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6000" y="144000"/>
            <a:ext cx="2159640" cy="417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author: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description: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executions: Exection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od: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basicStat: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relationalInput:   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databaseConnection:  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fileInput: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tableInput: Boolean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520440" y="165960"/>
            <a:ext cx="2167200" cy="2642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algorithm: 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begin: 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end: 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elapsedNanos: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results: 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config: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hardware_description: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description: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inputs: Input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744000" y="3240000"/>
            <a:ext cx="1727640" cy="75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execution-id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input-id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4032000" y="4392000"/>
            <a:ext cx="1223640" cy="605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216000" y="5256000"/>
            <a:ext cx="2303640" cy="14601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url: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username: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password: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system: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3528000" y="5544000"/>
            <a:ext cx="2303640" cy="11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tableName: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databaseConnection: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6264000" y="4068000"/>
            <a:ext cx="2663640" cy="262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separator: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quotechar: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escapechar: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skipLines: Integer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strictQuotes: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ignoreLeadingWhiteSpace: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hasHeader: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skipDifferingLines: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6912000" y="144000"/>
            <a:ext cx="1943280" cy="2244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execution:  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od: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cucc: Boolean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5250960" y="4751640"/>
            <a:ext cx="10126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triangle" w="med"/>
          </a:ln>
        </p:spPr>
      </p:sp>
      <p:sp>
        <p:nvSpPr>
          <p:cNvPr id="45" name="CustomShape 10"/>
          <p:cNvSpPr/>
          <p:nvPr/>
        </p:nvSpPr>
        <p:spPr>
          <a:xfrm rot="5400000">
            <a:off x="4342680" y="5262840"/>
            <a:ext cx="5299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triangle" w="med"/>
          </a:ln>
        </p:spPr>
      </p:sp>
      <p:sp>
        <p:nvSpPr>
          <p:cNvPr id="46" name="CustomShape 11"/>
          <p:cNvSpPr/>
          <p:nvPr/>
        </p:nvSpPr>
        <p:spPr>
          <a:xfrm rot="5400000">
            <a:off x="1534680" y="5062320"/>
            <a:ext cx="3859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1722960" y="4869360"/>
            <a:ext cx="23086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48" name="CustomShape 13"/>
          <p:cNvSpPr/>
          <p:nvPr/>
        </p:nvSpPr>
        <p:spPr>
          <a:xfrm>
            <a:off x="2520000" y="6120000"/>
            <a:ext cx="10796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49" name="CustomShape 14"/>
          <p:cNvSpPr/>
          <p:nvPr/>
        </p:nvSpPr>
        <p:spPr>
          <a:xfrm>
            <a:off x="2376000" y="791640"/>
            <a:ext cx="12236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0" name="CustomShape 15"/>
          <p:cNvSpPr/>
          <p:nvPr/>
        </p:nvSpPr>
        <p:spPr>
          <a:xfrm>
            <a:off x="2160000" y="1583640"/>
            <a:ext cx="13600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CustomShape 16"/>
          <p:cNvSpPr/>
          <p:nvPr/>
        </p:nvSpPr>
        <p:spPr>
          <a:xfrm>
            <a:off x="5688000" y="1007640"/>
            <a:ext cx="12956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2" name="CustomShape 17"/>
          <p:cNvSpPr/>
          <p:nvPr/>
        </p:nvSpPr>
        <p:spPr>
          <a:xfrm>
            <a:off x="4896000" y="1368000"/>
            <a:ext cx="20080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3" name="CustomShape 18"/>
          <p:cNvSpPr/>
          <p:nvPr/>
        </p:nvSpPr>
        <p:spPr>
          <a:xfrm rot="5400000">
            <a:off x="4414680" y="4188600"/>
            <a:ext cx="386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4" name="CustomShape 19"/>
          <p:cNvSpPr/>
          <p:nvPr/>
        </p:nvSpPr>
        <p:spPr>
          <a:xfrm rot="16200000">
            <a:off x="4319640" y="3023280"/>
            <a:ext cx="431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