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98EFA-CA13-D987-7042-13EEA513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86CB1-286E-1542-BA7A-FC6C66C5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D8E73-1394-1038-26EE-CAC31228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0D162-335E-6594-E077-186C1745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97F50-0465-69D0-941B-D3B31F1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8449-754C-C013-4847-0A6046ED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D2488-18CF-C862-53B4-2C26BB7D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D8898-B06C-5582-EE0C-F848F58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71F2-FDC3-EC71-8476-A0F9A3D5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A8EC2-1784-39BB-F9AB-1AC5B07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F639C2-E00D-7B94-7FAC-B3C9C0A3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7AC5C-428C-42C8-C3D4-1E2D74B3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B4B7D-089F-A07D-214F-99CCCAF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E94F4-2810-EF63-890D-E108BE2D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7F119-B4DF-AB3E-FFC4-EB5249E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9425-639B-350B-7AAE-AFF6ADA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B97DD-9C7E-18B2-AFAC-C2EA4201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73A7-553C-2F28-8F85-716C4A2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8A44A-C08D-7BBE-5505-5E14FE81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2E599-736E-4409-AB37-BF4B1AD4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7A56F-7550-CC8A-0876-4479A7A6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B61F6-FA6C-550E-F5FE-14E7687C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E1D52-D7E4-0E29-D471-0212043A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87705-8641-B9DD-4E78-5BE9BDB9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06A2E-C489-E061-D515-D7B22AC1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FBFE3-ADFA-E9C1-C824-4B6C48ED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E0691-F8DA-C430-A9F0-D75F3FDC6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5C7B5-0D74-E96F-82B3-587AED14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63DB6-CE53-50D0-E782-8C99371C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97E87-072C-CBD0-1B5F-15E1A79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B0936-5A82-A98F-48C2-71A6B38B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7EFC-DBC9-5866-FB44-2B9A92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99AD3-65DD-C2CE-7C7D-8265DF1C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B7373-4D6B-EE95-1B7B-17FD1D84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B7A38-1C1E-7A87-CF5B-8195D646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B5305-38A3-5FBC-B0C5-776035737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88437-113C-D5E8-3DC8-B006D94B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00FAC-96E6-AD5C-FE98-43A63472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5796D-726B-A8D6-E816-A4706F3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1159-7B10-CC73-0892-CA4475A0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D2648-1784-4DE2-CB26-6B0E7ECB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9667A-4634-0C0E-0F99-A5DC6F32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5D197-BB41-8497-F2EF-8BF17F6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A297-3264-D763-13C8-A9AF85AB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A6FC11-AF98-771C-15F2-1A424052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C755B-2839-7031-1EE5-B32C1C6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BE795-7D51-EBA0-E1FE-A59F9DB9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FC9B8-86F8-B5DA-7016-C41DB2C1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94E82-1694-2154-98DE-668410B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E114D-6887-988B-7BB2-48F0CCA1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B5594-0F27-92AA-CC5B-869BA80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D5C5D-D4C0-96FA-7434-A1A6DB9F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5489-0F3A-AD69-271D-CA87A5A4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263DD-097C-32F9-EABA-9DFA10006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AEFC1-B2CD-9261-7EAE-8D6B0CE8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7F931-D112-47B3-7341-D1310D83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BA3F5-BC02-8706-34F4-5DFCAD4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81F7-EC93-FBFF-452C-1C0B53CD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F4E9E-F182-0A03-A5AE-8082E60D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271D7-6868-6993-F8C7-8B19F5D6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ECCCA-34EB-1544-E7B0-C91A81F60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F57A-2BA0-4558-880B-C86513E0BAA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059A9-FD73-8E91-BCA1-470BF7DF4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E0770-B2B5-DDC6-2F0F-2BD5DFE8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6851-1508-4804-9FE8-12458224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3E29AE-5624-2BCF-FA85-6D9E972383D1}"/>
              </a:ext>
            </a:extLst>
          </p:cNvPr>
          <p:cNvGrpSpPr/>
          <p:nvPr/>
        </p:nvGrpSpPr>
        <p:grpSpPr>
          <a:xfrm>
            <a:off x="1052593" y="1785693"/>
            <a:ext cx="10086814" cy="3286613"/>
            <a:chOff x="1015355" y="1693179"/>
            <a:chExt cx="10086814" cy="328661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0066FE7-E8B7-6A63-B142-B756D448A759}"/>
                </a:ext>
              </a:extLst>
            </p:cNvPr>
            <p:cNvSpPr/>
            <p:nvPr/>
          </p:nvSpPr>
          <p:spPr>
            <a:xfrm>
              <a:off x="1385751" y="1693179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main()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E6D3BDB-9BA3-06F9-786C-A8B5493F1BEB}"/>
                </a:ext>
              </a:extLst>
            </p:cNvPr>
            <p:cNvCxnSpPr/>
            <p:nvPr/>
          </p:nvCxnSpPr>
          <p:spPr>
            <a:xfrm>
              <a:off x="2731078" y="3029445"/>
              <a:ext cx="6987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2D0C0EE-15EE-2F53-72BA-3690CCA9B112}"/>
                </a:ext>
              </a:extLst>
            </p:cNvPr>
            <p:cNvSpPr/>
            <p:nvPr/>
          </p:nvSpPr>
          <p:spPr>
            <a:xfrm>
              <a:off x="1015355" y="2735848"/>
              <a:ext cx="1741457" cy="5871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initFile()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historySaver()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0E1FDA1-B05D-A8C2-8049-AEA9C435131D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83" y="2126379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252EDFF-3F4A-250F-982C-10EC2636D2A7}"/>
                </a:ext>
              </a:extLst>
            </p:cNvPr>
            <p:cNvSpPr/>
            <p:nvPr/>
          </p:nvSpPr>
          <p:spPr>
            <a:xfrm>
              <a:off x="3429818" y="2806276"/>
              <a:ext cx="1375332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verify_cmd()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62D36764-C190-6AD3-87B7-865C5CEDE47E}"/>
                </a:ext>
              </a:extLst>
            </p:cNvPr>
            <p:cNvSpPr/>
            <p:nvPr/>
          </p:nvSpPr>
          <p:spPr>
            <a:xfrm>
              <a:off x="5503890" y="2614537"/>
              <a:ext cx="1616364" cy="83285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 in?</a:t>
              </a:r>
              <a:endParaRPr lang="ko-KR" altLang="en-US" sz="14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AEA4600-091E-AB01-EFAE-5CF48DAF6B0C}"/>
                </a:ext>
              </a:extLst>
            </p:cNvPr>
            <p:cNvCxnSpPr/>
            <p:nvPr/>
          </p:nvCxnSpPr>
          <p:spPr>
            <a:xfrm>
              <a:off x="4805150" y="3029445"/>
              <a:ext cx="6987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D2DF537-14B1-D1E2-F1E3-D88593CADAA9}"/>
                </a:ext>
              </a:extLst>
            </p:cNvPr>
            <p:cNvCxnSpPr/>
            <p:nvPr/>
          </p:nvCxnSpPr>
          <p:spPr>
            <a:xfrm>
              <a:off x="7120254" y="3033980"/>
              <a:ext cx="6987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F9B0C6-7090-AF4B-2384-6A32F7883EF8}"/>
                </a:ext>
              </a:extLst>
            </p:cNvPr>
            <p:cNvSpPr txBox="1"/>
            <p:nvPr/>
          </p:nvSpPr>
          <p:spPr>
            <a:xfrm>
              <a:off x="7246528" y="270280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952158D-8BA0-56D9-84D9-35C076B10315}"/>
                </a:ext>
              </a:extLst>
            </p:cNvPr>
            <p:cNvCxnSpPr>
              <a:cxnSpLocks/>
            </p:cNvCxnSpPr>
            <p:nvPr/>
          </p:nvCxnSpPr>
          <p:spPr>
            <a:xfrm>
              <a:off x="6312072" y="3447389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59AA90-B125-E105-83B9-7ADFECF62B2D}"/>
                </a:ext>
              </a:extLst>
            </p:cNvPr>
            <p:cNvSpPr txBox="1"/>
            <p:nvPr/>
          </p:nvSpPr>
          <p:spPr>
            <a:xfrm>
              <a:off x="5967330" y="3546058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187E51-15A3-CB67-40CD-564229B1C21B}"/>
                </a:ext>
              </a:extLst>
            </p:cNvPr>
            <p:cNvSpPr/>
            <p:nvPr/>
          </p:nvSpPr>
          <p:spPr>
            <a:xfrm>
              <a:off x="5962161" y="4040936"/>
              <a:ext cx="705074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fork()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8D01B7-17D7-DFDB-9A28-9BA145C9F4A1}"/>
                </a:ext>
              </a:extLst>
            </p:cNvPr>
            <p:cNvSpPr/>
            <p:nvPr/>
          </p:nvSpPr>
          <p:spPr>
            <a:xfrm>
              <a:off x="5794332" y="1693179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return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69B5E6C-2BA3-4A9E-A8F3-9EF3CB4CC521}"/>
                </a:ext>
              </a:extLst>
            </p:cNvPr>
            <p:cNvCxnSpPr>
              <a:cxnSpLocks/>
              <a:stCxn id="20" idx="1"/>
              <a:endCxn id="4" idx="3"/>
            </p:cNvCxnSpPr>
            <p:nvPr/>
          </p:nvCxnSpPr>
          <p:spPr>
            <a:xfrm flipH="1">
              <a:off x="2386415" y="1908840"/>
              <a:ext cx="34079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58C3672-4755-F3CF-5C85-99366587A69A}"/>
                </a:ext>
              </a:extLst>
            </p:cNvPr>
            <p:cNvSpPr/>
            <p:nvPr/>
          </p:nvSpPr>
          <p:spPr>
            <a:xfrm>
              <a:off x="7818994" y="2794918"/>
              <a:ext cx="1426606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builtin_command()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23C37D-DB4F-6555-482B-2887862C930F}"/>
                </a:ext>
              </a:extLst>
            </p:cNvPr>
            <p:cNvSpPr txBox="1"/>
            <p:nvPr/>
          </p:nvSpPr>
          <p:spPr>
            <a:xfrm>
              <a:off x="5833834" y="4591231"/>
              <a:ext cx="974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child process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0FCC5D0-9D34-60B3-0019-2D3E64B35BBC}"/>
                </a:ext>
              </a:extLst>
            </p:cNvPr>
            <p:cNvSpPr/>
            <p:nvPr/>
          </p:nvSpPr>
          <p:spPr>
            <a:xfrm>
              <a:off x="6847446" y="4533454"/>
              <a:ext cx="971547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execvp()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9523CDD-D9B1-9DA3-8ED6-EFD12BB2A65E}"/>
                </a:ext>
              </a:extLst>
            </p:cNvPr>
            <p:cNvSpPr/>
            <p:nvPr/>
          </p:nvSpPr>
          <p:spPr>
            <a:xfrm>
              <a:off x="9759180" y="4533454"/>
              <a:ext cx="705074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exit(0)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35E1E3B-96B5-04CE-1081-E1340B3C85B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830061" y="4754355"/>
              <a:ext cx="1929119" cy="2268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9930E94-5E10-F87C-5D26-381494F4FBD1}"/>
                </a:ext>
              </a:extLst>
            </p:cNvPr>
            <p:cNvSpPr/>
            <p:nvPr/>
          </p:nvSpPr>
          <p:spPr>
            <a:xfrm>
              <a:off x="9759180" y="2794918"/>
              <a:ext cx="70507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wait()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8830499-9CB9-596B-4D16-743BB4C4D49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0111717" y="3226239"/>
              <a:ext cx="0" cy="130721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50EB91-FEE4-8B3A-CDE5-BC5EC65FCABA}"/>
                </a:ext>
              </a:extLst>
            </p:cNvPr>
            <p:cNvSpPr txBox="1"/>
            <p:nvPr/>
          </p:nvSpPr>
          <p:spPr>
            <a:xfrm>
              <a:off x="10127222" y="3725957"/>
              <a:ext cx="974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SIGCHILD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3BEC4E25-DD0F-7651-3C75-990410374CA8}"/>
                </a:ext>
              </a:extLst>
            </p:cNvPr>
            <p:cNvCxnSpPr>
              <a:stCxn id="24" idx="0"/>
              <a:endCxn id="20" idx="3"/>
            </p:cNvCxnSpPr>
            <p:nvPr/>
          </p:nvCxnSpPr>
          <p:spPr>
            <a:xfrm rot="16200000" flipV="1">
              <a:off x="7220608" y="1483228"/>
              <a:ext cx="886078" cy="1737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035AA9C7-8068-0AC4-6EEA-483DCFC55B3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8878971" y="1562171"/>
              <a:ext cx="886076" cy="157941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76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426236A-8D05-AAE6-F512-5249F5FA85AC}"/>
              </a:ext>
            </a:extLst>
          </p:cNvPr>
          <p:cNvGrpSpPr/>
          <p:nvPr/>
        </p:nvGrpSpPr>
        <p:grpSpPr>
          <a:xfrm>
            <a:off x="1052593" y="524030"/>
            <a:ext cx="10086814" cy="5809940"/>
            <a:chOff x="1052593" y="524030"/>
            <a:chExt cx="10086814" cy="5809940"/>
          </a:xfrm>
        </p:grpSpPr>
        <p:sp>
          <p:nvSpPr>
            <p:cNvPr id="79" name="다이아몬드 78">
              <a:extLst>
                <a:ext uri="{FF2B5EF4-FFF2-40B4-BE49-F238E27FC236}">
                  <a16:creationId xmlns:a16="http://schemas.microsoft.com/office/drawing/2014/main" id="{84CC57AA-F9E8-1703-667A-163FCA62DCA9}"/>
                </a:ext>
              </a:extLst>
            </p:cNvPr>
            <p:cNvSpPr/>
            <p:nvPr/>
          </p:nvSpPr>
          <p:spPr>
            <a:xfrm>
              <a:off x="5550363" y="524030"/>
              <a:ext cx="1616364" cy="83285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526E1E4-E3B4-DC62-FE1F-868D192C05A2}"/>
                </a:ext>
              </a:extLst>
            </p:cNvPr>
            <p:cNvSpPr/>
            <p:nvPr/>
          </p:nvSpPr>
          <p:spPr>
            <a:xfrm>
              <a:off x="1422989" y="1742410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main()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D674B77-5F30-6605-3CDF-09A645013536}"/>
                </a:ext>
              </a:extLst>
            </p:cNvPr>
            <p:cNvCxnSpPr/>
            <p:nvPr/>
          </p:nvCxnSpPr>
          <p:spPr>
            <a:xfrm>
              <a:off x="2733812" y="4389886"/>
              <a:ext cx="6987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1770F4C-3065-045B-1F7A-794F268AFF0F}"/>
                </a:ext>
              </a:extLst>
            </p:cNvPr>
            <p:cNvSpPr/>
            <p:nvPr/>
          </p:nvSpPr>
          <p:spPr>
            <a:xfrm>
              <a:off x="1052593" y="2785079"/>
              <a:ext cx="1741457" cy="5871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initFile()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historySaver()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1A422AB-A9D4-775B-6D9F-7D46D31B8874}"/>
                </a:ext>
              </a:extLst>
            </p:cNvPr>
            <p:cNvCxnSpPr>
              <a:cxnSpLocks/>
            </p:cNvCxnSpPr>
            <p:nvPr/>
          </p:nvCxnSpPr>
          <p:spPr>
            <a:xfrm>
              <a:off x="1923321" y="2175610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C622545-756A-A889-7744-002427F364C6}"/>
                </a:ext>
              </a:extLst>
            </p:cNvPr>
            <p:cNvSpPr/>
            <p:nvPr/>
          </p:nvSpPr>
          <p:spPr>
            <a:xfrm>
              <a:off x="3432552" y="4166717"/>
              <a:ext cx="1375332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verify_cmd()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297BDBAA-190A-C4C1-A78B-33E968EB1F5D}"/>
                </a:ext>
              </a:extLst>
            </p:cNvPr>
            <p:cNvSpPr/>
            <p:nvPr/>
          </p:nvSpPr>
          <p:spPr>
            <a:xfrm>
              <a:off x="5541128" y="2663768"/>
              <a:ext cx="1616364" cy="83285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 in?</a:t>
              </a:r>
              <a:endParaRPr lang="ko-KR" altLang="en-US" sz="14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371BC6-09CF-7575-C97B-340D90A3CF81}"/>
                </a:ext>
              </a:extLst>
            </p:cNvPr>
            <p:cNvCxnSpPr/>
            <p:nvPr/>
          </p:nvCxnSpPr>
          <p:spPr>
            <a:xfrm>
              <a:off x="7157492" y="3083211"/>
              <a:ext cx="6987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9A5E87-FAFA-EDCC-AA55-DF9D6115572F}"/>
                </a:ext>
              </a:extLst>
            </p:cNvPr>
            <p:cNvSpPr txBox="1"/>
            <p:nvPr/>
          </p:nvSpPr>
          <p:spPr>
            <a:xfrm>
              <a:off x="7283766" y="27520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DB1A31-9E92-C960-E790-0398E7B1FEF7}"/>
                </a:ext>
              </a:extLst>
            </p:cNvPr>
            <p:cNvCxnSpPr>
              <a:cxnSpLocks/>
            </p:cNvCxnSpPr>
            <p:nvPr/>
          </p:nvCxnSpPr>
          <p:spPr>
            <a:xfrm>
              <a:off x="6349310" y="3496620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905297-B1CC-12EB-800C-2025B1F08A9F}"/>
                </a:ext>
              </a:extLst>
            </p:cNvPr>
            <p:cNvSpPr txBox="1"/>
            <p:nvPr/>
          </p:nvSpPr>
          <p:spPr>
            <a:xfrm>
              <a:off x="6004568" y="3595289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B186D3C-7F5B-7CCD-FD61-6D5CCC9E4EFA}"/>
                </a:ext>
              </a:extLst>
            </p:cNvPr>
            <p:cNvSpPr/>
            <p:nvPr/>
          </p:nvSpPr>
          <p:spPr>
            <a:xfrm>
              <a:off x="5999399" y="4090167"/>
              <a:ext cx="705074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fork()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43DE5D-04E7-2359-E083-B89D08D31EF4}"/>
                </a:ext>
              </a:extLst>
            </p:cNvPr>
            <p:cNvSpPr/>
            <p:nvPr/>
          </p:nvSpPr>
          <p:spPr>
            <a:xfrm>
              <a:off x="5831570" y="1742410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return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8D2EF1-2552-22C9-530B-A0576177015E}"/>
                </a:ext>
              </a:extLst>
            </p:cNvPr>
            <p:cNvCxnSpPr>
              <a:cxnSpLocks/>
              <a:stCxn id="17" idx="1"/>
              <a:endCxn id="5" idx="3"/>
            </p:cNvCxnSpPr>
            <p:nvPr/>
          </p:nvCxnSpPr>
          <p:spPr>
            <a:xfrm flipH="1">
              <a:off x="2423653" y="1958071"/>
              <a:ext cx="3407917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3302DB2-6663-3EDF-5662-C1ABA4AF21DA}"/>
                </a:ext>
              </a:extLst>
            </p:cNvPr>
            <p:cNvSpPr/>
            <p:nvPr/>
          </p:nvSpPr>
          <p:spPr>
            <a:xfrm>
              <a:off x="7856232" y="2844149"/>
              <a:ext cx="1426606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builtin_command()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25EF8E-2B20-004D-B06C-A5B4566EE9DA}"/>
                </a:ext>
              </a:extLst>
            </p:cNvPr>
            <p:cNvSpPr txBox="1"/>
            <p:nvPr/>
          </p:nvSpPr>
          <p:spPr>
            <a:xfrm>
              <a:off x="5871072" y="4640462"/>
              <a:ext cx="974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child process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3C4100-232E-2424-B057-4F6F5D5F2732}"/>
                </a:ext>
              </a:extLst>
            </p:cNvPr>
            <p:cNvSpPr/>
            <p:nvPr/>
          </p:nvSpPr>
          <p:spPr>
            <a:xfrm>
              <a:off x="6884684" y="4582685"/>
              <a:ext cx="971547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execvp()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FC1D23D-6844-594B-B6D9-3AE64BE43B8C}"/>
                </a:ext>
              </a:extLst>
            </p:cNvPr>
            <p:cNvSpPr/>
            <p:nvPr/>
          </p:nvSpPr>
          <p:spPr>
            <a:xfrm>
              <a:off x="9796418" y="4582685"/>
              <a:ext cx="705074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exit(0)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E2D8894-035E-FB96-695A-EA87F86D71C2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867299" y="4803586"/>
              <a:ext cx="1929119" cy="2268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5DDB28-9359-BD17-6ADE-3E0B0F24A6AB}"/>
                </a:ext>
              </a:extLst>
            </p:cNvPr>
            <p:cNvSpPr/>
            <p:nvPr/>
          </p:nvSpPr>
          <p:spPr>
            <a:xfrm>
              <a:off x="9796418" y="2844149"/>
              <a:ext cx="70507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wait()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516543D-80D4-B36E-E676-216FF4B898A9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0148955" y="3275470"/>
              <a:ext cx="0" cy="130721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9B333D-AF1C-AB93-3EE5-62A8C817B88D}"/>
                </a:ext>
              </a:extLst>
            </p:cNvPr>
            <p:cNvSpPr txBox="1"/>
            <p:nvPr/>
          </p:nvSpPr>
          <p:spPr>
            <a:xfrm>
              <a:off x="10164460" y="3775188"/>
              <a:ext cx="974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SIGCHILD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8C543B5-A4C0-8776-5EDE-C5C2F7B10E0F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rot="16200000" flipV="1">
              <a:off x="7257846" y="1532459"/>
              <a:ext cx="886078" cy="1737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209E8E7B-70DA-7DD9-A021-8774D3D24A2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8916209" y="1611402"/>
              <a:ext cx="886076" cy="157941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936F7B2-1E2B-5594-A375-41FAE2F831F3}"/>
                </a:ext>
              </a:extLst>
            </p:cNvPr>
            <p:cNvSpPr/>
            <p:nvPr/>
          </p:nvSpPr>
          <p:spPr>
            <a:xfrm>
              <a:off x="1115139" y="3971506"/>
              <a:ext cx="1616364" cy="83285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have</a:t>
              </a:r>
              <a:r>
                <a:rPr lang="ko-KR" altLang="en-US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` | ` ?</a:t>
              </a:r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C8828C4-62AF-B038-643E-FD37A6CA9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20447" y="3371800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1BFE798-2D1C-3D43-801D-12C2380F6ED7}"/>
                </a:ext>
              </a:extLst>
            </p:cNvPr>
            <p:cNvSpPr/>
            <p:nvPr/>
          </p:nvSpPr>
          <p:spPr>
            <a:xfrm>
              <a:off x="3432552" y="5184331"/>
              <a:ext cx="1375332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execute_pipeline()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D0D4F5-1979-A091-EA06-59B6282F4735}"/>
                </a:ext>
              </a:extLst>
            </p:cNvPr>
            <p:cNvSpPr txBox="1"/>
            <p:nvPr/>
          </p:nvSpPr>
          <p:spPr>
            <a:xfrm>
              <a:off x="2893006" y="408296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41BD9432-11AB-A6E2-0A92-5714916154E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807884" y="3080194"/>
              <a:ext cx="733244" cy="13096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66BFCDC-C091-E71A-8AAF-3C4F2C00E038}"/>
                </a:ext>
              </a:extLst>
            </p:cNvPr>
            <p:cNvCxnSpPr>
              <a:stCxn id="10" idx="1"/>
            </p:cNvCxnSpPr>
            <p:nvPr/>
          </p:nvCxnSpPr>
          <p:spPr>
            <a:xfrm>
              <a:off x="5541128" y="3080194"/>
              <a:ext cx="0" cy="232730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BE6934-EAC9-038E-B079-6C8815FB020A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4807884" y="5407500"/>
              <a:ext cx="733244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8FE705A-0A9D-C2F8-E660-E9685CEB1DE5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45" y="1365040"/>
              <a:ext cx="0" cy="37737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60518B-832A-2B1B-32F6-05FCF5562F2E}"/>
                </a:ext>
              </a:extLst>
            </p:cNvPr>
            <p:cNvSpPr txBox="1"/>
            <p:nvPr/>
          </p:nvSpPr>
          <p:spPr>
            <a:xfrm>
              <a:off x="5835687" y="786567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num_cmds == 0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93AA6AA-724D-CCD4-B35C-049EEF9CA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963" y="940455"/>
              <a:ext cx="3870728" cy="1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08795C5C-A010-B1E7-6D69-3743AA7E5D58}"/>
                </a:ext>
              </a:extLst>
            </p:cNvPr>
            <p:cNvCxnSpPr/>
            <p:nvPr/>
          </p:nvCxnSpPr>
          <p:spPr>
            <a:xfrm>
              <a:off x="11046691" y="940455"/>
              <a:ext cx="0" cy="539351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28F552A-5646-9D87-6E14-CC864A781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847" y="6329809"/>
              <a:ext cx="69190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EBD23B-D4E0-6782-0738-25FB63F7C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454" y="5630669"/>
              <a:ext cx="0" cy="70330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414ED60-FF3C-5E0F-2053-E40907C2593D}"/>
                </a:ext>
              </a:extLst>
            </p:cNvPr>
            <p:cNvSpPr txBox="1"/>
            <p:nvPr/>
          </p:nvSpPr>
          <p:spPr>
            <a:xfrm>
              <a:off x="7384592" y="570905"/>
              <a:ext cx="327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2423824D-CA92-DF20-98F9-5555B1406676}"/>
                </a:ext>
              </a:extLst>
            </p:cNvPr>
            <p:cNvCxnSpPr>
              <a:stCxn id="79" idx="1"/>
              <a:endCxn id="5" idx="0"/>
            </p:cNvCxnSpPr>
            <p:nvPr/>
          </p:nvCxnSpPr>
          <p:spPr>
            <a:xfrm rot="10800000" flipV="1">
              <a:off x="1923321" y="940456"/>
              <a:ext cx="3627042" cy="801954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0E3612-2E0B-0348-2035-5D3EE8F393A4}"/>
                </a:ext>
              </a:extLst>
            </p:cNvPr>
            <p:cNvSpPr txBox="1"/>
            <p:nvPr/>
          </p:nvSpPr>
          <p:spPr>
            <a:xfrm>
              <a:off x="4950700" y="57835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50952B5-68AB-7145-3B20-0FF5934D7E31}"/>
                </a:ext>
              </a:extLst>
            </p:cNvPr>
            <p:cNvSpPr/>
            <p:nvPr/>
          </p:nvSpPr>
          <p:spPr>
            <a:xfrm>
              <a:off x="1232781" y="5184331"/>
              <a:ext cx="1375332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handlePipeline()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E2A7738-286B-2D32-CD80-46E8985BF8E5}"/>
                </a:ext>
              </a:extLst>
            </p:cNvPr>
            <p:cNvCxnSpPr>
              <a:stCxn id="29" idx="2"/>
              <a:endCxn id="101" idx="0"/>
            </p:cNvCxnSpPr>
            <p:nvPr/>
          </p:nvCxnSpPr>
          <p:spPr>
            <a:xfrm flipH="1">
              <a:off x="1920447" y="4804358"/>
              <a:ext cx="2874" cy="379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EDDCDE9-2ABA-7599-52F1-247015B3F94A}"/>
                </a:ext>
              </a:extLst>
            </p:cNvPr>
            <p:cNvCxnSpPr>
              <a:stCxn id="101" idx="3"/>
              <a:endCxn id="34" idx="1"/>
            </p:cNvCxnSpPr>
            <p:nvPr/>
          </p:nvCxnSpPr>
          <p:spPr>
            <a:xfrm>
              <a:off x="2608113" y="5407500"/>
              <a:ext cx="8244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2372A87-FC12-1B24-6834-0E420A7FDFAC}"/>
                </a:ext>
              </a:extLst>
            </p:cNvPr>
            <p:cNvSpPr txBox="1"/>
            <p:nvPr/>
          </p:nvSpPr>
          <p:spPr>
            <a:xfrm>
              <a:off x="1959134" y="4774888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3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7901950-DF0D-7E5D-E7AC-AC4D1F53B7A0}"/>
              </a:ext>
            </a:extLst>
          </p:cNvPr>
          <p:cNvGrpSpPr/>
          <p:nvPr/>
        </p:nvGrpSpPr>
        <p:grpSpPr>
          <a:xfrm>
            <a:off x="909146" y="878304"/>
            <a:ext cx="10373707" cy="5101392"/>
            <a:chOff x="1052593" y="735646"/>
            <a:chExt cx="10373707" cy="510139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3CEEF80-E5FA-C92B-70EA-C4C42B4197CA}"/>
                </a:ext>
              </a:extLst>
            </p:cNvPr>
            <p:cNvSpPr/>
            <p:nvPr/>
          </p:nvSpPr>
          <p:spPr>
            <a:xfrm>
              <a:off x="1422989" y="735647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main()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1B3423A-E7EE-4CFF-4B2B-A4448DA8521A}"/>
                </a:ext>
              </a:extLst>
            </p:cNvPr>
            <p:cNvSpPr/>
            <p:nvPr/>
          </p:nvSpPr>
          <p:spPr>
            <a:xfrm>
              <a:off x="1052593" y="2785079"/>
              <a:ext cx="1741457" cy="5871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initFile()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historySaver()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4B892D6-CA88-DD07-6024-C920AFA573E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1923321" y="1166968"/>
              <a:ext cx="0" cy="1614353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3358FCA-1904-4CF4-091C-AC8272146029}"/>
                </a:ext>
              </a:extLst>
            </p:cNvPr>
            <p:cNvSpPr/>
            <p:nvPr/>
          </p:nvSpPr>
          <p:spPr>
            <a:xfrm>
              <a:off x="1232781" y="3969660"/>
              <a:ext cx="1375332" cy="636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verify_cmd()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execute_pipeline()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676C13DA-1621-38D9-CB50-8447F1ACD356}"/>
                </a:ext>
              </a:extLst>
            </p:cNvPr>
            <p:cNvSpPr/>
            <p:nvPr/>
          </p:nvSpPr>
          <p:spPr>
            <a:xfrm>
              <a:off x="3601492" y="2663768"/>
              <a:ext cx="1616364" cy="83285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 in?</a:t>
              </a:r>
              <a:endParaRPr lang="ko-KR" alt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6C4ACA-1491-60B4-B65D-FF10765B8EFA}"/>
                </a:ext>
              </a:extLst>
            </p:cNvPr>
            <p:cNvSpPr txBox="1"/>
            <p:nvPr/>
          </p:nvSpPr>
          <p:spPr>
            <a:xfrm>
              <a:off x="4059708" y="223477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5208F36-FE74-CB72-2022-E33842383667}"/>
                </a:ext>
              </a:extLst>
            </p:cNvPr>
            <p:cNvCxnSpPr>
              <a:cxnSpLocks/>
            </p:cNvCxnSpPr>
            <p:nvPr/>
          </p:nvCxnSpPr>
          <p:spPr>
            <a:xfrm>
              <a:off x="4409674" y="3496620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D3561B-79BC-8C38-7ACD-D5288A0C1131}"/>
                </a:ext>
              </a:extLst>
            </p:cNvPr>
            <p:cNvSpPr txBox="1"/>
            <p:nvPr/>
          </p:nvSpPr>
          <p:spPr>
            <a:xfrm>
              <a:off x="4064932" y="3595289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9239724-E2BC-53D1-797A-E0DC98A2337F}"/>
                </a:ext>
              </a:extLst>
            </p:cNvPr>
            <p:cNvSpPr/>
            <p:nvPr/>
          </p:nvSpPr>
          <p:spPr>
            <a:xfrm>
              <a:off x="4059763" y="4090167"/>
              <a:ext cx="705074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fork()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EAC2163-6D5C-1A5C-327A-8CB982546C7C}"/>
                </a:ext>
              </a:extLst>
            </p:cNvPr>
            <p:cNvSpPr/>
            <p:nvPr/>
          </p:nvSpPr>
          <p:spPr>
            <a:xfrm>
              <a:off x="6612362" y="735646"/>
              <a:ext cx="1000664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return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AF398F2-4B3D-E699-6F24-7FE52C673293}"/>
                </a:ext>
              </a:extLst>
            </p:cNvPr>
            <p:cNvCxnSpPr>
              <a:cxnSpLocks/>
              <a:stCxn id="42" idx="1"/>
              <a:endCxn id="31" idx="3"/>
            </p:cNvCxnSpPr>
            <p:nvPr/>
          </p:nvCxnSpPr>
          <p:spPr>
            <a:xfrm flipH="1">
              <a:off x="2423653" y="951307"/>
              <a:ext cx="4188709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FADA090-CAC0-7BE8-798E-AFD27891445A}"/>
                </a:ext>
              </a:extLst>
            </p:cNvPr>
            <p:cNvSpPr/>
            <p:nvPr/>
          </p:nvSpPr>
          <p:spPr>
            <a:xfrm>
              <a:off x="4792867" y="1992197"/>
              <a:ext cx="1426606" cy="431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builtin_command()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0410AF-DA9D-1580-2E81-84971C2D47E0}"/>
                </a:ext>
              </a:extLst>
            </p:cNvPr>
            <p:cNvSpPr txBox="1"/>
            <p:nvPr/>
          </p:nvSpPr>
          <p:spPr>
            <a:xfrm>
              <a:off x="3931436" y="4640462"/>
              <a:ext cx="974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child process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2BB6FCF-ABFC-4A20-1E0D-E1F02B2AEEC8}"/>
                </a:ext>
              </a:extLst>
            </p:cNvPr>
            <p:cNvSpPr/>
            <p:nvPr/>
          </p:nvSpPr>
          <p:spPr>
            <a:xfrm>
              <a:off x="4945048" y="4582685"/>
              <a:ext cx="971547" cy="4463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execvp()</a:t>
              </a:r>
              <a:endParaRPr lang="ko-KR" altLang="en-US" sz="140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60EDEBB-FB91-4EAB-7341-D4581995E567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5916595" y="4805854"/>
              <a:ext cx="5673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51F60F7-1088-8BD6-4807-B9F23C7EF121}"/>
                </a:ext>
              </a:extLst>
            </p:cNvPr>
            <p:cNvCxnSpPr>
              <a:cxnSpLocks/>
            </p:cNvCxnSpPr>
            <p:nvPr/>
          </p:nvCxnSpPr>
          <p:spPr>
            <a:xfrm>
              <a:off x="1920447" y="3371800"/>
              <a:ext cx="0" cy="60571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C0A88BF-E883-9ABE-D142-CDCD3603C79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2608113" y="3080194"/>
              <a:ext cx="993379" cy="12079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다이아몬드 78">
              <a:extLst>
                <a:ext uri="{FF2B5EF4-FFF2-40B4-BE49-F238E27FC236}">
                  <a16:creationId xmlns:a16="http://schemas.microsoft.com/office/drawing/2014/main" id="{0EA0FE7B-FE56-C319-B686-5375EB405D1D}"/>
                </a:ext>
              </a:extLst>
            </p:cNvPr>
            <p:cNvSpPr/>
            <p:nvPr/>
          </p:nvSpPr>
          <p:spPr>
            <a:xfrm>
              <a:off x="6483927" y="4488891"/>
              <a:ext cx="1287244" cy="610918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have &amp;?</a:t>
              </a:r>
              <a:endParaRPr lang="ko-KR" altLang="en-US" sz="1400"/>
            </a:p>
          </p:txBody>
        </p:sp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56EBFB02-92F6-AB46-496B-32E4A0899E49}"/>
                </a:ext>
              </a:extLst>
            </p:cNvPr>
            <p:cNvSpPr/>
            <p:nvPr/>
          </p:nvSpPr>
          <p:spPr>
            <a:xfrm>
              <a:off x="7771171" y="5219882"/>
              <a:ext cx="1287244" cy="610918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flag 1?</a:t>
              </a:r>
              <a:endParaRPr lang="ko-KR" altLang="en-US" sz="1400"/>
            </a:p>
          </p:txBody>
        </p: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A8CD9263-1949-C5B8-096E-0C8127906F98}"/>
                </a:ext>
              </a:extLst>
            </p:cNvPr>
            <p:cNvCxnSpPr>
              <a:stCxn id="79" idx="2"/>
              <a:endCxn id="82" idx="1"/>
            </p:cNvCxnSpPr>
            <p:nvPr/>
          </p:nvCxnSpPr>
          <p:spPr>
            <a:xfrm rot="16200000" flipH="1">
              <a:off x="7236594" y="4990764"/>
              <a:ext cx="425532" cy="64362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FB05EC1-5A53-E746-F76F-2590F7601DA7}"/>
                </a:ext>
              </a:extLst>
            </p:cNvPr>
            <p:cNvSpPr txBox="1"/>
            <p:nvPr/>
          </p:nvSpPr>
          <p:spPr>
            <a:xfrm>
              <a:off x="7285692" y="5529261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55F547C-D0F6-BD1E-3226-92F15415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793" y="2392218"/>
              <a:ext cx="0" cy="2827664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14CB27-E4C1-8A29-026C-EB095E1D3F37}"/>
                </a:ext>
              </a:extLst>
            </p:cNvPr>
            <p:cNvSpPr txBox="1"/>
            <p:nvPr/>
          </p:nvSpPr>
          <p:spPr>
            <a:xfrm>
              <a:off x="8482337" y="4852068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no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B822DF5-7E9D-05D1-3DFB-E8E09609A45E}"/>
                </a:ext>
              </a:extLst>
            </p:cNvPr>
            <p:cNvGrpSpPr/>
            <p:nvPr/>
          </p:nvGrpSpPr>
          <p:grpSpPr>
            <a:xfrm rot="19019629">
              <a:off x="8701686" y="3701570"/>
              <a:ext cx="2724614" cy="841923"/>
              <a:chOff x="9205384" y="3909365"/>
              <a:chExt cx="2724614" cy="84192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4A6C2919-C0B7-AF3A-B94F-0F89E3B47726}"/>
                  </a:ext>
                </a:extLst>
              </p:cNvPr>
              <p:cNvGrpSpPr/>
              <p:nvPr/>
            </p:nvGrpSpPr>
            <p:grpSpPr>
              <a:xfrm>
                <a:off x="10856196" y="3909365"/>
                <a:ext cx="1073802" cy="361604"/>
                <a:chOff x="10092962" y="3740727"/>
                <a:chExt cx="1073802" cy="361604"/>
              </a:xfrm>
            </p:grpSpPr>
            <p:sp>
              <p:nvSpPr>
                <p:cNvPr id="92" name="사각형: 둥근 대각선 방향 모서리 91">
                  <a:extLst>
                    <a:ext uri="{FF2B5EF4-FFF2-40B4-BE49-F238E27FC236}">
                      <a16:creationId xmlns:a16="http://schemas.microsoft.com/office/drawing/2014/main" id="{9A56E7D3-B576-0F08-7132-5D54EF492E2F}"/>
                    </a:ext>
                  </a:extLst>
                </p:cNvPr>
                <p:cNvSpPr/>
                <p:nvPr/>
              </p:nvSpPr>
              <p:spPr>
                <a:xfrm>
                  <a:off x="10092962" y="3740727"/>
                  <a:ext cx="714615" cy="361604"/>
                </a:xfrm>
                <a:prstGeom prst="round2Diag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C04F4A-C785-EA23-BAAB-5A6C10517D58}"/>
                    </a:ext>
                  </a:extLst>
                </p:cNvPr>
                <p:cNvSpPr txBox="1"/>
                <p:nvPr/>
              </p:nvSpPr>
              <p:spPr>
                <a:xfrm>
                  <a:off x="10164460" y="3775188"/>
                  <a:ext cx="1002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>
                      <a:latin typeface="Bahnschrift Condensed" panose="020B0502040204020203" pitchFamily="34" charset="0"/>
                    </a:rPr>
                    <a:t>SIGINT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8E6EA114-D7D3-8F26-E67F-C4A6B9355846}"/>
                  </a:ext>
                </a:extLst>
              </p:cNvPr>
              <p:cNvGrpSpPr/>
              <p:nvPr/>
            </p:nvGrpSpPr>
            <p:grpSpPr>
              <a:xfrm>
                <a:off x="10856196" y="4389684"/>
                <a:ext cx="1027622" cy="361604"/>
                <a:chOff x="10092962" y="3740727"/>
                <a:chExt cx="1027622" cy="361604"/>
              </a:xfrm>
            </p:grpSpPr>
            <p:sp>
              <p:nvSpPr>
                <p:cNvPr id="95" name="사각형: 둥근 대각선 방향 모서리 94">
                  <a:extLst>
                    <a:ext uri="{FF2B5EF4-FFF2-40B4-BE49-F238E27FC236}">
                      <a16:creationId xmlns:a16="http://schemas.microsoft.com/office/drawing/2014/main" id="{9E2365A7-2289-6458-0CCE-37BFE0AC5AB0}"/>
                    </a:ext>
                  </a:extLst>
                </p:cNvPr>
                <p:cNvSpPr/>
                <p:nvPr/>
              </p:nvSpPr>
              <p:spPr>
                <a:xfrm>
                  <a:off x="10092962" y="3740727"/>
                  <a:ext cx="714615" cy="361604"/>
                </a:xfrm>
                <a:prstGeom prst="round2Diag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67A33F-ED8D-9599-1997-7CFA9A6B88A0}"/>
                    </a:ext>
                  </a:extLst>
                </p:cNvPr>
                <p:cNvSpPr txBox="1"/>
                <p:nvPr/>
              </p:nvSpPr>
              <p:spPr>
                <a:xfrm>
                  <a:off x="10118280" y="3775188"/>
                  <a:ext cx="1002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>
                      <a:latin typeface="Bahnschrift Condensed" panose="020B0502040204020203" pitchFamily="34" charset="0"/>
                    </a:rPr>
                    <a:t>SIGTSTP</a:t>
                  </a:r>
                </a:p>
              </p:txBody>
            </p: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96A45039-97A5-CCE8-2564-26B1EB301351}"/>
                  </a:ext>
                </a:extLst>
              </p:cNvPr>
              <p:cNvCxnSpPr>
                <a:cxnSpLocks/>
                <a:stCxn id="95" idx="2"/>
              </p:cNvCxnSpPr>
              <p:nvPr/>
            </p:nvCxnSpPr>
            <p:spPr>
              <a:xfrm flipH="1">
                <a:off x="9205384" y="4570486"/>
                <a:ext cx="1650812" cy="75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CE5F29A2-8AC7-A1EC-3F7A-A1B233BF88DC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 flipH="1">
                <a:off x="9205384" y="4090167"/>
                <a:ext cx="1650812" cy="14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378FFC-38A0-C799-9C92-1E55576D446C}"/>
                </a:ext>
              </a:extLst>
            </p:cNvPr>
            <p:cNvSpPr txBox="1"/>
            <p:nvPr/>
          </p:nvSpPr>
          <p:spPr>
            <a:xfrm>
              <a:off x="8436682" y="2694245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terminated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5A7D3CC-19A0-0FC3-D2D4-F80108C498D6}"/>
                </a:ext>
              </a:extLst>
            </p:cNvPr>
            <p:cNvCxnSpPr>
              <a:stCxn id="36" idx="0"/>
              <a:endCxn id="44" idx="1"/>
            </p:cNvCxnSpPr>
            <p:nvPr/>
          </p:nvCxnSpPr>
          <p:spPr>
            <a:xfrm rot="5400000" flipH="1" flipV="1">
              <a:off x="4373315" y="2244217"/>
              <a:ext cx="455910" cy="3831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5184D859-D598-3F09-40DA-364E74C65D63}"/>
                </a:ext>
              </a:extLst>
            </p:cNvPr>
            <p:cNvCxnSpPr>
              <a:stCxn id="79" idx="0"/>
              <a:endCxn id="104" idx="1"/>
            </p:cNvCxnSpPr>
            <p:nvPr/>
          </p:nvCxnSpPr>
          <p:spPr>
            <a:xfrm rot="5400000" flipH="1" flipV="1">
              <a:off x="6961737" y="3013947"/>
              <a:ext cx="1640757" cy="130913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2D3CA464-405C-43F5-2427-938747A86350}"/>
                </a:ext>
              </a:extLst>
            </p:cNvPr>
            <p:cNvCxnSpPr/>
            <p:nvPr/>
          </p:nvCxnSpPr>
          <p:spPr>
            <a:xfrm>
              <a:off x="6255944" y="3648840"/>
              <a:ext cx="712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E2E17DAF-6A9D-8C0D-B869-DB8D56BF6327}"/>
                </a:ext>
              </a:extLst>
            </p:cNvPr>
            <p:cNvCxnSpPr>
              <a:stCxn id="44" idx="3"/>
              <a:endCxn id="42" idx="2"/>
            </p:cNvCxnSpPr>
            <p:nvPr/>
          </p:nvCxnSpPr>
          <p:spPr>
            <a:xfrm flipV="1">
              <a:off x="6219473" y="1166967"/>
              <a:ext cx="893221" cy="104089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F644D167-ADE6-B5D9-B51B-CA1F8705B852}"/>
                </a:ext>
              </a:extLst>
            </p:cNvPr>
            <p:cNvCxnSpPr>
              <a:stCxn id="108" idx="1"/>
            </p:cNvCxnSpPr>
            <p:nvPr/>
          </p:nvCxnSpPr>
          <p:spPr>
            <a:xfrm rot="10800000">
              <a:off x="7112695" y="1157732"/>
              <a:ext cx="966311" cy="104843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FEBAADAE-F170-17FC-B3E7-F43B69708837}"/>
                </a:ext>
              </a:extLst>
            </p:cNvPr>
            <p:cNvCxnSpPr>
              <a:stCxn id="82" idx="3"/>
              <a:endCxn id="82" idx="2"/>
            </p:cNvCxnSpPr>
            <p:nvPr/>
          </p:nvCxnSpPr>
          <p:spPr>
            <a:xfrm flipH="1">
              <a:off x="8414793" y="5525341"/>
              <a:ext cx="643622" cy="305459"/>
            </a:xfrm>
            <a:prstGeom prst="bentConnector4">
              <a:avLst>
                <a:gd name="adj1" fmla="val -35518"/>
                <a:gd name="adj2" fmla="val 1748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CFE4527-13B5-5B30-BF38-6763D8B40406}"/>
                </a:ext>
              </a:extLst>
            </p:cNvPr>
            <p:cNvSpPr txBox="1"/>
            <p:nvPr/>
          </p:nvSpPr>
          <p:spPr>
            <a:xfrm>
              <a:off x="9281252" y="552534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BFB0467-E01E-241E-5561-F7D2CD9905D5}"/>
                </a:ext>
              </a:extLst>
            </p:cNvPr>
            <p:cNvSpPr txBox="1"/>
            <p:nvPr/>
          </p:nvSpPr>
          <p:spPr>
            <a:xfrm>
              <a:off x="7156446" y="407244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yes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3BBCED8-53CC-30CC-1FE7-BBCD76A9CA7C}"/>
                </a:ext>
              </a:extLst>
            </p:cNvPr>
            <p:cNvGrpSpPr/>
            <p:nvPr/>
          </p:nvGrpSpPr>
          <p:grpSpPr>
            <a:xfrm>
              <a:off x="8044451" y="2017820"/>
              <a:ext cx="1036858" cy="361604"/>
              <a:chOff x="10092962" y="3740727"/>
              <a:chExt cx="1036858" cy="361604"/>
            </a:xfrm>
          </p:grpSpPr>
          <p:sp>
            <p:nvSpPr>
              <p:cNvPr id="107" name="사각형: 둥근 대각선 방향 모서리 106">
                <a:extLst>
                  <a:ext uri="{FF2B5EF4-FFF2-40B4-BE49-F238E27FC236}">
                    <a16:creationId xmlns:a16="http://schemas.microsoft.com/office/drawing/2014/main" id="{0FC365BA-4AD7-0876-FDC8-9206DC983D29}"/>
                  </a:ext>
                </a:extLst>
              </p:cNvPr>
              <p:cNvSpPr/>
              <p:nvPr/>
            </p:nvSpPr>
            <p:spPr>
              <a:xfrm>
                <a:off x="10092962" y="3740727"/>
                <a:ext cx="714615" cy="36160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3F34FC9-0C99-2987-69BA-00D4E34E97E1}"/>
                  </a:ext>
                </a:extLst>
              </p:cNvPr>
              <p:cNvSpPr txBox="1"/>
              <p:nvPr/>
            </p:nvSpPr>
            <p:spPr>
              <a:xfrm>
                <a:off x="10127516" y="3775188"/>
                <a:ext cx="1002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Bahnschrift Condensed" panose="020B0502040204020203" pitchFamily="34" charset="0"/>
                  </a:rPr>
                  <a:t>SIGCHLD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D1BC5B0-24AB-D728-D9F9-32E5B3D0F0AC}"/>
                </a:ext>
              </a:extLst>
            </p:cNvPr>
            <p:cNvSpPr txBox="1"/>
            <p:nvPr/>
          </p:nvSpPr>
          <p:spPr>
            <a:xfrm>
              <a:off x="8914017" y="3918553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Bahnschrift Condensed" panose="020B0502040204020203" pitchFamily="34" charset="0"/>
                </a:rPr>
                <a:t>set flag</a:t>
              </a:r>
              <a:endParaRPr lang="ko-KR" altLang="en-US" sz="1400">
                <a:latin typeface="Bahnschrift Condensed" panose="020B0502040204020203" pitchFamily="34" charset="0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1E702CD3-123C-F83A-DA4F-7D92828CF781}"/>
                </a:ext>
              </a:extLst>
            </p:cNvPr>
            <p:cNvGrpSpPr/>
            <p:nvPr/>
          </p:nvGrpSpPr>
          <p:grpSpPr>
            <a:xfrm>
              <a:off x="5604944" y="3460491"/>
              <a:ext cx="1055330" cy="361604"/>
              <a:chOff x="10092962" y="3740727"/>
              <a:chExt cx="1055330" cy="361604"/>
            </a:xfrm>
          </p:grpSpPr>
          <p:sp>
            <p:nvSpPr>
              <p:cNvPr id="118" name="사각형: 둥근 대각선 방향 모서리 117">
                <a:extLst>
                  <a:ext uri="{FF2B5EF4-FFF2-40B4-BE49-F238E27FC236}">
                    <a16:creationId xmlns:a16="http://schemas.microsoft.com/office/drawing/2014/main" id="{79689905-1008-8788-3DB7-08BCAC173DB4}"/>
                  </a:ext>
                </a:extLst>
              </p:cNvPr>
              <p:cNvSpPr/>
              <p:nvPr/>
            </p:nvSpPr>
            <p:spPr>
              <a:xfrm>
                <a:off x="10092962" y="3740727"/>
                <a:ext cx="714615" cy="36160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FAC6CF-5C77-BF41-A0DF-C37EDAFAE70F}"/>
                  </a:ext>
                </a:extLst>
              </p:cNvPr>
              <p:cNvSpPr txBox="1"/>
              <p:nvPr/>
            </p:nvSpPr>
            <p:spPr>
              <a:xfrm>
                <a:off x="10145988" y="3775188"/>
                <a:ext cx="1002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Bahnschrift Condensed" panose="020B0502040204020203" pitchFamily="34" charset="0"/>
                  </a:rPr>
                  <a:t>SIGKILL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83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132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Bahnschrift Condensed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Song07019 Song07019</dc:creator>
  <cp:lastModifiedBy>Song07019 Song07019</cp:lastModifiedBy>
  <cp:revision>5</cp:revision>
  <dcterms:created xsi:type="dcterms:W3CDTF">2023-04-17T22:40:12Z</dcterms:created>
  <dcterms:modified xsi:type="dcterms:W3CDTF">2023-04-18T12:49:27Z</dcterms:modified>
</cp:coreProperties>
</file>