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5NkFITROFTfZf74JUx7nQfns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952690" y="6292334"/>
            <a:ext cx="5489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Creating Global Citizens Rooted with Islamic Values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85800" y="736675"/>
            <a:ext cx="7238100" cy="107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SWE-4739: Embedded Software Development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Credit: 3.00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5800" y="2314800"/>
            <a:ext cx="7238100" cy="135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Lec-4: Embedded System-design challenges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</a:t>
            </a:r>
            <a:r>
              <a:rPr b="0" i="0" lang="en-U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Md. Nazmul Haque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0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79" name="Google Shape;17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0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0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NRE and unit cost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261225" y="1347425"/>
            <a:ext cx="11930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Costs: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cost: the monetary cost of manufacturing each copy of the system, excluding NRE cost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cost (Non-Recurring Engineering cost): The one-time monetary cost of designing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 = NRE cost  +    unit cost * # of units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per-product cost  = total cost  /   # of units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=  (NRE cost / # of units)  + unit cost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1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89" name="Google Shape;18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1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1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NRE and unit cost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261225" y="1347425"/>
            <a:ext cx="119307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NRE=$2000, unit=$100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10 units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■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 = $2000 + 10*$100 = $3000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■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per-product cost = $2000/10 + $100 = $300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2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99" name="Google Shape;19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2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2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NRE and unit cost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261225" y="1347425"/>
            <a:ext cx="119307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technologies by costs -- best depends on quantity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A:  NRE=$2,000,   unit=$100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B:  NRE=$30,000,  unit=$30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C:  NRE=$100,000, unit=$2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2163" y="3548063"/>
            <a:ext cx="66960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210" name="Google Shape;21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3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Time-to-market: a demanding design metric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261225" y="1347425"/>
            <a:ext cx="119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925" y="1583375"/>
            <a:ext cx="9710325" cy="49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221" name="Google Shape;2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4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4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Losses due to delayed market entry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261225" y="1347425"/>
            <a:ext cx="119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499825"/>
            <a:ext cx="10417631" cy="5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232" name="Google Shape;23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5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5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Losses due to delayed market entry (cont.)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261225" y="1347425"/>
            <a:ext cx="119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0" y="1368850"/>
            <a:ext cx="11759250" cy="51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6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243" name="Google Shape;24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6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6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metric competition -- improving one may worsen others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775" y="1445050"/>
            <a:ext cx="10799701" cy="49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7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253" name="Google Shape;25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7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7"/>
          <p:cNvSpPr/>
          <p:nvPr/>
        </p:nvSpPr>
        <p:spPr>
          <a:xfrm>
            <a:off x="261225" y="380050"/>
            <a:ext cx="75123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Reference(s)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142550" y="1347425"/>
            <a:ext cx="12049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Unified Hardware/Software Introduction,Frank Vahid and Tony Givargis,Frank Vahid and Tony Givargis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2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261225" y="380050"/>
            <a:ext cx="5992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61225" y="1347425"/>
            <a:ext cx="119307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challenges of embedded systems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3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261225" y="380050"/>
            <a:ext cx="75123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of Embedded System (ES)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61225" y="1347425"/>
            <a:ext cx="119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350" y="2135175"/>
            <a:ext cx="7512300" cy="290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18" name="Google Shape;1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4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/>
          <p:nvPr/>
        </p:nvSpPr>
        <p:spPr>
          <a:xfrm>
            <a:off x="261225" y="380050"/>
            <a:ext cx="5992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Systems (RTS)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61225" y="1347425"/>
            <a:ext cx="119307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RTS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Stringent time constrained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Nuclear power plant, airplane landing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RTS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Service reduced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catastrophe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5"/>
          <p:cNvSpPr/>
          <p:nvPr/>
        </p:nvSpPr>
        <p:spPr>
          <a:xfrm>
            <a:off x="261225" y="380050"/>
            <a:ext cx="70029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ES example - a digital camera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61225" y="1347425"/>
            <a:ext cx="119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175" y="1445050"/>
            <a:ext cx="9500352" cy="49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6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39" name="Google Shape;13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6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6"/>
          <p:cNvSpPr/>
          <p:nvPr/>
        </p:nvSpPr>
        <p:spPr>
          <a:xfrm>
            <a:off x="261225" y="380050"/>
            <a:ext cx="79221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Reactive system vs transformational system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261225" y="1347425"/>
            <a:ext cx="119307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Reactive system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to an event: Shutter a digital camera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Transformational system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processing: segmentation, enhancement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49" name="Google Shape;14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7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7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challenges - optimizing design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261225" y="1347425"/>
            <a:ext cx="119307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Obvious design goal: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an implementation with desired functionality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design challenge: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Simultaneously optimize numerous design metrics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metric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measurable feature of a system’s implementation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design metrics is a key challenge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8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59" name="Google Shape;15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8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8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challenges - optimizing design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261225" y="1347425"/>
            <a:ext cx="119307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metrics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cost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monetary cost of manufacturing each copy of the system, excluding NRE cost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NRE cost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(Non-Recurring Engineering cost): The one-time monetary cost of designing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physical space required by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execution time (latency) or throughput of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amount of power consumed by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ability to change the functionality of the system without incurring heavy NRE cost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9"/>
          <p:cNvGrpSpPr/>
          <p:nvPr/>
        </p:nvGrpSpPr>
        <p:grpSpPr>
          <a:xfrm>
            <a:off x="0" y="0"/>
            <a:ext cx="12191997" cy="6858146"/>
            <a:chOff x="0" y="13266"/>
            <a:chExt cx="12191997" cy="6858146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266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9"/>
            <p:cNvSpPr/>
            <p:nvPr/>
          </p:nvSpPr>
          <p:spPr>
            <a:xfrm>
              <a:off x="2448629" y="6532712"/>
              <a:ext cx="489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Global Citizens Rooted with Islamic Values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9"/>
          <p:cNvSpPr/>
          <p:nvPr/>
        </p:nvSpPr>
        <p:spPr>
          <a:xfrm>
            <a:off x="261225" y="380050"/>
            <a:ext cx="8431200" cy="106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challenges - optimizing design metrics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0554750" y="6529774"/>
            <a:ext cx="1635908" cy="328189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fld id="{00000000-1234-1234-1234-123412341234}" type="slidenum"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261225" y="1347425"/>
            <a:ext cx="119307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metrics (continued)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Time-to-prototype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time needed to build a working version of the system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Time-to-market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time required to develop a system to the point that it can be released and sold to customers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ability to modify the system after its initial release 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○"/>
            </a:pP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Correctness, safety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many more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