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70"/>
  </p:notesMasterIdLst>
  <p:handoutMasterIdLst>
    <p:handoutMasterId r:id="rId71"/>
  </p:handoutMasterIdLst>
  <p:sldIdLst>
    <p:sldId id="336" r:id="rId2"/>
    <p:sldId id="360" r:id="rId3"/>
    <p:sldId id="392" r:id="rId4"/>
    <p:sldId id="414" r:id="rId5"/>
    <p:sldId id="412" r:id="rId6"/>
    <p:sldId id="415" r:id="rId7"/>
    <p:sldId id="413" r:id="rId8"/>
    <p:sldId id="416" r:id="rId9"/>
    <p:sldId id="417" r:id="rId10"/>
    <p:sldId id="419" r:id="rId11"/>
    <p:sldId id="420" r:id="rId12"/>
    <p:sldId id="400" r:id="rId13"/>
    <p:sldId id="418" r:id="rId14"/>
    <p:sldId id="421" r:id="rId15"/>
    <p:sldId id="422" r:id="rId16"/>
    <p:sldId id="423" r:id="rId17"/>
    <p:sldId id="424" r:id="rId18"/>
    <p:sldId id="427" r:id="rId19"/>
    <p:sldId id="428" r:id="rId20"/>
    <p:sldId id="429" r:id="rId21"/>
    <p:sldId id="431" r:id="rId22"/>
    <p:sldId id="430" r:id="rId23"/>
    <p:sldId id="432" r:id="rId24"/>
    <p:sldId id="433" r:id="rId25"/>
    <p:sldId id="434" r:id="rId26"/>
    <p:sldId id="435" r:id="rId27"/>
    <p:sldId id="436" r:id="rId28"/>
    <p:sldId id="437" r:id="rId29"/>
    <p:sldId id="401" r:id="rId30"/>
    <p:sldId id="405" r:id="rId31"/>
    <p:sldId id="438" r:id="rId32"/>
    <p:sldId id="445" r:id="rId33"/>
    <p:sldId id="444" r:id="rId34"/>
    <p:sldId id="448" r:id="rId35"/>
    <p:sldId id="447" r:id="rId36"/>
    <p:sldId id="406" r:id="rId37"/>
    <p:sldId id="439" r:id="rId38"/>
    <p:sldId id="449" r:id="rId39"/>
    <p:sldId id="407" r:id="rId40"/>
    <p:sldId id="440" r:id="rId41"/>
    <p:sldId id="450" r:id="rId42"/>
    <p:sldId id="451" r:id="rId43"/>
    <p:sldId id="452" r:id="rId44"/>
    <p:sldId id="453" r:id="rId45"/>
    <p:sldId id="454" r:id="rId46"/>
    <p:sldId id="408" r:id="rId47"/>
    <p:sldId id="441" r:id="rId48"/>
    <p:sldId id="455" r:id="rId49"/>
    <p:sldId id="409" r:id="rId50"/>
    <p:sldId id="456" r:id="rId51"/>
    <p:sldId id="457" r:id="rId52"/>
    <p:sldId id="458" r:id="rId53"/>
    <p:sldId id="410" r:id="rId54"/>
    <p:sldId id="443" r:id="rId55"/>
    <p:sldId id="459" r:id="rId56"/>
    <p:sldId id="460" r:id="rId57"/>
    <p:sldId id="402" r:id="rId58"/>
    <p:sldId id="461" r:id="rId59"/>
    <p:sldId id="462" r:id="rId60"/>
    <p:sldId id="463" r:id="rId61"/>
    <p:sldId id="403" r:id="rId62"/>
    <p:sldId id="464" r:id="rId63"/>
    <p:sldId id="465" r:id="rId64"/>
    <p:sldId id="466" r:id="rId65"/>
    <p:sldId id="467" r:id="rId66"/>
    <p:sldId id="468" r:id="rId67"/>
    <p:sldId id="469" r:id="rId68"/>
    <p:sldId id="399" r:id="rId69"/>
  </p:sldIdLst>
  <p:sldSz cx="9144000" cy="6858000" type="screen4x3"/>
  <p:notesSz cx="7019925" cy="9305925"/>
  <p:defaultTextStyle>
    <a:defPPr>
      <a:defRPr lang="en-US"/>
    </a:defPPr>
    <a:lvl1pPr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5pPr>
    <a:lvl6pPr marL="2286000" algn="l" defTabSz="914400" rtl="0" eaLnBrk="1" latinLnBrk="0" hangingPunct="1">
      <a:defRPr sz="2000" b="1" kern="1200">
        <a:solidFill>
          <a:srgbClr val="FAFD00"/>
        </a:solidFill>
        <a:latin typeface="Times New Roman" panose="02020603050405020304" pitchFamily="18" charset="0"/>
        <a:ea typeface="+mn-ea"/>
        <a:cs typeface="+mn-cs"/>
      </a:defRPr>
    </a:lvl6pPr>
    <a:lvl7pPr marL="2743200" algn="l" defTabSz="914400" rtl="0" eaLnBrk="1" latinLnBrk="0" hangingPunct="1">
      <a:defRPr sz="2000" b="1" kern="1200">
        <a:solidFill>
          <a:srgbClr val="FAFD00"/>
        </a:solidFill>
        <a:latin typeface="Times New Roman" panose="02020603050405020304" pitchFamily="18" charset="0"/>
        <a:ea typeface="+mn-ea"/>
        <a:cs typeface="+mn-cs"/>
      </a:defRPr>
    </a:lvl7pPr>
    <a:lvl8pPr marL="3200400" algn="l" defTabSz="914400" rtl="0" eaLnBrk="1" latinLnBrk="0" hangingPunct="1">
      <a:defRPr sz="2000" b="1" kern="1200">
        <a:solidFill>
          <a:srgbClr val="FAFD00"/>
        </a:solidFill>
        <a:latin typeface="Times New Roman" panose="02020603050405020304" pitchFamily="18" charset="0"/>
        <a:ea typeface="+mn-ea"/>
        <a:cs typeface="+mn-cs"/>
      </a:defRPr>
    </a:lvl8pPr>
    <a:lvl9pPr marL="3657600" algn="l" defTabSz="914400" rtl="0" eaLnBrk="1" latinLnBrk="0" hangingPunct="1">
      <a:defRPr sz="2000" b="1" kern="1200">
        <a:solidFill>
          <a:srgbClr val="FAFD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 uri="{2D200454-40CA-4A62-9FC3-DE9A4176ACB9}">
      <p15:notesGuideLst xmlns:p15="http://schemas.microsoft.com/office/powerpoint/2012/main">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FF"/>
    <a:srgbClr val="0000FF"/>
    <a:srgbClr val="990000"/>
    <a:srgbClr val="00145A"/>
    <a:srgbClr val="001E5A"/>
    <a:srgbClr val="5F5F5F"/>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841" autoAdjust="0"/>
  </p:normalViewPr>
  <p:slideViewPr>
    <p:cSldViewPr snapToGrid="0">
      <p:cViewPr varScale="1">
        <p:scale>
          <a:sx n="106" d="100"/>
          <a:sy n="106" d="100"/>
        </p:scale>
        <p:origin x="1764" y="102"/>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2340" y="-96"/>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231DB39-52F6-6D8B-7CEB-E531086CDC9A}"/>
              </a:ext>
            </a:extLst>
          </p:cNvPr>
          <p:cNvSpPr>
            <a:spLocks noGrp="1" noChangeArrowheads="1"/>
          </p:cNvSpPr>
          <p:nvPr>
            <p:ph type="hdr" sz="quarter"/>
          </p:nvPr>
        </p:nvSpPr>
        <p:spPr bwMode="auto">
          <a:xfrm>
            <a:off x="0"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defTabSz="933450">
              <a:defRPr sz="1100" b="0" i="1"/>
            </a:lvl1pPr>
          </a:lstStyle>
          <a:p>
            <a:pPr>
              <a:defRPr/>
            </a:pPr>
            <a:r>
              <a:rPr lang="en-US" altLang="en-US"/>
              <a:t>Handouts</a:t>
            </a:r>
          </a:p>
        </p:txBody>
      </p:sp>
      <p:sp>
        <p:nvSpPr>
          <p:cNvPr id="3075" name="Rectangle 3">
            <a:extLst>
              <a:ext uri="{FF2B5EF4-FFF2-40B4-BE49-F238E27FC236}">
                <a16:creationId xmlns:a16="http://schemas.microsoft.com/office/drawing/2014/main" id="{DA004B31-E427-AEE3-724D-6EA3DDD4F6FA}"/>
              </a:ext>
            </a:extLst>
          </p:cNvPr>
          <p:cNvSpPr>
            <a:spLocks noGrp="1" noChangeArrowheads="1"/>
          </p:cNvSpPr>
          <p:nvPr>
            <p:ph type="dt" sz="quarter" idx="1"/>
          </p:nvPr>
        </p:nvSpPr>
        <p:spPr bwMode="auto">
          <a:xfrm>
            <a:off x="3978275"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algn="r" defTabSz="933450">
              <a:defRPr sz="1100" b="0" i="1"/>
            </a:lvl1pPr>
          </a:lstStyle>
          <a:p>
            <a:pPr>
              <a:defRPr/>
            </a:pPr>
            <a:fld id="{0AE166BA-C317-4748-84BD-0005C0D0EEF3}" type="datetimeFigureOut">
              <a:rPr lang="en-US" altLang="en-US"/>
              <a:pPr>
                <a:defRPr/>
              </a:pPr>
              <a:t>5/20/2025</a:t>
            </a:fld>
            <a:endParaRPr lang="en-US" altLang="en-US"/>
          </a:p>
        </p:txBody>
      </p:sp>
      <p:sp>
        <p:nvSpPr>
          <p:cNvPr id="3076" name="Rectangle 4">
            <a:extLst>
              <a:ext uri="{FF2B5EF4-FFF2-40B4-BE49-F238E27FC236}">
                <a16:creationId xmlns:a16="http://schemas.microsoft.com/office/drawing/2014/main" id="{F9E52C49-5FBA-0625-4218-19A234AFC8A6}"/>
              </a:ext>
            </a:extLst>
          </p:cNvPr>
          <p:cNvSpPr>
            <a:spLocks noGrp="1" noChangeArrowheads="1"/>
          </p:cNvSpPr>
          <p:nvPr>
            <p:ph type="ftr" sz="quarter" idx="2"/>
          </p:nvPr>
        </p:nvSpPr>
        <p:spPr bwMode="auto">
          <a:xfrm>
            <a:off x="0"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defTabSz="933450">
              <a:defRPr sz="1100" b="0" i="1"/>
            </a:lvl1pPr>
          </a:lstStyle>
          <a:p>
            <a:pPr>
              <a:defRPr/>
            </a:pPr>
            <a:endParaRPr lang="en-US" altLang="en-US"/>
          </a:p>
        </p:txBody>
      </p:sp>
      <p:sp>
        <p:nvSpPr>
          <p:cNvPr id="3077" name="Rectangle 5">
            <a:extLst>
              <a:ext uri="{FF2B5EF4-FFF2-40B4-BE49-F238E27FC236}">
                <a16:creationId xmlns:a16="http://schemas.microsoft.com/office/drawing/2014/main" id="{CB8C12C4-0208-B4FA-4BB4-7607B9893221}"/>
              </a:ext>
            </a:extLst>
          </p:cNvPr>
          <p:cNvSpPr>
            <a:spLocks noGrp="1" noChangeArrowheads="1"/>
          </p:cNvSpPr>
          <p:nvPr>
            <p:ph type="sldNum" sz="quarter" idx="3"/>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algn="r" defTabSz="933450">
              <a:defRPr sz="1100" b="0" i="1"/>
            </a:lvl1pPr>
          </a:lstStyle>
          <a:p>
            <a:fld id="{EA09C124-FEA0-4F69-92AC-CD5EB3F41A9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7F63347-2FE9-C7FC-4EB4-18CBB0AF827A}"/>
              </a:ext>
            </a:extLst>
          </p:cNvPr>
          <p:cNvSpPr>
            <a:spLocks noGrp="1" noChangeArrowheads="1"/>
          </p:cNvSpPr>
          <p:nvPr>
            <p:ph type="hdr" sz="quarter"/>
          </p:nvPr>
        </p:nvSpPr>
        <p:spPr bwMode="auto">
          <a:xfrm>
            <a:off x="0"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defTabSz="933450">
              <a:defRPr sz="1100" b="0" i="1">
                <a:solidFill>
                  <a:schemeClr val="tx1"/>
                </a:solidFill>
              </a:defRPr>
            </a:lvl1pPr>
          </a:lstStyle>
          <a:p>
            <a:pPr>
              <a:defRPr/>
            </a:pPr>
            <a:r>
              <a:rPr lang="en-US" altLang="en-US"/>
              <a:t>Handouts</a:t>
            </a:r>
          </a:p>
        </p:txBody>
      </p:sp>
      <p:sp>
        <p:nvSpPr>
          <p:cNvPr id="2051" name="Rectangle 3">
            <a:extLst>
              <a:ext uri="{FF2B5EF4-FFF2-40B4-BE49-F238E27FC236}">
                <a16:creationId xmlns:a16="http://schemas.microsoft.com/office/drawing/2014/main" id="{E38540C4-396B-A1B7-887D-673F6A3A6858}"/>
              </a:ext>
            </a:extLst>
          </p:cNvPr>
          <p:cNvSpPr>
            <a:spLocks noGrp="1" noChangeArrowheads="1"/>
          </p:cNvSpPr>
          <p:nvPr>
            <p:ph type="dt" idx="1"/>
          </p:nvPr>
        </p:nvSpPr>
        <p:spPr bwMode="auto">
          <a:xfrm>
            <a:off x="3978275"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algn="r" defTabSz="933450">
              <a:defRPr sz="1100" b="0" i="1">
                <a:solidFill>
                  <a:schemeClr val="tx1"/>
                </a:solidFill>
              </a:defRPr>
            </a:lvl1pPr>
          </a:lstStyle>
          <a:p>
            <a:pPr>
              <a:defRPr/>
            </a:pPr>
            <a:fld id="{4DA5C93F-1E8E-405C-9713-BD7E6717733B}" type="datetimeFigureOut">
              <a:rPr lang="en-US" altLang="en-US"/>
              <a:pPr>
                <a:defRPr/>
              </a:pPr>
              <a:t>5/20/2025</a:t>
            </a:fld>
            <a:endParaRPr lang="en-US" altLang="en-US"/>
          </a:p>
        </p:txBody>
      </p:sp>
      <p:sp>
        <p:nvSpPr>
          <p:cNvPr id="2052" name="Rectangle 4">
            <a:extLst>
              <a:ext uri="{FF2B5EF4-FFF2-40B4-BE49-F238E27FC236}">
                <a16:creationId xmlns:a16="http://schemas.microsoft.com/office/drawing/2014/main" id="{513858C3-366F-3566-0C4C-B28470F74153}"/>
              </a:ext>
            </a:extLst>
          </p:cNvPr>
          <p:cNvSpPr>
            <a:spLocks noGrp="1" noChangeArrowheads="1"/>
          </p:cNvSpPr>
          <p:nvPr>
            <p:ph type="ftr" sz="quarter" idx="4"/>
          </p:nvPr>
        </p:nvSpPr>
        <p:spPr bwMode="auto">
          <a:xfrm>
            <a:off x="0"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defTabSz="933450">
              <a:defRPr sz="1100" b="0" i="1">
                <a:solidFill>
                  <a:schemeClr val="tx1"/>
                </a:solidFill>
              </a:defRPr>
            </a:lvl1pPr>
          </a:lstStyle>
          <a:p>
            <a:pPr>
              <a:defRPr/>
            </a:pPr>
            <a:endParaRPr lang="en-US" altLang="en-US"/>
          </a:p>
        </p:txBody>
      </p:sp>
      <p:sp>
        <p:nvSpPr>
          <p:cNvPr id="2053" name="Rectangle 5">
            <a:extLst>
              <a:ext uri="{FF2B5EF4-FFF2-40B4-BE49-F238E27FC236}">
                <a16:creationId xmlns:a16="http://schemas.microsoft.com/office/drawing/2014/main" id="{7121A613-C389-52A1-0198-20AA1E128689}"/>
              </a:ext>
            </a:extLst>
          </p:cNvPr>
          <p:cNvSpPr>
            <a:spLocks noGrp="1" noChangeArrowheads="1"/>
          </p:cNvSpPr>
          <p:nvPr>
            <p:ph type="sldNum" sz="quarter" idx="5"/>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algn="r" defTabSz="933450">
              <a:defRPr sz="1100" b="0" i="1">
                <a:solidFill>
                  <a:schemeClr val="tx1"/>
                </a:solidFill>
              </a:defRPr>
            </a:lvl1pPr>
          </a:lstStyle>
          <a:p>
            <a:fld id="{B1102B46-C685-49FD-B623-95433D5A7772}" type="slidenum">
              <a:rPr lang="en-US" altLang="en-US"/>
              <a:pPr/>
              <a:t>‹#›</a:t>
            </a:fld>
            <a:endParaRPr lang="en-US" altLang="en-US"/>
          </a:p>
        </p:txBody>
      </p:sp>
      <p:sp>
        <p:nvSpPr>
          <p:cNvPr id="2054" name="Rectangle 6">
            <a:extLst>
              <a:ext uri="{FF2B5EF4-FFF2-40B4-BE49-F238E27FC236}">
                <a16:creationId xmlns:a16="http://schemas.microsoft.com/office/drawing/2014/main" id="{C1F50B58-7714-C0F7-A918-42ABCD314E76}"/>
              </a:ext>
            </a:extLst>
          </p:cNvPr>
          <p:cNvSpPr>
            <a:spLocks noGrp="1" noChangeArrowheads="1"/>
          </p:cNvSpPr>
          <p:nvPr>
            <p:ph type="body" sz="quarter" idx="3"/>
          </p:nvPr>
        </p:nvSpPr>
        <p:spPr bwMode="auto">
          <a:xfrm>
            <a:off x="935038" y="4419600"/>
            <a:ext cx="5149850"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913" tIns="46958" rIns="93913" bIns="4695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a:p>
            <a:pPr lvl="4"/>
            <a:endParaRPr lang="en-US" altLang="en-US" noProof="0"/>
          </a:p>
          <a:p>
            <a:pPr lvl="4"/>
            <a:endParaRPr lang="en-US" altLang="en-US" noProof="0"/>
          </a:p>
          <a:p>
            <a:pPr lvl="4"/>
            <a:endParaRPr lang="en-US" altLang="en-US" noProof="0"/>
          </a:p>
          <a:p>
            <a:pPr lvl="4"/>
            <a:endParaRPr lang="en-US" altLang="en-US" noProof="0"/>
          </a:p>
          <a:p>
            <a:pPr lvl="4"/>
            <a:endParaRPr lang="en-US" altLang="en-US" noProof="0"/>
          </a:p>
        </p:txBody>
      </p:sp>
      <p:sp>
        <p:nvSpPr>
          <p:cNvPr id="73735" name="Rectangle 7">
            <a:extLst>
              <a:ext uri="{FF2B5EF4-FFF2-40B4-BE49-F238E27FC236}">
                <a16:creationId xmlns:a16="http://schemas.microsoft.com/office/drawing/2014/main" id="{E330659E-9768-C763-4189-DCD0C8549695}"/>
              </a:ext>
            </a:extLst>
          </p:cNvPr>
          <p:cNvSpPr>
            <a:spLocks noChangeArrowheads="1" noTextEdit="1"/>
          </p:cNvSpPr>
          <p:nvPr>
            <p:ph type="sldImg" idx="2"/>
          </p:nvPr>
        </p:nvSpPr>
        <p:spPr bwMode="auto">
          <a:xfrm>
            <a:off x="1187450" y="698500"/>
            <a:ext cx="4646613" cy="34845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a:extLst>
              <a:ext uri="{FF2B5EF4-FFF2-40B4-BE49-F238E27FC236}">
                <a16:creationId xmlns:a16="http://schemas.microsoft.com/office/drawing/2014/main" id="{F5A78C80-4B17-F616-3384-5B231562F110}"/>
              </a:ext>
            </a:extLst>
          </p:cNvPr>
          <p:cNvSpPr>
            <a:spLocks noChangeArrowheads="1"/>
          </p:cNvSpPr>
          <p:nvPr/>
        </p:nvSpPr>
        <p:spPr bwMode="auto">
          <a:xfrm>
            <a:off x="3135313" y="8863013"/>
            <a:ext cx="749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58" tIns="45339" rIns="89058" bIns="45339">
            <a:spAutoFit/>
          </a:bodyPr>
          <a:lstStyle>
            <a:lvl1pPr defTabSz="885825">
              <a:defRPr sz="2000" b="1">
                <a:solidFill>
                  <a:srgbClr val="FAFD00"/>
                </a:solidFill>
                <a:latin typeface="Times New Roman" panose="02020603050405020304" pitchFamily="18" charset="0"/>
              </a:defRPr>
            </a:lvl1pPr>
            <a:lvl2pPr marL="717550" indent="-276225" defTabSz="885825">
              <a:defRPr sz="2000" b="1">
                <a:solidFill>
                  <a:srgbClr val="FAFD00"/>
                </a:solidFill>
                <a:latin typeface="Times New Roman" panose="02020603050405020304" pitchFamily="18" charset="0"/>
              </a:defRPr>
            </a:lvl2pPr>
            <a:lvl3pPr marL="1103313" indent="-220663" defTabSz="885825">
              <a:defRPr sz="2000" b="1">
                <a:solidFill>
                  <a:srgbClr val="FAFD00"/>
                </a:solidFill>
                <a:latin typeface="Times New Roman" panose="02020603050405020304" pitchFamily="18" charset="0"/>
              </a:defRPr>
            </a:lvl3pPr>
            <a:lvl4pPr marL="1544638" indent="-220663" defTabSz="885825">
              <a:defRPr sz="2000" b="1">
                <a:solidFill>
                  <a:srgbClr val="FAFD00"/>
                </a:solidFill>
                <a:latin typeface="Times New Roman" panose="02020603050405020304" pitchFamily="18" charset="0"/>
              </a:defRPr>
            </a:lvl4pPr>
            <a:lvl5pPr marL="1985963" indent="-220663" defTabSz="885825">
              <a:defRPr sz="2000" b="1">
                <a:solidFill>
                  <a:srgbClr val="FAFD00"/>
                </a:solidFill>
                <a:latin typeface="Times New Roman" panose="02020603050405020304" pitchFamily="18" charset="0"/>
              </a:defRPr>
            </a:lvl5pPr>
            <a:lvl6pPr marL="2443163" indent="-220663" defTabSz="885825" eaLnBrk="0" fontAlgn="base" hangingPunct="0">
              <a:spcBef>
                <a:spcPct val="0"/>
              </a:spcBef>
              <a:spcAft>
                <a:spcPct val="0"/>
              </a:spcAft>
              <a:defRPr sz="2000" b="1">
                <a:solidFill>
                  <a:srgbClr val="FAFD00"/>
                </a:solidFill>
                <a:latin typeface="Times New Roman" panose="02020603050405020304" pitchFamily="18" charset="0"/>
              </a:defRPr>
            </a:lvl6pPr>
            <a:lvl7pPr marL="2900363" indent="-220663" defTabSz="885825" eaLnBrk="0" fontAlgn="base" hangingPunct="0">
              <a:spcBef>
                <a:spcPct val="0"/>
              </a:spcBef>
              <a:spcAft>
                <a:spcPct val="0"/>
              </a:spcAft>
              <a:defRPr sz="2000" b="1">
                <a:solidFill>
                  <a:srgbClr val="FAFD00"/>
                </a:solidFill>
                <a:latin typeface="Times New Roman" panose="02020603050405020304" pitchFamily="18" charset="0"/>
              </a:defRPr>
            </a:lvl7pPr>
            <a:lvl8pPr marL="3357563" indent="-220663" defTabSz="885825" eaLnBrk="0" fontAlgn="base" hangingPunct="0">
              <a:spcBef>
                <a:spcPct val="0"/>
              </a:spcBef>
              <a:spcAft>
                <a:spcPct val="0"/>
              </a:spcAft>
              <a:defRPr sz="2000" b="1">
                <a:solidFill>
                  <a:srgbClr val="FAFD00"/>
                </a:solidFill>
                <a:latin typeface="Times New Roman" panose="02020603050405020304" pitchFamily="18" charset="0"/>
              </a:defRPr>
            </a:lvl8pPr>
            <a:lvl9pPr marL="3814763" indent="-220663" defTabSz="885825"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en-US" sz="1400" b="0">
                <a:solidFill>
                  <a:schemeClr val="tx1"/>
                </a:solidFill>
              </a:rPr>
              <a:t>Page </a:t>
            </a:r>
            <a:fld id="{27DF9F2C-0E0F-4F19-B16D-41C17793AEB8}" type="slidenum">
              <a:rPr lang="en-US" altLang="en-US" sz="1400" b="0">
                <a:solidFill>
                  <a:schemeClr val="tx1"/>
                </a:solidFill>
              </a:rPr>
              <a:pPr algn="ctr">
                <a:lnSpc>
                  <a:spcPct val="90000"/>
                </a:lnSpc>
              </a:pPr>
              <a:t>‹#›</a:t>
            </a:fld>
            <a:endParaRPr lang="en-US" altLang="en-US" sz="1400" b="0">
              <a:solidFill>
                <a:schemeClr val="tx1"/>
              </a:solidFill>
            </a:endParaRPr>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FF7F660-74D9-10CD-EEBF-6053FE92A03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4755" name="Rectangle 5">
            <a:extLst>
              <a:ext uri="{FF2B5EF4-FFF2-40B4-BE49-F238E27FC236}">
                <a16:creationId xmlns:a16="http://schemas.microsoft.com/office/drawing/2014/main" id="{13B0EA2F-0BFA-DF7E-2414-1088C4F501CA}"/>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C636523-DE4A-4E44-8227-FFB6505F538E}" type="slidenum">
              <a:rPr lang="en-US" altLang="en-US" sz="1100" b="0">
                <a:solidFill>
                  <a:schemeClr val="tx1"/>
                </a:solidFill>
              </a:rPr>
              <a:pPr/>
              <a:t>1</a:t>
            </a:fld>
            <a:endParaRPr lang="en-US" altLang="en-US" sz="1100" b="0">
              <a:solidFill>
                <a:schemeClr val="tx1"/>
              </a:solidFill>
            </a:endParaRPr>
          </a:p>
        </p:txBody>
      </p:sp>
      <p:sp>
        <p:nvSpPr>
          <p:cNvPr id="74756" name="Slide Image Placeholder 1">
            <a:extLst>
              <a:ext uri="{FF2B5EF4-FFF2-40B4-BE49-F238E27FC236}">
                <a16:creationId xmlns:a16="http://schemas.microsoft.com/office/drawing/2014/main" id="{9A1CE15B-E238-B678-87A2-27E268D80FD3}"/>
              </a:ext>
            </a:extLst>
          </p:cNvPr>
          <p:cNvSpPr>
            <a:spLocks noGrp="1" noRot="1" noChangeAspect="1" noTextEdit="1"/>
          </p:cNvSpPr>
          <p:nvPr>
            <p:ph type="sldImg"/>
          </p:nvPr>
        </p:nvSpPr>
        <p:spPr>
          <a:ln/>
        </p:spPr>
      </p:sp>
      <p:sp>
        <p:nvSpPr>
          <p:cNvPr id="74757" name="Notes Placeholder 2">
            <a:extLst>
              <a:ext uri="{FF2B5EF4-FFF2-40B4-BE49-F238E27FC236}">
                <a16:creationId xmlns:a16="http://schemas.microsoft.com/office/drawing/2014/main" id="{A03943DD-3643-C348-1014-B626893D3C3E}"/>
              </a:ext>
            </a:extLst>
          </p:cNvPr>
          <p:cNvSpPr>
            <a:spLocks noGrp="1"/>
          </p:cNvSpPr>
          <p:nvPr>
            <p:ph type="body" idx="1"/>
          </p:nvPr>
        </p:nvSpPr>
        <p:spPr>
          <a:noFill/>
        </p:spPr>
        <p:txBody>
          <a:bodyPr/>
          <a:lstStyle/>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endParaRPr lang="en-US" altLang="en-US"/>
          </a:p>
        </p:txBody>
      </p:sp>
      <p:sp>
        <p:nvSpPr>
          <p:cNvPr id="74758" name="Slide Number Placeholder 3">
            <a:extLst>
              <a:ext uri="{FF2B5EF4-FFF2-40B4-BE49-F238E27FC236}">
                <a16:creationId xmlns:a16="http://schemas.microsoft.com/office/drawing/2014/main" id="{E302C1BE-3971-9286-CEC7-0AE7DCD643EF}"/>
              </a:ext>
            </a:extLst>
          </p:cNvPr>
          <p:cNvSpPr txBox="1">
            <a:spLocks noGrp="1"/>
          </p:cNvSpPr>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30" tIns="0" rIns="19430" bIns="0" anchor="b"/>
          <a:lstStyle>
            <a:lvl1pPr defTabSz="933450">
              <a:defRPr sz="2000" b="1">
                <a:solidFill>
                  <a:srgbClr val="FAFD00"/>
                </a:solidFill>
                <a:latin typeface="Times New Roman" panose="02020603050405020304" pitchFamily="18" charset="0"/>
              </a:defRPr>
            </a:lvl1pPr>
            <a:lvl2pPr marL="717550" indent="-276225" defTabSz="933450">
              <a:defRPr sz="2000" b="1">
                <a:solidFill>
                  <a:srgbClr val="FAFD00"/>
                </a:solidFill>
                <a:latin typeface="Times New Roman" panose="02020603050405020304" pitchFamily="18" charset="0"/>
              </a:defRPr>
            </a:lvl2pPr>
            <a:lvl3pPr marL="1103313" indent="-220663" defTabSz="933450">
              <a:defRPr sz="2000" b="1">
                <a:solidFill>
                  <a:srgbClr val="FAFD00"/>
                </a:solidFill>
                <a:latin typeface="Times New Roman" panose="02020603050405020304" pitchFamily="18" charset="0"/>
              </a:defRPr>
            </a:lvl3pPr>
            <a:lvl4pPr marL="1544638" indent="-220663" defTabSz="933450">
              <a:defRPr sz="2000" b="1">
                <a:solidFill>
                  <a:srgbClr val="FAFD00"/>
                </a:solidFill>
                <a:latin typeface="Times New Roman" panose="02020603050405020304" pitchFamily="18" charset="0"/>
              </a:defRPr>
            </a:lvl4pPr>
            <a:lvl5pPr marL="1985963" indent="-220663" defTabSz="933450">
              <a:defRPr sz="2000" b="1">
                <a:solidFill>
                  <a:srgbClr val="FAFD00"/>
                </a:solidFill>
                <a:latin typeface="Times New Roman" panose="02020603050405020304" pitchFamily="18" charset="0"/>
              </a:defRPr>
            </a:lvl5pPr>
            <a:lvl6pPr marL="2443163" indent="-220663"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00363" indent="-220663"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357563" indent="-220663"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14763" indent="-220663"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pPr algn="r"/>
            <a:fld id="{9945A4E7-8168-4258-BE77-0FF413F501D6}" type="slidenum">
              <a:rPr lang="en-US" altLang="en-US" sz="1100" b="0" i="1">
                <a:solidFill>
                  <a:schemeClr val="tx1"/>
                </a:solidFill>
              </a:rPr>
              <a:pPr algn="r"/>
              <a:t>1</a:t>
            </a:fld>
            <a:endParaRPr lang="en-US" altLang="en-US" sz="1100" b="0" i="1">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F801456-4554-789C-6903-37E8940C9196}"/>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3971" name="Rectangle 5">
            <a:extLst>
              <a:ext uri="{FF2B5EF4-FFF2-40B4-BE49-F238E27FC236}">
                <a16:creationId xmlns:a16="http://schemas.microsoft.com/office/drawing/2014/main" id="{1BE8C481-6A54-4753-96C4-7A74BD7BD15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DD535A8-8DED-451B-A4A7-010A720D9C8B}" type="slidenum">
              <a:rPr lang="en-US" altLang="en-US" sz="1100" b="0">
                <a:solidFill>
                  <a:schemeClr val="tx1"/>
                </a:solidFill>
              </a:rPr>
              <a:pPr/>
              <a:t>11</a:t>
            </a:fld>
            <a:endParaRPr lang="en-US" altLang="en-US" sz="1100" b="0">
              <a:solidFill>
                <a:schemeClr val="tx1"/>
              </a:solidFill>
            </a:endParaRPr>
          </a:p>
        </p:txBody>
      </p:sp>
      <p:sp>
        <p:nvSpPr>
          <p:cNvPr id="83972" name="Rectangle 2">
            <a:extLst>
              <a:ext uri="{FF2B5EF4-FFF2-40B4-BE49-F238E27FC236}">
                <a16:creationId xmlns:a16="http://schemas.microsoft.com/office/drawing/2014/main" id="{BA65226D-8CFE-AE42-6AB8-297DA072E0C0}"/>
              </a:ext>
            </a:extLst>
          </p:cNvPr>
          <p:cNvSpPr>
            <a:spLocks noChangeArrowheads="1" noTextEdit="1"/>
          </p:cNvSpPr>
          <p:nvPr>
            <p:ph type="sldImg"/>
          </p:nvPr>
        </p:nvSpPr>
        <p:spPr>
          <a:ln/>
        </p:spPr>
      </p:sp>
      <p:sp>
        <p:nvSpPr>
          <p:cNvPr id="83973" name="Rectangle 3">
            <a:extLst>
              <a:ext uri="{FF2B5EF4-FFF2-40B4-BE49-F238E27FC236}">
                <a16:creationId xmlns:a16="http://schemas.microsoft.com/office/drawing/2014/main" id="{5BEA8380-0BA7-5DDA-2DAC-A936E48FB03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4233893-C021-918B-42A1-C5833D215F3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4995" name="Rectangle 5">
            <a:extLst>
              <a:ext uri="{FF2B5EF4-FFF2-40B4-BE49-F238E27FC236}">
                <a16:creationId xmlns:a16="http://schemas.microsoft.com/office/drawing/2014/main" id="{594A453E-69EB-A9E3-3150-1A92E443707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0CD5F2F-0870-409C-B2F0-439338D64C3C}" type="slidenum">
              <a:rPr lang="en-US" altLang="en-US" sz="1100" b="0">
                <a:solidFill>
                  <a:schemeClr val="tx1"/>
                </a:solidFill>
              </a:rPr>
              <a:pPr/>
              <a:t>12</a:t>
            </a:fld>
            <a:endParaRPr lang="en-US" altLang="en-US" sz="1100" b="0">
              <a:solidFill>
                <a:schemeClr val="tx1"/>
              </a:solidFill>
            </a:endParaRPr>
          </a:p>
        </p:txBody>
      </p:sp>
      <p:sp>
        <p:nvSpPr>
          <p:cNvPr id="84996" name="Rectangle 2">
            <a:extLst>
              <a:ext uri="{FF2B5EF4-FFF2-40B4-BE49-F238E27FC236}">
                <a16:creationId xmlns:a16="http://schemas.microsoft.com/office/drawing/2014/main" id="{BA51D45F-F18F-A4C2-0623-77BF79FA9B99}"/>
              </a:ext>
            </a:extLst>
          </p:cNvPr>
          <p:cNvSpPr>
            <a:spLocks noChangeArrowheads="1" noTextEdit="1"/>
          </p:cNvSpPr>
          <p:nvPr>
            <p:ph type="sldImg"/>
          </p:nvPr>
        </p:nvSpPr>
        <p:spPr>
          <a:ln/>
        </p:spPr>
      </p:sp>
      <p:sp>
        <p:nvSpPr>
          <p:cNvPr id="84997" name="Rectangle 3">
            <a:extLst>
              <a:ext uri="{FF2B5EF4-FFF2-40B4-BE49-F238E27FC236}">
                <a16:creationId xmlns:a16="http://schemas.microsoft.com/office/drawing/2014/main" id="{1DEF9AA0-FE5F-94BA-90CA-803FBBB3AAC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748DBFA-0EFD-28AE-9C29-B326A3315326}"/>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6019" name="Rectangle 5">
            <a:extLst>
              <a:ext uri="{FF2B5EF4-FFF2-40B4-BE49-F238E27FC236}">
                <a16:creationId xmlns:a16="http://schemas.microsoft.com/office/drawing/2014/main" id="{F111BFF4-E69F-165E-CDA3-8F5726B7631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BB1B37E-5C53-45F0-8D0C-4FF0B41253B7}" type="slidenum">
              <a:rPr lang="en-US" altLang="en-US" sz="1100" b="0">
                <a:solidFill>
                  <a:schemeClr val="tx1"/>
                </a:solidFill>
              </a:rPr>
              <a:pPr/>
              <a:t>13</a:t>
            </a:fld>
            <a:endParaRPr lang="en-US" altLang="en-US" sz="1100" b="0">
              <a:solidFill>
                <a:schemeClr val="tx1"/>
              </a:solidFill>
            </a:endParaRPr>
          </a:p>
        </p:txBody>
      </p:sp>
      <p:sp>
        <p:nvSpPr>
          <p:cNvPr id="86020" name="Rectangle 2">
            <a:extLst>
              <a:ext uri="{FF2B5EF4-FFF2-40B4-BE49-F238E27FC236}">
                <a16:creationId xmlns:a16="http://schemas.microsoft.com/office/drawing/2014/main" id="{BA778ABE-277C-9C6E-E20D-20A45C1E8007}"/>
              </a:ext>
            </a:extLst>
          </p:cNvPr>
          <p:cNvSpPr>
            <a:spLocks noChangeArrowheads="1" noTextEdit="1"/>
          </p:cNvSpPr>
          <p:nvPr>
            <p:ph type="sldImg"/>
          </p:nvPr>
        </p:nvSpPr>
        <p:spPr>
          <a:ln/>
        </p:spPr>
      </p:sp>
      <p:sp>
        <p:nvSpPr>
          <p:cNvPr id="86021" name="Rectangle 3">
            <a:extLst>
              <a:ext uri="{FF2B5EF4-FFF2-40B4-BE49-F238E27FC236}">
                <a16:creationId xmlns:a16="http://schemas.microsoft.com/office/drawing/2014/main" id="{FC24B160-5D82-0443-1C4D-E8DCF98A37C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80AC64F-BBA5-84A9-1A2C-355213B7B9B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7043" name="Rectangle 5">
            <a:extLst>
              <a:ext uri="{FF2B5EF4-FFF2-40B4-BE49-F238E27FC236}">
                <a16:creationId xmlns:a16="http://schemas.microsoft.com/office/drawing/2014/main" id="{8E9836F5-D977-F60E-817F-DBD5FEC0161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205B2643-6FC7-42DE-A7E7-952F1D970BD5}" type="slidenum">
              <a:rPr lang="en-US" altLang="en-US" sz="1100" b="0">
                <a:solidFill>
                  <a:schemeClr val="tx1"/>
                </a:solidFill>
              </a:rPr>
              <a:pPr/>
              <a:t>14</a:t>
            </a:fld>
            <a:endParaRPr lang="en-US" altLang="en-US" sz="1100" b="0">
              <a:solidFill>
                <a:schemeClr val="tx1"/>
              </a:solidFill>
            </a:endParaRPr>
          </a:p>
        </p:txBody>
      </p:sp>
      <p:sp>
        <p:nvSpPr>
          <p:cNvPr id="87044" name="Rectangle 2">
            <a:extLst>
              <a:ext uri="{FF2B5EF4-FFF2-40B4-BE49-F238E27FC236}">
                <a16:creationId xmlns:a16="http://schemas.microsoft.com/office/drawing/2014/main" id="{AC5E3440-F863-CB11-0D19-694598D2E398}"/>
              </a:ext>
            </a:extLst>
          </p:cNvPr>
          <p:cNvSpPr>
            <a:spLocks noChangeArrowheads="1" noTextEdit="1"/>
          </p:cNvSpPr>
          <p:nvPr>
            <p:ph type="sldImg"/>
          </p:nvPr>
        </p:nvSpPr>
        <p:spPr>
          <a:ln/>
        </p:spPr>
      </p:sp>
      <p:sp>
        <p:nvSpPr>
          <p:cNvPr id="87045" name="Rectangle 3">
            <a:extLst>
              <a:ext uri="{FF2B5EF4-FFF2-40B4-BE49-F238E27FC236}">
                <a16:creationId xmlns:a16="http://schemas.microsoft.com/office/drawing/2014/main" id="{7CD1F286-3300-2032-177E-1C52F8FDE44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F5426F1-0C7E-6402-0931-16FE4CCC575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8067" name="Rectangle 5">
            <a:extLst>
              <a:ext uri="{FF2B5EF4-FFF2-40B4-BE49-F238E27FC236}">
                <a16:creationId xmlns:a16="http://schemas.microsoft.com/office/drawing/2014/main" id="{D8842FE0-9764-7C38-94E4-2F2B03042ABD}"/>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193AEBC1-08B7-4BD5-9CD5-02CFABCC8596}" type="slidenum">
              <a:rPr lang="en-US" altLang="en-US" sz="1100" b="0">
                <a:solidFill>
                  <a:schemeClr val="tx1"/>
                </a:solidFill>
              </a:rPr>
              <a:pPr/>
              <a:t>15</a:t>
            </a:fld>
            <a:endParaRPr lang="en-US" altLang="en-US" sz="1100" b="0">
              <a:solidFill>
                <a:schemeClr val="tx1"/>
              </a:solidFill>
            </a:endParaRPr>
          </a:p>
        </p:txBody>
      </p:sp>
      <p:sp>
        <p:nvSpPr>
          <p:cNvPr id="88068" name="Rectangle 2">
            <a:extLst>
              <a:ext uri="{FF2B5EF4-FFF2-40B4-BE49-F238E27FC236}">
                <a16:creationId xmlns:a16="http://schemas.microsoft.com/office/drawing/2014/main" id="{007964FA-9763-E7DA-128E-2DCEC66B2420}"/>
              </a:ext>
            </a:extLst>
          </p:cNvPr>
          <p:cNvSpPr>
            <a:spLocks noChangeArrowheads="1" noTextEdit="1"/>
          </p:cNvSpPr>
          <p:nvPr>
            <p:ph type="sldImg"/>
          </p:nvPr>
        </p:nvSpPr>
        <p:spPr>
          <a:ln/>
        </p:spPr>
      </p:sp>
      <p:sp>
        <p:nvSpPr>
          <p:cNvPr id="88069" name="Rectangle 3">
            <a:extLst>
              <a:ext uri="{FF2B5EF4-FFF2-40B4-BE49-F238E27FC236}">
                <a16:creationId xmlns:a16="http://schemas.microsoft.com/office/drawing/2014/main" id="{44304D3F-6C91-0C9A-2228-6432254C0DA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A79B6F7B-376E-3400-35EA-9DB4C851DAA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9091" name="Rectangle 5">
            <a:extLst>
              <a:ext uri="{FF2B5EF4-FFF2-40B4-BE49-F238E27FC236}">
                <a16:creationId xmlns:a16="http://schemas.microsoft.com/office/drawing/2014/main" id="{CC8066B5-8092-4317-0405-BFFD3FA07F6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21C30A5-DF69-4C7A-A0A5-7A128D4714F1}" type="slidenum">
              <a:rPr lang="en-US" altLang="en-US" sz="1100" b="0">
                <a:solidFill>
                  <a:schemeClr val="tx1"/>
                </a:solidFill>
              </a:rPr>
              <a:pPr/>
              <a:t>16</a:t>
            </a:fld>
            <a:endParaRPr lang="en-US" altLang="en-US" sz="1100" b="0">
              <a:solidFill>
                <a:schemeClr val="tx1"/>
              </a:solidFill>
            </a:endParaRPr>
          </a:p>
        </p:txBody>
      </p:sp>
      <p:sp>
        <p:nvSpPr>
          <p:cNvPr id="89092" name="Rectangle 2">
            <a:extLst>
              <a:ext uri="{FF2B5EF4-FFF2-40B4-BE49-F238E27FC236}">
                <a16:creationId xmlns:a16="http://schemas.microsoft.com/office/drawing/2014/main" id="{75C4C0B8-28A7-6283-7ED6-FEA7AC3F4EF9}"/>
              </a:ext>
            </a:extLst>
          </p:cNvPr>
          <p:cNvSpPr>
            <a:spLocks noChangeArrowheads="1" noTextEdit="1"/>
          </p:cNvSpPr>
          <p:nvPr>
            <p:ph type="sldImg"/>
          </p:nvPr>
        </p:nvSpPr>
        <p:spPr>
          <a:ln/>
        </p:spPr>
      </p:sp>
      <p:sp>
        <p:nvSpPr>
          <p:cNvPr id="89093" name="Rectangle 3">
            <a:extLst>
              <a:ext uri="{FF2B5EF4-FFF2-40B4-BE49-F238E27FC236}">
                <a16:creationId xmlns:a16="http://schemas.microsoft.com/office/drawing/2014/main" id="{296B21B4-5C29-916B-CCD1-E2C679AA398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EDDC0C1-0171-F6AF-29F6-1D5FDB20C877}"/>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0115" name="Rectangle 5">
            <a:extLst>
              <a:ext uri="{FF2B5EF4-FFF2-40B4-BE49-F238E27FC236}">
                <a16:creationId xmlns:a16="http://schemas.microsoft.com/office/drawing/2014/main" id="{C9FE6630-52E6-7EDA-6B81-CEA560BDDC59}"/>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119BC807-7633-4B74-99AD-576E08066BB2}" type="slidenum">
              <a:rPr lang="en-US" altLang="en-US" sz="1100" b="0">
                <a:solidFill>
                  <a:schemeClr val="tx1"/>
                </a:solidFill>
              </a:rPr>
              <a:pPr/>
              <a:t>17</a:t>
            </a:fld>
            <a:endParaRPr lang="en-US" altLang="en-US" sz="1100" b="0">
              <a:solidFill>
                <a:schemeClr val="tx1"/>
              </a:solidFill>
            </a:endParaRPr>
          </a:p>
        </p:txBody>
      </p:sp>
      <p:sp>
        <p:nvSpPr>
          <p:cNvPr id="90116" name="Rectangle 2">
            <a:extLst>
              <a:ext uri="{FF2B5EF4-FFF2-40B4-BE49-F238E27FC236}">
                <a16:creationId xmlns:a16="http://schemas.microsoft.com/office/drawing/2014/main" id="{187D22F7-51AE-D34A-BB83-69C60601CA3C}"/>
              </a:ext>
            </a:extLst>
          </p:cNvPr>
          <p:cNvSpPr>
            <a:spLocks noChangeArrowheads="1" noTextEdit="1"/>
          </p:cNvSpPr>
          <p:nvPr>
            <p:ph type="sldImg"/>
          </p:nvPr>
        </p:nvSpPr>
        <p:spPr>
          <a:ln/>
        </p:spPr>
      </p:sp>
      <p:sp>
        <p:nvSpPr>
          <p:cNvPr id="90117" name="Rectangle 3">
            <a:extLst>
              <a:ext uri="{FF2B5EF4-FFF2-40B4-BE49-F238E27FC236}">
                <a16:creationId xmlns:a16="http://schemas.microsoft.com/office/drawing/2014/main" id="{24B357E2-6ED6-0CF9-B9DD-B9B805A9957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8FE45B9-41E9-6FD9-AEDC-150009F8EB4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1139" name="Rectangle 5">
            <a:extLst>
              <a:ext uri="{FF2B5EF4-FFF2-40B4-BE49-F238E27FC236}">
                <a16:creationId xmlns:a16="http://schemas.microsoft.com/office/drawing/2014/main" id="{F912FD22-27CC-A948-10DA-EFACEB65402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1FDFE5F-AE56-4E13-ACAA-5A54C4CAB488}" type="slidenum">
              <a:rPr lang="en-US" altLang="en-US" sz="1100" b="0">
                <a:solidFill>
                  <a:schemeClr val="tx1"/>
                </a:solidFill>
              </a:rPr>
              <a:pPr/>
              <a:t>18</a:t>
            </a:fld>
            <a:endParaRPr lang="en-US" altLang="en-US" sz="1100" b="0">
              <a:solidFill>
                <a:schemeClr val="tx1"/>
              </a:solidFill>
            </a:endParaRPr>
          </a:p>
        </p:txBody>
      </p:sp>
      <p:sp>
        <p:nvSpPr>
          <p:cNvPr id="91140" name="Rectangle 2">
            <a:extLst>
              <a:ext uri="{FF2B5EF4-FFF2-40B4-BE49-F238E27FC236}">
                <a16:creationId xmlns:a16="http://schemas.microsoft.com/office/drawing/2014/main" id="{7DD9CD2C-78CB-9799-4571-3415FC5CB1A0}"/>
              </a:ext>
            </a:extLst>
          </p:cNvPr>
          <p:cNvSpPr>
            <a:spLocks noChangeArrowheads="1" noTextEdit="1"/>
          </p:cNvSpPr>
          <p:nvPr>
            <p:ph type="sldImg"/>
          </p:nvPr>
        </p:nvSpPr>
        <p:spPr>
          <a:ln/>
        </p:spPr>
      </p:sp>
      <p:sp>
        <p:nvSpPr>
          <p:cNvPr id="91141" name="Rectangle 3">
            <a:extLst>
              <a:ext uri="{FF2B5EF4-FFF2-40B4-BE49-F238E27FC236}">
                <a16:creationId xmlns:a16="http://schemas.microsoft.com/office/drawing/2014/main" id="{7A5AF900-CEF1-BB2D-7445-741DB5B9C98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DBD3804-618E-56FF-4B05-9706346A82F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2163" name="Rectangle 5">
            <a:extLst>
              <a:ext uri="{FF2B5EF4-FFF2-40B4-BE49-F238E27FC236}">
                <a16:creationId xmlns:a16="http://schemas.microsoft.com/office/drawing/2014/main" id="{C2104710-D1CF-664B-B8D0-65A67D2E930F}"/>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2CD36FD-5B88-40C3-9AE5-2088C186C6A9}" type="slidenum">
              <a:rPr lang="en-US" altLang="en-US" sz="1100" b="0">
                <a:solidFill>
                  <a:schemeClr val="tx1"/>
                </a:solidFill>
              </a:rPr>
              <a:pPr/>
              <a:t>19</a:t>
            </a:fld>
            <a:endParaRPr lang="en-US" altLang="en-US" sz="1100" b="0">
              <a:solidFill>
                <a:schemeClr val="tx1"/>
              </a:solidFill>
            </a:endParaRPr>
          </a:p>
        </p:txBody>
      </p:sp>
      <p:sp>
        <p:nvSpPr>
          <p:cNvPr id="92164" name="Rectangle 2">
            <a:extLst>
              <a:ext uri="{FF2B5EF4-FFF2-40B4-BE49-F238E27FC236}">
                <a16:creationId xmlns:a16="http://schemas.microsoft.com/office/drawing/2014/main" id="{31BD8159-591E-1F67-B798-2F1E7D66773C}"/>
              </a:ext>
            </a:extLst>
          </p:cNvPr>
          <p:cNvSpPr>
            <a:spLocks noChangeArrowheads="1" noTextEdit="1"/>
          </p:cNvSpPr>
          <p:nvPr>
            <p:ph type="sldImg"/>
          </p:nvPr>
        </p:nvSpPr>
        <p:spPr>
          <a:ln/>
        </p:spPr>
      </p:sp>
      <p:sp>
        <p:nvSpPr>
          <p:cNvPr id="92165" name="Rectangle 3">
            <a:extLst>
              <a:ext uri="{FF2B5EF4-FFF2-40B4-BE49-F238E27FC236}">
                <a16:creationId xmlns:a16="http://schemas.microsoft.com/office/drawing/2014/main" id="{6F0AD262-0CE8-A9A4-ACA4-0870DAFFCF4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D07B109-16B3-98A1-E6DE-5870BDB3360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3187" name="Rectangle 5">
            <a:extLst>
              <a:ext uri="{FF2B5EF4-FFF2-40B4-BE49-F238E27FC236}">
                <a16:creationId xmlns:a16="http://schemas.microsoft.com/office/drawing/2014/main" id="{8B8A2039-CA41-588F-0121-9CB45871BBE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939DB8B-99C1-455A-B1C1-EBAA2804491D}" type="slidenum">
              <a:rPr lang="en-US" altLang="en-US" sz="1100" b="0">
                <a:solidFill>
                  <a:schemeClr val="tx1"/>
                </a:solidFill>
              </a:rPr>
              <a:pPr/>
              <a:t>20</a:t>
            </a:fld>
            <a:endParaRPr lang="en-US" altLang="en-US" sz="1100" b="0">
              <a:solidFill>
                <a:schemeClr val="tx1"/>
              </a:solidFill>
            </a:endParaRPr>
          </a:p>
        </p:txBody>
      </p:sp>
      <p:sp>
        <p:nvSpPr>
          <p:cNvPr id="93188" name="Rectangle 2">
            <a:extLst>
              <a:ext uri="{FF2B5EF4-FFF2-40B4-BE49-F238E27FC236}">
                <a16:creationId xmlns:a16="http://schemas.microsoft.com/office/drawing/2014/main" id="{822763EB-8817-01E2-38F7-0DFB780AD72D}"/>
              </a:ext>
            </a:extLst>
          </p:cNvPr>
          <p:cNvSpPr>
            <a:spLocks noChangeArrowheads="1" noTextEdit="1"/>
          </p:cNvSpPr>
          <p:nvPr>
            <p:ph type="sldImg"/>
          </p:nvPr>
        </p:nvSpPr>
        <p:spPr>
          <a:ln/>
        </p:spPr>
      </p:sp>
      <p:sp>
        <p:nvSpPr>
          <p:cNvPr id="93189" name="Rectangle 3">
            <a:extLst>
              <a:ext uri="{FF2B5EF4-FFF2-40B4-BE49-F238E27FC236}">
                <a16:creationId xmlns:a16="http://schemas.microsoft.com/office/drawing/2014/main" id="{4CA4F68A-B3DB-2D7F-8718-D7B03B72A89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7DB3709-74A6-E06B-F3E1-F09F2BF871A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5779" name="Rectangle 5">
            <a:extLst>
              <a:ext uri="{FF2B5EF4-FFF2-40B4-BE49-F238E27FC236}">
                <a16:creationId xmlns:a16="http://schemas.microsoft.com/office/drawing/2014/main" id="{87B52401-7347-9B28-3C67-B0241BC56E2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CCD44B1-9AC5-43D4-B2F1-122E84ACBB06}" type="slidenum">
              <a:rPr lang="en-US" altLang="en-US" sz="1100" b="0">
                <a:solidFill>
                  <a:schemeClr val="tx1"/>
                </a:solidFill>
              </a:rPr>
              <a:pPr/>
              <a:t>2</a:t>
            </a:fld>
            <a:endParaRPr lang="en-US" altLang="en-US" sz="1100" b="0">
              <a:solidFill>
                <a:schemeClr val="tx1"/>
              </a:solidFill>
            </a:endParaRPr>
          </a:p>
        </p:txBody>
      </p:sp>
      <p:sp>
        <p:nvSpPr>
          <p:cNvPr id="75780" name="Rectangle 2">
            <a:extLst>
              <a:ext uri="{FF2B5EF4-FFF2-40B4-BE49-F238E27FC236}">
                <a16:creationId xmlns:a16="http://schemas.microsoft.com/office/drawing/2014/main" id="{68746582-DF81-5216-86ED-BB324847603F}"/>
              </a:ext>
            </a:extLst>
          </p:cNvPr>
          <p:cNvSpPr>
            <a:spLocks noChangeArrowheads="1" noTextEdit="1"/>
          </p:cNvSpPr>
          <p:nvPr>
            <p:ph type="sldImg"/>
          </p:nvPr>
        </p:nvSpPr>
        <p:spPr>
          <a:ln/>
        </p:spPr>
      </p:sp>
      <p:sp>
        <p:nvSpPr>
          <p:cNvPr id="75781" name="Rectangle 3">
            <a:extLst>
              <a:ext uri="{FF2B5EF4-FFF2-40B4-BE49-F238E27FC236}">
                <a16:creationId xmlns:a16="http://schemas.microsoft.com/office/drawing/2014/main" id="{05425557-8E7A-200B-4759-35F349B5387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FCC5940-5DCA-72CC-85A5-65C5430BCCCC}"/>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4211" name="Rectangle 5">
            <a:extLst>
              <a:ext uri="{FF2B5EF4-FFF2-40B4-BE49-F238E27FC236}">
                <a16:creationId xmlns:a16="http://schemas.microsoft.com/office/drawing/2014/main" id="{B1EFA450-4406-85F9-601B-6100588F6CA5}"/>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BB7F776-2F8C-432C-B33D-1950348B87B5}" type="slidenum">
              <a:rPr lang="en-US" altLang="en-US" sz="1100" b="0">
                <a:solidFill>
                  <a:schemeClr val="tx1"/>
                </a:solidFill>
              </a:rPr>
              <a:pPr/>
              <a:t>21</a:t>
            </a:fld>
            <a:endParaRPr lang="en-US" altLang="en-US" sz="1100" b="0">
              <a:solidFill>
                <a:schemeClr val="tx1"/>
              </a:solidFill>
            </a:endParaRPr>
          </a:p>
        </p:txBody>
      </p:sp>
      <p:sp>
        <p:nvSpPr>
          <p:cNvPr id="94212" name="Rectangle 2">
            <a:extLst>
              <a:ext uri="{FF2B5EF4-FFF2-40B4-BE49-F238E27FC236}">
                <a16:creationId xmlns:a16="http://schemas.microsoft.com/office/drawing/2014/main" id="{255B0C9A-812F-F870-5127-C46B278702E8}"/>
              </a:ext>
            </a:extLst>
          </p:cNvPr>
          <p:cNvSpPr>
            <a:spLocks noChangeArrowheads="1" noTextEdit="1"/>
          </p:cNvSpPr>
          <p:nvPr>
            <p:ph type="sldImg"/>
          </p:nvPr>
        </p:nvSpPr>
        <p:spPr>
          <a:ln/>
        </p:spPr>
      </p:sp>
      <p:sp>
        <p:nvSpPr>
          <p:cNvPr id="94213" name="Rectangle 3">
            <a:extLst>
              <a:ext uri="{FF2B5EF4-FFF2-40B4-BE49-F238E27FC236}">
                <a16:creationId xmlns:a16="http://schemas.microsoft.com/office/drawing/2014/main" id="{3BCF488D-690D-F8E2-7C9A-CE4682B37D4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B687F28-A3EC-04CC-0638-A5571D1B989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5235" name="Rectangle 5">
            <a:extLst>
              <a:ext uri="{FF2B5EF4-FFF2-40B4-BE49-F238E27FC236}">
                <a16:creationId xmlns:a16="http://schemas.microsoft.com/office/drawing/2014/main" id="{9C6FA1C9-30BC-3689-F3D9-AADCFA4FAA0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6A31039-EB56-4E1E-BBE7-090828301D34}" type="slidenum">
              <a:rPr lang="en-US" altLang="en-US" sz="1100" b="0">
                <a:solidFill>
                  <a:schemeClr val="tx1"/>
                </a:solidFill>
              </a:rPr>
              <a:pPr/>
              <a:t>22</a:t>
            </a:fld>
            <a:endParaRPr lang="en-US" altLang="en-US" sz="1100" b="0">
              <a:solidFill>
                <a:schemeClr val="tx1"/>
              </a:solidFill>
            </a:endParaRPr>
          </a:p>
        </p:txBody>
      </p:sp>
      <p:sp>
        <p:nvSpPr>
          <p:cNvPr id="95236" name="Rectangle 2">
            <a:extLst>
              <a:ext uri="{FF2B5EF4-FFF2-40B4-BE49-F238E27FC236}">
                <a16:creationId xmlns:a16="http://schemas.microsoft.com/office/drawing/2014/main" id="{DB3CE95C-47E2-6721-F49B-B25973D0BD26}"/>
              </a:ext>
            </a:extLst>
          </p:cNvPr>
          <p:cNvSpPr>
            <a:spLocks noChangeArrowheads="1" noTextEdit="1"/>
          </p:cNvSpPr>
          <p:nvPr>
            <p:ph type="sldImg"/>
          </p:nvPr>
        </p:nvSpPr>
        <p:spPr>
          <a:ln/>
        </p:spPr>
      </p:sp>
      <p:sp>
        <p:nvSpPr>
          <p:cNvPr id="95237" name="Rectangle 3">
            <a:extLst>
              <a:ext uri="{FF2B5EF4-FFF2-40B4-BE49-F238E27FC236}">
                <a16:creationId xmlns:a16="http://schemas.microsoft.com/office/drawing/2014/main" id="{6F4C5902-CF62-0344-9B4B-986DF616803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E6099D6-9546-225A-E9F2-CF8233D1554A}"/>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6259" name="Rectangle 5">
            <a:extLst>
              <a:ext uri="{FF2B5EF4-FFF2-40B4-BE49-F238E27FC236}">
                <a16:creationId xmlns:a16="http://schemas.microsoft.com/office/drawing/2014/main" id="{53E97CBA-9603-E5C5-BA9B-4998B0AC153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59FDBFB-2D13-4C45-ACB8-09390DF4EEB1}" type="slidenum">
              <a:rPr lang="en-US" altLang="en-US" sz="1100" b="0">
                <a:solidFill>
                  <a:schemeClr val="tx1"/>
                </a:solidFill>
              </a:rPr>
              <a:pPr/>
              <a:t>23</a:t>
            </a:fld>
            <a:endParaRPr lang="en-US" altLang="en-US" sz="1100" b="0">
              <a:solidFill>
                <a:schemeClr val="tx1"/>
              </a:solidFill>
            </a:endParaRPr>
          </a:p>
        </p:txBody>
      </p:sp>
      <p:sp>
        <p:nvSpPr>
          <p:cNvPr id="96260" name="Rectangle 2">
            <a:extLst>
              <a:ext uri="{FF2B5EF4-FFF2-40B4-BE49-F238E27FC236}">
                <a16:creationId xmlns:a16="http://schemas.microsoft.com/office/drawing/2014/main" id="{EC6A4DF5-046A-0C7C-3111-96825555DABF}"/>
              </a:ext>
            </a:extLst>
          </p:cNvPr>
          <p:cNvSpPr>
            <a:spLocks noChangeArrowheads="1" noTextEdit="1"/>
          </p:cNvSpPr>
          <p:nvPr>
            <p:ph type="sldImg"/>
          </p:nvPr>
        </p:nvSpPr>
        <p:spPr>
          <a:ln/>
        </p:spPr>
      </p:sp>
      <p:sp>
        <p:nvSpPr>
          <p:cNvPr id="96261" name="Rectangle 3">
            <a:extLst>
              <a:ext uri="{FF2B5EF4-FFF2-40B4-BE49-F238E27FC236}">
                <a16:creationId xmlns:a16="http://schemas.microsoft.com/office/drawing/2014/main" id="{BA3BD965-853C-37E6-D7C9-E55AE47ED03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0CED8D0-07AF-9A3D-A040-CD399DA72389}"/>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7283" name="Rectangle 5">
            <a:extLst>
              <a:ext uri="{FF2B5EF4-FFF2-40B4-BE49-F238E27FC236}">
                <a16:creationId xmlns:a16="http://schemas.microsoft.com/office/drawing/2014/main" id="{589A3B77-21AB-4448-F49B-ADCC48C16A0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FE913DE-74F1-4720-9A7E-0088BAB59476}" type="slidenum">
              <a:rPr lang="en-US" altLang="en-US" sz="1100" b="0">
                <a:solidFill>
                  <a:schemeClr val="tx1"/>
                </a:solidFill>
              </a:rPr>
              <a:pPr/>
              <a:t>24</a:t>
            </a:fld>
            <a:endParaRPr lang="en-US" altLang="en-US" sz="1100" b="0">
              <a:solidFill>
                <a:schemeClr val="tx1"/>
              </a:solidFill>
            </a:endParaRPr>
          </a:p>
        </p:txBody>
      </p:sp>
      <p:sp>
        <p:nvSpPr>
          <p:cNvPr id="97284" name="Rectangle 2">
            <a:extLst>
              <a:ext uri="{FF2B5EF4-FFF2-40B4-BE49-F238E27FC236}">
                <a16:creationId xmlns:a16="http://schemas.microsoft.com/office/drawing/2014/main" id="{DAE73E06-D750-F7FC-8095-276BF35AA891}"/>
              </a:ext>
            </a:extLst>
          </p:cNvPr>
          <p:cNvSpPr>
            <a:spLocks noChangeArrowheads="1" noTextEdit="1"/>
          </p:cNvSpPr>
          <p:nvPr>
            <p:ph type="sldImg"/>
          </p:nvPr>
        </p:nvSpPr>
        <p:spPr>
          <a:ln/>
        </p:spPr>
      </p:sp>
      <p:sp>
        <p:nvSpPr>
          <p:cNvPr id="97285" name="Rectangle 3">
            <a:extLst>
              <a:ext uri="{FF2B5EF4-FFF2-40B4-BE49-F238E27FC236}">
                <a16:creationId xmlns:a16="http://schemas.microsoft.com/office/drawing/2014/main" id="{970DC2DE-9DE8-8DAA-442D-D7449897860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CF9D76D-48B6-86D5-40D2-65ADBA4283BA}"/>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8307" name="Rectangle 5">
            <a:extLst>
              <a:ext uri="{FF2B5EF4-FFF2-40B4-BE49-F238E27FC236}">
                <a16:creationId xmlns:a16="http://schemas.microsoft.com/office/drawing/2014/main" id="{17A9349D-39E9-C514-B0F1-8FDC269A961F}"/>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5E7F3CBE-749D-48C2-9AC5-4C14FB7473D5}" type="slidenum">
              <a:rPr lang="en-US" altLang="en-US" sz="1100" b="0">
                <a:solidFill>
                  <a:schemeClr val="tx1"/>
                </a:solidFill>
              </a:rPr>
              <a:pPr/>
              <a:t>25</a:t>
            </a:fld>
            <a:endParaRPr lang="en-US" altLang="en-US" sz="1100" b="0">
              <a:solidFill>
                <a:schemeClr val="tx1"/>
              </a:solidFill>
            </a:endParaRPr>
          </a:p>
        </p:txBody>
      </p:sp>
      <p:sp>
        <p:nvSpPr>
          <p:cNvPr id="98308" name="Rectangle 2">
            <a:extLst>
              <a:ext uri="{FF2B5EF4-FFF2-40B4-BE49-F238E27FC236}">
                <a16:creationId xmlns:a16="http://schemas.microsoft.com/office/drawing/2014/main" id="{796150A7-3D6A-C314-28B8-1ED129D831C0}"/>
              </a:ext>
            </a:extLst>
          </p:cNvPr>
          <p:cNvSpPr>
            <a:spLocks noChangeArrowheads="1" noTextEdit="1"/>
          </p:cNvSpPr>
          <p:nvPr>
            <p:ph type="sldImg"/>
          </p:nvPr>
        </p:nvSpPr>
        <p:spPr>
          <a:ln/>
        </p:spPr>
      </p:sp>
      <p:sp>
        <p:nvSpPr>
          <p:cNvPr id="98309" name="Rectangle 3">
            <a:extLst>
              <a:ext uri="{FF2B5EF4-FFF2-40B4-BE49-F238E27FC236}">
                <a16:creationId xmlns:a16="http://schemas.microsoft.com/office/drawing/2014/main" id="{43B2164D-A30E-F9E0-17E7-BFB2994A5EC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62747370-D29D-5314-6DD0-0E667FF7A27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9331" name="Rectangle 5">
            <a:extLst>
              <a:ext uri="{FF2B5EF4-FFF2-40B4-BE49-F238E27FC236}">
                <a16:creationId xmlns:a16="http://schemas.microsoft.com/office/drawing/2014/main" id="{E9D1CC46-F875-A926-1C91-F81B2557246F}"/>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25D72413-3F50-444B-AC44-DB8C4872A59C}" type="slidenum">
              <a:rPr lang="en-US" altLang="en-US" sz="1100" b="0">
                <a:solidFill>
                  <a:schemeClr val="tx1"/>
                </a:solidFill>
              </a:rPr>
              <a:pPr/>
              <a:t>26</a:t>
            </a:fld>
            <a:endParaRPr lang="en-US" altLang="en-US" sz="1100" b="0">
              <a:solidFill>
                <a:schemeClr val="tx1"/>
              </a:solidFill>
            </a:endParaRPr>
          </a:p>
        </p:txBody>
      </p:sp>
      <p:sp>
        <p:nvSpPr>
          <p:cNvPr id="99332" name="Rectangle 2">
            <a:extLst>
              <a:ext uri="{FF2B5EF4-FFF2-40B4-BE49-F238E27FC236}">
                <a16:creationId xmlns:a16="http://schemas.microsoft.com/office/drawing/2014/main" id="{CAACCD85-FE39-DFAC-BC82-9E7EA59DD106}"/>
              </a:ext>
            </a:extLst>
          </p:cNvPr>
          <p:cNvSpPr>
            <a:spLocks noChangeArrowheads="1" noTextEdit="1"/>
          </p:cNvSpPr>
          <p:nvPr>
            <p:ph type="sldImg"/>
          </p:nvPr>
        </p:nvSpPr>
        <p:spPr>
          <a:ln/>
        </p:spPr>
      </p:sp>
      <p:sp>
        <p:nvSpPr>
          <p:cNvPr id="99333" name="Rectangle 3">
            <a:extLst>
              <a:ext uri="{FF2B5EF4-FFF2-40B4-BE49-F238E27FC236}">
                <a16:creationId xmlns:a16="http://schemas.microsoft.com/office/drawing/2014/main" id="{6DE8DBF1-998B-BA66-6C2A-DCBF56993DE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C77BDE7-8A6A-D408-7545-4719A9D14CD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0355" name="Rectangle 5">
            <a:extLst>
              <a:ext uri="{FF2B5EF4-FFF2-40B4-BE49-F238E27FC236}">
                <a16:creationId xmlns:a16="http://schemas.microsoft.com/office/drawing/2014/main" id="{75945AA4-AB89-4186-E950-59734072850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1120DFAA-0307-4BDF-8882-D2DD90FBD2DA}" type="slidenum">
              <a:rPr lang="en-US" altLang="en-US" sz="1100" b="0">
                <a:solidFill>
                  <a:schemeClr val="tx1"/>
                </a:solidFill>
              </a:rPr>
              <a:pPr/>
              <a:t>27</a:t>
            </a:fld>
            <a:endParaRPr lang="en-US" altLang="en-US" sz="1100" b="0">
              <a:solidFill>
                <a:schemeClr val="tx1"/>
              </a:solidFill>
            </a:endParaRPr>
          </a:p>
        </p:txBody>
      </p:sp>
      <p:sp>
        <p:nvSpPr>
          <p:cNvPr id="100356" name="Rectangle 2">
            <a:extLst>
              <a:ext uri="{FF2B5EF4-FFF2-40B4-BE49-F238E27FC236}">
                <a16:creationId xmlns:a16="http://schemas.microsoft.com/office/drawing/2014/main" id="{DFFDACE7-E968-DC55-A264-194EED2BBAC1}"/>
              </a:ext>
            </a:extLst>
          </p:cNvPr>
          <p:cNvSpPr>
            <a:spLocks noChangeArrowheads="1" noTextEdit="1"/>
          </p:cNvSpPr>
          <p:nvPr>
            <p:ph type="sldImg"/>
          </p:nvPr>
        </p:nvSpPr>
        <p:spPr>
          <a:ln/>
        </p:spPr>
      </p:sp>
      <p:sp>
        <p:nvSpPr>
          <p:cNvPr id="100357" name="Rectangle 3">
            <a:extLst>
              <a:ext uri="{FF2B5EF4-FFF2-40B4-BE49-F238E27FC236}">
                <a16:creationId xmlns:a16="http://schemas.microsoft.com/office/drawing/2014/main" id="{614C615C-9763-AD1A-257F-A8C75CDBA02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CA1E6B2-BC16-0279-A4AC-F6FE2C2BF29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1379" name="Rectangle 5">
            <a:extLst>
              <a:ext uri="{FF2B5EF4-FFF2-40B4-BE49-F238E27FC236}">
                <a16:creationId xmlns:a16="http://schemas.microsoft.com/office/drawing/2014/main" id="{8391BD51-52FC-A123-3A53-73CB6A58AAA9}"/>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6679F46-D3F0-4ED7-90AD-DFE0DE91D99A}" type="slidenum">
              <a:rPr lang="en-US" altLang="en-US" sz="1100" b="0">
                <a:solidFill>
                  <a:schemeClr val="tx1"/>
                </a:solidFill>
              </a:rPr>
              <a:pPr/>
              <a:t>28</a:t>
            </a:fld>
            <a:endParaRPr lang="en-US" altLang="en-US" sz="1100" b="0">
              <a:solidFill>
                <a:schemeClr val="tx1"/>
              </a:solidFill>
            </a:endParaRPr>
          </a:p>
        </p:txBody>
      </p:sp>
      <p:sp>
        <p:nvSpPr>
          <p:cNvPr id="101380" name="Rectangle 2">
            <a:extLst>
              <a:ext uri="{FF2B5EF4-FFF2-40B4-BE49-F238E27FC236}">
                <a16:creationId xmlns:a16="http://schemas.microsoft.com/office/drawing/2014/main" id="{8A578E06-475A-B5EF-72C5-77A0718ECCB7}"/>
              </a:ext>
            </a:extLst>
          </p:cNvPr>
          <p:cNvSpPr>
            <a:spLocks noChangeArrowheads="1" noTextEdit="1"/>
          </p:cNvSpPr>
          <p:nvPr>
            <p:ph type="sldImg"/>
          </p:nvPr>
        </p:nvSpPr>
        <p:spPr>
          <a:ln/>
        </p:spPr>
      </p:sp>
      <p:sp>
        <p:nvSpPr>
          <p:cNvPr id="101381" name="Rectangle 3">
            <a:extLst>
              <a:ext uri="{FF2B5EF4-FFF2-40B4-BE49-F238E27FC236}">
                <a16:creationId xmlns:a16="http://schemas.microsoft.com/office/drawing/2014/main" id="{B9592B1C-12D4-9393-7C2A-97452741E7F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F7FEC5E0-0011-5C6E-E33C-842D6B53A0E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2403" name="Rectangle 5">
            <a:extLst>
              <a:ext uri="{FF2B5EF4-FFF2-40B4-BE49-F238E27FC236}">
                <a16:creationId xmlns:a16="http://schemas.microsoft.com/office/drawing/2014/main" id="{F675E861-4C74-DE49-9374-EA7E070BF67D}"/>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3099AA7-F12D-41D1-B732-44C5FEBCDAAB}" type="slidenum">
              <a:rPr lang="en-US" altLang="en-US" sz="1100" b="0">
                <a:solidFill>
                  <a:schemeClr val="tx1"/>
                </a:solidFill>
              </a:rPr>
              <a:pPr/>
              <a:t>29</a:t>
            </a:fld>
            <a:endParaRPr lang="en-US" altLang="en-US" sz="1100" b="0">
              <a:solidFill>
                <a:schemeClr val="tx1"/>
              </a:solidFill>
            </a:endParaRPr>
          </a:p>
        </p:txBody>
      </p:sp>
      <p:sp>
        <p:nvSpPr>
          <p:cNvPr id="102404" name="Rectangle 2">
            <a:extLst>
              <a:ext uri="{FF2B5EF4-FFF2-40B4-BE49-F238E27FC236}">
                <a16:creationId xmlns:a16="http://schemas.microsoft.com/office/drawing/2014/main" id="{FDBB71B6-A508-83FE-500E-DC53FE60893E}"/>
              </a:ext>
            </a:extLst>
          </p:cNvPr>
          <p:cNvSpPr>
            <a:spLocks noChangeArrowheads="1" noTextEdit="1"/>
          </p:cNvSpPr>
          <p:nvPr>
            <p:ph type="sldImg"/>
          </p:nvPr>
        </p:nvSpPr>
        <p:spPr>
          <a:ln/>
        </p:spPr>
      </p:sp>
      <p:sp>
        <p:nvSpPr>
          <p:cNvPr id="102405" name="Rectangle 3">
            <a:extLst>
              <a:ext uri="{FF2B5EF4-FFF2-40B4-BE49-F238E27FC236}">
                <a16:creationId xmlns:a16="http://schemas.microsoft.com/office/drawing/2014/main" id="{AD393712-9DB3-DFEE-278B-1A82C348D76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EC7162E-0613-B06F-F146-23D1BCF6367C}"/>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3427" name="Rectangle 5">
            <a:extLst>
              <a:ext uri="{FF2B5EF4-FFF2-40B4-BE49-F238E27FC236}">
                <a16:creationId xmlns:a16="http://schemas.microsoft.com/office/drawing/2014/main" id="{80587A51-9F3C-6C0C-6258-ABC55C6047F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509AA44-5496-4F8A-95E7-1CB9087B73BF}" type="slidenum">
              <a:rPr lang="en-US" altLang="en-US" sz="1100" b="0">
                <a:solidFill>
                  <a:schemeClr val="tx1"/>
                </a:solidFill>
              </a:rPr>
              <a:pPr/>
              <a:t>30</a:t>
            </a:fld>
            <a:endParaRPr lang="en-US" altLang="en-US" sz="1100" b="0">
              <a:solidFill>
                <a:schemeClr val="tx1"/>
              </a:solidFill>
            </a:endParaRPr>
          </a:p>
        </p:txBody>
      </p:sp>
      <p:sp>
        <p:nvSpPr>
          <p:cNvPr id="103428" name="Rectangle 2">
            <a:extLst>
              <a:ext uri="{FF2B5EF4-FFF2-40B4-BE49-F238E27FC236}">
                <a16:creationId xmlns:a16="http://schemas.microsoft.com/office/drawing/2014/main" id="{15709A7D-93B7-DDB9-486A-D513B9D2D72B}"/>
              </a:ext>
            </a:extLst>
          </p:cNvPr>
          <p:cNvSpPr>
            <a:spLocks noChangeArrowheads="1" noTextEdit="1"/>
          </p:cNvSpPr>
          <p:nvPr>
            <p:ph type="sldImg"/>
          </p:nvPr>
        </p:nvSpPr>
        <p:spPr>
          <a:ln/>
        </p:spPr>
      </p:sp>
      <p:sp>
        <p:nvSpPr>
          <p:cNvPr id="103429" name="Rectangle 3">
            <a:extLst>
              <a:ext uri="{FF2B5EF4-FFF2-40B4-BE49-F238E27FC236}">
                <a16:creationId xmlns:a16="http://schemas.microsoft.com/office/drawing/2014/main" id="{241ED0D2-0B68-31AF-B333-AA96ADDDE99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7566E2F-6441-1D04-EECB-AA91183E150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6803" name="Rectangle 5">
            <a:extLst>
              <a:ext uri="{FF2B5EF4-FFF2-40B4-BE49-F238E27FC236}">
                <a16:creationId xmlns:a16="http://schemas.microsoft.com/office/drawing/2014/main" id="{0CC97C6B-6084-ED3A-7B5A-E21A1A9C8E0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21E3AA4-26F1-45DD-845C-4E8728A61698}" type="slidenum">
              <a:rPr lang="en-US" altLang="en-US" sz="1100" b="0">
                <a:solidFill>
                  <a:schemeClr val="tx1"/>
                </a:solidFill>
              </a:rPr>
              <a:pPr/>
              <a:t>3</a:t>
            </a:fld>
            <a:endParaRPr lang="en-US" altLang="en-US" sz="1100" b="0">
              <a:solidFill>
                <a:schemeClr val="tx1"/>
              </a:solidFill>
            </a:endParaRPr>
          </a:p>
        </p:txBody>
      </p:sp>
      <p:sp>
        <p:nvSpPr>
          <p:cNvPr id="76804" name="Rectangle 2">
            <a:extLst>
              <a:ext uri="{FF2B5EF4-FFF2-40B4-BE49-F238E27FC236}">
                <a16:creationId xmlns:a16="http://schemas.microsoft.com/office/drawing/2014/main" id="{3B43359E-8E83-1EC4-375D-05CBE0DEFA5E}"/>
              </a:ext>
            </a:extLst>
          </p:cNvPr>
          <p:cNvSpPr>
            <a:spLocks noChangeArrowheads="1" noTextEdit="1"/>
          </p:cNvSpPr>
          <p:nvPr>
            <p:ph type="sldImg"/>
          </p:nvPr>
        </p:nvSpPr>
        <p:spPr>
          <a:ln/>
        </p:spPr>
      </p:sp>
      <p:sp>
        <p:nvSpPr>
          <p:cNvPr id="76805" name="Rectangle 3">
            <a:extLst>
              <a:ext uri="{FF2B5EF4-FFF2-40B4-BE49-F238E27FC236}">
                <a16:creationId xmlns:a16="http://schemas.microsoft.com/office/drawing/2014/main" id="{6B93A03A-E000-EDE9-C174-1A81F0A6CC1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9A19EC6E-EAF2-3D5D-8AAE-5D3EB9265869}"/>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4451" name="Rectangle 5">
            <a:extLst>
              <a:ext uri="{FF2B5EF4-FFF2-40B4-BE49-F238E27FC236}">
                <a16:creationId xmlns:a16="http://schemas.microsoft.com/office/drawing/2014/main" id="{5DF21492-9957-781A-185F-7A937FF1D54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5874930-7A56-4F07-90F7-D5D7222FFDFA}" type="slidenum">
              <a:rPr lang="en-US" altLang="en-US" sz="1100" b="0">
                <a:solidFill>
                  <a:schemeClr val="tx1"/>
                </a:solidFill>
              </a:rPr>
              <a:pPr/>
              <a:t>31</a:t>
            </a:fld>
            <a:endParaRPr lang="en-US" altLang="en-US" sz="1100" b="0">
              <a:solidFill>
                <a:schemeClr val="tx1"/>
              </a:solidFill>
            </a:endParaRPr>
          </a:p>
        </p:txBody>
      </p:sp>
      <p:sp>
        <p:nvSpPr>
          <p:cNvPr id="104452" name="Rectangle 2">
            <a:extLst>
              <a:ext uri="{FF2B5EF4-FFF2-40B4-BE49-F238E27FC236}">
                <a16:creationId xmlns:a16="http://schemas.microsoft.com/office/drawing/2014/main" id="{107470EA-C298-B895-6FED-01ABE7349559}"/>
              </a:ext>
            </a:extLst>
          </p:cNvPr>
          <p:cNvSpPr>
            <a:spLocks noChangeArrowheads="1" noTextEdit="1"/>
          </p:cNvSpPr>
          <p:nvPr>
            <p:ph type="sldImg"/>
          </p:nvPr>
        </p:nvSpPr>
        <p:spPr>
          <a:ln/>
        </p:spPr>
      </p:sp>
      <p:sp>
        <p:nvSpPr>
          <p:cNvPr id="104453" name="Rectangle 3">
            <a:extLst>
              <a:ext uri="{FF2B5EF4-FFF2-40B4-BE49-F238E27FC236}">
                <a16:creationId xmlns:a16="http://schemas.microsoft.com/office/drawing/2014/main" id="{A27B87C5-1302-82B0-FE93-5537CA5A390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07929ED-E4A5-6EDE-B02E-749616915E1C}"/>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5475" name="Rectangle 5">
            <a:extLst>
              <a:ext uri="{FF2B5EF4-FFF2-40B4-BE49-F238E27FC236}">
                <a16:creationId xmlns:a16="http://schemas.microsoft.com/office/drawing/2014/main" id="{194F6CB2-6275-53F9-47BE-A09570DBFDE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727A695-A30D-4C49-A2D3-584227FF6405}" type="slidenum">
              <a:rPr lang="en-US" altLang="en-US" sz="1100" b="0">
                <a:solidFill>
                  <a:schemeClr val="tx1"/>
                </a:solidFill>
              </a:rPr>
              <a:pPr/>
              <a:t>32</a:t>
            </a:fld>
            <a:endParaRPr lang="en-US" altLang="en-US" sz="1100" b="0">
              <a:solidFill>
                <a:schemeClr val="tx1"/>
              </a:solidFill>
            </a:endParaRPr>
          </a:p>
        </p:txBody>
      </p:sp>
      <p:sp>
        <p:nvSpPr>
          <p:cNvPr id="105476" name="Rectangle 2">
            <a:extLst>
              <a:ext uri="{FF2B5EF4-FFF2-40B4-BE49-F238E27FC236}">
                <a16:creationId xmlns:a16="http://schemas.microsoft.com/office/drawing/2014/main" id="{0E25044D-128B-5C0D-4019-D7DFAD8C403C}"/>
              </a:ext>
            </a:extLst>
          </p:cNvPr>
          <p:cNvSpPr>
            <a:spLocks noChangeArrowheads="1" noTextEdit="1"/>
          </p:cNvSpPr>
          <p:nvPr>
            <p:ph type="sldImg"/>
          </p:nvPr>
        </p:nvSpPr>
        <p:spPr>
          <a:ln/>
        </p:spPr>
      </p:sp>
      <p:sp>
        <p:nvSpPr>
          <p:cNvPr id="105477" name="Rectangle 3">
            <a:extLst>
              <a:ext uri="{FF2B5EF4-FFF2-40B4-BE49-F238E27FC236}">
                <a16:creationId xmlns:a16="http://schemas.microsoft.com/office/drawing/2014/main" id="{7C13FC50-775A-E4D5-EFF7-8BAD41CAC2A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38955E6A-A50C-AA65-A1D0-8735879B8292}"/>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6499" name="Rectangle 5">
            <a:extLst>
              <a:ext uri="{FF2B5EF4-FFF2-40B4-BE49-F238E27FC236}">
                <a16:creationId xmlns:a16="http://schemas.microsoft.com/office/drawing/2014/main" id="{7AFF0135-345E-165E-3656-5AB27A5F7C9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5C7213D-65BA-4249-93D2-160A7C84DCC9}" type="slidenum">
              <a:rPr lang="en-US" altLang="en-US" sz="1100" b="0">
                <a:solidFill>
                  <a:schemeClr val="tx1"/>
                </a:solidFill>
              </a:rPr>
              <a:pPr/>
              <a:t>33</a:t>
            </a:fld>
            <a:endParaRPr lang="en-US" altLang="en-US" sz="1100" b="0">
              <a:solidFill>
                <a:schemeClr val="tx1"/>
              </a:solidFill>
            </a:endParaRPr>
          </a:p>
        </p:txBody>
      </p:sp>
      <p:sp>
        <p:nvSpPr>
          <p:cNvPr id="106500" name="Rectangle 2">
            <a:extLst>
              <a:ext uri="{FF2B5EF4-FFF2-40B4-BE49-F238E27FC236}">
                <a16:creationId xmlns:a16="http://schemas.microsoft.com/office/drawing/2014/main" id="{7750F45A-4819-1A69-F850-4672EBDBBF40}"/>
              </a:ext>
            </a:extLst>
          </p:cNvPr>
          <p:cNvSpPr>
            <a:spLocks noChangeArrowheads="1" noTextEdit="1"/>
          </p:cNvSpPr>
          <p:nvPr>
            <p:ph type="sldImg"/>
          </p:nvPr>
        </p:nvSpPr>
        <p:spPr>
          <a:ln/>
        </p:spPr>
      </p:sp>
      <p:sp>
        <p:nvSpPr>
          <p:cNvPr id="106501" name="Rectangle 3">
            <a:extLst>
              <a:ext uri="{FF2B5EF4-FFF2-40B4-BE49-F238E27FC236}">
                <a16:creationId xmlns:a16="http://schemas.microsoft.com/office/drawing/2014/main" id="{2560C6FE-189A-9C6C-C348-9D32EAB3970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80ECBC3-CE7D-E68E-B09C-AF6C7DD59C55}"/>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7523" name="Rectangle 5">
            <a:extLst>
              <a:ext uri="{FF2B5EF4-FFF2-40B4-BE49-F238E27FC236}">
                <a16:creationId xmlns:a16="http://schemas.microsoft.com/office/drawing/2014/main" id="{EB68B0B9-C9D1-C74C-2E99-BCF8B8C2D41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69E0EB6-F7DE-43E7-A9B3-989D29C6229C}" type="slidenum">
              <a:rPr lang="en-US" altLang="en-US" sz="1100" b="0">
                <a:solidFill>
                  <a:schemeClr val="tx1"/>
                </a:solidFill>
              </a:rPr>
              <a:pPr/>
              <a:t>34</a:t>
            </a:fld>
            <a:endParaRPr lang="en-US" altLang="en-US" sz="1100" b="0">
              <a:solidFill>
                <a:schemeClr val="tx1"/>
              </a:solidFill>
            </a:endParaRPr>
          </a:p>
        </p:txBody>
      </p:sp>
      <p:sp>
        <p:nvSpPr>
          <p:cNvPr id="107524" name="Rectangle 2">
            <a:extLst>
              <a:ext uri="{FF2B5EF4-FFF2-40B4-BE49-F238E27FC236}">
                <a16:creationId xmlns:a16="http://schemas.microsoft.com/office/drawing/2014/main" id="{0E0A3C06-742A-12B4-C75B-04F4467D9686}"/>
              </a:ext>
            </a:extLst>
          </p:cNvPr>
          <p:cNvSpPr>
            <a:spLocks noChangeArrowheads="1" noTextEdit="1"/>
          </p:cNvSpPr>
          <p:nvPr>
            <p:ph type="sldImg"/>
          </p:nvPr>
        </p:nvSpPr>
        <p:spPr>
          <a:ln/>
        </p:spPr>
      </p:sp>
      <p:sp>
        <p:nvSpPr>
          <p:cNvPr id="107525" name="Rectangle 3">
            <a:extLst>
              <a:ext uri="{FF2B5EF4-FFF2-40B4-BE49-F238E27FC236}">
                <a16:creationId xmlns:a16="http://schemas.microsoft.com/office/drawing/2014/main" id="{90C24AE0-C1F4-5FDD-DA10-6B6F33FA2D4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B9A5BA4-09E8-62F9-BBAC-6941BF6CBC97}"/>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8547" name="Rectangle 5">
            <a:extLst>
              <a:ext uri="{FF2B5EF4-FFF2-40B4-BE49-F238E27FC236}">
                <a16:creationId xmlns:a16="http://schemas.microsoft.com/office/drawing/2014/main" id="{13AD87A9-67F2-EF58-9A73-70985FCA84D3}"/>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E596218-96E0-4168-AF0E-D83337897950}" type="slidenum">
              <a:rPr lang="en-US" altLang="en-US" sz="1100" b="0">
                <a:solidFill>
                  <a:schemeClr val="tx1"/>
                </a:solidFill>
              </a:rPr>
              <a:pPr/>
              <a:t>35</a:t>
            </a:fld>
            <a:endParaRPr lang="en-US" altLang="en-US" sz="1100" b="0">
              <a:solidFill>
                <a:schemeClr val="tx1"/>
              </a:solidFill>
            </a:endParaRPr>
          </a:p>
        </p:txBody>
      </p:sp>
      <p:sp>
        <p:nvSpPr>
          <p:cNvPr id="108548" name="Rectangle 2">
            <a:extLst>
              <a:ext uri="{FF2B5EF4-FFF2-40B4-BE49-F238E27FC236}">
                <a16:creationId xmlns:a16="http://schemas.microsoft.com/office/drawing/2014/main" id="{6A39BED4-AD2E-3AC2-0D39-AC5A975173C6}"/>
              </a:ext>
            </a:extLst>
          </p:cNvPr>
          <p:cNvSpPr>
            <a:spLocks noChangeArrowheads="1" noTextEdit="1"/>
          </p:cNvSpPr>
          <p:nvPr>
            <p:ph type="sldImg"/>
          </p:nvPr>
        </p:nvSpPr>
        <p:spPr>
          <a:ln/>
        </p:spPr>
      </p:sp>
      <p:sp>
        <p:nvSpPr>
          <p:cNvPr id="108549" name="Rectangle 3">
            <a:extLst>
              <a:ext uri="{FF2B5EF4-FFF2-40B4-BE49-F238E27FC236}">
                <a16:creationId xmlns:a16="http://schemas.microsoft.com/office/drawing/2014/main" id="{B1D1832D-A34D-4C80-7CE1-F9BEE0C9537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652BDBE-7509-5261-F790-7C367842C87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9571" name="Rectangle 5">
            <a:extLst>
              <a:ext uri="{FF2B5EF4-FFF2-40B4-BE49-F238E27FC236}">
                <a16:creationId xmlns:a16="http://schemas.microsoft.com/office/drawing/2014/main" id="{DD545724-4EA6-EEC7-7A40-D876A66D4F89}"/>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248E2488-C208-450B-AF9B-4793A8DE88EA}" type="slidenum">
              <a:rPr lang="en-US" altLang="en-US" sz="1100" b="0">
                <a:solidFill>
                  <a:schemeClr val="tx1"/>
                </a:solidFill>
              </a:rPr>
              <a:pPr/>
              <a:t>36</a:t>
            </a:fld>
            <a:endParaRPr lang="en-US" altLang="en-US" sz="1100" b="0">
              <a:solidFill>
                <a:schemeClr val="tx1"/>
              </a:solidFill>
            </a:endParaRPr>
          </a:p>
        </p:txBody>
      </p:sp>
      <p:sp>
        <p:nvSpPr>
          <p:cNvPr id="109572" name="Rectangle 2">
            <a:extLst>
              <a:ext uri="{FF2B5EF4-FFF2-40B4-BE49-F238E27FC236}">
                <a16:creationId xmlns:a16="http://schemas.microsoft.com/office/drawing/2014/main" id="{19C897D5-5DC0-597F-129A-B063C3D1EFB2}"/>
              </a:ext>
            </a:extLst>
          </p:cNvPr>
          <p:cNvSpPr>
            <a:spLocks noChangeArrowheads="1" noTextEdit="1"/>
          </p:cNvSpPr>
          <p:nvPr>
            <p:ph type="sldImg"/>
          </p:nvPr>
        </p:nvSpPr>
        <p:spPr>
          <a:ln/>
        </p:spPr>
      </p:sp>
      <p:sp>
        <p:nvSpPr>
          <p:cNvPr id="109573" name="Rectangle 3">
            <a:extLst>
              <a:ext uri="{FF2B5EF4-FFF2-40B4-BE49-F238E27FC236}">
                <a16:creationId xmlns:a16="http://schemas.microsoft.com/office/drawing/2014/main" id="{D7785943-A0D9-EA9F-38AC-C981B64CA63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D1C8DEF-281D-AD53-05FB-8157A6C7BE3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0595" name="Rectangle 5">
            <a:extLst>
              <a:ext uri="{FF2B5EF4-FFF2-40B4-BE49-F238E27FC236}">
                <a16:creationId xmlns:a16="http://schemas.microsoft.com/office/drawing/2014/main" id="{C652A163-AE5D-48EF-3BF9-3D7DEA4BE84B}"/>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84BE91D-0CBF-4E29-A639-3AE269674B48}" type="slidenum">
              <a:rPr lang="en-US" altLang="en-US" sz="1100" b="0">
                <a:solidFill>
                  <a:schemeClr val="tx1"/>
                </a:solidFill>
              </a:rPr>
              <a:pPr/>
              <a:t>37</a:t>
            </a:fld>
            <a:endParaRPr lang="en-US" altLang="en-US" sz="1100" b="0">
              <a:solidFill>
                <a:schemeClr val="tx1"/>
              </a:solidFill>
            </a:endParaRPr>
          </a:p>
        </p:txBody>
      </p:sp>
      <p:sp>
        <p:nvSpPr>
          <p:cNvPr id="110596" name="Rectangle 2">
            <a:extLst>
              <a:ext uri="{FF2B5EF4-FFF2-40B4-BE49-F238E27FC236}">
                <a16:creationId xmlns:a16="http://schemas.microsoft.com/office/drawing/2014/main" id="{9B2563BF-6F8E-0FCE-4258-89ADDF082AD0}"/>
              </a:ext>
            </a:extLst>
          </p:cNvPr>
          <p:cNvSpPr>
            <a:spLocks noChangeArrowheads="1" noTextEdit="1"/>
          </p:cNvSpPr>
          <p:nvPr>
            <p:ph type="sldImg"/>
          </p:nvPr>
        </p:nvSpPr>
        <p:spPr>
          <a:ln/>
        </p:spPr>
      </p:sp>
      <p:sp>
        <p:nvSpPr>
          <p:cNvPr id="110597" name="Rectangle 3">
            <a:extLst>
              <a:ext uri="{FF2B5EF4-FFF2-40B4-BE49-F238E27FC236}">
                <a16:creationId xmlns:a16="http://schemas.microsoft.com/office/drawing/2014/main" id="{6F447A87-5D68-3C0F-7690-16CF69272FC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A89F3DD-9E42-7E5F-A3DB-2626B6D778A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1619" name="Rectangle 5">
            <a:extLst>
              <a:ext uri="{FF2B5EF4-FFF2-40B4-BE49-F238E27FC236}">
                <a16:creationId xmlns:a16="http://schemas.microsoft.com/office/drawing/2014/main" id="{15F34197-A5AF-229D-F215-948F8589CB4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57E68CD3-615F-43C3-B3F6-1417804A6C33}" type="slidenum">
              <a:rPr lang="en-US" altLang="en-US" sz="1100" b="0">
                <a:solidFill>
                  <a:schemeClr val="tx1"/>
                </a:solidFill>
              </a:rPr>
              <a:pPr/>
              <a:t>38</a:t>
            </a:fld>
            <a:endParaRPr lang="en-US" altLang="en-US" sz="1100" b="0">
              <a:solidFill>
                <a:schemeClr val="tx1"/>
              </a:solidFill>
            </a:endParaRPr>
          </a:p>
        </p:txBody>
      </p:sp>
      <p:sp>
        <p:nvSpPr>
          <p:cNvPr id="111620" name="Rectangle 2">
            <a:extLst>
              <a:ext uri="{FF2B5EF4-FFF2-40B4-BE49-F238E27FC236}">
                <a16:creationId xmlns:a16="http://schemas.microsoft.com/office/drawing/2014/main" id="{8D7A2AA4-F446-D1A6-4790-BE376BF3902D}"/>
              </a:ext>
            </a:extLst>
          </p:cNvPr>
          <p:cNvSpPr>
            <a:spLocks noChangeArrowheads="1" noTextEdit="1"/>
          </p:cNvSpPr>
          <p:nvPr>
            <p:ph type="sldImg"/>
          </p:nvPr>
        </p:nvSpPr>
        <p:spPr>
          <a:ln/>
        </p:spPr>
      </p:sp>
      <p:sp>
        <p:nvSpPr>
          <p:cNvPr id="111621" name="Rectangle 3">
            <a:extLst>
              <a:ext uri="{FF2B5EF4-FFF2-40B4-BE49-F238E27FC236}">
                <a16:creationId xmlns:a16="http://schemas.microsoft.com/office/drawing/2014/main" id="{4D4A94DB-CA23-6921-9426-E15C61F9C84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B592B011-4B2D-1F2B-E29F-CED651B99C8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2643" name="Rectangle 5">
            <a:extLst>
              <a:ext uri="{FF2B5EF4-FFF2-40B4-BE49-F238E27FC236}">
                <a16:creationId xmlns:a16="http://schemas.microsoft.com/office/drawing/2014/main" id="{5A8AF487-90D5-87DF-1A8E-A2A668A321D9}"/>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8AA2537-6078-4C5A-89A9-6E1063726E4D}" type="slidenum">
              <a:rPr lang="en-US" altLang="en-US" sz="1100" b="0">
                <a:solidFill>
                  <a:schemeClr val="tx1"/>
                </a:solidFill>
              </a:rPr>
              <a:pPr/>
              <a:t>39</a:t>
            </a:fld>
            <a:endParaRPr lang="en-US" altLang="en-US" sz="1100" b="0">
              <a:solidFill>
                <a:schemeClr val="tx1"/>
              </a:solidFill>
            </a:endParaRPr>
          </a:p>
        </p:txBody>
      </p:sp>
      <p:sp>
        <p:nvSpPr>
          <p:cNvPr id="112644" name="Rectangle 2">
            <a:extLst>
              <a:ext uri="{FF2B5EF4-FFF2-40B4-BE49-F238E27FC236}">
                <a16:creationId xmlns:a16="http://schemas.microsoft.com/office/drawing/2014/main" id="{CD34E8D3-1002-A002-2B7A-3738EBEB4883}"/>
              </a:ext>
            </a:extLst>
          </p:cNvPr>
          <p:cNvSpPr>
            <a:spLocks noChangeArrowheads="1" noTextEdit="1"/>
          </p:cNvSpPr>
          <p:nvPr>
            <p:ph type="sldImg"/>
          </p:nvPr>
        </p:nvSpPr>
        <p:spPr>
          <a:ln/>
        </p:spPr>
      </p:sp>
      <p:sp>
        <p:nvSpPr>
          <p:cNvPr id="112645" name="Rectangle 3">
            <a:extLst>
              <a:ext uri="{FF2B5EF4-FFF2-40B4-BE49-F238E27FC236}">
                <a16:creationId xmlns:a16="http://schemas.microsoft.com/office/drawing/2014/main" id="{865F6291-5C90-7C46-F836-BBB2342B0D3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1CD5D0AB-BB32-B4E7-AD5D-339C012283B2}"/>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3667" name="Rectangle 5">
            <a:extLst>
              <a:ext uri="{FF2B5EF4-FFF2-40B4-BE49-F238E27FC236}">
                <a16:creationId xmlns:a16="http://schemas.microsoft.com/office/drawing/2014/main" id="{052F7755-8EC0-A717-50F7-99B6D9B04A3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7707135-6135-4960-8B55-69C053401801}" type="slidenum">
              <a:rPr lang="en-US" altLang="en-US" sz="1100" b="0">
                <a:solidFill>
                  <a:schemeClr val="tx1"/>
                </a:solidFill>
              </a:rPr>
              <a:pPr/>
              <a:t>40</a:t>
            </a:fld>
            <a:endParaRPr lang="en-US" altLang="en-US" sz="1100" b="0">
              <a:solidFill>
                <a:schemeClr val="tx1"/>
              </a:solidFill>
            </a:endParaRPr>
          </a:p>
        </p:txBody>
      </p:sp>
      <p:sp>
        <p:nvSpPr>
          <p:cNvPr id="113668" name="Rectangle 2">
            <a:extLst>
              <a:ext uri="{FF2B5EF4-FFF2-40B4-BE49-F238E27FC236}">
                <a16:creationId xmlns:a16="http://schemas.microsoft.com/office/drawing/2014/main" id="{9D2A4209-A0DC-B663-6BF1-087BE42CA2AB}"/>
              </a:ext>
            </a:extLst>
          </p:cNvPr>
          <p:cNvSpPr>
            <a:spLocks noChangeArrowheads="1" noTextEdit="1"/>
          </p:cNvSpPr>
          <p:nvPr>
            <p:ph type="sldImg"/>
          </p:nvPr>
        </p:nvSpPr>
        <p:spPr>
          <a:ln/>
        </p:spPr>
      </p:sp>
      <p:sp>
        <p:nvSpPr>
          <p:cNvPr id="113669" name="Rectangle 3">
            <a:extLst>
              <a:ext uri="{FF2B5EF4-FFF2-40B4-BE49-F238E27FC236}">
                <a16:creationId xmlns:a16="http://schemas.microsoft.com/office/drawing/2014/main" id="{BF05598B-AAC5-230C-C064-5607E543091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C65DC5E-1283-7949-41F1-1245FE63BE4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7827" name="Rectangle 5">
            <a:extLst>
              <a:ext uri="{FF2B5EF4-FFF2-40B4-BE49-F238E27FC236}">
                <a16:creationId xmlns:a16="http://schemas.microsoft.com/office/drawing/2014/main" id="{35A67E08-D245-AE1E-B546-ED1BB4C4B1B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F4EE27E-9B57-4CA2-B15F-144620C112BB}" type="slidenum">
              <a:rPr lang="en-US" altLang="en-US" sz="1100" b="0">
                <a:solidFill>
                  <a:schemeClr val="tx1"/>
                </a:solidFill>
              </a:rPr>
              <a:pPr/>
              <a:t>4</a:t>
            </a:fld>
            <a:endParaRPr lang="en-US" altLang="en-US" sz="1100" b="0">
              <a:solidFill>
                <a:schemeClr val="tx1"/>
              </a:solidFill>
            </a:endParaRPr>
          </a:p>
        </p:txBody>
      </p:sp>
      <p:sp>
        <p:nvSpPr>
          <p:cNvPr id="77828" name="Rectangle 2">
            <a:extLst>
              <a:ext uri="{FF2B5EF4-FFF2-40B4-BE49-F238E27FC236}">
                <a16:creationId xmlns:a16="http://schemas.microsoft.com/office/drawing/2014/main" id="{2713578F-31B1-E406-42E5-3398FBF25B90}"/>
              </a:ext>
            </a:extLst>
          </p:cNvPr>
          <p:cNvSpPr>
            <a:spLocks noChangeArrowheads="1" noTextEdit="1"/>
          </p:cNvSpPr>
          <p:nvPr>
            <p:ph type="sldImg"/>
          </p:nvPr>
        </p:nvSpPr>
        <p:spPr>
          <a:ln/>
        </p:spPr>
      </p:sp>
      <p:sp>
        <p:nvSpPr>
          <p:cNvPr id="77829" name="Rectangle 3">
            <a:extLst>
              <a:ext uri="{FF2B5EF4-FFF2-40B4-BE49-F238E27FC236}">
                <a16:creationId xmlns:a16="http://schemas.microsoft.com/office/drawing/2014/main" id="{62965828-94D2-D2EA-FEE5-04840DA5641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EB2C846-1C4E-D9B6-25DC-E47E2CBE4E3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4691" name="Rectangle 5">
            <a:extLst>
              <a:ext uri="{FF2B5EF4-FFF2-40B4-BE49-F238E27FC236}">
                <a16:creationId xmlns:a16="http://schemas.microsoft.com/office/drawing/2014/main" id="{8E1F0F27-D2C1-0F7F-3655-4DB92E3DB89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765DD8A-8E5F-47A2-A79A-45E017CEB7E9}" type="slidenum">
              <a:rPr lang="en-US" altLang="en-US" sz="1100" b="0">
                <a:solidFill>
                  <a:schemeClr val="tx1"/>
                </a:solidFill>
              </a:rPr>
              <a:pPr/>
              <a:t>41</a:t>
            </a:fld>
            <a:endParaRPr lang="en-US" altLang="en-US" sz="1100" b="0">
              <a:solidFill>
                <a:schemeClr val="tx1"/>
              </a:solidFill>
            </a:endParaRPr>
          </a:p>
        </p:txBody>
      </p:sp>
      <p:sp>
        <p:nvSpPr>
          <p:cNvPr id="114692" name="Rectangle 2">
            <a:extLst>
              <a:ext uri="{FF2B5EF4-FFF2-40B4-BE49-F238E27FC236}">
                <a16:creationId xmlns:a16="http://schemas.microsoft.com/office/drawing/2014/main" id="{80753B05-1C89-2175-5A4C-8B4256B2EACD}"/>
              </a:ext>
            </a:extLst>
          </p:cNvPr>
          <p:cNvSpPr>
            <a:spLocks noChangeArrowheads="1" noTextEdit="1"/>
          </p:cNvSpPr>
          <p:nvPr>
            <p:ph type="sldImg"/>
          </p:nvPr>
        </p:nvSpPr>
        <p:spPr>
          <a:ln/>
        </p:spPr>
      </p:sp>
      <p:sp>
        <p:nvSpPr>
          <p:cNvPr id="114693" name="Rectangle 3">
            <a:extLst>
              <a:ext uri="{FF2B5EF4-FFF2-40B4-BE49-F238E27FC236}">
                <a16:creationId xmlns:a16="http://schemas.microsoft.com/office/drawing/2014/main" id="{17FF9E69-22E9-1A1E-335E-7208BA59FDF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C30EC32-B7CF-B46C-89DD-7107BA039BD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5715" name="Rectangle 5">
            <a:extLst>
              <a:ext uri="{FF2B5EF4-FFF2-40B4-BE49-F238E27FC236}">
                <a16:creationId xmlns:a16="http://schemas.microsoft.com/office/drawing/2014/main" id="{A5331633-9D62-6F9D-E529-1FE708FF186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915087A-79C1-4D70-B29D-B6C3953CA6AB}" type="slidenum">
              <a:rPr lang="en-US" altLang="en-US" sz="1100" b="0">
                <a:solidFill>
                  <a:schemeClr val="tx1"/>
                </a:solidFill>
              </a:rPr>
              <a:pPr/>
              <a:t>42</a:t>
            </a:fld>
            <a:endParaRPr lang="en-US" altLang="en-US" sz="1100" b="0">
              <a:solidFill>
                <a:schemeClr val="tx1"/>
              </a:solidFill>
            </a:endParaRPr>
          </a:p>
        </p:txBody>
      </p:sp>
      <p:sp>
        <p:nvSpPr>
          <p:cNvPr id="115716" name="Rectangle 2">
            <a:extLst>
              <a:ext uri="{FF2B5EF4-FFF2-40B4-BE49-F238E27FC236}">
                <a16:creationId xmlns:a16="http://schemas.microsoft.com/office/drawing/2014/main" id="{BEDDD49E-E5D3-E634-CA41-66864A64D737}"/>
              </a:ext>
            </a:extLst>
          </p:cNvPr>
          <p:cNvSpPr>
            <a:spLocks noChangeArrowheads="1" noTextEdit="1"/>
          </p:cNvSpPr>
          <p:nvPr>
            <p:ph type="sldImg"/>
          </p:nvPr>
        </p:nvSpPr>
        <p:spPr>
          <a:ln/>
        </p:spPr>
      </p:sp>
      <p:sp>
        <p:nvSpPr>
          <p:cNvPr id="115717" name="Rectangle 3">
            <a:extLst>
              <a:ext uri="{FF2B5EF4-FFF2-40B4-BE49-F238E27FC236}">
                <a16:creationId xmlns:a16="http://schemas.microsoft.com/office/drawing/2014/main" id="{7266EDD6-EC1A-C303-1483-8BF9D770579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4833297-AF10-AEB6-EE58-E705203D4F1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6739" name="Rectangle 5">
            <a:extLst>
              <a:ext uri="{FF2B5EF4-FFF2-40B4-BE49-F238E27FC236}">
                <a16:creationId xmlns:a16="http://schemas.microsoft.com/office/drawing/2014/main" id="{AE33C034-3646-D3E3-15EC-A70445E1D3D0}"/>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27D9CC9-AECF-4F46-A258-772E7953CD08}" type="slidenum">
              <a:rPr lang="en-US" altLang="en-US" sz="1100" b="0">
                <a:solidFill>
                  <a:schemeClr val="tx1"/>
                </a:solidFill>
              </a:rPr>
              <a:pPr/>
              <a:t>43</a:t>
            </a:fld>
            <a:endParaRPr lang="en-US" altLang="en-US" sz="1100" b="0">
              <a:solidFill>
                <a:schemeClr val="tx1"/>
              </a:solidFill>
            </a:endParaRPr>
          </a:p>
        </p:txBody>
      </p:sp>
      <p:sp>
        <p:nvSpPr>
          <p:cNvPr id="116740" name="Rectangle 2">
            <a:extLst>
              <a:ext uri="{FF2B5EF4-FFF2-40B4-BE49-F238E27FC236}">
                <a16:creationId xmlns:a16="http://schemas.microsoft.com/office/drawing/2014/main" id="{93F9A66D-CFD8-CA82-7499-A1E48F8E66FD}"/>
              </a:ext>
            </a:extLst>
          </p:cNvPr>
          <p:cNvSpPr>
            <a:spLocks noChangeArrowheads="1" noTextEdit="1"/>
          </p:cNvSpPr>
          <p:nvPr>
            <p:ph type="sldImg"/>
          </p:nvPr>
        </p:nvSpPr>
        <p:spPr>
          <a:ln/>
        </p:spPr>
      </p:sp>
      <p:sp>
        <p:nvSpPr>
          <p:cNvPr id="116741" name="Rectangle 3">
            <a:extLst>
              <a:ext uri="{FF2B5EF4-FFF2-40B4-BE49-F238E27FC236}">
                <a16:creationId xmlns:a16="http://schemas.microsoft.com/office/drawing/2014/main" id="{62DD1588-981C-258F-C53D-746FA72FB6D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6D71B87C-3B55-6CD0-CD11-F8CB9DAB9E3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7763" name="Rectangle 5">
            <a:extLst>
              <a:ext uri="{FF2B5EF4-FFF2-40B4-BE49-F238E27FC236}">
                <a16:creationId xmlns:a16="http://schemas.microsoft.com/office/drawing/2014/main" id="{11FD67E9-78D3-F832-C535-B68FC2A2081A}"/>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1891BFA-8A54-48A2-A11C-03768FF7F980}" type="slidenum">
              <a:rPr lang="en-US" altLang="en-US" sz="1100" b="0">
                <a:solidFill>
                  <a:schemeClr val="tx1"/>
                </a:solidFill>
              </a:rPr>
              <a:pPr/>
              <a:t>44</a:t>
            </a:fld>
            <a:endParaRPr lang="en-US" altLang="en-US" sz="1100" b="0">
              <a:solidFill>
                <a:schemeClr val="tx1"/>
              </a:solidFill>
            </a:endParaRPr>
          </a:p>
        </p:txBody>
      </p:sp>
      <p:sp>
        <p:nvSpPr>
          <p:cNvPr id="117764" name="Rectangle 2">
            <a:extLst>
              <a:ext uri="{FF2B5EF4-FFF2-40B4-BE49-F238E27FC236}">
                <a16:creationId xmlns:a16="http://schemas.microsoft.com/office/drawing/2014/main" id="{2E1B6527-11D2-6B0C-2141-4D28ABE72AC1}"/>
              </a:ext>
            </a:extLst>
          </p:cNvPr>
          <p:cNvSpPr>
            <a:spLocks noChangeArrowheads="1" noTextEdit="1"/>
          </p:cNvSpPr>
          <p:nvPr>
            <p:ph type="sldImg"/>
          </p:nvPr>
        </p:nvSpPr>
        <p:spPr>
          <a:ln/>
        </p:spPr>
      </p:sp>
      <p:sp>
        <p:nvSpPr>
          <p:cNvPr id="117765" name="Rectangle 3">
            <a:extLst>
              <a:ext uri="{FF2B5EF4-FFF2-40B4-BE49-F238E27FC236}">
                <a16:creationId xmlns:a16="http://schemas.microsoft.com/office/drawing/2014/main" id="{7342FBDE-3715-3343-78D3-4AB24B155E5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A53293D-D62F-93FE-72E8-133C488ED6D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8787" name="Rectangle 5">
            <a:extLst>
              <a:ext uri="{FF2B5EF4-FFF2-40B4-BE49-F238E27FC236}">
                <a16:creationId xmlns:a16="http://schemas.microsoft.com/office/drawing/2014/main" id="{C5C0B61C-A98A-7812-4F82-CD4D9E2CCF3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58CBE6A-95D7-403F-AB48-215914753E16}" type="slidenum">
              <a:rPr lang="en-US" altLang="en-US" sz="1100" b="0">
                <a:solidFill>
                  <a:schemeClr val="tx1"/>
                </a:solidFill>
              </a:rPr>
              <a:pPr/>
              <a:t>45</a:t>
            </a:fld>
            <a:endParaRPr lang="en-US" altLang="en-US" sz="1100" b="0">
              <a:solidFill>
                <a:schemeClr val="tx1"/>
              </a:solidFill>
            </a:endParaRPr>
          </a:p>
        </p:txBody>
      </p:sp>
      <p:sp>
        <p:nvSpPr>
          <p:cNvPr id="118788" name="Rectangle 2">
            <a:extLst>
              <a:ext uri="{FF2B5EF4-FFF2-40B4-BE49-F238E27FC236}">
                <a16:creationId xmlns:a16="http://schemas.microsoft.com/office/drawing/2014/main" id="{5352D8CF-5A43-3545-2F9A-7A0CDAE090A4}"/>
              </a:ext>
            </a:extLst>
          </p:cNvPr>
          <p:cNvSpPr>
            <a:spLocks noChangeArrowheads="1" noTextEdit="1"/>
          </p:cNvSpPr>
          <p:nvPr>
            <p:ph type="sldImg"/>
          </p:nvPr>
        </p:nvSpPr>
        <p:spPr>
          <a:ln/>
        </p:spPr>
      </p:sp>
      <p:sp>
        <p:nvSpPr>
          <p:cNvPr id="118789" name="Rectangle 3">
            <a:extLst>
              <a:ext uri="{FF2B5EF4-FFF2-40B4-BE49-F238E27FC236}">
                <a16:creationId xmlns:a16="http://schemas.microsoft.com/office/drawing/2014/main" id="{7F35502B-EC3E-E310-8B9B-30534A051CF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ED3D8F9A-C426-2ED5-94C8-B050060B7C6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9811" name="Rectangle 5">
            <a:extLst>
              <a:ext uri="{FF2B5EF4-FFF2-40B4-BE49-F238E27FC236}">
                <a16:creationId xmlns:a16="http://schemas.microsoft.com/office/drawing/2014/main" id="{FE41F592-9E33-C1D5-3B64-299D49B7A4E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7A0D959-131C-49BA-9CB0-9EAFA0F5F914}" type="slidenum">
              <a:rPr lang="en-US" altLang="en-US" sz="1100" b="0">
                <a:solidFill>
                  <a:schemeClr val="tx1"/>
                </a:solidFill>
              </a:rPr>
              <a:pPr/>
              <a:t>46</a:t>
            </a:fld>
            <a:endParaRPr lang="en-US" altLang="en-US" sz="1100" b="0">
              <a:solidFill>
                <a:schemeClr val="tx1"/>
              </a:solidFill>
            </a:endParaRPr>
          </a:p>
        </p:txBody>
      </p:sp>
      <p:sp>
        <p:nvSpPr>
          <p:cNvPr id="119812" name="Rectangle 2">
            <a:extLst>
              <a:ext uri="{FF2B5EF4-FFF2-40B4-BE49-F238E27FC236}">
                <a16:creationId xmlns:a16="http://schemas.microsoft.com/office/drawing/2014/main" id="{C62029D6-6191-C8DB-ABDA-1ECA9C24C802}"/>
              </a:ext>
            </a:extLst>
          </p:cNvPr>
          <p:cNvSpPr>
            <a:spLocks noChangeArrowheads="1" noTextEdit="1"/>
          </p:cNvSpPr>
          <p:nvPr>
            <p:ph type="sldImg"/>
          </p:nvPr>
        </p:nvSpPr>
        <p:spPr>
          <a:ln/>
        </p:spPr>
      </p:sp>
      <p:sp>
        <p:nvSpPr>
          <p:cNvPr id="119813" name="Rectangle 3">
            <a:extLst>
              <a:ext uri="{FF2B5EF4-FFF2-40B4-BE49-F238E27FC236}">
                <a16:creationId xmlns:a16="http://schemas.microsoft.com/office/drawing/2014/main" id="{FFB8CD13-9D38-4EB5-93E4-A39722A0ED1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4310D14-522E-D94A-849C-72A95250BE1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0835" name="Rectangle 5">
            <a:extLst>
              <a:ext uri="{FF2B5EF4-FFF2-40B4-BE49-F238E27FC236}">
                <a16:creationId xmlns:a16="http://schemas.microsoft.com/office/drawing/2014/main" id="{CDDEE18F-0FF2-4FEF-9882-59D8DC619663}"/>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C41F5CD-7009-41DC-B758-6014A9EAF767}" type="slidenum">
              <a:rPr lang="en-US" altLang="en-US" sz="1100" b="0">
                <a:solidFill>
                  <a:schemeClr val="tx1"/>
                </a:solidFill>
              </a:rPr>
              <a:pPr/>
              <a:t>47</a:t>
            </a:fld>
            <a:endParaRPr lang="en-US" altLang="en-US" sz="1100" b="0">
              <a:solidFill>
                <a:schemeClr val="tx1"/>
              </a:solidFill>
            </a:endParaRPr>
          </a:p>
        </p:txBody>
      </p:sp>
      <p:sp>
        <p:nvSpPr>
          <p:cNvPr id="120836" name="Rectangle 2">
            <a:extLst>
              <a:ext uri="{FF2B5EF4-FFF2-40B4-BE49-F238E27FC236}">
                <a16:creationId xmlns:a16="http://schemas.microsoft.com/office/drawing/2014/main" id="{1AD584F2-04B2-9217-0556-578815908295}"/>
              </a:ext>
            </a:extLst>
          </p:cNvPr>
          <p:cNvSpPr>
            <a:spLocks noChangeArrowheads="1" noTextEdit="1"/>
          </p:cNvSpPr>
          <p:nvPr>
            <p:ph type="sldImg"/>
          </p:nvPr>
        </p:nvSpPr>
        <p:spPr>
          <a:ln/>
        </p:spPr>
      </p:sp>
      <p:sp>
        <p:nvSpPr>
          <p:cNvPr id="120837" name="Rectangle 3">
            <a:extLst>
              <a:ext uri="{FF2B5EF4-FFF2-40B4-BE49-F238E27FC236}">
                <a16:creationId xmlns:a16="http://schemas.microsoft.com/office/drawing/2014/main" id="{1ED29C13-BAC3-A22C-00FD-0762E329045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6EB92D0D-BC09-AF17-CE35-6554E89B485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1859" name="Rectangle 5">
            <a:extLst>
              <a:ext uri="{FF2B5EF4-FFF2-40B4-BE49-F238E27FC236}">
                <a16:creationId xmlns:a16="http://schemas.microsoft.com/office/drawing/2014/main" id="{9DC7B9E0-664C-C8CB-1B2F-0FE07ABAE88C}"/>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FF2C02C-552F-451F-B2B8-5695735A3F88}" type="slidenum">
              <a:rPr lang="en-US" altLang="en-US" sz="1100" b="0">
                <a:solidFill>
                  <a:schemeClr val="tx1"/>
                </a:solidFill>
              </a:rPr>
              <a:pPr/>
              <a:t>48</a:t>
            </a:fld>
            <a:endParaRPr lang="en-US" altLang="en-US" sz="1100" b="0">
              <a:solidFill>
                <a:schemeClr val="tx1"/>
              </a:solidFill>
            </a:endParaRPr>
          </a:p>
        </p:txBody>
      </p:sp>
      <p:sp>
        <p:nvSpPr>
          <p:cNvPr id="121860" name="Rectangle 2">
            <a:extLst>
              <a:ext uri="{FF2B5EF4-FFF2-40B4-BE49-F238E27FC236}">
                <a16:creationId xmlns:a16="http://schemas.microsoft.com/office/drawing/2014/main" id="{D2C0FEC4-BD80-A3B4-A688-AB581DE2CFF3}"/>
              </a:ext>
            </a:extLst>
          </p:cNvPr>
          <p:cNvSpPr>
            <a:spLocks noChangeArrowheads="1" noTextEdit="1"/>
          </p:cNvSpPr>
          <p:nvPr>
            <p:ph type="sldImg"/>
          </p:nvPr>
        </p:nvSpPr>
        <p:spPr>
          <a:ln/>
        </p:spPr>
      </p:sp>
      <p:sp>
        <p:nvSpPr>
          <p:cNvPr id="121861" name="Rectangle 3">
            <a:extLst>
              <a:ext uri="{FF2B5EF4-FFF2-40B4-BE49-F238E27FC236}">
                <a16:creationId xmlns:a16="http://schemas.microsoft.com/office/drawing/2014/main" id="{AB5C4440-C877-C8F3-93A5-7BDE43A2833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618A9C46-0F34-355A-8F6A-E876AE50E29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2883" name="Rectangle 5">
            <a:extLst>
              <a:ext uri="{FF2B5EF4-FFF2-40B4-BE49-F238E27FC236}">
                <a16:creationId xmlns:a16="http://schemas.microsoft.com/office/drawing/2014/main" id="{B60A1597-140E-C2F6-9055-E4ECD444872F}"/>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F8D84C8-C3EA-4050-B500-28606D249148}" type="slidenum">
              <a:rPr lang="en-US" altLang="en-US" sz="1100" b="0">
                <a:solidFill>
                  <a:schemeClr val="tx1"/>
                </a:solidFill>
              </a:rPr>
              <a:pPr/>
              <a:t>49</a:t>
            </a:fld>
            <a:endParaRPr lang="en-US" altLang="en-US" sz="1100" b="0">
              <a:solidFill>
                <a:schemeClr val="tx1"/>
              </a:solidFill>
            </a:endParaRPr>
          </a:p>
        </p:txBody>
      </p:sp>
      <p:sp>
        <p:nvSpPr>
          <p:cNvPr id="122884" name="Rectangle 2">
            <a:extLst>
              <a:ext uri="{FF2B5EF4-FFF2-40B4-BE49-F238E27FC236}">
                <a16:creationId xmlns:a16="http://schemas.microsoft.com/office/drawing/2014/main" id="{E5B47110-0255-246A-8009-68280D4E1376}"/>
              </a:ext>
            </a:extLst>
          </p:cNvPr>
          <p:cNvSpPr>
            <a:spLocks noChangeArrowheads="1" noTextEdit="1"/>
          </p:cNvSpPr>
          <p:nvPr>
            <p:ph type="sldImg"/>
          </p:nvPr>
        </p:nvSpPr>
        <p:spPr>
          <a:ln/>
        </p:spPr>
      </p:sp>
      <p:sp>
        <p:nvSpPr>
          <p:cNvPr id="122885" name="Rectangle 3">
            <a:extLst>
              <a:ext uri="{FF2B5EF4-FFF2-40B4-BE49-F238E27FC236}">
                <a16:creationId xmlns:a16="http://schemas.microsoft.com/office/drawing/2014/main" id="{958CA94B-1AF0-CFF8-6615-2DEAA68BDD3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EE04204F-14FA-7834-1501-64CA65705DE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3907" name="Rectangle 5">
            <a:extLst>
              <a:ext uri="{FF2B5EF4-FFF2-40B4-BE49-F238E27FC236}">
                <a16:creationId xmlns:a16="http://schemas.microsoft.com/office/drawing/2014/main" id="{A5AB4434-9483-4152-2934-2D673BCDA4E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D19920C0-3A04-427A-89D9-FE9ABC8EB683}" type="slidenum">
              <a:rPr lang="en-US" altLang="en-US" sz="1100" b="0">
                <a:solidFill>
                  <a:schemeClr val="tx1"/>
                </a:solidFill>
              </a:rPr>
              <a:pPr/>
              <a:t>50</a:t>
            </a:fld>
            <a:endParaRPr lang="en-US" altLang="en-US" sz="1100" b="0">
              <a:solidFill>
                <a:schemeClr val="tx1"/>
              </a:solidFill>
            </a:endParaRPr>
          </a:p>
        </p:txBody>
      </p:sp>
      <p:sp>
        <p:nvSpPr>
          <p:cNvPr id="123908" name="Rectangle 2">
            <a:extLst>
              <a:ext uri="{FF2B5EF4-FFF2-40B4-BE49-F238E27FC236}">
                <a16:creationId xmlns:a16="http://schemas.microsoft.com/office/drawing/2014/main" id="{8E19D0D0-528B-0155-E0E8-338A3D825BB0}"/>
              </a:ext>
            </a:extLst>
          </p:cNvPr>
          <p:cNvSpPr>
            <a:spLocks noChangeArrowheads="1" noTextEdit="1"/>
          </p:cNvSpPr>
          <p:nvPr>
            <p:ph type="sldImg"/>
          </p:nvPr>
        </p:nvSpPr>
        <p:spPr>
          <a:ln/>
        </p:spPr>
      </p:sp>
      <p:sp>
        <p:nvSpPr>
          <p:cNvPr id="123909" name="Rectangle 3">
            <a:extLst>
              <a:ext uri="{FF2B5EF4-FFF2-40B4-BE49-F238E27FC236}">
                <a16:creationId xmlns:a16="http://schemas.microsoft.com/office/drawing/2014/main" id="{4D042D0E-7E5E-97B8-63F4-606C1655290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5DF47B8-045A-65B9-10D9-06EDC152144C}"/>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8851" name="Rectangle 5">
            <a:extLst>
              <a:ext uri="{FF2B5EF4-FFF2-40B4-BE49-F238E27FC236}">
                <a16:creationId xmlns:a16="http://schemas.microsoft.com/office/drawing/2014/main" id="{2732263C-6A0F-C988-DB1F-C7B12342D6BC}"/>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1B97FE5-D824-4D6D-86AE-B2E0E95F504F}" type="slidenum">
              <a:rPr lang="en-US" altLang="en-US" sz="1100" b="0">
                <a:solidFill>
                  <a:schemeClr val="tx1"/>
                </a:solidFill>
              </a:rPr>
              <a:pPr/>
              <a:t>5</a:t>
            </a:fld>
            <a:endParaRPr lang="en-US" altLang="en-US" sz="1100" b="0">
              <a:solidFill>
                <a:schemeClr val="tx1"/>
              </a:solidFill>
            </a:endParaRPr>
          </a:p>
        </p:txBody>
      </p:sp>
      <p:sp>
        <p:nvSpPr>
          <p:cNvPr id="78852" name="Rectangle 2">
            <a:extLst>
              <a:ext uri="{FF2B5EF4-FFF2-40B4-BE49-F238E27FC236}">
                <a16:creationId xmlns:a16="http://schemas.microsoft.com/office/drawing/2014/main" id="{6902C335-A2C9-2A4B-570E-EEB9F6B3B440}"/>
              </a:ext>
            </a:extLst>
          </p:cNvPr>
          <p:cNvSpPr>
            <a:spLocks noChangeArrowheads="1" noTextEdit="1"/>
          </p:cNvSpPr>
          <p:nvPr>
            <p:ph type="sldImg"/>
          </p:nvPr>
        </p:nvSpPr>
        <p:spPr>
          <a:ln/>
        </p:spPr>
      </p:sp>
      <p:sp>
        <p:nvSpPr>
          <p:cNvPr id="78853" name="Rectangle 3">
            <a:extLst>
              <a:ext uri="{FF2B5EF4-FFF2-40B4-BE49-F238E27FC236}">
                <a16:creationId xmlns:a16="http://schemas.microsoft.com/office/drawing/2014/main" id="{E519032E-B465-EAD0-10D9-8F685C99B13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C483ED3B-7AF2-76B2-0568-905C1679522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4931" name="Rectangle 5">
            <a:extLst>
              <a:ext uri="{FF2B5EF4-FFF2-40B4-BE49-F238E27FC236}">
                <a16:creationId xmlns:a16="http://schemas.microsoft.com/office/drawing/2014/main" id="{9D03EC72-0BE7-08C7-2CDE-F6E1C517DAC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02FBF51-2F29-409C-A78A-D61265A72A9A}" type="slidenum">
              <a:rPr lang="en-US" altLang="en-US" sz="1100" b="0">
                <a:solidFill>
                  <a:schemeClr val="tx1"/>
                </a:solidFill>
              </a:rPr>
              <a:pPr/>
              <a:t>51</a:t>
            </a:fld>
            <a:endParaRPr lang="en-US" altLang="en-US" sz="1100" b="0">
              <a:solidFill>
                <a:schemeClr val="tx1"/>
              </a:solidFill>
            </a:endParaRPr>
          </a:p>
        </p:txBody>
      </p:sp>
      <p:sp>
        <p:nvSpPr>
          <p:cNvPr id="124932" name="Rectangle 2">
            <a:extLst>
              <a:ext uri="{FF2B5EF4-FFF2-40B4-BE49-F238E27FC236}">
                <a16:creationId xmlns:a16="http://schemas.microsoft.com/office/drawing/2014/main" id="{A19A537E-1A00-68EC-7EC1-A661C3D2965E}"/>
              </a:ext>
            </a:extLst>
          </p:cNvPr>
          <p:cNvSpPr>
            <a:spLocks noChangeArrowheads="1" noTextEdit="1"/>
          </p:cNvSpPr>
          <p:nvPr>
            <p:ph type="sldImg"/>
          </p:nvPr>
        </p:nvSpPr>
        <p:spPr>
          <a:ln/>
        </p:spPr>
      </p:sp>
      <p:sp>
        <p:nvSpPr>
          <p:cNvPr id="124933" name="Rectangle 3">
            <a:extLst>
              <a:ext uri="{FF2B5EF4-FFF2-40B4-BE49-F238E27FC236}">
                <a16:creationId xmlns:a16="http://schemas.microsoft.com/office/drawing/2014/main" id="{7A3AADF2-B21E-A695-04ED-D50C270D1F7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25DF9D0-E316-B473-22CB-872357A880D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5955" name="Rectangle 5">
            <a:extLst>
              <a:ext uri="{FF2B5EF4-FFF2-40B4-BE49-F238E27FC236}">
                <a16:creationId xmlns:a16="http://schemas.microsoft.com/office/drawing/2014/main" id="{504447E3-240C-318C-28BF-6AE6CB3BB74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388A235-0A28-4705-80F6-F3DDE755B9BC}" type="slidenum">
              <a:rPr lang="en-US" altLang="en-US" sz="1100" b="0">
                <a:solidFill>
                  <a:schemeClr val="tx1"/>
                </a:solidFill>
              </a:rPr>
              <a:pPr/>
              <a:t>52</a:t>
            </a:fld>
            <a:endParaRPr lang="en-US" altLang="en-US" sz="1100" b="0">
              <a:solidFill>
                <a:schemeClr val="tx1"/>
              </a:solidFill>
            </a:endParaRPr>
          </a:p>
        </p:txBody>
      </p:sp>
      <p:sp>
        <p:nvSpPr>
          <p:cNvPr id="125956" name="Rectangle 2">
            <a:extLst>
              <a:ext uri="{FF2B5EF4-FFF2-40B4-BE49-F238E27FC236}">
                <a16:creationId xmlns:a16="http://schemas.microsoft.com/office/drawing/2014/main" id="{51DAEFCD-ED42-D1CF-5636-3B901CA239C9}"/>
              </a:ext>
            </a:extLst>
          </p:cNvPr>
          <p:cNvSpPr>
            <a:spLocks noChangeArrowheads="1" noTextEdit="1"/>
          </p:cNvSpPr>
          <p:nvPr>
            <p:ph type="sldImg"/>
          </p:nvPr>
        </p:nvSpPr>
        <p:spPr>
          <a:ln/>
        </p:spPr>
      </p:sp>
      <p:sp>
        <p:nvSpPr>
          <p:cNvPr id="125957" name="Rectangle 3">
            <a:extLst>
              <a:ext uri="{FF2B5EF4-FFF2-40B4-BE49-F238E27FC236}">
                <a16:creationId xmlns:a16="http://schemas.microsoft.com/office/drawing/2014/main" id="{2B364CBC-0FD7-6CD5-2708-CD60D3AA589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73964081-B016-C5A0-DF53-6762ED4B27E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6979" name="Rectangle 5">
            <a:extLst>
              <a:ext uri="{FF2B5EF4-FFF2-40B4-BE49-F238E27FC236}">
                <a16:creationId xmlns:a16="http://schemas.microsoft.com/office/drawing/2014/main" id="{B21AC1C5-CD95-B99A-6990-6EDB5CC897C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91A55EF6-6701-4D93-900B-486034F67A1E}" type="slidenum">
              <a:rPr lang="en-US" altLang="en-US" sz="1100" b="0">
                <a:solidFill>
                  <a:schemeClr val="tx1"/>
                </a:solidFill>
              </a:rPr>
              <a:pPr/>
              <a:t>53</a:t>
            </a:fld>
            <a:endParaRPr lang="en-US" altLang="en-US" sz="1100" b="0">
              <a:solidFill>
                <a:schemeClr val="tx1"/>
              </a:solidFill>
            </a:endParaRPr>
          </a:p>
        </p:txBody>
      </p:sp>
      <p:sp>
        <p:nvSpPr>
          <p:cNvPr id="126980" name="Rectangle 2">
            <a:extLst>
              <a:ext uri="{FF2B5EF4-FFF2-40B4-BE49-F238E27FC236}">
                <a16:creationId xmlns:a16="http://schemas.microsoft.com/office/drawing/2014/main" id="{07DF1E80-42B5-6584-BFE7-6FB5537CAF61}"/>
              </a:ext>
            </a:extLst>
          </p:cNvPr>
          <p:cNvSpPr>
            <a:spLocks noChangeArrowheads="1" noTextEdit="1"/>
          </p:cNvSpPr>
          <p:nvPr>
            <p:ph type="sldImg"/>
          </p:nvPr>
        </p:nvSpPr>
        <p:spPr>
          <a:ln/>
        </p:spPr>
      </p:sp>
      <p:sp>
        <p:nvSpPr>
          <p:cNvPr id="126981" name="Rectangle 3">
            <a:extLst>
              <a:ext uri="{FF2B5EF4-FFF2-40B4-BE49-F238E27FC236}">
                <a16:creationId xmlns:a16="http://schemas.microsoft.com/office/drawing/2014/main" id="{C52CEA38-15E0-0F3B-F4CC-5BB1692A5DC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CEFF1259-B54F-FC6C-034D-1B0C1B0E0F3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8003" name="Rectangle 5">
            <a:extLst>
              <a:ext uri="{FF2B5EF4-FFF2-40B4-BE49-F238E27FC236}">
                <a16:creationId xmlns:a16="http://schemas.microsoft.com/office/drawing/2014/main" id="{DE56D578-3993-7611-D1D2-A2EC6050D010}"/>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9E7A74F7-289A-4B67-8E2B-8D8A05BE1BD2}" type="slidenum">
              <a:rPr lang="en-US" altLang="en-US" sz="1100" b="0">
                <a:solidFill>
                  <a:schemeClr val="tx1"/>
                </a:solidFill>
              </a:rPr>
              <a:pPr/>
              <a:t>54</a:t>
            </a:fld>
            <a:endParaRPr lang="en-US" altLang="en-US" sz="1100" b="0">
              <a:solidFill>
                <a:schemeClr val="tx1"/>
              </a:solidFill>
            </a:endParaRPr>
          </a:p>
        </p:txBody>
      </p:sp>
      <p:sp>
        <p:nvSpPr>
          <p:cNvPr id="128004" name="Rectangle 2">
            <a:extLst>
              <a:ext uri="{FF2B5EF4-FFF2-40B4-BE49-F238E27FC236}">
                <a16:creationId xmlns:a16="http://schemas.microsoft.com/office/drawing/2014/main" id="{E7872959-3EF7-31F2-AB0F-A5791D87912F}"/>
              </a:ext>
            </a:extLst>
          </p:cNvPr>
          <p:cNvSpPr>
            <a:spLocks noChangeArrowheads="1" noTextEdit="1"/>
          </p:cNvSpPr>
          <p:nvPr>
            <p:ph type="sldImg"/>
          </p:nvPr>
        </p:nvSpPr>
        <p:spPr>
          <a:ln/>
        </p:spPr>
      </p:sp>
      <p:sp>
        <p:nvSpPr>
          <p:cNvPr id="128005" name="Rectangle 3">
            <a:extLst>
              <a:ext uri="{FF2B5EF4-FFF2-40B4-BE49-F238E27FC236}">
                <a16:creationId xmlns:a16="http://schemas.microsoft.com/office/drawing/2014/main" id="{5C11691D-6B4E-E423-DCBC-822DB93E5CA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1176A31D-8497-D798-8A68-28B07CFADC2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9027" name="Rectangle 5">
            <a:extLst>
              <a:ext uri="{FF2B5EF4-FFF2-40B4-BE49-F238E27FC236}">
                <a16:creationId xmlns:a16="http://schemas.microsoft.com/office/drawing/2014/main" id="{55C3CC87-35A2-ED57-8DEA-224DBBC2B9E8}"/>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CDD614A-0492-4AD0-84C2-ADFBF4549DC3}" type="slidenum">
              <a:rPr lang="en-US" altLang="en-US" sz="1100" b="0">
                <a:solidFill>
                  <a:schemeClr val="tx1"/>
                </a:solidFill>
              </a:rPr>
              <a:pPr/>
              <a:t>55</a:t>
            </a:fld>
            <a:endParaRPr lang="en-US" altLang="en-US" sz="1100" b="0">
              <a:solidFill>
                <a:schemeClr val="tx1"/>
              </a:solidFill>
            </a:endParaRPr>
          </a:p>
        </p:txBody>
      </p:sp>
      <p:sp>
        <p:nvSpPr>
          <p:cNvPr id="129028" name="Rectangle 2">
            <a:extLst>
              <a:ext uri="{FF2B5EF4-FFF2-40B4-BE49-F238E27FC236}">
                <a16:creationId xmlns:a16="http://schemas.microsoft.com/office/drawing/2014/main" id="{439B23A8-20CB-7DA7-4F65-52C2D2954DB5}"/>
              </a:ext>
            </a:extLst>
          </p:cNvPr>
          <p:cNvSpPr>
            <a:spLocks noChangeArrowheads="1" noTextEdit="1"/>
          </p:cNvSpPr>
          <p:nvPr>
            <p:ph type="sldImg"/>
          </p:nvPr>
        </p:nvSpPr>
        <p:spPr>
          <a:ln/>
        </p:spPr>
      </p:sp>
      <p:sp>
        <p:nvSpPr>
          <p:cNvPr id="129029" name="Rectangle 3">
            <a:extLst>
              <a:ext uri="{FF2B5EF4-FFF2-40B4-BE49-F238E27FC236}">
                <a16:creationId xmlns:a16="http://schemas.microsoft.com/office/drawing/2014/main" id="{696C8EEF-7E39-3E11-C067-F100690D7E4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AD5AA1F3-C6B9-0035-5C6A-54EB306EB42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0051" name="Rectangle 5">
            <a:extLst>
              <a:ext uri="{FF2B5EF4-FFF2-40B4-BE49-F238E27FC236}">
                <a16:creationId xmlns:a16="http://schemas.microsoft.com/office/drawing/2014/main" id="{21D695D1-38A9-9EC0-DE44-829000CB668C}"/>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A54D62F-F315-4537-B949-FB089333A523}" type="slidenum">
              <a:rPr lang="en-US" altLang="en-US" sz="1100" b="0">
                <a:solidFill>
                  <a:schemeClr val="tx1"/>
                </a:solidFill>
              </a:rPr>
              <a:pPr/>
              <a:t>56</a:t>
            </a:fld>
            <a:endParaRPr lang="en-US" altLang="en-US" sz="1100" b="0">
              <a:solidFill>
                <a:schemeClr val="tx1"/>
              </a:solidFill>
            </a:endParaRPr>
          </a:p>
        </p:txBody>
      </p:sp>
      <p:sp>
        <p:nvSpPr>
          <p:cNvPr id="130052" name="Rectangle 2">
            <a:extLst>
              <a:ext uri="{FF2B5EF4-FFF2-40B4-BE49-F238E27FC236}">
                <a16:creationId xmlns:a16="http://schemas.microsoft.com/office/drawing/2014/main" id="{272D3742-A4D9-2F0B-B9D1-84DBDD5B7525}"/>
              </a:ext>
            </a:extLst>
          </p:cNvPr>
          <p:cNvSpPr>
            <a:spLocks noChangeArrowheads="1" noTextEdit="1"/>
          </p:cNvSpPr>
          <p:nvPr>
            <p:ph type="sldImg"/>
          </p:nvPr>
        </p:nvSpPr>
        <p:spPr>
          <a:ln/>
        </p:spPr>
      </p:sp>
      <p:sp>
        <p:nvSpPr>
          <p:cNvPr id="130053" name="Rectangle 3">
            <a:extLst>
              <a:ext uri="{FF2B5EF4-FFF2-40B4-BE49-F238E27FC236}">
                <a16:creationId xmlns:a16="http://schemas.microsoft.com/office/drawing/2014/main" id="{E4366A19-5304-FB18-AC2E-A11DCB665BF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02B10543-52E0-2B07-79A1-D1D06071966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1075" name="Rectangle 5">
            <a:extLst>
              <a:ext uri="{FF2B5EF4-FFF2-40B4-BE49-F238E27FC236}">
                <a16:creationId xmlns:a16="http://schemas.microsoft.com/office/drawing/2014/main" id="{4BCC6FC6-EE74-0C34-71A8-113DEABB6B8C}"/>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6F7D79C-BF00-4110-92DA-C9DDD961B0FE}" type="slidenum">
              <a:rPr lang="en-US" altLang="en-US" sz="1100" b="0">
                <a:solidFill>
                  <a:schemeClr val="tx1"/>
                </a:solidFill>
              </a:rPr>
              <a:pPr/>
              <a:t>57</a:t>
            </a:fld>
            <a:endParaRPr lang="en-US" altLang="en-US" sz="1100" b="0">
              <a:solidFill>
                <a:schemeClr val="tx1"/>
              </a:solidFill>
            </a:endParaRPr>
          </a:p>
        </p:txBody>
      </p:sp>
      <p:sp>
        <p:nvSpPr>
          <p:cNvPr id="131076" name="Rectangle 2">
            <a:extLst>
              <a:ext uri="{FF2B5EF4-FFF2-40B4-BE49-F238E27FC236}">
                <a16:creationId xmlns:a16="http://schemas.microsoft.com/office/drawing/2014/main" id="{607B454E-905D-1291-0431-5D82F75BD48F}"/>
              </a:ext>
            </a:extLst>
          </p:cNvPr>
          <p:cNvSpPr>
            <a:spLocks noChangeArrowheads="1" noTextEdit="1"/>
          </p:cNvSpPr>
          <p:nvPr>
            <p:ph type="sldImg"/>
          </p:nvPr>
        </p:nvSpPr>
        <p:spPr>
          <a:ln/>
        </p:spPr>
      </p:sp>
      <p:sp>
        <p:nvSpPr>
          <p:cNvPr id="131077" name="Rectangle 3">
            <a:extLst>
              <a:ext uri="{FF2B5EF4-FFF2-40B4-BE49-F238E27FC236}">
                <a16:creationId xmlns:a16="http://schemas.microsoft.com/office/drawing/2014/main" id="{19DB6A6D-51FF-E458-640E-859ADEA4582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D54D7F19-6D24-02AA-D28F-C51A8DBD3B76}"/>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2099" name="Rectangle 5">
            <a:extLst>
              <a:ext uri="{FF2B5EF4-FFF2-40B4-BE49-F238E27FC236}">
                <a16:creationId xmlns:a16="http://schemas.microsoft.com/office/drawing/2014/main" id="{71524ACC-9E98-9513-89AC-2AC83C873F7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A0DA58E-CCA0-4BA5-8554-6DAFDBAEBDAC}" type="slidenum">
              <a:rPr lang="en-US" altLang="en-US" sz="1100" b="0">
                <a:solidFill>
                  <a:schemeClr val="tx1"/>
                </a:solidFill>
              </a:rPr>
              <a:pPr/>
              <a:t>58</a:t>
            </a:fld>
            <a:endParaRPr lang="en-US" altLang="en-US" sz="1100" b="0">
              <a:solidFill>
                <a:schemeClr val="tx1"/>
              </a:solidFill>
            </a:endParaRPr>
          </a:p>
        </p:txBody>
      </p:sp>
      <p:sp>
        <p:nvSpPr>
          <p:cNvPr id="132100" name="Rectangle 2">
            <a:extLst>
              <a:ext uri="{FF2B5EF4-FFF2-40B4-BE49-F238E27FC236}">
                <a16:creationId xmlns:a16="http://schemas.microsoft.com/office/drawing/2014/main" id="{ADA74B93-3EBE-36E2-8571-6DCA96EB8CE2}"/>
              </a:ext>
            </a:extLst>
          </p:cNvPr>
          <p:cNvSpPr>
            <a:spLocks noChangeArrowheads="1" noTextEdit="1"/>
          </p:cNvSpPr>
          <p:nvPr>
            <p:ph type="sldImg"/>
          </p:nvPr>
        </p:nvSpPr>
        <p:spPr>
          <a:ln/>
        </p:spPr>
      </p:sp>
      <p:sp>
        <p:nvSpPr>
          <p:cNvPr id="132101" name="Rectangle 3">
            <a:extLst>
              <a:ext uri="{FF2B5EF4-FFF2-40B4-BE49-F238E27FC236}">
                <a16:creationId xmlns:a16="http://schemas.microsoft.com/office/drawing/2014/main" id="{96169C4A-FD5F-E77D-6FE9-0D9780879F6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6E78AD1E-0380-3E93-DDE3-6680038CA502}"/>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3123" name="Rectangle 5">
            <a:extLst>
              <a:ext uri="{FF2B5EF4-FFF2-40B4-BE49-F238E27FC236}">
                <a16:creationId xmlns:a16="http://schemas.microsoft.com/office/drawing/2014/main" id="{6952AAE6-6905-C2C4-EBD6-A83C69BBB560}"/>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D3CBC8D-C610-4E5D-9BFD-C873B8948E31}" type="slidenum">
              <a:rPr lang="en-US" altLang="en-US" sz="1100" b="0">
                <a:solidFill>
                  <a:schemeClr val="tx1"/>
                </a:solidFill>
              </a:rPr>
              <a:pPr/>
              <a:t>59</a:t>
            </a:fld>
            <a:endParaRPr lang="en-US" altLang="en-US" sz="1100" b="0">
              <a:solidFill>
                <a:schemeClr val="tx1"/>
              </a:solidFill>
            </a:endParaRPr>
          </a:p>
        </p:txBody>
      </p:sp>
      <p:sp>
        <p:nvSpPr>
          <p:cNvPr id="133124" name="Rectangle 2">
            <a:extLst>
              <a:ext uri="{FF2B5EF4-FFF2-40B4-BE49-F238E27FC236}">
                <a16:creationId xmlns:a16="http://schemas.microsoft.com/office/drawing/2014/main" id="{AF2BF01D-D1DF-9C64-63E3-2562675C5E4E}"/>
              </a:ext>
            </a:extLst>
          </p:cNvPr>
          <p:cNvSpPr>
            <a:spLocks noChangeArrowheads="1" noTextEdit="1"/>
          </p:cNvSpPr>
          <p:nvPr>
            <p:ph type="sldImg"/>
          </p:nvPr>
        </p:nvSpPr>
        <p:spPr>
          <a:ln/>
        </p:spPr>
      </p:sp>
      <p:sp>
        <p:nvSpPr>
          <p:cNvPr id="133125" name="Rectangle 3">
            <a:extLst>
              <a:ext uri="{FF2B5EF4-FFF2-40B4-BE49-F238E27FC236}">
                <a16:creationId xmlns:a16="http://schemas.microsoft.com/office/drawing/2014/main" id="{ACF1C8F3-5D74-D441-997A-568F402B779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5EF5220-C71C-3B75-8DDE-F28F0CBA1710}"/>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4147" name="Rectangle 5">
            <a:extLst>
              <a:ext uri="{FF2B5EF4-FFF2-40B4-BE49-F238E27FC236}">
                <a16:creationId xmlns:a16="http://schemas.microsoft.com/office/drawing/2014/main" id="{8F381A0D-C999-DBCC-E9FA-EC29CC702BC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9F53E2F-CA90-4079-9B31-DA4AC1B8E760}" type="slidenum">
              <a:rPr lang="en-US" altLang="en-US" sz="1100" b="0">
                <a:solidFill>
                  <a:schemeClr val="tx1"/>
                </a:solidFill>
              </a:rPr>
              <a:pPr/>
              <a:t>60</a:t>
            </a:fld>
            <a:endParaRPr lang="en-US" altLang="en-US" sz="1100" b="0">
              <a:solidFill>
                <a:schemeClr val="tx1"/>
              </a:solidFill>
            </a:endParaRPr>
          </a:p>
        </p:txBody>
      </p:sp>
      <p:sp>
        <p:nvSpPr>
          <p:cNvPr id="134148" name="Rectangle 2">
            <a:extLst>
              <a:ext uri="{FF2B5EF4-FFF2-40B4-BE49-F238E27FC236}">
                <a16:creationId xmlns:a16="http://schemas.microsoft.com/office/drawing/2014/main" id="{9318D1AA-18AE-73C1-445B-2D41D144BFE1}"/>
              </a:ext>
            </a:extLst>
          </p:cNvPr>
          <p:cNvSpPr>
            <a:spLocks noChangeArrowheads="1" noTextEdit="1"/>
          </p:cNvSpPr>
          <p:nvPr>
            <p:ph type="sldImg"/>
          </p:nvPr>
        </p:nvSpPr>
        <p:spPr>
          <a:ln/>
        </p:spPr>
      </p:sp>
      <p:sp>
        <p:nvSpPr>
          <p:cNvPr id="134149" name="Rectangle 3">
            <a:extLst>
              <a:ext uri="{FF2B5EF4-FFF2-40B4-BE49-F238E27FC236}">
                <a16:creationId xmlns:a16="http://schemas.microsoft.com/office/drawing/2014/main" id="{4EFEA148-6386-AB6F-6131-C15FEA1CFDE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8BC5DB8-2CC2-0824-AC0D-AECB665D18C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9875" name="Rectangle 5">
            <a:extLst>
              <a:ext uri="{FF2B5EF4-FFF2-40B4-BE49-F238E27FC236}">
                <a16:creationId xmlns:a16="http://schemas.microsoft.com/office/drawing/2014/main" id="{840AEDB3-9CE1-0169-0E41-DA53D1E96390}"/>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F4BD134-8C34-40BC-B31E-3CB9CF5F3F23}" type="slidenum">
              <a:rPr lang="en-US" altLang="en-US" sz="1100" b="0">
                <a:solidFill>
                  <a:schemeClr val="tx1"/>
                </a:solidFill>
              </a:rPr>
              <a:pPr/>
              <a:t>6</a:t>
            </a:fld>
            <a:endParaRPr lang="en-US" altLang="en-US" sz="1100" b="0">
              <a:solidFill>
                <a:schemeClr val="tx1"/>
              </a:solidFill>
            </a:endParaRPr>
          </a:p>
        </p:txBody>
      </p:sp>
      <p:sp>
        <p:nvSpPr>
          <p:cNvPr id="79876" name="Rectangle 2">
            <a:extLst>
              <a:ext uri="{FF2B5EF4-FFF2-40B4-BE49-F238E27FC236}">
                <a16:creationId xmlns:a16="http://schemas.microsoft.com/office/drawing/2014/main" id="{7253CB80-DA46-EB94-4FFD-2015D05A20CA}"/>
              </a:ext>
            </a:extLst>
          </p:cNvPr>
          <p:cNvSpPr>
            <a:spLocks noChangeArrowheads="1" noTextEdit="1"/>
          </p:cNvSpPr>
          <p:nvPr>
            <p:ph type="sldImg"/>
          </p:nvPr>
        </p:nvSpPr>
        <p:spPr>
          <a:ln/>
        </p:spPr>
      </p:sp>
      <p:sp>
        <p:nvSpPr>
          <p:cNvPr id="79877" name="Rectangle 3">
            <a:extLst>
              <a:ext uri="{FF2B5EF4-FFF2-40B4-BE49-F238E27FC236}">
                <a16:creationId xmlns:a16="http://schemas.microsoft.com/office/drawing/2014/main" id="{010C82CF-B290-61D4-7DCF-B042BBA8809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047D09B8-CDC4-9F74-CB23-5D13CE77A75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5171" name="Rectangle 5">
            <a:extLst>
              <a:ext uri="{FF2B5EF4-FFF2-40B4-BE49-F238E27FC236}">
                <a16:creationId xmlns:a16="http://schemas.microsoft.com/office/drawing/2014/main" id="{1950F615-83F3-862A-3235-973626E8341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4A4B0E7-718C-43BE-ABF0-4622FC8618A0}" type="slidenum">
              <a:rPr lang="en-US" altLang="en-US" sz="1100" b="0">
                <a:solidFill>
                  <a:schemeClr val="tx1"/>
                </a:solidFill>
              </a:rPr>
              <a:pPr/>
              <a:t>61</a:t>
            </a:fld>
            <a:endParaRPr lang="en-US" altLang="en-US" sz="1100" b="0">
              <a:solidFill>
                <a:schemeClr val="tx1"/>
              </a:solidFill>
            </a:endParaRPr>
          </a:p>
        </p:txBody>
      </p:sp>
      <p:sp>
        <p:nvSpPr>
          <p:cNvPr id="135172" name="Rectangle 2">
            <a:extLst>
              <a:ext uri="{FF2B5EF4-FFF2-40B4-BE49-F238E27FC236}">
                <a16:creationId xmlns:a16="http://schemas.microsoft.com/office/drawing/2014/main" id="{83ECFC92-7E8A-3265-857F-0DA072429F0B}"/>
              </a:ext>
            </a:extLst>
          </p:cNvPr>
          <p:cNvSpPr>
            <a:spLocks noChangeArrowheads="1" noTextEdit="1"/>
          </p:cNvSpPr>
          <p:nvPr>
            <p:ph type="sldImg"/>
          </p:nvPr>
        </p:nvSpPr>
        <p:spPr>
          <a:ln/>
        </p:spPr>
      </p:sp>
      <p:sp>
        <p:nvSpPr>
          <p:cNvPr id="135173" name="Rectangle 3">
            <a:extLst>
              <a:ext uri="{FF2B5EF4-FFF2-40B4-BE49-F238E27FC236}">
                <a16:creationId xmlns:a16="http://schemas.microsoft.com/office/drawing/2014/main" id="{4AFA78C8-F11D-E175-6812-83D2446FA37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BDAF81F7-91CE-F265-3FE3-329E547547E2}"/>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6195" name="Rectangle 5">
            <a:extLst>
              <a:ext uri="{FF2B5EF4-FFF2-40B4-BE49-F238E27FC236}">
                <a16:creationId xmlns:a16="http://schemas.microsoft.com/office/drawing/2014/main" id="{09F3332C-177A-C231-9FCA-5250D6CFD2A8}"/>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2FE4C66-C6BF-49D8-B306-828EF4EA718E}" type="slidenum">
              <a:rPr lang="en-US" altLang="en-US" sz="1100" b="0">
                <a:solidFill>
                  <a:schemeClr val="tx1"/>
                </a:solidFill>
              </a:rPr>
              <a:pPr/>
              <a:t>62</a:t>
            </a:fld>
            <a:endParaRPr lang="en-US" altLang="en-US" sz="1100" b="0">
              <a:solidFill>
                <a:schemeClr val="tx1"/>
              </a:solidFill>
            </a:endParaRPr>
          </a:p>
        </p:txBody>
      </p:sp>
      <p:sp>
        <p:nvSpPr>
          <p:cNvPr id="136196" name="Rectangle 2">
            <a:extLst>
              <a:ext uri="{FF2B5EF4-FFF2-40B4-BE49-F238E27FC236}">
                <a16:creationId xmlns:a16="http://schemas.microsoft.com/office/drawing/2014/main" id="{03BDB0C1-5992-8725-A4F6-FCFD1B160ED1}"/>
              </a:ext>
            </a:extLst>
          </p:cNvPr>
          <p:cNvSpPr>
            <a:spLocks noChangeArrowheads="1" noTextEdit="1"/>
          </p:cNvSpPr>
          <p:nvPr>
            <p:ph type="sldImg"/>
          </p:nvPr>
        </p:nvSpPr>
        <p:spPr>
          <a:ln/>
        </p:spPr>
      </p:sp>
      <p:sp>
        <p:nvSpPr>
          <p:cNvPr id="136197" name="Rectangle 3">
            <a:extLst>
              <a:ext uri="{FF2B5EF4-FFF2-40B4-BE49-F238E27FC236}">
                <a16:creationId xmlns:a16="http://schemas.microsoft.com/office/drawing/2014/main" id="{7B28946C-2A34-1D7E-9C3C-5A9D67A2613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676C44CF-DEB5-0EBA-88F2-351A2FF1EBC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7219" name="Rectangle 5">
            <a:extLst>
              <a:ext uri="{FF2B5EF4-FFF2-40B4-BE49-F238E27FC236}">
                <a16:creationId xmlns:a16="http://schemas.microsoft.com/office/drawing/2014/main" id="{6BE87571-2B0E-8A1F-A34F-8A346EB204B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90845EA-4AAA-4BBE-AC99-422A0BF09FCE}" type="slidenum">
              <a:rPr lang="en-US" altLang="en-US" sz="1100" b="0">
                <a:solidFill>
                  <a:schemeClr val="tx1"/>
                </a:solidFill>
              </a:rPr>
              <a:pPr/>
              <a:t>63</a:t>
            </a:fld>
            <a:endParaRPr lang="en-US" altLang="en-US" sz="1100" b="0">
              <a:solidFill>
                <a:schemeClr val="tx1"/>
              </a:solidFill>
            </a:endParaRPr>
          </a:p>
        </p:txBody>
      </p:sp>
      <p:sp>
        <p:nvSpPr>
          <p:cNvPr id="137220" name="Rectangle 2">
            <a:extLst>
              <a:ext uri="{FF2B5EF4-FFF2-40B4-BE49-F238E27FC236}">
                <a16:creationId xmlns:a16="http://schemas.microsoft.com/office/drawing/2014/main" id="{D89678F8-8E88-0D11-AB2C-6313D623CA89}"/>
              </a:ext>
            </a:extLst>
          </p:cNvPr>
          <p:cNvSpPr>
            <a:spLocks noChangeArrowheads="1" noTextEdit="1"/>
          </p:cNvSpPr>
          <p:nvPr>
            <p:ph type="sldImg"/>
          </p:nvPr>
        </p:nvSpPr>
        <p:spPr>
          <a:ln/>
        </p:spPr>
      </p:sp>
      <p:sp>
        <p:nvSpPr>
          <p:cNvPr id="137221" name="Rectangle 3">
            <a:extLst>
              <a:ext uri="{FF2B5EF4-FFF2-40B4-BE49-F238E27FC236}">
                <a16:creationId xmlns:a16="http://schemas.microsoft.com/office/drawing/2014/main" id="{3AE77063-3C79-54A2-B35E-E4FA6FC8A2A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7FA432EC-1501-1201-5715-FD2257FF2C8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8243" name="Rectangle 5">
            <a:extLst>
              <a:ext uri="{FF2B5EF4-FFF2-40B4-BE49-F238E27FC236}">
                <a16:creationId xmlns:a16="http://schemas.microsoft.com/office/drawing/2014/main" id="{9574935C-84A9-C9BA-1AF7-4A95C27B019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673EB3E-0296-4A82-AA04-E294FFDD2256}" type="slidenum">
              <a:rPr lang="en-US" altLang="en-US" sz="1100" b="0">
                <a:solidFill>
                  <a:schemeClr val="tx1"/>
                </a:solidFill>
              </a:rPr>
              <a:pPr/>
              <a:t>64</a:t>
            </a:fld>
            <a:endParaRPr lang="en-US" altLang="en-US" sz="1100" b="0">
              <a:solidFill>
                <a:schemeClr val="tx1"/>
              </a:solidFill>
            </a:endParaRPr>
          </a:p>
        </p:txBody>
      </p:sp>
      <p:sp>
        <p:nvSpPr>
          <p:cNvPr id="138244" name="Rectangle 2">
            <a:extLst>
              <a:ext uri="{FF2B5EF4-FFF2-40B4-BE49-F238E27FC236}">
                <a16:creationId xmlns:a16="http://schemas.microsoft.com/office/drawing/2014/main" id="{1FF32800-E411-C2F9-0E00-C8ACD45F67B8}"/>
              </a:ext>
            </a:extLst>
          </p:cNvPr>
          <p:cNvSpPr>
            <a:spLocks noChangeArrowheads="1" noTextEdit="1"/>
          </p:cNvSpPr>
          <p:nvPr>
            <p:ph type="sldImg"/>
          </p:nvPr>
        </p:nvSpPr>
        <p:spPr>
          <a:ln/>
        </p:spPr>
      </p:sp>
      <p:sp>
        <p:nvSpPr>
          <p:cNvPr id="138245" name="Rectangle 3">
            <a:extLst>
              <a:ext uri="{FF2B5EF4-FFF2-40B4-BE49-F238E27FC236}">
                <a16:creationId xmlns:a16="http://schemas.microsoft.com/office/drawing/2014/main" id="{F7D484AE-F841-B4EE-855B-040F689C2D4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B72D9721-385E-0442-E79B-FA8282806F79}"/>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9267" name="Rectangle 5">
            <a:extLst>
              <a:ext uri="{FF2B5EF4-FFF2-40B4-BE49-F238E27FC236}">
                <a16:creationId xmlns:a16="http://schemas.microsoft.com/office/drawing/2014/main" id="{23A9D277-B7A1-7980-D4F0-538EEA666E93}"/>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443C35D-A8FF-48C3-AD3F-CC48F2CE241B}" type="slidenum">
              <a:rPr lang="en-US" altLang="en-US" sz="1100" b="0">
                <a:solidFill>
                  <a:schemeClr val="tx1"/>
                </a:solidFill>
              </a:rPr>
              <a:pPr/>
              <a:t>65</a:t>
            </a:fld>
            <a:endParaRPr lang="en-US" altLang="en-US" sz="1100" b="0">
              <a:solidFill>
                <a:schemeClr val="tx1"/>
              </a:solidFill>
            </a:endParaRPr>
          </a:p>
        </p:txBody>
      </p:sp>
      <p:sp>
        <p:nvSpPr>
          <p:cNvPr id="139268" name="Rectangle 2">
            <a:extLst>
              <a:ext uri="{FF2B5EF4-FFF2-40B4-BE49-F238E27FC236}">
                <a16:creationId xmlns:a16="http://schemas.microsoft.com/office/drawing/2014/main" id="{BF71242E-5687-B694-EF7A-F8981ED4325F}"/>
              </a:ext>
            </a:extLst>
          </p:cNvPr>
          <p:cNvSpPr>
            <a:spLocks noChangeArrowheads="1" noTextEdit="1"/>
          </p:cNvSpPr>
          <p:nvPr>
            <p:ph type="sldImg"/>
          </p:nvPr>
        </p:nvSpPr>
        <p:spPr>
          <a:ln/>
        </p:spPr>
      </p:sp>
      <p:sp>
        <p:nvSpPr>
          <p:cNvPr id="139269" name="Rectangle 3">
            <a:extLst>
              <a:ext uri="{FF2B5EF4-FFF2-40B4-BE49-F238E27FC236}">
                <a16:creationId xmlns:a16="http://schemas.microsoft.com/office/drawing/2014/main" id="{70B44F1E-A517-19E3-72BF-B155C913756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8FAF079F-4539-5559-6625-8D74369925FA}"/>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40291" name="Rectangle 5">
            <a:extLst>
              <a:ext uri="{FF2B5EF4-FFF2-40B4-BE49-F238E27FC236}">
                <a16:creationId xmlns:a16="http://schemas.microsoft.com/office/drawing/2014/main" id="{3F120061-402C-53FB-69B9-0B437BFAFAC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39A8626-619F-4D2C-B325-71D22C13D42F}" type="slidenum">
              <a:rPr lang="en-US" altLang="en-US" sz="1100" b="0">
                <a:solidFill>
                  <a:schemeClr val="tx1"/>
                </a:solidFill>
              </a:rPr>
              <a:pPr/>
              <a:t>66</a:t>
            </a:fld>
            <a:endParaRPr lang="en-US" altLang="en-US" sz="1100" b="0">
              <a:solidFill>
                <a:schemeClr val="tx1"/>
              </a:solidFill>
            </a:endParaRPr>
          </a:p>
        </p:txBody>
      </p:sp>
      <p:sp>
        <p:nvSpPr>
          <p:cNvPr id="140292" name="Rectangle 2">
            <a:extLst>
              <a:ext uri="{FF2B5EF4-FFF2-40B4-BE49-F238E27FC236}">
                <a16:creationId xmlns:a16="http://schemas.microsoft.com/office/drawing/2014/main" id="{93858AFF-5336-5736-ACEA-6CE48DE2D03D}"/>
              </a:ext>
            </a:extLst>
          </p:cNvPr>
          <p:cNvSpPr>
            <a:spLocks noChangeArrowheads="1" noTextEdit="1"/>
          </p:cNvSpPr>
          <p:nvPr>
            <p:ph type="sldImg"/>
          </p:nvPr>
        </p:nvSpPr>
        <p:spPr>
          <a:ln/>
        </p:spPr>
      </p:sp>
      <p:sp>
        <p:nvSpPr>
          <p:cNvPr id="140293" name="Rectangle 3">
            <a:extLst>
              <a:ext uri="{FF2B5EF4-FFF2-40B4-BE49-F238E27FC236}">
                <a16:creationId xmlns:a16="http://schemas.microsoft.com/office/drawing/2014/main" id="{D8A2C785-2C15-BAFB-BB3D-B1136E45CAE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CECDD095-5B06-1EC7-521F-245C7301699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41315" name="Rectangle 5">
            <a:extLst>
              <a:ext uri="{FF2B5EF4-FFF2-40B4-BE49-F238E27FC236}">
                <a16:creationId xmlns:a16="http://schemas.microsoft.com/office/drawing/2014/main" id="{78AAE7A3-5A89-4F2D-8BC8-6971ADD1B228}"/>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8FC3FDC-8556-4C7C-BAA6-E3DEC624DB17}" type="slidenum">
              <a:rPr lang="en-US" altLang="en-US" sz="1100" b="0">
                <a:solidFill>
                  <a:schemeClr val="tx1"/>
                </a:solidFill>
              </a:rPr>
              <a:pPr/>
              <a:t>67</a:t>
            </a:fld>
            <a:endParaRPr lang="en-US" altLang="en-US" sz="1100" b="0">
              <a:solidFill>
                <a:schemeClr val="tx1"/>
              </a:solidFill>
            </a:endParaRPr>
          </a:p>
        </p:txBody>
      </p:sp>
      <p:sp>
        <p:nvSpPr>
          <p:cNvPr id="141316" name="Rectangle 2">
            <a:extLst>
              <a:ext uri="{FF2B5EF4-FFF2-40B4-BE49-F238E27FC236}">
                <a16:creationId xmlns:a16="http://schemas.microsoft.com/office/drawing/2014/main" id="{6497EF75-55DF-A69C-791B-26EBAD4D645C}"/>
              </a:ext>
            </a:extLst>
          </p:cNvPr>
          <p:cNvSpPr>
            <a:spLocks noChangeArrowheads="1" noTextEdit="1"/>
          </p:cNvSpPr>
          <p:nvPr>
            <p:ph type="sldImg"/>
          </p:nvPr>
        </p:nvSpPr>
        <p:spPr>
          <a:ln/>
        </p:spPr>
      </p:sp>
      <p:sp>
        <p:nvSpPr>
          <p:cNvPr id="141317" name="Rectangle 3">
            <a:extLst>
              <a:ext uri="{FF2B5EF4-FFF2-40B4-BE49-F238E27FC236}">
                <a16:creationId xmlns:a16="http://schemas.microsoft.com/office/drawing/2014/main" id="{9B1ED24C-3F82-F2CF-B3DB-2484E71E884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25B5F236-ADFF-5F0A-F077-C024EAFC8DC0}"/>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42339" name="Rectangle 5">
            <a:extLst>
              <a:ext uri="{FF2B5EF4-FFF2-40B4-BE49-F238E27FC236}">
                <a16:creationId xmlns:a16="http://schemas.microsoft.com/office/drawing/2014/main" id="{7C207E70-0842-3BB8-D129-3AAEF056F385}"/>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AE2EC49-EFB0-4E43-ABC6-606767AF0073}" type="slidenum">
              <a:rPr lang="en-US" altLang="en-US" sz="1100" b="0">
                <a:solidFill>
                  <a:schemeClr val="tx1"/>
                </a:solidFill>
              </a:rPr>
              <a:pPr/>
              <a:t>68</a:t>
            </a:fld>
            <a:endParaRPr lang="en-US" altLang="en-US" sz="1100" b="0">
              <a:solidFill>
                <a:schemeClr val="tx1"/>
              </a:solidFill>
            </a:endParaRPr>
          </a:p>
        </p:txBody>
      </p:sp>
      <p:sp>
        <p:nvSpPr>
          <p:cNvPr id="142340" name="Rectangle 2">
            <a:extLst>
              <a:ext uri="{FF2B5EF4-FFF2-40B4-BE49-F238E27FC236}">
                <a16:creationId xmlns:a16="http://schemas.microsoft.com/office/drawing/2014/main" id="{7B4FFC7B-BF28-BC5B-06C2-C96643C64662}"/>
              </a:ext>
            </a:extLst>
          </p:cNvPr>
          <p:cNvSpPr>
            <a:spLocks noChangeArrowheads="1" noTextEdit="1"/>
          </p:cNvSpPr>
          <p:nvPr>
            <p:ph type="sldImg"/>
          </p:nvPr>
        </p:nvSpPr>
        <p:spPr>
          <a:ln/>
        </p:spPr>
      </p:sp>
      <p:sp>
        <p:nvSpPr>
          <p:cNvPr id="142341" name="Rectangle 3">
            <a:extLst>
              <a:ext uri="{FF2B5EF4-FFF2-40B4-BE49-F238E27FC236}">
                <a16:creationId xmlns:a16="http://schemas.microsoft.com/office/drawing/2014/main" id="{6440BECA-9F8C-95E5-28BA-035CF6F53AD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030F1E6-370B-D5E8-9379-875574BDB4C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0899" name="Rectangle 5">
            <a:extLst>
              <a:ext uri="{FF2B5EF4-FFF2-40B4-BE49-F238E27FC236}">
                <a16:creationId xmlns:a16="http://schemas.microsoft.com/office/drawing/2014/main" id="{40566C9B-A06A-DA70-EAE6-43C48EF6158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27DC132-0DBA-4965-B5EF-BD98C1C0498B}" type="slidenum">
              <a:rPr lang="en-US" altLang="en-US" sz="1100" b="0">
                <a:solidFill>
                  <a:schemeClr val="tx1"/>
                </a:solidFill>
              </a:rPr>
              <a:pPr/>
              <a:t>8</a:t>
            </a:fld>
            <a:endParaRPr lang="en-US" altLang="en-US" sz="1100" b="0">
              <a:solidFill>
                <a:schemeClr val="tx1"/>
              </a:solidFill>
            </a:endParaRPr>
          </a:p>
        </p:txBody>
      </p:sp>
      <p:sp>
        <p:nvSpPr>
          <p:cNvPr id="80900" name="Rectangle 2">
            <a:extLst>
              <a:ext uri="{FF2B5EF4-FFF2-40B4-BE49-F238E27FC236}">
                <a16:creationId xmlns:a16="http://schemas.microsoft.com/office/drawing/2014/main" id="{AF54CD43-335E-43B9-84B0-02813B8385BA}"/>
              </a:ext>
            </a:extLst>
          </p:cNvPr>
          <p:cNvSpPr>
            <a:spLocks noChangeArrowheads="1" noTextEdit="1"/>
          </p:cNvSpPr>
          <p:nvPr>
            <p:ph type="sldImg"/>
          </p:nvPr>
        </p:nvSpPr>
        <p:spPr>
          <a:ln/>
        </p:spPr>
      </p:sp>
      <p:sp>
        <p:nvSpPr>
          <p:cNvPr id="80901" name="Rectangle 3">
            <a:extLst>
              <a:ext uri="{FF2B5EF4-FFF2-40B4-BE49-F238E27FC236}">
                <a16:creationId xmlns:a16="http://schemas.microsoft.com/office/drawing/2014/main" id="{A05DB5E0-3FB5-AEFE-ED1C-2FE0C49FDD3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8F06E6C-0654-133F-0378-69B90992AEB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1923" name="Rectangle 5">
            <a:extLst>
              <a:ext uri="{FF2B5EF4-FFF2-40B4-BE49-F238E27FC236}">
                <a16:creationId xmlns:a16="http://schemas.microsoft.com/office/drawing/2014/main" id="{5972AFCA-AD4E-0570-92B1-39199E29C89A}"/>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748FA6C-A585-4DDB-94E6-FD88B5781F0B}" type="slidenum">
              <a:rPr lang="en-US" altLang="en-US" sz="1100" b="0">
                <a:solidFill>
                  <a:schemeClr val="tx1"/>
                </a:solidFill>
              </a:rPr>
              <a:pPr/>
              <a:t>9</a:t>
            </a:fld>
            <a:endParaRPr lang="en-US" altLang="en-US" sz="1100" b="0">
              <a:solidFill>
                <a:schemeClr val="tx1"/>
              </a:solidFill>
            </a:endParaRPr>
          </a:p>
        </p:txBody>
      </p:sp>
      <p:sp>
        <p:nvSpPr>
          <p:cNvPr id="81924" name="Rectangle 2">
            <a:extLst>
              <a:ext uri="{FF2B5EF4-FFF2-40B4-BE49-F238E27FC236}">
                <a16:creationId xmlns:a16="http://schemas.microsoft.com/office/drawing/2014/main" id="{E970BA76-EA11-5ED9-8A6F-5DE99C8DDB88}"/>
              </a:ext>
            </a:extLst>
          </p:cNvPr>
          <p:cNvSpPr>
            <a:spLocks noChangeArrowheads="1" noTextEdit="1"/>
          </p:cNvSpPr>
          <p:nvPr>
            <p:ph type="sldImg"/>
          </p:nvPr>
        </p:nvSpPr>
        <p:spPr>
          <a:ln/>
        </p:spPr>
      </p:sp>
      <p:sp>
        <p:nvSpPr>
          <p:cNvPr id="81925" name="Rectangle 3">
            <a:extLst>
              <a:ext uri="{FF2B5EF4-FFF2-40B4-BE49-F238E27FC236}">
                <a16:creationId xmlns:a16="http://schemas.microsoft.com/office/drawing/2014/main" id="{19DC964D-94FE-452F-AF92-E7DE2C4FE61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E2399B9-940B-4C7C-18F0-73F09706A2E6}"/>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2947" name="Rectangle 5">
            <a:extLst>
              <a:ext uri="{FF2B5EF4-FFF2-40B4-BE49-F238E27FC236}">
                <a16:creationId xmlns:a16="http://schemas.microsoft.com/office/drawing/2014/main" id="{B9EA3903-0FD0-A387-F007-9CE7B158E88D}"/>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0D0AAE7-908B-42D4-9E17-407C6A5179A9}" type="slidenum">
              <a:rPr lang="en-US" altLang="en-US" sz="1100" b="0">
                <a:solidFill>
                  <a:schemeClr val="tx1"/>
                </a:solidFill>
              </a:rPr>
              <a:pPr/>
              <a:t>10</a:t>
            </a:fld>
            <a:endParaRPr lang="en-US" altLang="en-US" sz="1100" b="0">
              <a:solidFill>
                <a:schemeClr val="tx1"/>
              </a:solidFill>
            </a:endParaRPr>
          </a:p>
        </p:txBody>
      </p:sp>
      <p:sp>
        <p:nvSpPr>
          <p:cNvPr id="82948" name="Rectangle 2">
            <a:extLst>
              <a:ext uri="{FF2B5EF4-FFF2-40B4-BE49-F238E27FC236}">
                <a16:creationId xmlns:a16="http://schemas.microsoft.com/office/drawing/2014/main" id="{3AF81899-05C7-B3FA-49E3-41339B851E28}"/>
              </a:ext>
            </a:extLst>
          </p:cNvPr>
          <p:cNvSpPr>
            <a:spLocks noChangeArrowheads="1" noTextEdit="1"/>
          </p:cNvSpPr>
          <p:nvPr>
            <p:ph type="sldImg"/>
          </p:nvPr>
        </p:nvSpPr>
        <p:spPr>
          <a:ln/>
        </p:spPr>
      </p:sp>
      <p:sp>
        <p:nvSpPr>
          <p:cNvPr id="82949" name="Rectangle 3">
            <a:extLst>
              <a:ext uri="{FF2B5EF4-FFF2-40B4-BE49-F238E27FC236}">
                <a16:creationId xmlns:a16="http://schemas.microsoft.com/office/drawing/2014/main" id="{19544ED0-AE9C-667B-3D55-C0DA1B862B4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3B8FAE1-B374-0065-04F2-E5C9D52DBE1E}"/>
              </a:ext>
            </a:extLst>
          </p:cNvPr>
          <p:cNvSpPr>
            <a:spLocks noChangeArrowheads="1"/>
          </p:cNvSpPr>
          <p:nvPr/>
        </p:nvSpPr>
        <p:spPr bwMode="auto">
          <a:xfrm>
            <a:off x="6350" y="6350"/>
            <a:ext cx="9118600" cy="6832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defRPr/>
            </a:pPr>
            <a:endParaRPr lang="en-US" altLang="en-US"/>
          </a:p>
        </p:txBody>
      </p:sp>
      <p:sp>
        <p:nvSpPr>
          <p:cNvPr id="3" name="Date Placeholder 3">
            <a:extLst>
              <a:ext uri="{FF2B5EF4-FFF2-40B4-BE49-F238E27FC236}">
                <a16:creationId xmlns:a16="http://schemas.microsoft.com/office/drawing/2014/main" id="{A1A857C9-3F92-CC3D-6EA5-D5FDC02AE566}"/>
              </a:ext>
            </a:extLst>
          </p:cNvPr>
          <p:cNvSpPr txBox="1">
            <a:spLocks noGrp="1"/>
          </p:cNvSpPr>
          <p:nvPr userDrawn="1"/>
        </p:nvSpPr>
        <p:spPr bwMode="auto">
          <a:xfrm>
            <a:off x="6350" y="6448425"/>
            <a:ext cx="43434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defRPr/>
            </a:pPr>
            <a:r>
              <a:rPr lang="en-US" altLang="en-US" sz="900" b="0" dirty="0">
                <a:solidFill>
                  <a:srgbClr val="000000"/>
                </a:solidFill>
                <a:latin typeface="Arial Black" pitchFamily="34" charset="0"/>
              </a:rPr>
              <a:t>Software Evolution and Maintenance </a:t>
            </a:r>
            <a:r>
              <a:rPr lang="en-US" altLang="en-US" sz="900" b="0" dirty="0">
                <a:solidFill>
                  <a:srgbClr val="000000"/>
                </a:solidFill>
                <a:latin typeface="Arial" pitchFamily="34" charset="0"/>
              </a:rPr>
              <a:t>(Chapter 7: Refactoring)</a:t>
            </a:r>
          </a:p>
        </p:txBody>
      </p:sp>
      <p:sp>
        <p:nvSpPr>
          <p:cNvPr id="4" name="Footer Placeholder 4">
            <a:extLst>
              <a:ext uri="{FF2B5EF4-FFF2-40B4-BE49-F238E27FC236}">
                <a16:creationId xmlns:a16="http://schemas.microsoft.com/office/drawing/2014/main" id="{C51AC48B-CACA-96B8-E48B-4335624102B0}"/>
              </a:ext>
            </a:extLst>
          </p:cNvPr>
          <p:cNvSpPr txBox="1">
            <a:spLocks noGrp="1"/>
          </p:cNvSpPr>
          <p:nvPr userDrawn="1"/>
        </p:nvSpPr>
        <p:spPr bwMode="auto">
          <a:xfrm>
            <a:off x="6559550" y="6421438"/>
            <a:ext cx="13271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defRPr/>
            </a:pPr>
            <a:r>
              <a:rPr lang="en-US" altLang="en-US" sz="900" b="0" dirty="0">
                <a:solidFill>
                  <a:srgbClr val="000000"/>
                </a:solidFill>
              </a:rPr>
              <a:t>©  </a:t>
            </a:r>
            <a:r>
              <a:rPr lang="en-US" altLang="en-US" sz="900" b="0" dirty="0" err="1">
                <a:solidFill>
                  <a:srgbClr val="000000"/>
                </a:solidFill>
              </a:rPr>
              <a:t>Tripathy</a:t>
            </a:r>
            <a:r>
              <a:rPr lang="en-US" altLang="en-US" sz="900" b="0" dirty="0">
                <a:solidFill>
                  <a:srgbClr val="000000"/>
                </a:solidFill>
              </a:rPr>
              <a:t> &amp; Naik</a:t>
            </a:r>
          </a:p>
        </p:txBody>
      </p:sp>
      <p:sp>
        <p:nvSpPr>
          <p:cNvPr id="133123" name="Rectangle 5"/>
          <p:cNvSpPr>
            <a:spLocks noGrp="1" noChangeArrowheads="1"/>
          </p:cNvSpPr>
          <p:nvPr>
            <p:ph type="ctrTitle"/>
          </p:nvPr>
        </p:nvSpPr>
        <p:spPr>
          <a:xfrm>
            <a:off x="52388" y="2130425"/>
            <a:ext cx="7772400" cy="1470025"/>
          </a:xfrm>
        </p:spPr>
        <p:txBody>
          <a:bodyPr/>
          <a:lstStyle>
            <a:lvl1pPr>
              <a:defRPr smtClean="0">
                <a:latin typeface="Times New Roman" pitchFamily="18" charset="0"/>
              </a:defRPr>
            </a:lvl1pPr>
          </a:lstStyle>
          <a:p>
            <a:pPr lvl="0"/>
            <a:r>
              <a:rPr lang="en-US" altLang="en-US" noProof="0"/>
              <a:t>WHY</a:t>
            </a:r>
          </a:p>
        </p:txBody>
      </p:sp>
      <p:sp>
        <p:nvSpPr>
          <p:cNvPr id="133124" name="Rectangle 6"/>
          <p:cNvSpPr>
            <a:spLocks noGrp="1" noChangeArrowheads="1"/>
          </p:cNvSpPr>
          <p:nvPr>
            <p:ph type="subTitle" idx="1"/>
          </p:nvPr>
        </p:nvSpPr>
        <p:spPr>
          <a:xfrm>
            <a:off x="82550" y="3886200"/>
            <a:ext cx="6400800" cy="1752600"/>
          </a:xfrm>
        </p:spPr>
        <p:txBody>
          <a:bodyPr/>
          <a:lstStyle>
            <a:lvl1pPr marL="0" indent="0" algn="ctr">
              <a:buFontTx/>
              <a:buNone/>
              <a:defRPr smtClean="0">
                <a:latin typeface="Times New Roman" pitchFamily="18" charset="0"/>
              </a:defRPr>
            </a:lvl1pPr>
          </a:lstStyle>
          <a:p>
            <a:pPr lvl="0"/>
            <a:r>
              <a:rPr lang="en-US" altLang="en-US" noProof="0"/>
              <a:t>Click to edit Master subtitle style</a:t>
            </a:r>
          </a:p>
        </p:txBody>
      </p:sp>
      <p:sp>
        <p:nvSpPr>
          <p:cNvPr id="5" name="Slide Number Placeholder 4">
            <a:extLst>
              <a:ext uri="{FF2B5EF4-FFF2-40B4-BE49-F238E27FC236}">
                <a16:creationId xmlns:a16="http://schemas.microsoft.com/office/drawing/2014/main" id="{11B88162-9946-5226-966E-38963C544A35}"/>
              </a:ext>
            </a:extLst>
          </p:cNvPr>
          <p:cNvSpPr>
            <a:spLocks noGrp="1" noChangeArrowheads="1"/>
          </p:cNvSpPr>
          <p:nvPr>
            <p:ph type="sldNum" sz="quarter" idx="10"/>
          </p:nvPr>
        </p:nvSpPr>
        <p:spPr>
          <a:xfrm>
            <a:off x="6553200" y="6245225"/>
            <a:ext cx="2133600" cy="476250"/>
          </a:xfrm>
          <a:ln>
            <a:miter lim="800000"/>
            <a:headEnd/>
            <a:tailEnd/>
          </a:ln>
        </p:spPr>
        <p:txBody>
          <a:bodyPr wrap="none" lIns="92075" tIns="46038" rIns="92075" bIns="46038" anchor="ctr"/>
          <a:lstStyle>
            <a:lvl1pPr>
              <a:defRPr sz="900" b="0"/>
            </a:lvl1pPr>
          </a:lstStyle>
          <a:p>
            <a:fld id="{DDEE9490-ACDA-4FF2-8643-04E884AABB39}" type="slidenum">
              <a:rPr lang="en-US" altLang="en-US"/>
              <a:pPr/>
              <a:t>‹#›</a:t>
            </a:fld>
            <a:endParaRPr lang="en-US" altLang="en-US"/>
          </a:p>
        </p:txBody>
      </p:sp>
    </p:spTree>
    <p:extLst>
      <p:ext uri="{BB962C8B-B14F-4D97-AF65-F5344CB8AC3E}">
        <p14:creationId xmlns:p14="http://schemas.microsoft.com/office/powerpoint/2010/main" val="3967428958"/>
      </p:ext>
    </p:extLst>
  </p:cSld>
  <p:clrMapOvr>
    <a:masterClrMapping/>
  </p:clrMapOvr>
  <p:transition spd="med"/>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AAFBE06F-D0E9-795E-4F09-95EDBAB6EDE2}"/>
              </a:ext>
            </a:extLst>
          </p:cNvPr>
          <p:cNvSpPr>
            <a:spLocks noChangeArrowheads="1"/>
          </p:cNvSpPr>
          <p:nvPr/>
        </p:nvSpPr>
        <p:spPr bwMode="auto">
          <a:xfrm>
            <a:off x="6350" y="6350"/>
            <a:ext cx="9118600" cy="6832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defRPr/>
            </a:pPr>
            <a:endParaRPr lang="en-US" altLang="en-US"/>
          </a:p>
        </p:txBody>
      </p:sp>
      <p:sp>
        <p:nvSpPr>
          <p:cNvPr id="5" name="Date Placeholder 3">
            <a:extLst>
              <a:ext uri="{FF2B5EF4-FFF2-40B4-BE49-F238E27FC236}">
                <a16:creationId xmlns:a16="http://schemas.microsoft.com/office/drawing/2014/main" id="{E470E902-8862-EBFA-967E-D6231CA4D322}"/>
              </a:ext>
            </a:extLst>
          </p:cNvPr>
          <p:cNvSpPr txBox="1">
            <a:spLocks noGrp="1"/>
          </p:cNvSpPr>
          <p:nvPr userDrawn="1"/>
        </p:nvSpPr>
        <p:spPr bwMode="auto">
          <a:xfrm>
            <a:off x="1452563" y="6527800"/>
            <a:ext cx="523081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defRPr/>
            </a:pPr>
            <a:r>
              <a:rPr lang="en-US" altLang="en-US" sz="900" b="0" dirty="0">
                <a:solidFill>
                  <a:srgbClr val="000000"/>
                </a:solidFill>
                <a:latin typeface="Arial Black" pitchFamily="34" charset="0"/>
              </a:rPr>
              <a:t>Software Evolution and Maintenance </a:t>
            </a:r>
            <a:r>
              <a:rPr lang="en-US" altLang="en-US" sz="900" b="0" dirty="0">
                <a:solidFill>
                  <a:srgbClr val="000000"/>
                </a:solidFill>
              </a:rPr>
              <a:t> </a:t>
            </a:r>
            <a:r>
              <a:rPr lang="en-US" altLang="en-US" sz="900" b="0" dirty="0">
                <a:solidFill>
                  <a:srgbClr val="000000"/>
                </a:solidFill>
                <a:latin typeface="Arial" pitchFamily="34" charset="0"/>
              </a:rPr>
              <a:t>(Chapter 8: Program Comprehension)</a:t>
            </a:r>
          </a:p>
        </p:txBody>
      </p:sp>
      <p:sp>
        <p:nvSpPr>
          <p:cNvPr id="6" name="Footer Placeholder 4">
            <a:extLst>
              <a:ext uri="{FF2B5EF4-FFF2-40B4-BE49-F238E27FC236}">
                <a16:creationId xmlns:a16="http://schemas.microsoft.com/office/drawing/2014/main" id="{ACB888D2-D050-C940-186F-684EE715F818}"/>
              </a:ext>
            </a:extLst>
          </p:cNvPr>
          <p:cNvSpPr txBox="1">
            <a:spLocks noGrp="1"/>
          </p:cNvSpPr>
          <p:nvPr userDrawn="1"/>
        </p:nvSpPr>
        <p:spPr bwMode="auto">
          <a:xfrm>
            <a:off x="7399338" y="6586538"/>
            <a:ext cx="13271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defRPr/>
            </a:pPr>
            <a:r>
              <a:rPr lang="en-US" altLang="en-US" sz="900" b="0" dirty="0">
                <a:solidFill>
                  <a:srgbClr val="000000"/>
                </a:solidFill>
              </a:rPr>
              <a:t>© </a:t>
            </a:r>
            <a:r>
              <a:rPr lang="en-US" altLang="en-US" sz="900" b="0" dirty="0" err="1">
                <a:solidFill>
                  <a:srgbClr val="000000"/>
                </a:solidFill>
              </a:rPr>
              <a:t>Tripathy</a:t>
            </a:r>
            <a:r>
              <a:rPr lang="en-US" altLang="en-US" sz="900" b="0" dirty="0">
                <a:solidFill>
                  <a:srgbClr val="000000"/>
                </a:solidFill>
              </a:rPr>
              <a:t> &amp; Naik</a:t>
            </a:r>
          </a:p>
        </p:txBody>
      </p:sp>
      <p:pic>
        <p:nvPicPr>
          <p:cNvPr id="7" name="Picture 17">
            <a:extLst>
              <a:ext uri="{FF2B5EF4-FFF2-40B4-BE49-F238E27FC236}">
                <a16:creationId xmlns:a16="http://schemas.microsoft.com/office/drawing/2014/main" id="{C6216B10-08D7-13F7-6852-8118B57091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51800" y="17463"/>
            <a:ext cx="108108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0">
            <a:extLst>
              <a:ext uri="{FF2B5EF4-FFF2-40B4-BE49-F238E27FC236}">
                <a16:creationId xmlns:a16="http://schemas.microsoft.com/office/drawing/2014/main" id="{1EBFAFA8-9574-A70C-7536-A062A1C2180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40500"/>
            <a:ext cx="1130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2">
            <a:extLst>
              <a:ext uri="{FF2B5EF4-FFF2-40B4-BE49-F238E27FC236}">
                <a16:creationId xmlns:a16="http://schemas.microsoft.com/office/drawing/2014/main" id="{FE51015A-F7A7-0C88-E7D6-0C5F31591AD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7000" y="-12700"/>
            <a:ext cx="515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19">
            <a:extLst>
              <a:ext uri="{FF2B5EF4-FFF2-40B4-BE49-F238E27FC236}">
                <a16:creationId xmlns:a16="http://schemas.microsoft.com/office/drawing/2014/main" id="{A6CD3C19-D9BD-36FE-7F8B-DFA672E60B89}"/>
              </a:ext>
            </a:extLst>
          </p:cNvPr>
          <p:cNvSpPr>
            <a:spLocks noGrp="1" noChangeArrowheads="1"/>
          </p:cNvSpPr>
          <p:nvPr>
            <p:ph type="sldNum" sz="quarter" idx="10"/>
          </p:nvPr>
        </p:nvSpPr>
        <p:spPr>
          <a:xfrm>
            <a:off x="6985000" y="6396038"/>
            <a:ext cx="2133600" cy="476250"/>
          </a:xfrm>
        </p:spPr>
        <p:txBody>
          <a:bodyPr/>
          <a:lstStyle>
            <a:lvl1pPr>
              <a:defRPr/>
            </a:lvl1pPr>
          </a:lstStyle>
          <a:p>
            <a:fld id="{AADB58DD-B79A-40D3-9E9B-FBEB452DFF12}" type="slidenum">
              <a:rPr lang="en-US" altLang="en-US"/>
              <a:pPr/>
              <a:t>‹#›</a:t>
            </a:fld>
            <a:endParaRPr lang="en-US" altLang="en-US"/>
          </a:p>
        </p:txBody>
      </p:sp>
    </p:spTree>
    <p:extLst>
      <p:ext uri="{BB962C8B-B14F-4D97-AF65-F5344CB8AC3E}">
        <p14:creationId xmlns:p14="http://schemas.microsoft.com/office/powerpoint/2010/main" val="365903124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5136D22E-6859-3689-E8C5-BAE789D410C0}"/>
              </a:ext>
            </a:extLst>
          </p:cNvPr>
          <p:cNvSpPr>
            <a:spLocks noGrp="1" noChangeArrowheads="1"/>
          </p:cNvSpPr>
          <p:nvPr>
            <p:ph type="title"/>
          </p:nvPr>
        </p:nvSpPr>
        <p:spPr bwMode="auto">
          <a:xfrm>
            <a:off x="0" y="122238"/>
            <a:ext cx="91440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6">
            <a:extLst>
              <a:ext uri="{FF2B5EF4-FFF2-40B4-BE49-F238E27FC236}">
                <a16:creationId xmlns:a16="http://schemas.microsoft.com/office/drawing/2014/main" id="{43E02BD6-DA34-6249-2237-1F79E50A5E9D}"/>
              </a:ext>
            </a:extLst>
          </p:cNvPr>
          <p:cNvSpPr>
            <a:spLocks noGrp="1" noChangeArrowheads="1"/>
          </p:cNvSpPr>
          <p:nvPr>
            <p:ph type="body" idx="1"/>
          </p:nvPr>
        </p:nvSpPr>
        <p:spPr bwMode="auto">
          <a:xfrm>
            <a:off x="193675" y="731838"/>
            <a:ext cx="8966200" cy="579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 </a:t>
            </a:r>
          </a:p>
          <a:p>
            <a:pPr lvl="2"/>
            <a:r>
              <a:rPr lang="en-US" altLang="en-US"/>
              <a:t>Third level</a:t>
            </a:r>
          </a:p>
          <a:p>
            <a:pPr lvl="3"/>
            <a:r>
              <a:rPr lang="en-US" altLang="en-US"/>
              <a:t>Fourth level </a:t>
            </a:r>
          </a:p>
          <a:p>
            <a:pPr lvl="4"/>
            <a:r>
              <a:rPr lang="en-US" altLang="en-US"/>
              <a:t>Fifth level </a:t>
            </a:r>
          </a:p>
        </p:txBody>
      </p:sp>
      <p:sp>
        <p:nvSpPr>
          <p:cNvPr id="10259" name="Rectangle 19">
            <a:extLst>
              <a:ext uri="{FF2B5EF4-FFF2-40B4-BE49-F238E27FC236}">
                <a16:creationId xmlns:a16="http://schemas.microsoft.com/office/drawing/2014/main" id="{11AE0DC6-92FB-94D3-4EE8-0181CFD02104}"/>
              </a:ext>
            </a:extLst>
          </p:cNvPr>
          <p:cNvSpPr>
            <a:spLocks noGrp="1" noChangeArrowheads="1"/>
          </p:cNvSpPr>
          <p:nvPr>
            <p:ph type="sldNum" sz="quarter" idx="4"/>
          </p:nvPr>
        </p:nvSpPr>
        <p:spPr bwMode="auto">
          <a:xfrm>
            <a:off x="6977063" y="65373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fld id="{412CC86F-EA7B-4818-A8E3-0A6B29440BCA}"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902" r:id="rId1"/>
    <p:sldLayoutId id="2147483903" r:id="rId2"/>
  </p:sldLayoutIdLst>
  <p:transition spd="med"/>
  <p:hf hdr="0"/>
  <p:txStyles>
    <p:titleStyle>
      <a:lvl1pPr algn="ctr" rtl="0" eaLnBrk="0" fontAlgn="base" hangingPunct="0">
        <a:lnSpc>
          <a:spcPct val="90000"/>
        </a:lnSpc>
        <a:spcBef>
          <a:spcPct val="0"/>
        </a:spcBef>
        <a:spcAft>
          <a:spcPct val="0"/>
        </a:spcAft>
        <a:defRPr sz="3200" b="1">
          <a:solidFill>
            <a:srgbClr val="000000"/>
          </a:solidFill>
          <a:latin typeface="Arial" pitchFamily="34" charset="0"/>
          <a:ea typeface="+mj-ea"/>
          <a:cs typeface="+mj-cs"/>
        </a:defRPr>
      </a:lvl1pPr>
      <a:lvl2pPr algn="ctr" rtl="0" eaLnBrk="0" fontAlgn="base" hangingPunct="0">
        <a:lnSpc>
          <a:spcPct val="90000"/>
        </a:lnSpc>
        <a:spcBef>
          <a:spcPct val="0"/>
        </a:spcBef>
        <a:spcAft>
          <a:spcPct val="0"/>
        </a:spcAft>
        <a:defRPr sz="3200" b="1">
          <a:solidFill>
            <a:srgbClr val="000000"/>
          </a:solidFill>
          <a:latin typeface="Arial" pitchFamily="34" charset="0"/>
        </a:defRPr>
      </a:lvl2pPr>
      <a:lvl3pPr algn="ctr" rtl="0" eaLnBrk="0" fontAlgn="base" hangingPunct="0">
        <a:lnSpc>
          <a:spcPct val="90000"/>
        </a:lnSpc>
        <a:spcBef>
          <a:spcPct val="0"/>
        </a:spcBef>
        <a:spcAft>
          <a:spcPct val="0"/>
        </a:spcAft>
        <a:defRPr sz="3200" b="1">
          <a:solidFill>
            <a:srgbClr val="000000"/>
          </a:solidFill>
          <a:latin typeface="Arial" pitchFamily="34" charset="0"/>
        </a:defRPr>
      </a:lvl3pPr>
      <a:lvl4pPr algn="ctr" rtl="0" eaLnBrk="0" fontAlgn="base" hangingPunct="0">
        <a:lnSpc>
          <a:spcPct val="90000"/>
        </a:lnSpc>
        <a:spcBef>
          <a:spcPct val="0"/>
        </a:spcBef>
        <a:spcAft>
          <a:spcPct val="0"/>
        </a:spcAft>
        <a:defRPr sz="3200" b="1">
          <a:solidFill>
            <a:srgbClr val="000000"/>
          </a:solidFill>
          <a:latin typeface="Arial" pitchFamily="34" charset="0"/>
        </a:defRPr>
      </a:lvl4pPr>
      <a:lvl5pPr algn="ctr" rtl="0" eaLnBrk="0" fontAlgn="base" hangingPunct="0">
        <a:lnSpc>
          <a:spcPct val="90000"/>
        </a:lnSpc>
        <a:spcBef>
          <a:spcPct val="0"/>
        </a:spcBef>
        <a:spcAft>
          <a:spcPct val="0"/>
        </a:spcAft>
        <a:defRPr sz="3200" b="1">
          <a:solidFill>
            <a:srgbClr val="000000"/>
          </a:solidFill>
          <a:latin typeface="Arial" pitchFamily="34"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Char char="•"/>
        <a:defRPr sz="2400">
          <a:solidFill>
            <a:srgbClr val="000000"/>
          </a:solidFill>
          <a:latin typeface="Arial"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000">
          <a:solidFill>
            <a:schemeClr val="bg1"/>
          </a:solidFill>
          <a:latin typeface="Arial" pitchFamily="34" charset="0"/>
        </a:defRPr>
      </a:lvl2pPr>
      <a:lvl3pPr marL="1143000" indent="-228600" algn="l" rtl="0" eaLnBrk="0" fontAlgn="base" hangingPunct="0">
        <a:lnSpc>
          <a:spcPct val="90000"/>
        </a:lnSpc>
        <a:spcBef>
          <a:spcPct val="30000"/>
        </a:spcBef>
        <a:spcAft>
          <a:spcPct val="0"/>
        </a:spcAft>
        <a:buSzPct val="100000"/>
        <a:buChar char="•"/>
        <a:defRPr sz="2000">
          <a:solidFill>
            <a:srgbClr val="663300"/>
          </a:solidFill>
          <a:latin typeface="Arial" pitchFamily="34" charset="0"/>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Arial" pitchFamily="34" charset="0"/>
        </a:defRPr>
      </a:lvl4pPr>
      <a:lvl5pPr marL="2000250" indent="-171450" algn="l" rtl="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Arial"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9">
            <a:extLst>
              <a:ext uri="{FF2B5EF4-FFF2-40B4-BE49-F238E27FC236}">
                <a16:creationId xmlns:a16="http://schemas.microsoft.com/office/drawing/2014/main" id="{D126A428-7E87-0DB0-AA5C-B254C2D99F47}"/>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8319018-09C9-4191-9AB8-A2DE628AE52B}" type="slidenum">
              <a:rPr lang="en-US" altLang="en-US" sz="1000">
                <a:solidFill>
                  <a:srgbClr val="000000"/>
                </a:solidFill>
              </a:rPr>
              <a:pPr/>
              <a:t>1</a:t>
            </a:fld>
            <a:endParaRPr lang="en-US" altLang="en-US" sz="1000">
              <a:solidFill>
                <a:srgbClr val="000000"/>
              </a:solidFill>
            </a:endParaRPr>
          </a:p>
        </p:txBody>
      </p:sp>
      <p:sp>
        <p:nvSpPr>
          <p:cNvPr id="4099" name="Rectangle 2">
            <a:extLst>
              <a:ext uri="{FF2B5EF4-FFF2-40B4-BE49-F238E27FC236}">
                <a16:creationId xmlns:a16="http://schemas.microsoft.com/office/drawing/2014/main" id="{0FDFF0A2-FC2B-EA62-AE87-1C869C98102D}"/>
              </a:ext>
            </a:extLst>
          </p:cNvPr>
          <p:cNvSpPr>
            <a:spLocks noGrp="1" noChangeArrowheads="1"/>
          </p:cNvSpPr>
          <p:nvPr>
            <p:ph type="ctrTitle" idx="4294967295"/>
          </p:nvPr>
        </p:nvSpPr>
        <p:spPr>
          <a:xfrm>
            <a:off x="242888" y="666750"/>
            <a:ext cx="8453437" cy="1984375"/>
          </a:xfrm>
        </p:spPr>
        <p:txBody>
          <a:bodyPr/>
          <a:lstStyle/>
          <a:p>
            <a:r>
              <a:rPr lang="en-US" altLang="en-US" b="0">
                <a:latin typeface="Arial Black" panose="020B0A04020102020204" pitchFamily="34" charset="0"/>
              </a:rPr>
              <a:t>Software Evolution and Maintenance</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Comic Sans MS" panose="030F0702030302020204" pitchFamily="66" charset="0"/>
              </a:rPr>
              <a:t>A Practitioner’s Approach</a:t>
            </a:r>
            <a:br>
              <a:rPr lang="en-US" altLang="en-US">
                <a:latin typeface="Times New Roman" panose="02020603050405020304" pitchFamily="18" charset="0"/>
              </a:rPr>
            </a:br>
            <a:endParaRPr lang="en-US" altLang="en-US">
              <a:solidFill>
                <a:srgbClr val="663300"/>
              </a:solidFill>
              <a:latin typeface="Times New Roman" panose="02020603050405020304" pitchFamily="18" charset="0"/>
            </a:endParaRPr>
          </a:p>
        </p:txBody>
      </p:sp>
      <p:sp>
        <p:nvSpPr>
          <p:cNvPr id="4100" name="Rectangle 3">
            <a:extLst>
              <a:ext uri="{FF2B5EF4-FFF2-40B4-BE49-F238E27FC236}">
                <a16:creationId xmlns:a16="http://schemas.microsoft.com/office/drawing/2014/main" id="{A4F8DE3E-6FDA-B814-167D-3DE929ADA95F}"/>
              </a:ext>
            </a:extLst>
          </p:cNvPr>
          <p:cNvSpPr>
            <a:spLocks noGrp="1" noChangeArrowheads="1"/>
          </p:cNvSpPr>
          <p:nvPr>
            <p:ph type="subTitle" idx="4294967295"/>
          </p:nvPr>
        </p:nvSpPr>
        <p:spPr>
          <a:xfrm>
            <a:off x="1476375" y="3254375"/>
            <a:ext cx="6400800" cy="2805113"/>
          </a:xfrm>
        </p:spPr>
        <p:txBody>
          <a:bodyPr/>
          <a:lstStyle/>
          <a:p>
            <a:pPr marL="0" indent="0" algn="ctr">
              <a:lnSpc>
                <a:spcPct val="100000"/>
              </a:lnSpc>
              <a:spcBef>
                <a:spcPct val="0"/>
              </a:spcBef>
              <a:buSzTx/>
              <a:buFontTx/>
              <a:buNone/>
              <a:defRPr/>
            </a:pPr>
            <a:r>
              <a:rPr lang="en-US" altLang="en-US" sz="3200" dirty="0">
                <a:latin typeface="+mn-lt"/>
              </a:rPr>
              <a:t>Chapter 8</a:t>
            </a:r>
          </a:p>
          <a:p>
            <a:pPr marL="0" indent="0" algn="ctr">
              <a:lnSpc>
                <a:spcPct val="100000"/>
              </a:lnSpc>
              <a:spcBef>
                <a:spcPct val="0"/>
              </a:spcBef>
              <a:buSzTx/>
              <a:buFontTx/>
              <a:buNone/>
              <a:defRPr/>
            </a:pPr>
            <a:br>
              <a:rPr lang="en-US" altLang="en-US" sz="3200" dirty="0">
                <a:latin typeface="+mn-lt"/>
              </a:rPr>
            </a:br>
            <a:r>
              <a:rPr lang="en-US" altLang="en-US" sz="3200" dirty="0">
                <a:solidFill>
                  <a:srgbClr val="663300"/>
                </a:solidFill>
                <a:latin typeface="+mn-lt"/>
              </a:rPr>
              <a:t>Program Comprehension</a:t>
            </a:r>
            <a:endParaRPr lang="en-US" altLang="en-US" sz="3200" dirty="0">
              <a:latin typeface="+mn-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9">
            <a:extLst>
              <a:ext uri="{FF2B5EF4-FFF2-40B4-BE49-F238E27FC236}">
                <a16:creationId xmlns:a16="http://schemas.microsoft.com/office/drawing/2014/main" id="{2537741C-5318-160F-B647-98CBEE267C75}"/>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16126D31-8EAB-468F-83AC-16D5E1C57CC1}" type="slidenum">
              <a:rPr lang="en-US" altLang="en-US" sz="1000">
                <a:solidFill>
                  <a:srgbClr val="000000"/>
                </a:solidFill>
              </a:rPr>
              <a:pPr/>
              <a:t>10</a:t>
            </a:fld>
            <a:endParaRPr lang="en-US" altLang="en-US" sz="1000">
              <a:solidFill>
                <a:srgbClr val="000000"/>
              </a:solidFill>
            </a:endParaRPr>
          </a:p>
        </p:txBody>
      </p:sp>
      <p:sp>
        <p:nvSpPr>
          <p:cNvPr id="13315" name="Rectangle 2">
            <a:extLst>
              <a:ext uri="{FF2B5EF4-FFF2-40B4-BE49-F238E27FC236}">
                <a16:creationId xmlns:a16="http://schemas.microsoft.com/office/drawing/2014/main" id="{AA1A1CB7-18DC-765F-67A8-4930BE46B9C4}"/>
              </a:ext>
            </a:extLst>
          </p:cNvPr>
          <p:cNvSpPr>
            <a:spLocks noGrp="1" noChangeArrowheads="1"/>
          </p:cNvSpPr>
          <p:nvPr>
            <p:ph type="title" idx="4294967295"/>
          </p:nvPr>
        </p:nvSpPr>
        <p:spPr/>
        <p:txBody>
          <a:bodyPr/>
          <a:lstStyle/>
          <a:p>
            <a:r>
              <a:rPr lang="en-US" altLang="en-US" b="0">
                <a:solidFill>
                  <a:srgbClr val="0000FF"/>
                </a:solidFill>
              </a:rPr>
              <a:t>8.2.2 Knowledge</a:t>
            </a:r>
            <a:endParaRPr lang="en-US" altLang="en-US" b="0">
              <a:solidFill>
                <a:srgbClr val="0000FF"/>
              </a:solidFill>
              <a:latin typeface="Times New Roman" panose="02020603050405020304" pitchFamily="18" charset="0"/>
            </a:endParaRPr>
          </a:p>
        </p:txBody>
      </p:sp>
      <p:sp>
        <p:nvSpPr>
          <p:cNvPr id="10244" name="Rectangle 3">
            <a:extLst>
              <a:ext uri="{FF2B5EF4-FFF2-40B4-BE49-F238E27FC236}">
                <a16:creationId xmlns:a16="http://schemas.microsoft.com/office/drawing/2014/main" id="{0EEF43B5-DD61-8A81-E7CD-B0DFB5C88FC5}"/>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latin typeface="Arial" charset="0"/>
              </a:rPr>
              <a:t> </a:t>
            </a:r>
            <a:r>
              <a:rPr lang="en-US" altLang="en-US" dirty="0">
                <a:latin typeface="Arial" charset="0"/>
              </a:rPr>
              <a:t>Software-specific knowledge: This represents a detailed understanding of the software to be modified.</a:t>
            </a:r>
          </a:p>
          <a:p>
            <a:pPr>
              <a:defRPr/>
            </a:pPr>
            <a:r>
              <a:rPr lang="en-US" altLang="en-US" dirty="0">
                <a:latin typeface="Arial" charset="0"/>
              </a:rPr>
              <a:t> Some examples of software-specific knowledge are</a:t>
            </a:r>
          </a:p>
          <a:p>
            <a:pPr lvl="1">
              <a:defRPr/>
            </a:pPr>
            <a:r>
              <a:rPr lang="en-US" altLang="en-US" dirty="0">
                <a:latin typeface="Arial" charset="0"/>
              </a:rPr>
              <a:t>The software system has implemented public-key cryptography for data encryption.</a:t>
            </a:r>
          </a:p>
          <a:p>
            <a:pPr lvl="1">
              <a:defRPr/>
            </a:pPr>
            <a:r>
              <a:rPr lang="en-US" altLang="en-US" dirty="0">
                <a:latin typeface="Arial" charset="0"/>
              </a:rPr>
              <a:t>The software system has been structured as a three-tier client-server system.</a:t>
            </a:r>
          </a:p>
          <a:p>
            <a:pPr lvl="1">
              <a:defRPr/>
            </a:pPr>
            <a:r>
              <a:rPr lang="en-US" altLang="en-US" dirty="0">
                <a:latin typeface="Arial" charset="0"/>
              </a:rPr>
              <a:t>Module x implements a location server.</a:t>
            </a:r>
          </a:p>
          <a:p>
            <a:pPr lvl="1">
              <a:defRPr/>
            </a:pPr>
            <a:r>
              <a:rPr lang="en-US" altLang="en-US" dirty="0">
                <a:latin typeface="Arial" charset="0"/>
              </a:rPr>
              <a:t>A certain </a:t>
            </a:r>
            <a:r>
              <a:rPr lang="en-US" altLang="en-US" i="1" dirty="0">
                <a:solidFill>
                  <a:srgbClr val="00B050"/>
                </a:solidFill>
                <a:latin typeface="Arial" charset="0"/>
              </a:rPr>
              <a:t>for</a:t>
            </a:r>
            <a:r>
              <a:rPr lang="en-US" altLang="en-US" dirty="0">
                <a:latin typeface="Arial" charset="0"/>
              </a:rPr>
              <a:t> loop in </a:t>
            </a:r>
            <a:r>
              <a:rPr lang="en-US" altLang="en-US" i="1" dirty="0">
                <a:latin typeface="Arial" charset="0"/>
              </a:rPr>
              <a:t>method</a:t>
            </a:r>
            <a:r>
              <a:rPr lang="en-US" altLang="en-US" dirty="0">
                <a:latin typeface="Arial" charset="0"/>
              </a:rPr>
              <a:t> </a:t>
            </a:r>
            <a:r>
              <a:rPr lang="en-US" altLang="en-US" dirty="0">
                <a:solidFill>
                  <a:srgbClr val="FF0000"/>
                </a:solidFill>
                <a:latin typeface="Arial" charset="0"/>
              </a:rPr>
              <a:t>y</a:t>
            </a:r>
            <a:r>
              <a:rPr lang="en-US" altLang="en-US" dirty="0">
                <a:latin typeface="Arial" charset="0"/>
              </a:rPr>
              <a:t> may execute for a random number of times.</a:t>
            </a:r>
            <a:endParaRPr lang="en-US" altLang="en-US" dirty="0">
              <a:latin typeface="Times New Roman" pitchFamily="18" charset="0"/>
            </a:endParaRPr>
          </a:p>
          <a:p>
            <a:pPr lvl="1">
              <a:defRPr/>
            </a:pPr>
            <a:r>
              <a:rPr lang="en-US" altLang="en-US" dirty="0">
                <a:latin typeface="+mn-lt"/>
              </a:rPr>
              <a:t>Variable </a:t>
            </a:r>
            <a:r>
              <a:rPr lang="en-US" altLang="en-US" dirty="0" err="1">
                <a:solidFill>
                  <a:srgbClr val="FF0000"/>
                </a:solidFill>
                <a:latin typeface="+mn-lt"/>
              </a:rPr>
              <a:t>mcount</a:t>
            </a:r>
            <a:r>
              <a:rPr lang="en-US" altLang="en-US" dirty="0">
                <a:latin typeface="+mn-lt"/>
              </a:rPr>
              <a:t> keeps track of the number of times module </a:t>
            </a:r>
            <a:r>
              <a:rPr lang="en-US" altLang="en-US" dirty="0">
                <a:solidFill>
                  <a:srgbClr val="FF0000"/>
                </a:solidFill>
                <a:latin typeface="+mn-lt"/>
              </a:rPr>
              <a:t>z</a:t>
            </a:r>
            <a:r>
              <a:rPr lang="en-US" altLang="en-US" dirty="0">
                <a:latin typeface="+mn-lt"/>
              </a:rPr>
              <a:t> is invoked.</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9">
            <a:extLst>
              <a:ext uri="{FF2B5EF4-FFF2-40B4-BE49-F238E27FC236}">
                <a16:creationId xmlns:a16="http://schemas.microsoft.com/office/drawing/2014/main" id="{8D6A751A-52B0-C828-0B06-0B3A7656E72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808FD80-C433-4BB0-969F-4B0B8549D161}" type="slidenum">
              <a:rPr lang="en-US" altLang="en-US" sz="1000">
                <a:solidFill>
                  <a:srgbClr val="000000"/>
                </a:solidFill>
              </a:rPr>
              <a:pPr/>
              <a:t>11</a:t>
            </a:fld>
            <a:endParaRPr lang="en-US" altLang="en-US" sz="1000">
              <a:solidFill>
                <a:srgbClr val="000000"/>
              </a:solidFill>
            </a:endParaRPr>
          </a:p>
        </p:txBody>
      </p:sp>
      <p:sp>
        <p:nvSpPr>
          <p:cNvPr id="14339" name="Rectangle 2">
            <a:extLst>
              <a:ext uri="{FF2B5EF4-FFF2-40B4-BE49-F238E27FC236}">
                <a16:creationId xmlns:a16="http://schemas.microsoft.com/office/drawing/2014/main" id="{D683F0D1-AABB-30F6-70A3-32B04C1689C4}"/>
              </a:ext>
            </a:extLst>
          </p:cNvPr>
          <p:cNvSpPr>
            <a:spLocks noGrp="1" noChangeArrowheads="1"/>
          </p:cNvSpPr>
          <p:nvPr>
            <p:ph type="title" idx="4294967295"/>
          </p:nvPr>
        </p:nvSpPr>
        <p:spPr/>
        <p:txBody>
          <a:bodyPr/>
          <a:lstStyle/>
          <a:p>
            <a:r>
              <a:rPr lang="en-US" altLang="en-US" b="0">
                <a:solidFill>
                  <a:srgbClr val="0000FF"/>
                </a:solidFill>
              </a:rPr>
              <a:t>8.2.2 Knowledge</a:t>
            </a:r>
            <a:endParaRPr lang="en-US" altLang="en-US" b="0">
              <a:solidFill>
                <a:srgbClr val="0000FF"/>
              </a:solidFill>
              <a:latin typeface="Times New Roman" panose="02020603050405020304" pitchFamily="18" charset="0"/>
            </a:endParaRPr>
          </a:p>
        </p:txBody>
      </p:sp>
      <p:sp>
        <p:nvSpPr>
          <p:cNvPr id="10244" name="Rectangle 3">
            <a:extLst>
              <a:ext uri="{FF2B5EF4-FFF2-40B4-BE49-F238E27FC236}">
                <a16:creationId xmlns:a16="http://schemas.microsoft.com/office/drawing/2014/main" id="{C979D151-7BA6-E7DD-C3FE-ECD0059A3C2C}"/>
              </a:ext>
            </a:extLst>
          </p:cNvPr>
          <p:cNvSpPr>
            <a:spLocks noGrp="1" noChangeArrowheads="1"/>
          </p:cNvSpPr>
          <p:nvPr>
            <p:ph type="body" idx="4294967295"/>
          </p:nvPr>
        </p:nvSpPr>
        <p:spPr>
          <a:xfrm>
            <a:off x="193675" y="660400"/>
            <a:ext cx="8966200" cy="5829300"/>
          </a:xfrm>
        </p:spPr>
        <p:txBody>
          <a:bodyPr/>
          <a:lstStyle/>
          <a:p>
            <a:pPr>
              <a:defRPr/>
            </a:pPr>
            <a:r>
              <a:rPr lang="en-US" altLang="en-US" dirty="0">
                <a:latin typeface="Arial" charset="0"/>
              </a:rPr>
              <a:t>In the process of gaining new knowledge about a software system, a programmer learns the details of the following aspects:</a:t>
            </a:r>
          </a:p>
          <a:p>
            <a:pPr lvl="1">
              <a:defRPr/>
            </a:pPr>
            <a:r>
              <a:rPr lang="en-US" altLang="en-US" dirty="0">
                <a:latin typeface="Arial" charset="0"/>
              </a:rPr>
              <a:t>Functionality</a:t>
            </a:r>
          </a:p>
          <a:p>
            <a:pPr lvl="1">
              <a:defRPr/>
            </a:pPr>
            <a:r>
              <a:rPr lang="en-US" altLang="en-US" dirty="0">
                <a:latin typeface="Arial" charset="0"/>
              </a:rPr>
              <a:t>Software architecture</a:t>
            </a:r>
          </a:p>
          <a:p>
            <a:pPr lvl="1">
              <a:defRPr/>
            </a:pPr>
            <a:r>
              <a:rPr lang="en-US" altLang="en-US" dirty="0">
                <a:latin typeface="Arial" charset="0"/>
              </a:rPr>
              <a:t>Control flow and data flow</a:t>
            </a:r>
          </a:p>
          <a:p>
            <a:pPr lvl="1">
              <a:defRPr/>
            </a:pPr>
            <a:r>
              <a:rPr lang="en-US" altLang="en-US" dirty="0">
                <a:latin typeface="Arial" charset="0"/>
              </a:rPr>
              <a:t>Exception handling</a:t>
            </a:r>
          </a:p>
          <a:p>
            <a:pPr lvl="1">
              <a:defRPr/>
            </a:pPr>
            <a:r>
              <a:rPr lang="en-US" altLang="en-US" dirty="0">
                <a:latin typeface="Arial" charset="0"/>
              </a:rPr>
              <a:t>Stable storage</a:t>
            </a:r>
          </a:p>
          <a:p>
            <a:pPr lvl="1">
              <a:defRPr/>
            </a:pPr>
            <a:r>
              <a:rPr lang="en-US" altLang="en-US" dirty="0">
                <a:latin typeface="Arial" charset="0"/>
              </a:rPr>
              <a:t>Implementation details</a:t>
            </a:r>
          </a:p>
          <a:p>
            <a:pPr>
              <a:defRPr/>
            </a:pPr>
            <a:r>
              <a:rPr lang="en-US" altLang="en-US" dirty="0">
                <a:latin typeface="+mn-lt"/>
              </a:rPr>
              <a:t>A programmer goes back and forth between acquiring general knowledge and software-specific knowledge, as illustrated in Fig. 8.1.</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9">
            <a:extLst>
              <a:ext uri="{FF2B5EF4-FFF2-40B4-BE49-F238E27FC236}">
                <a16:creationId xmlns:a16="http://schemas.microsoft.com/office/drawing/2014/main" id="{841FA000-57F7-4496-63D7-A1AA04405DE0}"/>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1B8269E9-561A-43F2-A1C2-B02FEEB61A9F}" type="slidenum">
              <a:rPr lang="en-US" altLang="en-US" sz="1000">
                <a:solidFill>
                  <a:srgbClr val="000000"/>
                </a:solidFill>
              </a:rPr>
              <a:pPr/>
              <a:t>12</a:t>
            </a:fld>
            <a:endParaRPr lang="en-US" altLang="en-US" sz="1000">
              <a:solidFill>
                <a:srgbClr val="000000"/>
              </a:solidFill>
            </a:endParaRPr>
          </a:p>
        </p:txBody>
      </p:sp>
      <p:sp>
        <p:nvSpPr>
          <p:cNvPr id="15363" name="Rectangle 2">
            <a:extLst>
              <a:ext uri="{FF2B5EF4-FFF2-40B4-BE49-F238E27FC236}">
                <a16:creationId xmlns:a16="http://schemas.microsoft.com/office/drawing/2014/main" id="{C3F038DA-0D05-BA41-B044-F64A7B64B62F}"/>
              </a:ext>
            </a:extLst>
          </p:cNvPr>
          <p:cNvSpPr>
            <a:spLocks noGrp="1" noChangeArrowheads="1"/>
          </p:cNvSpPr>
          <p:nvPr>
            <p:ph type="title" idx="4294967295"/>
          </p:nvPr>
        </p:nvSpPr>
        <p:spPr/>
        <p:txBody>
          <a:bodyPr/>
          <a:lstStyle/>
          <a:p>
            <a:r>
              <a:rPr lang="en-US" altLang="en-US" b="0">
                <a:solidFill>
                  <a:srgbClr val="0000FF"/>
                </a:solidFill>
              </a:rPr>
              <a:t>8.2.2 Knowledge</a:t>
            </a:r>
            <a:endParaRPr lang="en-US" altLang="en-US" b="0">
              <a:solidFill>
                <a:srgbClr val="0000FF"/>
              </a:solidFill>
              <a:latin typeface="Times New Roman" panose="02020603050405020304" pitchFamily="18" charset="0"/>
            </a:endParaRPr>
          </a:p>
        </p:txBody>
      </p:sp>
      <p:pic>
        <p:nvPicPr>
          <p:cNvPr id="15364" name="Picture 2" descr="C:\DataFebruary7\ASAGAR\PAPER\MYBOOK2\SEVBOOK\PCOM\know.xfig.eps">
            <a:extLst>
              <a:ext uri="{FF2B5EF4-FFF2-40B4-BE49-F238E27FC236}">
                <a16:creationId xmlns:a16="http://schemas.microsoft.com/office/drawing/2014/main" id="{08961D30-D4B4-EF86-D09D-D8010F267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1752600"/>
            <a:ext cx="542131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BFEEB2EE-253D-74DA-583F-B722130FB2E1}"/>
              </a:ext>
            </a:extLst>
          </p:cNvPr>
          <p:cNvSpPr/>
          <p:nvPr/>
        </p:nvSpPr>
        <p:spPr>
          <a:xfrm>
            <a:off x="1600200" y="4260850"/>
            <a:ext cx="6553200" cy="831850"/>
          </a:xfrm>
          <a:prstGeom prst="rect">
            <a:avLst/>
          </a:prstGeom>
        </p:spPr>
        <p:txBody>
          <a:bodyPr>
            <a:spAutoFit/>
          </a:bodyPr>
          <a:lstStyle/>
          <a:p>
            <a:pPr>
              <a:defRPr/>
            </a:pPr>
            <a:r>
              <a:rPr lang="en-CA" sz="2400" b="0" dirty="0">
                <a:solidFill>
                  <a:srgbClr val="0000FF"/>
                </a:solidFill>
                <a:latin typeface="+mn-lt"/>
              </a:rPr>
              <a:t>Figure 8.1: Gaining general knowledge and </a:t>
            </a:r>
          </a:p>
          <a:p>
            <a:pPr>
              <a:defRPr/>
            </a:pPr>
            <a:r>
              <a:rPr lang="en-CA" sz="2400" b="0" dirty="0">
                <a:solidFill>
                  <a:srgbClr val="0000FF"/>
                </a:solidFill>
                <a:latin typeface="+mn-lt"/>
              </a:rPr>
              <a:t>	       software-specific knowledge.</a:t>
            </a:r>
            <a:endParaRPr lang="en-CA" sz="2400" dirty="0">
              <a:solidFill>
                <a:srgbClr val="0000FF"/>
              </a:solidFill>
              <a:latin typeface="+mn-lt"/>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9">
            <a:extLst>
              <a:ext uri="{FF2B5EF4-FFF2-40B4-BE49-F238E27FC236}">
                <a16:creationId xmlns:a16="http://schemas.microsoft.com/office/drawing/2014/main" id="{9EC0C0E3-3AF2-D032-323E-C0EEAFC144D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EF122056-8623-4A12-B218-DCB89B5E22D2}" type="slidenum">
              <a:rPr lang="en-US" altLang="en-US" sz="1000">
                <a:solidFill>
                  <a:srgbClr val="000000"/>
                </a:solidFill>
              </a:rPr>
              <a:pPr/>
              <a:t>13</a:t>
            </a:fld>
            <a:endParaRPr lang="en-US" altLang="en-US" sz="1000">
              <a:solidFill>
                <a:srgbClr val="000000"/>
              </a:solidFill>
            </a:endParaRPr>
          </a:p>
        </p:txBody>
      </p:sp>
      <p:sp>
        <p:nvSpPr>
          <p:cNvPr id="16387" name="Rectangle 2">
            <a:extLst>
              <a:ext uri="{FF2B5EF4-FFF2-40B4-BE49-F238E27FC236}">
                <a16:creationId xmlns:a16="http://schemas.microsoft.com/office/drawing/2014/main" id="{3F983201-3587-9449-C79C-A8380809B061}"/>
              </a:ext>
            </a:extLst>
          </p:cNvPr>
          <p:cNvSpPr>
            <a:spLocks noGrp="1" noChangeArrowheads="1"/>
          </p:cNvSpPr>
          <p:nvPr>
            <p:ph type="title" idx="4294967295"/>
          </p:nvPr>
        </p:nvSpPr>
        <p:spPr/>
        <p:txBody>
          <a:bodyPr/>
          <a:lstStyle/>
          <a:p>
            <a:r>
              <a:rPr lang="en-US" altLang="en-US" b="0">
                <a:solidFill>
                  <a:srgbClr val="0000FF"/>
                </a:solidFill>
              </a:rPr>
              <a:t>8.2.3 Mental model</a:t>
            </a:r>
            <a:endParaRPr lang="en-US" altLang="en-US" b="0">
              <a:solidFill>
                <a:srgbClr val="0000FF"/>
              </a:solidFill>
              <a:latin typeface="Times New Roman" panose="02020603050405020304" pitchFamily="18" charset="0"/>
            </a:endParaRPr>
          </a:p>
        </p:txBody>
      </p:sp>
      <p:sp>
        <p:nvSpPr>
          <p:cNvPr id="16388" name="Rectangle 3">
            <a:extLst>
              <a:ext uri="{FF2B5EF4-FFF2-40B4-BE49-F238E27FC236}">
                <a16:creationId xmlns:a16="http://schemas.microsoft.com/office/drawing/2014/main" id="{69455CA5-9C37-A3E7-9954-D207F03E9159}"/>
              </a:ext>
            </a:extLst>
          </p:cNvPr>
          <p:cNvSpPr>
            <a:spLocks noGrp="1" noChangeArrowheads="1"/>
          </p:cNvSpPr>
          <p:nvPr>
            <p:ph type="body" idx="4294967295"/>
          </p:nvPr>
        </p:nvSpPr>
        <p:spPr>
          <a:xfrm>
            <a:off x="193675" y="660400"/>
            <a:ext cx="8966200" cy="5829300"/>
          </a:xfrm>
        </p:spPr>
        <p:txBody>
          <a:bodyPr/>
          <a:lstStyle/>
          <a:p>
            <a:r>
              <a:rPr lang="en-US" altLang="en-US" sz="2800"/>
              <a:t>A mental model describes a programmer’s mental representation of the program being comprehended.</a:t>
            </a:r>
          </a:p>
          <a:p>
            <a:r>
              <a:rPr lang="en-US" altLang="en-US" sz="2800"/>
              <a:t>A mental model of a program is not unique; different programmers view and interpret a programmer in different ways.</a:t>
            </a:r>
          </a:p>
          <a:p>
            <a:r>
              <a:rPr lang="en-US" altLang="en-US" sz="2800"/>
              <a:t>A programmer develops a mental model by identifying both </a:t>
            </a:r>
            <a:r>
              <a:rPr lang="en-US" altLang="en-US" sz="2800">
                <a:solidFill>
                  <a:srgbClr val="FF0000"/>
                </a:solidFill>
              </a:rPr>
              <a:t>static</a:t>
            </a:r>
            <a:r>
              <a:rPr lang="en-US" altLang="en-US" sz="2800"/>
              <a:t> and </a:t>
            </a:r>
            <a:r>
              <a:rPr lang="en-US" altLang="en-US" sz="2800">
                <a:solidFill>
                  <a:srgbClr val="00B050"/>
                </a:solidFill>
              </a:rPr>
              <a:t>dynamic</a:t>
            </a:r>
            <a:r>
              <a:rPr lang="en-US" altLang="en-US" sz="2800"/>
              <a:t> </a:t>
            </a:r>
            <a:r>
              <a:rPr lang="en-US" altLang="en-US" sz="2800">
                <a:solidFill>
                  <a:srgbClr val="0000FF"/>
                </a:solidFill>
              </a:rPr>
              <a:t>elements</a:t>
            </a:r>
            <a:r>
              <a:rPr lang="en-US" altLang="en-US" sz="2800"/>
              <a:t> of the program.</a:t>
            </a:r>
          </a:p>
          <a:p>
            <a:r>
              <a:rPr lang="en-US" altLang="en-US" sz="2800"/>
              <a:t>Examples of program elements</a:t>
            </a:r>
          </a:p>
          <a:p>
            <a:pPr lvl="1"/>
            <a:r>
              <a:rPr lang="en-US" altLang="en-US" i="1"/>
              <a:t>for</a:t>
            </a:r>
            <a:r>
              <a:rPr lang="en-US" altLang="en-US"/>
              <a:t> loop</a:t>
            </a:r>
          </a:p>
          <a:p>
            <a:pPr lvl="1"/>
            <a:r>
              <a:rPr lang="en-US" altLang="en-US"/>
              <a:t>A TCP (Transmission Control Protocol) connection</a:t>
            </a:r>
          </a:p>
          <a:p>
            <a:pPr lvl="1"/>
            <a:r>
              <a:rPr lang="en-US" altLang="en-US"/>
              <a:t>Over all control flow</a:t>
            </a:r>
          </a:p>
          <a:p>
            <a:pPr lvl="1"/>
            <a:endParaRPr lang="en-US" altLang="en-US"/>
          </a:p>
          <a:p>
            <a:pPr lvl="1"/>
            <a:endParaRPr lang="en-US" altLang="en-US"/>
          </a:p>
          <a:p>
            <a:endParaRPr lang="en-US" altLang="en-US">
              <a:latin typeface="Times New Roman" panose="02020603050405020304" pitchFamily="18"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9">
            <a:extLst>
              <a:ext uri="{FF2B5EF4-FFF2-40B4-BE49-F238E27FC236}">
                <a16:creationId xmlns:a16="http://schemas.microsoft.com/office/drawing/2014/main" id="{DE5E68D9-FB87-B0B2-D7CA-B7BBDAF82D6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108168AB-B49A-4B4E-A7ED-9DA0746CFED7}" type="slidenum">
              <a:rPr lang="en-US" altLang="en-US" sz="1000">
                <a:solidFill>
                  <a:srgbClr val="000000"/>
                </a:solidFill>
              </a:rPr>
              <a:pPr/>
              <a:t>14</a:t>
            </a:fld>
            <a:endParaRPr lang="en-US" altLang="en-US" sz="1000">
              <a:solidFill>
                <a:srgbClr val="000000"/>
              </a:solidFill>
            </a:endParaRPr>
          </a:p>
        </p:txBody>
      </p:sp>
      <p:sp>
        <p:nvSpPr>
          <p:cNvPr id="17411" name="Rectangle 2">
            <a:extLst>
              <a:ext uri="{FF2B5EF4-FFF2-40B4-BE49-F238E27FC236}">
                <a16:creationId xmlns:a16="http://schemas.microsoft.com/office/drawing/2014/main" id="{A048DBC1-25ED-D4EE-446E-F6EAB1E55C46}"/>
              </a:ext>
            </a:extLst>
          </p:cNvPr>
          <p:cNvSpPr>
            <a:spLocks noGrp="1" noChangeArrowheads="1"/>
          </p:cNvSpPr>
          <p:nvPr>
            <p:ph type="title" idx="4294967295"/>
          </p:nvPr>
        </p:nvSpPr>
        <p:spPr/>
        <p:txBody>
          <a:bodyPr/>
          <a:lstStyle/>
          <a:p>
            <a:r>
              <a:rPr lang="en-US" altLang="en-US" b="0">
                <a:solidFill>
                  <a:srgbClr val="0000FF"/>
                </a:solidFill>
              </a:rPr>
              <a:t>8.2.3 Mental model</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7428BA7B-EEFE-4D0A-F450-52B0FA8CD45A}"/>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latin typeface="Arial" charset="0"/>
              </a:rPr>
              <a:t> </a:t>
            </a:r>
            <a:r>
              <a:rPr lang="en-US" altLang="en-US" sz="2800" dirty="0">
                <a:solidFill>
                  <a:schemeClr val="bg1">
                    <a:lumMod val="60000"/>
                    <a:lumOff val="40000"/>
                  </a:schemeClr>
                </a:solidFill>
                <a:latin typeface="Arial" charset="0"/>
              </a:rPr>
              <a:t>Static elements of a mental model</a:t>
            </a:r>
          </a:p>
          <a:p>
            <a:pPr lvl="1">
              <a:defRPr/>
            </a:pPr>
            <a:r>
              <a:rPr lang="en-US" altLang="en-US" dirty="0">
                <a:solidFill>
                  <a:srgbClr val="00B050"/>
                </a:solidFill>
                <a:latin typeface="Arial" charset="0"/>
              </a:rPr>
              <a:t>Text-structures</a:t>
            </a:r>
          </a:p>
          <a:p>
            <a:pPr lvl="1">
              <a:defRPr/>
            </a:pPr>
            <a:r>
              <a:rPr lang="en-US" altLang="en-US" dirty="0">
                <a:solidFill>
                  <a:srgbClr val="00B050"/>
                </a:solidFill>
                <a:latin typeface="Arial" charset="0"/>
              </a:rPr>
              <a:t>Chunks</a:t>
            </a:r>
          </a:p>
          <a:p>
            <a:pPr lvl="1">
              <a:defRPr/>
            </a:pPr>
            <a:r>
              <a:rPr lang="en-US" altLang="en-US" dirty="0">
                <a:solidFill>
                  <a:srgbClr val="00B050"/>
                </a:solidFill>
                <a:latin typeface="Arial" charset="0"/>
              </a:rPr>
              <a:t>Schemas</a:t>
            </a:r>
          </a:p>
          <a:p>
            <a:pPr lvl="1">
              <a:defRPr/>
            </a:pPr>
            <a:r>
              <a:rPr lang="en-US" altLang="en-US" dirty="0">
                <a:solidFill>
                  <a:srgbClr val="00B050"/>
                </a:solidFill>
                <a:latin typeface="Arial" charset="0"/>
              </a:rPr>
              <a:t>Plans</a:t>
            </a:r>
          </a:p>
          <a:p>
            <a:pPr lvl="1">
              <a:defRPr/>
            </a:pPr>
            <a:r>
              <a:rPr lang="en-US" altLang="en-US" dirty="0">
                <a:solidFill>
                  <a:srgbClr val="00B050"/>
                </a:solidFill>
                <a:latin typeface="Arial" charset="0"/>
              </a:rPr>
              <a:t>Hypotheses</a:t>
            </a:r>
          </a:p>
          <a:p>
            <a:pPr marL="457200" lvl="1" indent="0">
              <a:buFontTx/>
              <a:buNone/>
              <a:defRPr/>
            </a:pPr>
            <a:endParaRPr lang="en-US" altLang="en-US" dirty="0">
              <a:solidFill>
                <a:srgbClr val="00B050"/>
              </a:solidFill>
              <a:latin typeface="Arial" charset="0"/>
            </a:endParaRPr>
          </a:p>
          <a:p>
            <a:pPr>
              <a:defRPr/>
            </a:pPr>
            <a:r>
              <a:rPr lang="en-US" altLang="en-US" dirty="0">
                <a:solidFill>
                  <a:schemeClr val="bg1">
                    <a:lumMod val="60000"/>
                    <a:lumOff val="40000"/>
                  </a:schemeClr>
                </a:solidFill>
                <a:latin typeface="Arial" charset="0"/>
              </a:rPr>
              <a:t>Dynamic elements of a mental model</a:t>
            </a:r>
          </a:p>
          <a:p>
            <a:pPr lvl="1">
              <a:defRPr/>
            </a:pPr>
            <a:r>
              <a:rPr lang="en-US" altLang="en-US" dirty="0">
                <a:solidFill>
                  <a:srgbClr val="00B050"/>
                </a:solidFill>
                <a:latin typeface="Arial" charset="0"/>
              </a:rPr>
              <a:t>Chunking</a:t>
            </a:r>
          </a:p>
          <a:p>
            <a:pPr lvl="1">
              <a:defRPr/>
            </a:pPr>
            <a:r>
              <a:rPr lang="en-US" altLang="en-US" dirty="0">
                <a:solidFill>
                  <a:srgbClr val="00B050"/>
                </a:solidFill>
                <a:latin typeface="Arial" charset="0"/>
              </a:rPr>
              <a:t>Cross-referencing</a:t>
            </a:r>
          </a:p>
          <a:p>
            <a:pPr lvl="1">
              <a:defRPr/>
            </a:pPr>
            <a:r>
              <a:rPr lang="en-US" altLang="en-US" dirty="0">
                <a:solidFill>
                  <a:srgbClr val="00B050"/>
                </a:solidFill>
                <a:latin typeface="Arial" charset="0"/>
              </a:rPr>
              <a:t>Strategies</a:t>
            </a: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9">
            <a:extLst>
              <a:ext uri="{FF2B5EF4-FFF2-40B4-BE49-F238E27FC236}">
                <a16:creationId xmlns:a16="http://schemas.microsoft.com/office/drawing/2014/main" id="{7F4304C7-017A-27A7-1923-1253D339A8F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A17761EF-EA21-472E-B554-C1BCECC66E2D}" type="slidenum">
              <a:rPr lang="en-US" altLang="en-US" sz="1000">
                <a:solidFill>
                  <a:srgbClr val="000000"/>
                </a:solidFill>
              </a:rPr>
              <a:pPr/>
              <a:t>15</a:t>
            </a:fld>
            <a:endParaRPr lang="en-US" altLang="en-US" sz="1000">
              <a:solidFill>
                <a:srgbClr val="000000"/>
              </a:solidFill>
            </a:endParaRPr>
          </a:p>
        </p:txBody>
      </p:sp>
      <p:sp>
        <p:nvSpPr>
          <p:cNvPr id="18435" name="Rectangle 2">
            <a:extLst>
              <a:ext uri="{FF2B5EF4-FFF2-40B4-BE49-F238E27FC236}">
                <a16:creationId xmlns:a16="http://schemas.microsoft.com/office/drawing/2014/main" id="{7A4EC3D8-7ABA-CA33-86EA-530AE0A14621}"/>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654DC58A-551F-EA11-D316-E87A6CA1555A}"/>
              </a:ext>
            </a:extLst>
          </p:cNvPr>
          <p:cNvSpPr>
            <a:spLocks noGrp="1" noChangeArrowheads="1"/>
          </p:cNvSpPr>
          <p:nvPr>
            <p:ph type="body" idx="4294967295"/>
          </p:nvPr>
        </p:nvSpPr>
        <p:spPr>
          <a:xfrm>
            <a:off x="193675" y="660400"/>
            <a:ext cx="8966200" cy="5829300"/>
          </a:xfrm>
        </p:spPr>
        <p:txBody>
          <a:bodyPr/>
          <a:lstStyle/>
          <a:p>
            <a:pPr>
              <a:defRPr/>
            </a:pPr>
            <a:r>
              <a:rPr lang="en-US" altLang="en-US" dirty="0">
                <a:solidFill>
                  <a:srgbClr val="00B050"/>
                </a:solidFill>
                <a:latin typeface="Arial" charset="0"/>
              </a:rPr>
              <a:t>Text-structures</a:t>
            </a:r>
          </a:p>
          <a:p>
            <a:pPr lvl="1">
              <a:defRPr/>
            </a:pPr>
            <a:r>
              <a:rPr lang="en-US" altLang="en-US" dirty="0">
                <a:latin typeface="Arial" charset="0"/>
              </a:rPr>
              <a:t>Code and its structure are known as text-structures.</a:t>
            </a:r>
          </a:p>
          <a:p>
            <a:pPr lvl="1">
              <a:defRPr/>
            </a:pPr>
            <a:r>
              <a:rPr lang="en-US" altLang="en-US" dirty="0">
                <a:latin typeface="Arial" charset="0"/>
              </a:rPr>
              <a:t>It is useful in gaining control flow knowledge in program understanding.</a:t>
            </a:r>
          </a:p>
          <a:p>
            <a:pPr lvl="1">
              <a:defRPr/>
            </a:pPr>
            <a:r>
              <a:rPr lang="en-US" altLang="en-US" dirty="0">
                <a:latin typeface="Arial" charset="0"/>
              </a:rPr>
              <a:t>A programmer can easily identify the following text-structures:</a:t>
            </a:r>
          </a:p>
          <a:p>
            <a:pPr lvl="2">
              <a:defRPr/>
            </a:pPr>
            <a:r>
              <a:rPr lang="en-US" altLang="en-US" dirty="0">
                <a:latin typeface="Arial" charset="0"/>
              </a:rPr>
              <a:t>Loop constructs: </a:t>
            </a:r>
            <a:r>
              <a:rPr lang="en-US" altLang="en-US" i="1" dirty="0">
                <a:latin typeface="Arial" charset="0"/>
              </a:rPr>
              <a:t>for</a:t>
            </a:r>
            <a:r>
              <a:rPr lang="en-US" altLang="en-US" dirty="0">
                <a:latin typeface="Arial" charset="0"/>
              </a:rPr>
              <a:t>, </a:t>
            </a:r>
            <a:r>
              <a:rPr lang="en-US" altLang="en-US" i="1" dirty="0">
                <a:latin typeface="Arial" charset="0"/>
              </a:rPr>
              <a:t>while</a:t>
            </a:r>
            <a:r>
              <a:rPr lang="en-US" altLang="en-US" dirty="0">
                <a:latin typeface="Arial" charset="0"/>
              </a:rPr>
              <a:t>, and </a:t>
            </a:r>
            <a:r>
              <a:rPr lang="en-US" altLang="en-US" i="1" dirty="0">
                <a:latin typeface="Arial" charset="0"/>
              </a:rPr>
              <a:t>until</a:t>
            </a:r>
          </a:p>
          <a:p>
            <a:pPr lvl="2">
              <a:defRPr/>
            </a:pPr>
            <a:r>
              <a:rPr lang="en-US" altLang="en-US" dirty="0">
                <a:latin typeface="Arial" charset="0"/>
              </a:rPr>
              <a:t>Sequences</a:t>
            </a:r>
          </a:p>
          <a:p>
            <a:pPr lvl="2">
              <a:defRPr/>
            </a:pPr>
            <a:r>
              <a:rPr lang="en-US" altLang="en-US" dirty="0">
                <a:latin typeface="Arial" charset="0"/>
              </a:rPr>
              <a:t>Conditional statements: </a:t>
            </a:r>
            <a:r>
              <a:rPr lang="en-US" altLang="en-US" i="1" dirty="0">
                <a:latin typeface="Arial" charset="0"/>
              </a:rPr>
              <a:t>if-then-else</a:t>
            </a:r>
          </a:p>
          <a:p>
            <a:pPr lvl="2">
              <a:defRPr/>
            </a:pPr>
            <a:r>
              <a:rPr lang="en-US" altLang="en-US" dirty="0">
                <a:latin typeface="Arial" charset="0"/>
              </a:rPr>
              <a:t>Variable definitions and initializations</a:t>
            </a:r>
          </a:p>
          <a:p>
            <a:pPr lvl="2">
              <a:defRPr/>
            </a:pPr>
            <a:r>
              <a:rPr lang="en-US" altLang="en-US" dirty="0">
                <a:latin typeface="Arial" charset="0"/>
              </a:rPr>
              <a:t>Calling hierarchies within and among modules</a:t>
            </a:r>
          </a:p>
          <a:p>
            <a:pPr lvl="2">
              <a:defRPr/>
            </a:pPr>
            <a:r>
              <a:rPr lang="en-US" altLang="en-US" dirty="0">
                <a:latin typeface="Arial" charset="0"/>
              </a:rPr>
              <a:t>Definitions of module parameters</a:t>
            </a:r>
          </a:p>
          <a:p>
            <a:pPr lvl="1">
              <a:defRPr/>
            </a:pPr>
            <a:r>
              <a:rPr lang="en-US" altLang="en-US" dirty="0">
                <a:latin typeface="Arial" charset="0"/>
              </a:rPr>
              <a:t>Understanding text-structures is the beginning of program comprehension.</a:t>
            </a:r>
          </a:p>
          <a:p>
            <a:pPr lvl="2">
              <a:defRPr/>
            </a:pPr>
            <a:endParaRPr lang="en-US" altLang="en-US" dirty="0">
              <a:latin typeface="Arial" charset="0"/>
            </a:endParaRPr>
          </a:p>
          <a:p>
            <a:pPr lvl="2">
              <a:defRPr/>
            </a:pPr>
            <a:endParaRPr lang="en-US" altLang="en-US" dirty="0">
              <a:latin typeface="Arial" charset="0"/>
            </a:endParaRPr>
          </a:p>
          <a:p>
            <a:pPr lvl="2">
              <a:defRPr/>
            </a:pPr>
            <a:endParaRPr lang="en-US" altLang="en-US" dirty="0">
              <a:latin typeface="Arial" charset="0"/>
            </a:endParaRP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9">
            <a:extLst>
              <a:ext uri="{FF2B5EF4-FFF2-40B4-BE49-F238E27FC236}">
                <a16:creationId xmlns:a16="http://schemas.microsoft.com/office/drawing/2014/main" id="{29552212-CDAB-ED40-CA32-66509962295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AB3C75C1-525E-425B-9EEC-066D4ECE4EE8}" type="slidenum">
              <a:rPr lang="en-US" altLang="en-US" sz="1000">
                <a:solidFill>
                  <a:srgbClr val="000000"/>
                </a:solidFill>
              </a:rPr>
              <a:pPr/>
              <a:t>16</a:t>
            </a:fld>
            <a:endParaRPr lang="en-US" altLang="en-US" sz="1000">
              <a:solidFill>
                <a:srgbClr val="000000"/>
              </a:solidFill>
            </a:endParaRPr>
          </a:p>
        </p:txBody>
      </p:sp>
      <p:sp>
        <p:nvSpPr>
          <p:cNvPr id="19459" name="Rectangle 2">
            <a:extLst>
              <a:ext uri="{FF2B5EF4-FFF2-40B4-BE49-F238E27FC236}">
                <a16:creationId xmlns:a16="http://schemas.microsoft.com/office/drawing/2014/main" id="{560E0B73-1BE0-4C44-B663-42CDD57A3E1F}"/>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374B49B8-ECB7-4D7B-AE8D-5D39A730CDDF}"/>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Chunk</a:t>
            </a:r>
          </a:p>
          <a:p>
            <a:pPr lvl="1">
              <a:defRPr/>
            </a:pPr>
            <a:r>
              <a:rPr lang="en-US" altLang="en-US" dirty="0">
                <a:latin typeface="Arial" charset="0"/>
              </a:rPr>
              <a:t> A program chunk is a block of related code segment.</a:t>
            </a:r>
          </a:p>
          <a:p>
            <a:pPr lvl="1">
              <a:defRPr/>
            </a:pPr>
            <a:r>
              <a:rPr lang="en-US" altLang="en-US" dirty="0">
                <a:latin typeface="Arial" charset="0"/>
              </a:rPr>
              <a:t>Chunks enable programmers to create higher level abstractions from lower-level abstractions.</a:t>
            </a:r>
          </a:p>
          <a:p>
            <a:pPr lvl="1">
              <a:defRPr/>
            </a:pPr>
            <a:r>
              <a:rPr lang="en-US" altLang="en-US" dirty="0">
                <a:latin typeface="Arial" charset="0"/>
              </a:rPr>
              <a:t>Examples</a:t>
            </a:r>
          </a:p>
          <a:p>
            <a:pPr lvl="2">
              <a:defRPr/>
            </a:pPr>
            <a:r>
              <a:rPr lang="en-US" altLang="en-US" dirty="0">
                <a:latin typeface="Arial" charset="0"/>
              </a:rPr>
              <a:t>A code block initializing a module’s parameters tells the programmer about the nature of the parameters and their value ranges.</a:t>
            </a:r>
          </a:p>
          <a:p>
            <a:pPr lvl="2">
              <a:defRPr/>
            </a:pPr>
            <a:r>
              <a:rPr lang="en-US" altLang="en-US" dirty="0">
                <a:latin typeface="Arial" charset="0"/>
              </a:rPr>
              <a:t>Understanding a </a:t>
            </a:r>
            <a:r>
              <a:rPr lang="en-US" altLang="en-US" i="1" dirty="0">
                <a:latin typeface="Arial" charset="0"/>
              </a:rPr>
              <a:t>for</a:t>
            </a:r>
            <a:r>
              <a:rPr lang="en-US" altLang="en-US" dirty="0">
                <a:latin typeface="Arial" charset="0"/>
              </a:rPr>
              <a:t> loop enables a programmer to create  an abstraction of an internal functional step performed by the program.</a:t>
            </a:r>
          </a:p>
          <a:p>
            <a:pPr>
              <a:defRPr/>
            </a:pPr>
            <a:r>
              <a:rPr lang="en-US" altLang="en-US" sz="2800" dirty="0">
                <a:solidFill>
                  <a:srgbClr val="00B050"/>
                </a:solidFill>
                <a:latin typeface="Arial" charset="0"/>
              </a:rPr>
              <a:t>Schema</a:t>
            </a:r>
          </a:p>
          <a:p>
            <a:pPr lvl="1">
              <a:defRPr/>
            </a:pPr>
            <a:r>
              <a:rPr lang="en-US" altLang="en-US" dirty="0">
                <a:latin typeface="Arial" charset="0"/>
              </a:rPr>
              <a:t>Schemas are generic knowledge structures that guide the programmer’s interpretations, inferences, expectations, and attentions when passages are comprehended.</a:t>
            </a:r>
          </a:p>
          <a:p>
            <a:pPr lvl="1">
              <a:defRPr/>
            </a:pPr>
            <a:r>
              <a:rPr lang="en-US" altLang="en-US" dirty="0">
                <a:latin typeface="Arial" charset="0"/>
              </a:rPr>
              <a:t>The concept of programming plans correspond to the notion of schemas.</a:t>
            </a:r>
          </a:p>
          <a:p>
            <a:pPr lvl="2">
              <a:defRPr/>
            </a:pPr>
            <a:endParaRPr lang="en-US" altLang="en-US" dirty="0">
              <a:latin typeface="Arial" charset="0"/>
            </a:endParaRPr>
          </a:p>
          <a:p>
            <a:pPr lvl="2">
              <a:defRPr/>
            </a:pPr>
            <a:endParaRPr lang="en-US" altLang="en-US" dirty="0">
              <a:latin typeface="Arial" charset="0"/>
            </a:endParaRPr>
          </a:p>
          <a:p>
            <a:pPr lvl="2">
              <a:defRPr/>
            </a:pPr>
            <a:endParaRPr lang="en-US" altLang="en-US" dirty="0">
              <a:latin typeface="Arial" charset="0"/>
            </a:endParaRP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9">
            <a:extLst>
              <a:ext uri="{FF2B5EF4-FFF2-40B4-BE49-F238E27FC236}">
                <a16:creationId xmlns:a16="http://schemas.microsoft.com/office/drawing/2014/main" id="{4E1BE850-1F7F-9A3F-834A-F19F909BF605}"/>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64D894C-66A7-4F41-BB16-6B23A24D661A}" type="slidenum">
              <a:rPr lang="en-US" altLang="en-US" sz="1000">
                <a:solidFill>
                  <a:srgbClr val="000000"/>
                </a:solidFill>
              </a:rPr>
              <a:pPr/>
              <a:t>17</a:t>
            </a:fld>
            <a:endParaRPr lang="en-US" altLang="en-US" sz="1000">
              <a:solidFill>
                <a:srgbClr val="000000"/>
              </a:solidFill>
            </a:endParaRPr>
          </a:p>
        </p:txBody>
      </p:sp>
      <p:sp>
        <p:nvSpPr>
          <p:cNvPr id="20483" name="Rectangle 2">
            <a:extLst>
              <a:ext uri="{FF2B5EF4-FFF2-40B4-BE49-F238E27FC236}">
                <a16:creationId xmlns:a16="http://schemas.microsoft.com/office/drawing/2014/main" id="{59DDD703-994E-F77B-A03C-CEAF3913DE9A}"/>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F8D5EA09-D5DE-86A9-36A5-CD21EB719FB6}"/>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Plans</a:t>
            </a:r>
          </a:p>
          <a:p>
            <a:pPr lvl="1">
              <a:defRPr/>
            </a:pPr>
            <a:r>
              <a:rPr lang="en-US" altLang="en-US" dirty="0">
                <a:latin typeface="Arial" charset="0"/>
              </a:rPr>
              <a:t>A knowledge element is anything that is useful in understanding a program.</a:t>
            </a:r>
          </a:p>
          <a:p>
            <a:pPr lvl="1">
              <a:defRPr/>
            </a:pPr>
            <a:r>
              <a:rPr lang="en-US" altLang="en-US" dirty="0">
                <a:latin typeface="Arial" charset="0"/>
              </a:rPr>
              <a:t>Plans are broad kinds of </a:t>
            </a:r>
            <a:r>
              <a:rPr lang="en-US" altLang="en-US" dirty="0">
                <a:solidFill>
                  <a:srgbClr val="FF00FF"/>
                </a:solidFill>
                <a:latin typeface="Arial" charset="0"/>
              </a:rPr>
              <a:t>knowledge elements</a:t>
            </a:r>
            <a:r>
              <a:rPr lang="en-US" altLang="en-US" dirty="0">
                <a:latin typeface="Arial" charset="0"/>
              </a:rPr>
              <a:t> used by programmers.</a:t>
            </a:r>
          </a:p>
          <a:p>
            <a:pPr lvl="1">
              <a:defRPr/>
            </a:pPr>
            <a:r>
              <a:rPr lang="en-US" altLang="en-US" dirty="0">
                <a:latin typeface="Arial" charset="0"/>
              </a:rPr>
              <a:t>Examples of knowledge elements</a:t>
            </a:r>
          </a:p>
          <a:p>
            <a:pPr lvl="2">
              <a:defRPr/>
            </a:pPr>
            <a:r>
              <a:rPr lang="en-US" altLang="en-US" dirty="0">
                <a:latin typeface="Arial" charset="0"/>
              </a:rPr>
              <a:t>If the </a:t>
            </a:r>
            <a:r>
              <a:rPr lang="en-US" altLang="en-US" dirty="0">
                <a:solidFill>
                  <a:srgbClr val="00B050"/>
                </a:solidFill>
                <a:latin typeface="Arial" charset="0"/>
              </a:rPr>
              <a:t>name</a:t>
            </a:r>
            <a:r>
              <a:rPr lang="en-US" altLang="en-US" dirty="0">
                <a:latin typeface="Arial" charset="0"/>
              </a:rPr>
              <a:t> </a:t>
            </a:r>
            <a:r>
              <a:rPr lang="en-US" altLang="en-US" dirty="0">
                <a:solidFill>
                  <a:srgbClr val="92D050"/>
                </a:solidFill>
                <a:latin typeface="Arial" charset="0"/>
              </a:rPr>
              <a:t>of a function</a:t>
            </a:r>
            <a:r>
              <a:rPr lang="en-US" altLang="en-US" dirty="0">
                <a:latin typeface="Arial" charset="0"/>
              </a:rPr>
              <a:t> gives an indication of the activity performed by the function, then the function identifier is a </a:t>
            </a:r>
            <a:r>
              <a:rPr lang="en-US" altLang="en-US" dirty="0">
                <a:solidFill>
                  <a:srgbClr val="0000FF"/>
                </a:solidFill>
                <a:latin typeface="Arial" charset="0"/>
              </a:rPr>
              <a:t>knowledge element</a:t>
            </a:r>
            <a:r>
              <a:rPr lang="en-US" altLang="en-US" dirty="0">
                <a:latin typeface="Arial" charset="0"/>
              </a:rPr>
              <a:t>.</a:t>
            </a:r>
          </a:p>
          <a:p>
            <a:pPr lvl="2">
              <a:defRPr/>
            </a:pPr>
            <a:r>
              <a:rPr lang="en-US" altLang="en-US" dirty="0">
                <a:latin typeface="Arial" charset="0"/>
              </a:rPr>
              <a:t>A block of comments describing a for loop</a:t>
            </a:r>
          </a:p>
          <a:p>
            <a:pPr lvl="2">
              <a:defRPr/>
            </a:pPr>
            <a:r>
              <a:rPr lang="en-US" altLang="en-US" dirty="0">
                <a:latin typeface="Arial" charset="0"/>
              </a:rPr>
              <a:t>A </a:t>
            </a:r>
            <a:r>
              <a:rPr lang="en-US" altLang="en-US" i="1" dirty="0">
                <a:solidFill>
                  <a:srgbClr val="0000FF"/>
                </a:solidFill>
                <a:latin typeface="Arial" charset="0"/>
              </a:rPr>
              <a:t>for</a:t>
            </a:r>
            <a:r>
              <a:rPr lang="en-US" altLang="en-US" dirty="0">
                <a:latin typeface="Arial" charset="0"/>
              </a:rPr>
              <a:t> loop itself is a knowledge element.</a:t>
            </a:r>
          </a:p>
          <a:p>
            <a:pPr lvl="2">
              <a:defRPr/>
            </a:pPr>
            <a:r>
              <a:rPr lang="en-US" altLang="en-US" dirty="0">
                <a:latin typeface="Arial" charset="0"/>
              </a:rPr>
              <a:t>A description of the problem domain of the program</a:t>
            </a:r>
          </a:p>
          <a:p>
            <a:pPr marL="457200" lvl="1" indent="0">
              <a:buFontTx/>
              <a:buNone/>
              <a:defRPr/>
            </a:pPr>
            <a:endParaRPr lang="en-US" altLang="en-US" dirty="0">
              <a:latin typeface="Arial" charset="0"/>
            </a:endParaRPr>
          </a:p>
          <a:p>
            <a:pPr lvl="2">
              <a:defRPr/>
            </a:pPr>
            <a:endParaRPr lang="en-US" altLang="en-US" dirty="0">
              <a:latin typeface="Arial" charset="0"/>
            </a:endParaRP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
            <a:extLst>
              <a:ext uri="{FF2B5EF4-FFF2-40B4-BE49-F238E27FC236}">
                <a16:creationId xmlns:a16="http://schemas.microsoft.com/office/drawing/2014/main" id="{53E9F5EB-BC73-C680-E7FA-535C2DF54CAA}"/>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419C45F7-CBEE-4150-B595-6C279D4BF108}" type="slidenum">
              <a:rPr lang="en-US" altLang="en-US" sz="1000">
                <a:solidFill>
                  <a:srgbClr val="000000"/>
                </a:solidFill>
              </a:rPr>
              <a:pPr/>
              <a:t>18</a:t>
            </a:fld>
            <a:endParaRPr lang="en-US" altLang="en-US" sz="1000">
              <a:solidFill>
                <a:srgbClr val="000000"/>
              </a:solidFill>
            </a:endParaRPr>
          </a:p>
        </p:txBody>
      </p:sp>
      <p:sp>
        <p:nvSpPr>
          <p:cNvPr id="21507" name="Rectangle 2">
            <a:extLst>
              <a:ext uri="{FF2B5EF4-FFF2-40B4-BE49-F238E27FC236}">
                <a16:creationId xmlns:a16="http://schemas.microsoft.com/office/drawing/2014/main" id="{959E7BC5-1A5F-27E4-67B9-BED512688C10}"/>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805FDC19-8B9D-704B-3CA3-E7558D4EB27B}"/>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Plans</a:t>
            </a:r>
          </a:p>
          <a:p>
            <a:pPr lvl="1">
              <a:defRPr/>
            </a:pPr>
            <a:r>
              <a:rPr lang="en-US" altLang="en-US" dirty="0">
                <a:latin typeface="Arial" charset="0"/>
              </a:rPr>
              <a:t>Example of plan</a:t>
            </a:r>
          </a:p>
          <a:p>
            <a:pPr lvl="2">
              <a:defRPr/>
            </a:pPr>
            <a:r>
              <a:rPr lang="en-US" altLang="en-US" dirty="0">
                <a:latin typeface="Arial" charset="0"/>
              </a:rPr>
              <a:t>A doubly-linked list is an example of a plan; a designer has planned to implement certain concepts with this data structure.</a:t>
            </a:r>
          </a:p>
          <a:p>
            <a:pPr lvl="1">
              <a:defRPr/>
            </a:pPr>
            <a:r>
              <a:rPr lang="en-US" altLang="en-US" dirty="0">
                <a:latin typeface="Arial" charset="0"/>
              </a:rPr>
              <a:t>A plan is a kind of schema with two parts:</a:t>
            </a:r>
          </a:p>
          <a:p>
            <a:pPr lvl="2">
              <a:defRPr/>
            </a:pPr>
            <a:r>
              <a:rPr lang="en-US" altLang="en-US" dirty="0">
                <a:latin typeface="Arial" charset="0"/>
              </a:rPr>
              <a:t>Slot type</a:t>
            </a:r>
          </a:p>
          <a:p>
            <a:pPr lvl="3">
              <a:defRPr/>
            </a:pPr>
            <a:r>
              <a:rPr lang="en-US" altLang="en-US" dirty="0">
                <a:latin typeface="Arial" charset="0"/>
              </a:rPr>
              <a:t>Slot types describe generic objects.</a:t>
            </a:r>
          </a:p>
          <a:p>
            <a:pPr lvl="3">
              <a:defRPr/>
            </a:pPr>
            <a:r>
              <a:rPr lang="en-US" altLang="en-US" dirty="0">
                <a:latin typeface="Arial" charset="0"/>
              </a:rPr>
              <a:t>Example: A tree data structure is a generic slot type.</a:t>
            </a:r>
          </a:p>
          <a:p>
            <a:pPr lvl="2">
              <a:defRPr/>
            </a:pPr>
            <a:r>
              <a:rPr lang="en-US" altLang="en-US" dirty="0">
                <a:latin typeface="Arial" charset="0"/>
              </a:rPr>
              <a:t>Slot filler</a:t>
            </a:r>
          </a:p>
          <a:p>
            <a:pPr lvl="3">
              <a:defRPr/>
            </a:pPr>
            <a:r>
              <a:rPr lang="en-US" altLang="en-US" dirty="0">
                <a:latin typeface="Arial" charset="0"/>
              </a:rPr>
              <a:t>Slot fillers are customized to hold elements of particular types.</a:t>
            </a:r>
          </a:p>
          <a:p>
            <a:pPr lvl="3">
              <a:defRPr/>
            </a:pPr>
            <a:r>
              <a:rPr lang="en-US" altLang="en-US" dirty="0">
                <a:latin typeface="Arial" charset="0"/>
              </a:rPr>
              <a:t>Example: A code segment, such as a </a:t>
            </a:r>
            <a:r>
              <a:rPr lang="en-US" altLang="en-US" i="1" dirty="0">
                <a:solidFill>
                  <a:srgbClr val="FF0000"/>
                </a:solidFill>
                <a:latin typeface="Arial" charset="0"/>
              </a:rPr>
              <a:t>for</a:t>
            </a:r>
            <a:r>
              <a:rPr lang="en-US" altLang="en-US" dirty="0">
                <a:latin typeface="Arial" charset="0"/>
              </a:rPr>
              <a:t> loop’s code is a slot filler.</a:t>
            </a:r>
          </a:p>
          <a:p>
            <a:pPr lvl="1">
              <a:defRPr/>
            </a:pPr>
            <a:r>
              <a:rPr lang="en-US" altLang="en-US" dirty="0">
                <a:latin typeface="Arial" charset="0"/>
              </a:rPr>
              <a:t>The programmer links the slot-type and slot-filler structures by means of the </a:t>
            </a:r>
            <a:r>
              <a:rPr lang="en-US" altLang="en-US" dirty="0">
                <a:solidFill>
                  <a:srgbClr val="FF0000"/>
                </a:solidFill>
                <a:latin typeface="Arial" charset="0"/>
              </a:rPr>
              <a:t>kind-of</a:t>
            </a:r>
            <a:r>
              <a:rPr lang="en-US" altLang="en-US" dirty="0">
                <a:latin typeface="Arial" charset="0"/>
              </a:rPr>
              <a:t> and </a:t>
            </a:r>
            <a:r>
              <a:rPr lang="en-US" altLang="en-US" dirty="0">
                <a:solidFill>
                  <a:srgbClr val="FF0000"/>
                </a:solidFill>
                <a:latin typeface="Arial" charset="0"/>
              </a:rPr>
              <a:t>is-a</a:t>
            </a:r>
            <a:r>
              <a:rPr lang="en-US" altLang="en-US" dirty="0">
                <a:latin typeface="Arial" charset="0"/>
              </a:rPr>
              <a:t> modeling  relationships.</a:t>
            </a:r>
          </a:p>
          <a:p>
            <a:pPr marL="914400" lvl="2" indent="0">
              <a:buFontTx/>
              <a:buNone/>
              <a:defRPr/>
            </a:pPr>
            <a:endParaRPr lang="en-US" altLang="en-US" dirty="0">
              <a:latin typeface="Arial" charset="0"/>
            </a:endParaRP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9">
            <a:extLst>
              <a:ext uri="{FF2B5EF4-FFF2-40B4-BE49-F238E27FC236}">
                <a16:creationId xmlns:a16="http://schemas.microsoft.com/office/drawing/2014/main" id="{B70A7B6E-0948-5EE6-B8EE-81CC14BCDD0D}"/>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977A15E-4BAD-465F-A1B0-5362516AD6E9}" type="slidenum">
              <a:rPr lang="en-US" altLang="en-US" sz="1000">
                <a:solidFill>
                  <a:srgbClr val="000000"/>
                </a:solidFill>
              </a:rPr>
              <a:pPr/>
              <a:t>19</a:t>
            </a:fld>
            <a:endParaRPr lang="en-US" altLang="en-US" sz="1000">
              <a:solidFill>
                <a:srgbClr val="000000"/>
              </a:solidFill>
            </a:endParaRPr>
          </a:p>
        </p:txBody>
      </p:sp>
      <p:sp>
        <p:nvSpPr>
          <p:cNvPr id="22531" name="Rectangle 2">
            <a:extLst>
              <a:ext uri="{FF2B5EF4-FFF2-40B4-BE49-F238E27FC236}">
                <a16:creationId xmlns:a16="http://schemas.microsoft.com/office/drawing/2014/main" id="{2BEFB933-7D96-ECA1-09D6-041A0F370EFC}"/>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79DDD077-7ACE-6F41-117A-197749A96C75}"/>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Plans </a:t>
            </a:r>
          </a:p>
          <a:p>
            <a:pPr lvl="1">
              <a:defRPr/>
            </a:pPr>
            <a:r>
              <a:rPr lang="en-US" altLang="en-US" dirty="0">
                <a:latin typeface="Arial" charset="0"/>
              </a:rPr>
              <a:t>There are two broad kinds of plans.</a:t>
            </a:r>
          </a:p>
          <a:p>
            <a:pPr lvl="2">
              <a:defRPr/>
            </a:pPr>
            <a:r>
              <a:rPr lang="en-US" altLang="en-US" dirty="0">
                <a:solidFill>
                  <a:schemeClr val="bg1">
                    <a:lumMod val="60000"/>
                    <a:lumOff val="40000"/>
                  </a:schemeClr>
                </a:solidFill>
                <a:latin typeface="Arial" charset="0"/>
              </a:rPr>
              <a:t>Domain plans</a:t>
            </a:r>
          </a:p>
          <a:p>
            <a:pPr lvl="2">
              <a:defRPr/>
            </a:pPr>
            <a:r>
              <a:rPr lang="en-US" altLang="en-US" dirty="0">
                <a:solidFill>
                  <a:schemeClr val="bg1">
                    <a:lumMod val="60000"/>
                    <a:lumOff val="40000"/>
                  </a:schemeClr>
                </a:solidFill>
                <a:latin typeface="Arial" charset="0"/>
              </a:rPr>
              <a:t>Programming plans</a:t>
            </a:r>
          </a:p>
          <a:p>
            <a:pPr lvl="1">
              <a:defRPr/>
            </a:pPr>
            <a:r>
              <a:rPr lang="en-US" altLang="en-US" dirty="0">
                <a:solidFill>
                  <a:schemeClr val="bg1">
                    <a:lumMod val="60000"/>
                    <a:lumOff val="40000"/>
                  </a:schemeClr>
                </a:solidFill>
                <a:latin typeface="Arial" charset="0"/>
              </a:rPr>
              <a:t>Domain plans</a:t>
            </a:r>
          </a:p>
          <a:p>
            <a:pPr lvl="2">
              <a:defRPr/>
            </a:pPr>
            <a:r>
              <a:rPr lang="en-US" altLang="en-US" dirty="0">
                <a:solidFill>
                  <a:srgbClr val="000000"/>
                </a:solidFill>
                <a:latin typeface="Arial" charset="0"/>
              </a:rPr>
              <a:t>These include knowledge about the real world problem, including the program’s environment.</a:t>
            </a:r>
          </a:p>
          <a:p>
            <a:pPr lvl="2">
              <a:defRPr/>
            </a:pPr>
            <a:r>
              <a:rPr lang="en-US" altLang="en-US" dirty="0">
                <a:solidFill>
                  <a:srgbClr val="000000"/>
                </a:solidFill>
                <a:latin typeface="Arial" charset="0"/>
              </a:rPr>
              <a:t>Example: If the software is for numerical analysis application, plans will  include schemas for different aspects of linear algebra, such as matrix multiplication and matrix inversion.</a:t>
            </a:r>
          </a:p>
          <a:p>
            <a:pPr lvl="2">
              <a:defRPr/>
            </a:pPr>
            <a:r>
              <a:rPr lang="en-US" altLang="en-US" dirty="0">
                <a:solidFill>
                  <a:srgbClr val="000000"/>
                </a:solidFill>
                <a:latin typeface="Arial" charset="0"/>
              </a:rPr>
              <a:t>Domain plans help programmers understand the code.</a:t>
            </a: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9">
            <a:extLst>
              <a:ext uri="{FF2B5EF4-FFF2-40B4-BE49-F238E27FC236}">
                <a16:creationId xmlns:a16="http://schemas.microsoft.com/office/drawing/2014/main" id="{994C9B83-A898-B260-500B-A377345F7F4B}"/>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073E9CA0-7FD6-4ED4-A774-120E3DD05F68}" type="slidenum">
              <a:rPr lang="en-US" altLang="en-US" sz="1000">
                <a:solidFill>
                  <a:srgbClr val="000000"/>
                </a:solidFill>
              </a:rPr>
              <a:pPr/>
              <a:t>2</a:t>
            </a:fld>
            <a:endParaRPr lang="en-US" altLang="en-US" sz="1000">
              <a:solidFill>
                <a:srgbClr val="000000"/>
              </a:solidFill>
            </a:endParaRPr>
          </a:p>
        </p:txBody>
      </p:sp>
      <p:sp>
        <p:nvSpPr>
          <p:cNvPr id="5123" name="Rectangle 2">
            <a:extLst>
              <a:ext uri="{FF2B5EF4-FFF2-40B4-BE49-F238E27FC236}">
                <a16:creationId xmlns:a16="http://schemas.microsoft.com/office/drawing/2014/main" id="{ADA7FF00-4B5F-D93E-ABBF-30B967D7A6E4}"/>
              </a:ext>
            </a:extLst>
          </p:cNvPr>
          <p:cNvSpPr>
            <a:spLocks noGrp="1" noChangeArrowheads="1"/>
          </p:cNvSpPr>
          <p:nvPr>
            <p:ph type="title" idx="4294967295"/>
          </p:nvPr>
        </p:nvSpPr>
        <p:spPr>
          <a:xfrm>
            <a:off x="0" y="106363"/>
            <a:ext cx="9144000" cy="487362"/>
          </a:xfrm>
        </p:spPr>
        <p:txBody>
          <a:bodyPr/>
          <a:lstStyle/>
          <a:p>
            <a:pPr>
              <a:defRPr/>
            </a:pPr>
            <a:r>
              <a:rPr lang="en-US" altLang="en-US" b="0" dirty="0">
                <a:solidFill>
                  <a:srgbClr val="00B0F0"/>
                </a:solidFill>
                <a:latin typeface="+mn-lt"/>
              </a:rPr>
              <a:t>Outline of the Chapter</a:t>
            </a:r>
          </a:p>
        </p:txBody>
      </p:sp>
      <p:sp>
        <p:nvSpPr>
          <p:cNvPr id="5124" name="Rectangle 3">
            <a:extLst>
              <a:ext uri="{FF2B5EF4-FFF2-40B4-BE49-F238E27FC236}">
                <a16:creationId xmlns:a16="http://schemas.microsoft.com/office/drawing/2014/main" id="{D731917A-FE3A-583C-7555-8B5976270992}"/>
              </a:ext>
            </a:extLst>
          </p:cNvPr>
          <p:cNvSpPr>
            <a:spLocks noGrp="1" noChangeArrowheads="1"/>
          </p:cNvSpPr>
          <p:nvPr>
            <p:ph type="body" idx="4294967295"/>
          </p:nvPr>
        </p:nvSpPr>
        <p:spPr>
          <a:xfrm>
            <a:off x="177800" y="919163"/>
            <a:ext cx="8966200" cy="5253037"/>
          </a:xfrm>
        </p:spPr>
        <p:txBody>
          <a:bodyPr/>
          <a:lstStyle/>
          <a:p>
            <a:pPr marL="0" indent="0">
              <a:buFontTx/>
              <a:buNone/>
              <a:defRPr/>
            </a:pPr>
            <a:r>
              <a:rPr lang="en-US" altLang="en-US" sz="2800" dirty="0">
                <a:solidFill>
                  <a:srgbClr val="0000FF"/>
                </a:solidFill>
                <a:latin typeface="+mn-lt"/>
              </a:rPr>
              <a:t>8.1 General Idea</a:t>
            </a:r>
          </a:p>
          <a:p>
            <a:pPr marL="0" indent="0">
              <a:buFontTx/>
              <a:buNone/>
              <a:defRPr/>
            </a:pPr>
            <a:r>
              <a:rPr lang="en-US" altLang="en-US" sz="2800" dirty="0">
                <a:solidFill>
                  <a:srgbClr val="00B050"/>
                </a:solidFill>
                <a:latin typeface="+mn-lt"/>
              </a:rPr>
              <a:t>8.2 Basic Terms</a:t>
            </a:r>
          </a:p>
          <a:p>
            <a:pPr marL="0" indent="0">
              <a:buFontTx/>
              <a:buNone/>
              <a:defRPr/>
            </a:pPr>
            <a:r>
              <a:rPr lang="en-US" altLang="en-US" sz="2800" dirty="0">
                <a:solidFill>
                  <a:srgbClr val="0000FF"/>
                </a:solidFill>
                <a:latin typeface="+mn-lt"/>
              </a:rPr>
              <a:t>8.3 Cognition Models for Program Understanding</a:t>
            </a:r>
          </a:p>
          <a:p>
            <a:pPr marL="0" indent="0">
              <a:buFontTx/>
              <a:buNone/>
              <a:defRPr/>
            </a:pPr>
            <a:r>
              <a:rPr lang="en-US" altLang="en-US" sz="2800" dirty="0">
                <a:solidFill>
                  <a:srgbClr val="00B050"/>
                </a:solidFill>
                <a:latin typeface="+mn-lt"/>
              </a:rPr>
              <a:t>8.4 Protocol Analysis</a:t>
            </a:r>
          </a:p>
          <a:p>
            <a:pPr marL="0" indent="0">
              <a:buFontTx/>
              <a:buNone/>
              <a:defRPr/>
            </a:pPr>
            <a:r>
              <a:rPr lang="en-US" altLang="en-US" sz="2800" dirty="0">
                <a:solidFill>
                  <a:srgbClr val="0000FF"/>
                </a:solidFill>
                <a:latin typeface="+mn-lt"/>
              </a:rPr>
              <a:t>8.5 Visualization for Comprehension</a:t>
            </a:r>
          </a:p>
          <a:p>
            <a:pPr marL="0" indent="0">
              <a:buFontTx/>
              <a:buNone/>
              <a:defRPr/>
            </a:pPr>
            <a:r>
              <a:rPr lang="en-US" altLang="en-US" sz="2800" dirty="0">
                <a:solidFill>
                  <a:srgbClr val="00B050"/>
                </a:solidFill>
                <a:latin typeface="+mn-lt"/>
              </a:rPr>
              <a:t>8.6 Summary</a:t>
            </a: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9">
            <a:extLst>
              <a:ext uri="{FF2B5EF4-FFF2-40B4-BE49-F238E27FC236}">
                <a16:creationId xmlns:a16="http://schemas.microsoft.com/office/drawing/2014/main" id="{9EBFE21D-1D99-63CC-B2F4-DF92EF7F75DA}"/>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6896DAA2-C937-4382-9A64-0AEC10B0AC3F}" type="slidenum">
              <a:rPr lang="en-US" altLang="en-US" sz="1000">
                <a:solidFill>
                  <a:srgbClr val="000000"/>
                </a:solidFill>
              </a:rPr>
              <a:pPr/>
              <a:t>20</a:t>
            </a:fld>
            <a:endParaRPr lang="en-US" altLang="en-US" sz="1000">
              <a:solidFill>
                <a:srgbClr val="000000"/>
              </a:solidFill>
            </a:endParaRPr>
          </a:p>
        </p:txBody>
      </p:sp>
      <p:sp>
        <p:nvSpPr>
          <p:cNvPr id="23555" name="Rectangle 2">
            <a:extLst>
              <a:ext uri="{FF2B5EF4-FFF2-40B4-BE49-F238E27FC236}">
                <a16:creationId xmlns:a16="http://schemas.microsoft.com/office/drawing/2014/main" id="{6BCE9E97-8A57-BA2E-170D-5A466B2AB07B}"/>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3228C75A-AC9C-B269-6850-D4161F0201F3}"/>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Plans</a:t>
            </a:r>
          </a:p>
          <a:p>
            <a:pPr lvl="1">
              <a:defRPr/>
            </a:pPr>
            <a:r>
              <a:rPr lang="en-US" altLang="en-US" dirty="0">
                <a:solidFill>
                  <a:schemeClr val="bg1">
                    <a:lumMod val="60000"/>
                    <a:lumOff val="40000"/>
                  </a:schemeClr>
                </a:solidFill>
                <a:latin typeface="Arial" charset="0"/>
              </a:rPr>
              <a:t>Programming plans</a:t>
            </a:r>
          </a:p>
          <a:p>
            <a:pPr lvl="2">
              <a:defRPr/>
            </a:pPr>
            <a:r>
              <a:rPr lang="en-US" altLang="en-US" dirty="0">
                <a:solidFill>
                  <a:srgbClr val="000000"/>
                </a:solidFill>
                <a:latin typeface="Arial" charset="0"/>
              </a:rPr>
              <a:t>Programming plans are program fragments representing action sequences that programmers repeatedly apply while coding. </a:t>
            </a:r>
          </a:p>
          <a:p>
            <a:pPr lvl="2">
              <a:defRPr/>
            </a:pPr>
            <a:r>
              <a:rPr lang="en-US" altLang="en-US" dirty="0">
                <a:solidFill>
                  <a:srgbClr val="000000"/>
                </a:solidFill>
                <a:latin typeface="Arial" charset="0"/>
              </a:rPr>
              <a:t>Example: A programmer may design a </a:t>
            </a:r>
            <a:r>
              <a:rPr lang="en-US" altLang="en-US" i="1" dirty="0">
                <a:solidFill>
                  <a:schemeClr val="bg1">
                    <a:lumMod val="60000"/>
                    <a:lumOff val="40000"/>
                  </a:schemeClr>
                </a:solidFill>
                <a:latin typeface="Arial" charset="0"/>
              </a:rPr>
              <a:t>for</a:t>
            </a:r>
            <a:r>
              <a:rPr lang="en-US" altLang="en-US" dirty="0">
                <a:solidFill>
                  <a:srgbClr val="000000"/>
                </a:solidFill>
                <a:latin typeface="Arial" charset="0"/>
              </a:rPr>
              <a:t> loop to search an item in a data set and repeatedly use the loop in many places in the program. </a:t>
            </a:r>
          </a:p>
          <a:p>
            <a:pPr lvl="2">
              <a:defRPr/>
            </a:pPr>
            <a:r>
              <a:rPr lang="en-US" altLang="en-US" dirty="0">
                <a:solidFill>
                  <a:srgbClr val="000000"/>
                </a:solidFill>
                <a:latin typeface="Arial" charset="0"/>
              </a:rPr>
              <a:t>Such a </a:t>
            </a:r>
            <a:r>
              <a:rPr lang="en-US" altLang="en-US" i="1" dirty="0">
                <a:solidFill>
                  <a:schemeClr val="bg1">
                    <a:lumMod val="60000"/>
                    <a:lumOff val="40000"/>
                  </a:schemeClr>
                </a:solidFill>
                <a:latin typeface="Arial" charset="0"/>
              </a:rPr>
              <a:t>for</a:t>
            </a:r>
            <a:r>
              <a:rPr lang="en-US" altLang="en-US" dirty="0">
                <a:solidFill>
                  <a:srgbClr val="000000"/>
                </a:solidFill>
                <a:latin typeface="Arial" charset="0"/>
              </a:rPr>
              <a:t> loop is an example of a programming plan to implement the system.</a:t>
            </a:r>
          </a:p>
          <a:p>
            <a:pPr lvl="2">
              <a:defRPr/>
            </a:pPr>
            <a:r>
              <a:rPr lang="en-US" altLang="en-US" dirty="0">
                <a:solidFill>
                  <a:srgbClr val="000000"/>
                </a:solidFill>
                <a:latin typeface="Arial" charset="0"/>
              </a:rPr>
              <a:t>Programming plans differ in their granularities to support low level or high level tasks.</a:t>
            </a: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9">
            <a:extLst>
              <a:ext uri="{FF2B5EF4-FFF2-40B4-BE49-F238E27FC236}">
                <a16:creationId xmlns:a16="http://schemas.microsoft.com/office/drawing/2014/main" id="{1C771A84-A47B-DE91-1B11-D133C190AA9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4078E69-4AD1-4B83-AB93-F2A89115F109}" type="slidenum">
              <a:rPr lang="en-US" altLang="en-US" sz="1000">
                <a:solidFill>
                  <a:srgbClr val="000000"/>
                </a:solidFill>
              </a:rPr>
              <a:pPr/>
              <a:t>21</a:t>
            </a:fld>
            <a:endParaRPr lang="en-US" altLang="en-US" sz="1000">
              <a:solidFill>
                <a:srgbClr val="000000"/>
              </a:solidFill>
            </a:endParaRPr>
          </a:p>
        </p:txBody>
      </p:sp>
      <p:sp>
        <p:nvSpPr>
          <p:cNvPr id="24579" name="Rectangle 2">
            <a:extLst>
              <a:ext uri="{FF2B5EF4-FFF2-40B4-BE49-F238E27FC236}">
                <a16:creationId xmlns:a16="http://schemas.microsoft.com/office/drawing/2014/main" id="{C832AF34-943F-73FD-9CEC-C6A107D3060D}"/>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E33077FF-832F-CA0B-1DEE-A7C363EEBDD3}"/>
              </a:ext>
            </a:extLst>
          </p:cNvPr>
          <p:cNvSpPr>
            <a:spLocks noGrp="1" noChangeArrowheads="1"/>
          </p:cNvSpPr>
          <p:nvPr>
            <p:ph type="body" idx="4294967295"/>
          </p:nvPr>
        </p:nvSpPr>
        <p:spPr>
          <a:xfrm>
            <a:off x="0" y="660400"/>
            <a:ext cx="9240838" cy="5829300"/>
          </a:xfrm>
        </p:spPr>
        <p:txBody>
          <a:bodyPr/>
          <a:lstStyle/>
          <a:p>
            <a:pPr>
              <a:defRPr/>
            </a:pPr>
            <a:r>
              <a:rPr lang="en-US" altLang="en-US" sz="2800" dirty="0">
                <a:solidFill>
                  <a:srgbClr val="00B050"/>
                </a:solidFill>
                <a:latin typeface="Arial" charset="0"/>
              </a:rPr>
              <a:t>Hypotheses</a:t>
            </a:r>
          </a:p>
          <a:p>
            <a:pPr lvl="1">
              <a:defRPr/>
            </a:pPr>
            <a:r>
              <a:rPr lang="en-US" altLang="en-US" dirty="0">
                <a:solidFill>
                  <a:srgbClr val="000000"/>
                </a:solidFill>
                <a:latin typeface="Arial" charset="0"/>
              </a:rPr>
              <a:t>As programmers start reading code and the related documents, they start developing an understanding of the program to varying degrees.</a:t>
            </a:r>
          </a:p>
          <a:p>
            <a:pPr lvl="1">
              <a:defRPr/>
            </a:pPr>
            <a:r>
              <a:rPr lang="en-US" altLang="en-US" dirty="0">
                <a:solidFill>
                  <a:srgbClr val="000000"/>
                </a:solidFill>
                <a:latin typeface="Arial" charset="0"/>
              </a:rPr>
              <a:t>Programmers can test the results of their understanding as conjectures (aka hypotheses.)</a:t>
            </a:r>
          </a:p>
          <a:p>
            <a:pPr lvl="2">
              <a:defRPr/>
            </a:pPr>
            <a:r>
              <a:rPr lang="en-US" altLang="en-US" dirty="0">
                <a:solidFill>
                  <a:schemeClr val="bg1">
                    <a:lumMod val="60000"/>
                    <a:lumOff val="40000"/>
                  </a:schemeClr>
                </a:solidFill>
                <a:latin typeface="Arial" charset="0"/>
              </a:rPr>
              <a:t>Why:</a:t>
            </a:r>
            <a:r>
              <a:rPr lang="en-US" altLang="en-US" dirty="0">
                <a:solidFill>
                  <a:srgbClr val="000000"/>
                </a:solidFill>
                <a:latin typeface="Arial" charset="0"/>
              </a:rPr>
              <a:t> </a:t>
            </a:r>
            <a:r>
              <a:rPr lang="en-US" altLang="en-US" i="1" dirty="0">
                <a:solidFill>
                  <a:srgbClr val="000000"/>
                </a:solidFill>
                <a:latin typeface="Arial" charset="0"/>
              </a:rPr>
              <a:t>Why</a:t>
            </a:r>
            <a:r>
              <a:rPr lang="en-US" altLang="en-US" dirty="0">
                <a:solidFill>
                  <a:srgbClr val="000000"/>
                </a:solidFill>
                <a:latin typeface="Arial" charset="0"/>
              </a:rPr>
              <a:t> conjectures hypothesize the purpose of a program element. </a:t>
            </a:r>
          </a:p>
          <a:p>
            <a:pPr lvl="3">
              <a:defRPr/>
            </a:pPr>
            <a:r>
              <a:rPr lang="en-US" altLang="en-US" dirty="0">
                <a:latin typeface="Arial" charset="0"/>
              </a:rPr>
              <a:t>Verification of a why conjecture enables a programmer to have a good understanding of the program element.</a:t>
            </a:r>
          </a:p>
          <a:p>
            <a:pPr lvl="2">
              <a:defRPr/>
            </a:pPr>
            <a:r>
              <a:rPr lang="en-US" altLang="en-US" dirty="0">
                <a:solidFill>
                  <a:schemeClr val="bg1">
                    <a:lumMod val="60000"/>
                    <a:lumOff val="40000"/>
                  </a:schemeClr>
                </a:solidFill>
                <a:latin typeface="Arial" charset="0"/>
              </a:rPr>
              <a:t>How:</a:t>
            </a:r>
            <a:r>
              <a:rPr lang="en-US" altLang="en-US" dirty="0">
                <a:solidFill>
                  <a:srgbClr val="000000"/>
                </a:solidFill>
                <a:latin typeface="Arial" charset="0"/>
              </a:rPr>
              <a:t> </a:t>
            </a:r>
            <a:r>
              <a:rPr lang="en-CA" i="1" dirty="0">
                <a:solidFill>
                  <a:srgbClr val="000000"/>
                </a:solidFill>
              </a:rPr>
              <a:t>How</a:t>
            </a:r>
            <a:r>
              <a:rPr lang="en-CA" dirty="0">
                <a:solidFill>
                  <a:srgbClr val="000000"/>
                </a:solidFill>
              </a:rPr>
              <a:t> conjectures hypothesize the method for realizing a program goal.</a:t>
            </a:r>
          </a:p>
          <a:p>
            <a:pPr lvl="3">
              <a:defRPr/>
            </a:pPr>
            <a:r>
              <a:rPr lang="en-US" altLang="en-US" dirty="0">
                <a:latin typeface="Arial" charset="0"/>
              </a:rPr>
              <a:t>Given a program goal, the programmer needs to know how that goal has been implemented.</a:t>
            </a:r>
          </a:p>
          <a:p>
            <a:pPr lvl="2">
              <a:defRPr/>
            </a:pPr>
            <a:r>
              <a:rPr lang="en-US" altLang="en-US" dirty="0">
                <a:solidFill>
                  <a:schemeClr val="bg1">
                    <a:lumMod val="60000"/>
                    <a:lumOff val="40000"/>
                  </a:schemeClr>
                </a:solidFill>
                <a:latin typeface="Arial" charset="0"/>
              </a:rPr>
              <a:t>What:</a:t>
            </a:r>
            <a:r>
              <a:rPr lang="en-US" altLang="en-US" dirty="0">
                <a:solidFill>
                  <a:srgbClr val="000000"/>
                </a:solidFill>
                <a:latin typeface="Arial" charset="0"/>
              </a:rPr>
              <a:t> </a:t>
            </a:r>
            <a:r>
              <a:rPr lang="en-CA" i="1" dirty="0">
                <a:solidFill>
                  <a:srgbClr val="000000"/>
                </a:solidFill>
              </a:rPr>
              <a:t>What</a:t>
            </a:r>
            <a:r>
              <a:rPr lang="en-CA" dirty="0">
                <a:solidFill>
                  <a:srgbClr val="000000"/>
                </a:solidFill>
              </a:rPr>
              <a:t> conjectures enable programmers to classify program elements.</a:t>
            </a:r>
            <a:endParaRPr lang="en-US" altLang="en-US" dirty="0">
              <a:solidFill>
                <a:srgbClr val="000000"/>
              </a:solidFill>
              <a:latin typeface="Arial" charset="0"/>
            </a:endParaRPr>
          </a:p>
          <a:p>
            <a:pPr lvl="1">
              <a:defRPr/>
            </a:pPr>
            <a:r>
              <a:rPr lang="en-US" altLang="en-US" dirty="0">
                <a:solidFill>
                  <a:srgbClr val="000000"/>
                </a:solidFill>
                <a:latin typeface="Arial" charset="0"/>
              </a:rPr>
              <a:t>A conjecture may not be completely correct.</a:t>
            </a:r>
          </a:p>
          <a:p>
            <a:pPr lvl="1">
              <a:defRPr/>
            </a:pPr>
            <a:r>
              <a:rPr lang="en-US" altLang="en-US" dirty="0">
                <a:solidFill>
                  <a:srgbClr val="000000"/>
                </a:solidFill>
                <a:latin typeface="Arial" charset="0"/>
              </a:rPr>
              <a:t>By continuously formulating and verifying conjectures, the programmer understands more and more code.</a:t>
            </a: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9">
            <a:extLst>
              <a:ext uri="{FF2B5EF4-FFF2-40B4-BE49-F238E27FC236}">
                <a16:creationId xmlns:a16="http://schemas.microsoft.com/office/drawing/2014/main" id="{E890B9B3-5C75-A5CE-6AAB-013CC8286FA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6EBBFA23-7824-4458-899B-32B53C3B90B5}" type="slidenum">
              <a:rPr lang="en-US" altLang="en-US" sz="1000">
                <a:solidFill>
                  <a:srgbClr val="000000"/>
                </a:solidFill>
              </a:rPr>
              <a:pPr/>
              <a:t>22</a:t>
            </a:fld>
            <a:endParaRPr lang="en-US" altLang="en-US" sz="1000">
              <a:solidFill>
                <a:srgbClr val="000000"/>
              </a:solidFill>
            </a:endParaRPr>
          </a:p>
        </p:txBody>
      </p:sp>
      <p:sp>
        <p:nvSpPr>
          <p:cNvPr id="25603" name="Rectangle 2">
            <a:extLst>
              <a:ext uri="{FF2B5EF4-FFF2-40B4-BE49-F238E27FC236}">
                <a16:creationId xmlns:a16="http://schemas.microsoft.com/office/drawing/2014/main" id="{758FC9E0-5715-8287-710F-14AFA5897723}"/>
              </a:ext>
            </a:extLst>
          </p:cNvPr>
          <p:cNvSpPr>
            <a:spLocks noGrp="1" noChangeArrowheads="1"/>
          </p:cNvSpPr>
          <p:nvPr>
            <p:ph type="title" idx="4294967295"/>
          </p:nvPr>
        </p:nvSpPr>
        <p:spPr/>
        <p:txBody>
          <a:bodyPr/>
          <a:lstStyle/>
          <a:p>
            <a:r>
              <a:rPr lang="en-US" altLang="en-US" b="0">
                <a:solidFill>
                  <a:srgbClr val="0000FF"/>
                </a:solidFill>
              </a:rPr>
              <a:t>8.2.3 Mental model (dynamic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67304434-67FB-727D-C14D-8067D7F06402}"/>
              </a:ext>
            </a:extLst>
          </p:cNvPr>
          <p:cNvSpPr>
            <a:spLocks noGrp="1" noChangeArrowheads="1"/>
          </p:cNvSpPr>
          <p:nvPr>
            <p:ph type="body" idx="4294967295"/>
          </p:nvPr>
        </p:nvSpPr>
        <p:spPr>
          <a:xfrm>
            <a:off x="0" y="660400"/>
            <a:ext cx="8983663" cy="5829300"/>
          </a:xfrm>
        </p:spPr>
        <p:txBody>
          <a:bodyPr/>
          <a:lstStyle/>
          <a:p>
            <a:pPr>
              <a:defRPr/>
            </a:pPr>
            <a:r>
              <a:rPr lang="en-US" altLang="en-US" sz="2800" dirty="0">
                <a:solidFill>
                  <a:schemeClr val="bg1">
                    <a:lumMod val="60000"/>
                    <a:lumOff val="40000"/>
                  </a:schemeClr>
                </a:solidFill>
                <a:latin typeface="Arial" charset="0"/>
              </a:rPr>
              <a:t>Dynamic elements</a:t>
            </a:r>
          </a:p>
          <a:p>
            <a:pPr lvl="1">
              <a:defRPr/>
            </a:pPr>
            <a:r>
              <a:rPr lang="en-US" altLang="en-US" dirty="0">
                <a:solidFill>
                  <a:srgbClr val="000000"/>
                </a:solidFill>
                <a:latin typeface="Arial" charset="0"/>
              </a:rPr>
              <a:t>Chunking</a:t>
            </a:r>
          </a:p>
          <a:p>
            <a:pPr lvl="1">
              <a:defRPr/>
            </a:pPr>
            <a:r>
              <a:rPr lang="en-US" altLang="en-US" dirty="0">
                <a:solidFill>
                  <a:srgbClr val="000000"/>
                </a:solidFill>
                <a:latin typeface="Arial" charset="0"/>
              </a:rPr>
              <a:t>Cross-referencing</a:t>
            </a:r>
          </a:p>
          <a:p>
            <a:pPr lvl="1">
              <a:defRPr/>
            </a:pPr>
            <a:r>
              <a:rPr lang="en-US" altLang="en-US" dirty="0">
                <a:solidFill>
                  <a:srgbClr val="000000"/>
                </a:solidFill>
                <a:latin typeface="Arial" charset="0"/>
              </a:rPr>
              <a:t>Strategies</a:t>
            </a:r>
          </a:p>
          <a:p>
            <a:pPr>
              <a:defRPr/>
            </a:pPr>
            <a:endParaRPr lang="en-US" altLang="en-US" dirty="0">
              <a:latin typeface="Arial" charset="0"/>
            </a:endParaRPr>
          </a:p>
          <a:p>
            <a:pPr marL="914400" lvl="2" indent="0">
              <a:buFontTx/>
              <a:buNone/>
              <a:defRPr/>
            </a:pPr>
            <a:endParaRPr lang="en-US" altLang="en-US" dirty="0">
              <a:solidFill>
                <a:srgbClr val="000000"/>
              </a:solidFill>
              <a:latin typeface="Arial" charset="0"/>
            </a:endParaRPr>
          </a:p>
          <a:p>
            <a:pPr>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9">
            <a:extLst>
              <a:ext uri="{FF2B5EF4-FFF2-40B4-BE49-F238E27FC236}">
                <a16:creationId xmlns:a16="http://schemas.microsoft.com/office/drawing/2014/main" id="{68838A75-7FF3-0020-69F4-E15FE0869248}"/>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6CC2493-CD5E-4515-84D4-4D411A731E2C}" type="slidenum">
              <a:rPr lang="en-US" altLang="en-US" sz="1000">
                <a:solidFill>
                  <a:srgbClr val="000000"/>
                </a:solidFill>
              </a:rPr>
              <a:pPr/>
              <a:t>23</a:t>
            </a:fld>
            <a:endParaRPr lang="en-US" altLang="en-US" sz="1000">
              <a:solidFill>
                <a:srgbClr val="000000"/>
              </a:solidFill>
            </a:endParaRPr>
          </a:p>
        </p:txBody>
      </p:sp>
      <p:sp>
        <p:nvSpPr>
          <p:cNvPr id="26627" name="Rectangle 2">
            <a:extLst>
              <a:ext uri="{FF2B5EF4-FFF2-40B4-BE49-F238E27FC236}">
                <a16:creationId xmlns:a16="http://schemas.microsoft.com/office/drawing/2014/main" id="{23A16D73-6711-D5B9-9F2D-6EA358E42B90}"/>
              </a:ext>
            </a:extLst>
          </p:cNvPr>
          <p:cNvSpPr>
            <a:spLocks noGrp="1" noChangeArrowheads="1"/>
          </p:cNvSpPr>
          <p:nvPr>
            <p:ph type="title" idx="4294967295"/>
          </p:nvPr>
        </p:nvSpPr>
        <p:spPr/>
        <p:txBody>
          <a:bodyPr/>
          <a:lstStyle/>
          <a:p>
            <a:r>
              <a:rPr lang="en-US" altLang="en-US" b="0">
                <a:solidFill>
                  <a:srgbClr val="0000FF"/>
                </a:solidFill>
              </a:rPr>
              <a:t>8.2.3 Mental model (dynamic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BC4BB513-D6FC-9E54-7068-D92E63A78406}"/>
              </a:ext>
            </a:extLst>
          </p:cNvPr>
          <p:cNvSpPr>
            <a:spLocks noGrp="1" noChangeArrowheads="1"/>
          </p:cNvSpPr>
          <p:nvPr>
            <p:ph type="body" idx="4294967295"/>
          </p:nvPr>
        </p:nvSpPr>
        <p:spPr>
          <a:xfrm>
            <a:off x="0" y="660400"/>
            <a:ext cx="9240838" cy="5829300"/>
          </a:xfrm>
        </p:spPr>
        <p:txBody>
          <a:bodyPr/>
          <a:lstStyle/>
          <a:p>
            <a:pPr>
              <a:defRPr/>
            </a:pPr>
            <a:r>
              <a:rPr lang="en-US" altLang="en-US" sz="2800" dirty="0">
                <a:latin typeface="Arial" charset="0"/>
              </a:rPr>
              <a:t>Chunking</a:t>
            </a:r>
          </a:p>
          <a:p>
            <a:pPr lvl="1">
              <a:defRPr/>
            </a:pPr>
            <a:r>
              <a:rPr lang="en-US" altLang="en-US" sz="2400" dirty="0">
                <a:solidFill>
                  <a:srgbClr val="000000"/>
                </a:solidFill>
                <a:latin typeface="Arial" charset="0"/>
              </a:rPr>
              <a:t>In a program, the </a:t>
            </a:r>
            <a:r>
              <a:rPr lang="en-US" altLang="en-US" sz="2400" dirty="0">
                <a:solidFill>
                  <a:srgbClr val="00B050"/>
                </a:solidFill>
                <a:latin typeface="Arial" charset="0"/>
              </a:rPr>
              <a:t>lowest level of chunks</a:t>
            </a:r>
            <a:r>
              <a:rPr lang="en-US" altLang="en-US" sz="2400" dirty="0">
                <a:solidFill>
                  <a:srgbClr val="000000"/>
                </a:solidFill>
                <a:latin typeface="Arial" charset="0"/>
              </a:rPr>
              <a:t> are </a:t>
            </a:r>
            <a:r>
              <a:rPr lang="en-US" altLang="en-US" sz="2400" dirty="0">
                <a:solidFill>
                  <a:srgbClr val="0000FF"/>
                </a:solidFill>
                <a:latin typeface="Arial" charset="0"/>
              </a:rPr>
              <a:t>code segments</a:t>
            </a:r>
            <a:r>
              <a:rPr lang="en-US" altLang="en-US" sz="2400" dirty="0">
                <a:solidFill>
                  <a:srgbClr val="000000"/>
                </a:solidFill>
                <a:latin typeface="Arial" charset="0"/>
              </a:rPr>
              <a:t>.</a:t>
            </a:r>
          </a:p>
          <a:p>
            <a:pPr lvl="1">
              <a:defRPr/>
            </a:pPr>
            <a:r>
              <a:rPr lang="en-US" altLang="en-US" sz="2400" dirty="0">
                <a:solidFill>
                  <a:srgbClr val="000000"/>
                </a:solidFill>
                <a:latin typeface="Arial" charset="0"/>
              </a:rPr>
              <a:t>To understand a program in terms of its higher level functionalities, a programmer creates higher level abstraction structures by combining lower level chunks.</a:t>
            </a:r>
          </a:p>
          <a:p>
            <a:pPr lvl="1">
              <a:defRPr/>
            </a:pPr>
            <a:r>
              <a:rPr lang="en-US" altLang="en-US" sz="2400" dirty="0">
                <a:solidFill>
                  <a:srgbClr val="000000"/>
                </a:solidFill>
                <a:latin typeface="Arial" charset="0"/>
              </a:rPr>
              <a:t>This process of creating higher level chunks is called chunking.</a:t>
            </a:r>
          </a:p>
          <a:p>
            <a:pPr lvl="1">
              <a:defRPr/>
            </a:pPr>
            <a:r>
              <a:rPr lang="en-US" altLang="en-US" sz="2400" dirty="0">
                <a:solidFill>
                  <a:srgbClr val="000000"/>
                </a:solidFill>
                <a:latin typeface="Arial" charset="0"/>
              </a:rPr>
              <a:t>The process of chunking is repeatedly applied to create increasingly higher levels of abstractions.</a:t>
            </a:r>
          </a:p>
          <a:p>
            <a:pPr lvl="1">
              <a:defRPr/>
            </a:pPr>
            <a:r>
              <a:rPr lang="en-CA" sz="2400" dirty="0">
                <a:solidFill>
                  <a:srgbClr val="000000"/>
                </a:solidFill>
              </a:rPr>
              <a:t>When a block of code is recognized, it is replaced by the programmer with a label representing the functionality of the code block.</a:t>
            </a:r>
          </a:p>
          <a:p>
            <a:pPr lvl="1">
              <a:defRPr/>
            </a:pPr>
            <a:r>
              <a:rPr lang="en-CA" sz="2400" dirty="0">
                <a:solidFill>
                  <a:srgbClr val="000000"/>
                </a:solidFill>
              </a:rPr>
              <a:t>A block of lower level labels can be replaced with one higher level label representing a higher level functionality.</a:t>
            </a:r>
            <a:endParaRPr lang="en-US" altLang="en-US" sz="2400" dirty="0">
              <a:solidFill>
                <a:srgbClr val="000000"/>
              </a:solidFill>
              <a:latin typeface="Arial" charset="0"/>
            </a:endParaRPr>
          </a:p>
          <a:p>
            <a:pPr marL="914400" lvl="2" indent="0">
              <a:buFontTx/>
              <a:buNone/>
              <a:defRPr/>
            </a:pPr>
            <a:endParaRPr lang="en-US" altLang="en-US"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9">
            <a:extLst>
              <a:ext uri="{FF2B5EF4-FFF2-40B4-BE49-F238E27FC236}">
                <a16:creationId xmlns:a16="http://schemas.microsoft.com/office/drawing/2014/main" id="{888BC707-B66B-5E39-690B-F72D2D4BB3C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7092CC30-C0BB-49B7-AFCB-E5B33F75AA87}" type="slidenum">
              <a:rPr lang="en-US" altLang="en-US" sz="1000">
                <a:solidFill>
                  <a:srgbClr val="000000"/>
                </a:solidFill>
              </a:rPr>
              <a:pPr/>
              <a:t>24</a:t>
            </a:fld>
            <a:endParaRPr lang="en-US" altLang="en-US" sz="1000">
              <a:solidFill>
                <a:srgbClr val="000000"/>
              </a:solidFill>
            </a:endParaRPr>
          </a:p>
        </p:txBody>
      </p:sp>
      <p:sp>
        <p:nvSpPr>
          <p:cNvPr id="27651" name="Rectangle 2">
            <a:extLst>
              <a:ext uri="{FF2B5EF4-FFF2-40B4-BE49-F238E27FC236}">
                <a16:creationId xmlns:a16="http://schemas.microsoft.com/office/drawing/2014/main" id="{5ADAF3B5-25E3-4B50-A2F9-91E901E1A023}"/>
              </a:ext>
            </a:extLst>
          </p:cNvPr>
          <p:cNvSpPr>
            <a:spLocks noGrp="1" noChangeArrowheads="1"/>
          </p:cNvSpPr>
          <p:nvPr>
            <p:ph type="title" idx="4294967295"/>
          </p:nvPr>
        </p:nvSpPr>
        <p:spPr/>
        <p:txBody>
          <a:bodyPr/>
          <a:lstStyle/>
          <a:p>
            <a:r>
              <a:rPr lang="en-US" altLang="en-US" b="0">
                <a:solidFill>
                  <a:srgbClr val="0000FF"/>
                </a:solidFill>
              </a:rPr>
              <a:t>8.2.3 Mental model (dynamic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8568F368-84AF-7B53-D4F0-387733121068}"/>
              </a:ext>
            </a:extLst>
          </p:cNvPr>
          <p:cNvSpPr>
            <a:spLocks noGrp="1" noChangeArrowheads="1"/>
          </p:cNvSpPr>
          <p:nvPr>
            <p:ph type="body" idx="4294967295"/>
          </p:nvPr>
        </p:nvSpPr>
        <p:spPr>
          <a:xfrm>
            <a:off x="0" y="660400"/>
            <a:ext cx="8940800" cy="5829300"/>
          </a:xfrm>
        </p:spPr>
        <p:txBody>
          <a:bodyPr/>
          <a:lstStyle/>
          <a:p>
            <a:pPr>
              <a:defRPr/>
            </a:pPr>
            <a:r>
              <a:rPr lang="en-US" altLang="en-US" sz="2800" dirty="0">
                <a:latin typeface="Arial" charset="0"/>
              </a:rPr>
              <a:t>Cross-referencing</a:t>
            </a:r>
          </a:p>
          <a:p>
            <a:pPr lvl="1">
              <a:defRPr/>
            </a:pPr>
            <a:r>
              <a:rPr lang="en-CA" sz="2400" dirty="0">
                <a:solidFill>
                  <a:srgbClr val="000000"/>
                </a:solidFill>
              </a:rPr>
              <a:t>Cross-referencing means being able to link elements of different abstraction levels. </a:t>
            </a:r>
          </a:p>
          <a:p>
            <a:pPr lvl="1">
              <a:defRPr/>
            </a:pPr>
            <a:r>
              <a:rPr lang="en-CA" sz="2400" dirty="0"/>
              <a:t>This helps in building a mental model of the program under study. </a:t>
            </a:r>
          </a:p>
          <a:p>
            <a:pPr lvl="1">
              <a:defRPr/>
            </a:pPr>
            <a:r>
              <a:rPr lang="en-CA" sz="2400" dirty="0"/>
              <a:t>Example:</a:t>
            </a:r>
          </a:p>
          <a:p>
            <a:pPr lvl="2">
              <a:defRPr/>
            </a:pPr>
            <a:r>
              <a:rPr lang="en-CA" sz="2400" dirty="0">
                <a:solidFill>
                  <a:srgbClr val="000000"/>
                </a:solidFill>
              </a:rPr>
              <a:t>Control flow and data-flow can be program elements at a lower level, whereas functionalities are higher level program elements.</a:t>
            </a:r>
          </a:p>
          <a:p>
            <a:pPr lvl="2">
              <a:defRPr/>
            </a:pPr>
            <a:r>
              <a:rPr lang="en-CA" dirty="0">
                <a:solidFill>
                  <a:srgbClr val="000000"/>
                </a:solidFill>
              </a:rPr>
              <a:t>There is a need to cross-reference between control-flow and data-flow elements and program functionalities.</a:t>
            </a:r>
            <a:endParaRPr lang="en-US" altLang="en-US"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9">
            <a:extLst>
              <a:ext uri="{FF2B5EF4-FFF2-40B4-BE49-F238E27FC236}">
                <a16:creationId xmlns:a16="http://schemas.microsoft.com/office/drawing/2014/main" id="{64D2CFF8-C183-A644-AC44-20CC78BF497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8CB045C-F91F-4E18-8519-3B605C8C9993}" type="slidenum">
              <a:rPr lang="en-US" altLang="en-US" sz="1000">
                <a:solidFill>
                  <a:srgbClr val="000000"/>
                </a:solidFill>
              </a:rPr>
              <a:pPr/>
              <a:t>25</a:t>
            </a:fld>
            <a:endParaRPr lang="en-US" altLang="en-US" sz="1000">
              <a:solidFill>
                <a:srgbClr val="000000"/>
              </a:solidFill>
            </a:endParaRPr>
          </a:p>
        </p:txBody>
      </p:sp>
      <p:sp>
        <p:nvSpPr>
          <p:cNvPr id="28675" name="Rectangle 2">
            <a:extLst>
              <a:ext uri="{FF2B5EF4-FFF2-40B4-BE49-F238E27FC236}">
                <a16:creationId xmlns:a16="http://schemas.microsoft.com/office/drawing/2014/main" id="{A98AA47C-82C6-A7DC-F0F2-D1DF55296857}"/>
              </a:ext>
            </a:extLst>
          </p:cNvPr>
          <p:cNvSpPr>
            <a:spLocks noGrp="1" noChangeArrowheads="1"/>
          </p:cNvSpPr>
          <p:nvPr>
            <p:ph type="title" idx="4294967295"/>
          </p:nvPr>
        </p:nvSpPr>
        <p:spPr/>
        <p:txBody>
          <a:bodyPr/>
          <a:lstStyle/>
          <a:p>
            <a:r>
              <a:rPr lang="en-US" altLang="en-US" b="0">
                <a:solidFill>
                  <a:srgbClr val="0000FF"/>
                </a:solidFill>
              </a:rPr>
              <a:t>8.2.3 Mental model (dynamic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414F2EAF-34FB-DA3F-77DD-6E5E5F0329C0}"/>
              </a:ext>
            </a:extLst>
          </p:cNvPr>
          <p:cNvSpPr>
            <a:spLocks noGrp="1" noChangeArrowheads="1"/>
          </p:cNvSpPr>
          <p:nvPr>
            <p:ph type="body" idx="4294967295"/>
          </p:nvPr>
        </p:nvSpPr>
        <p:spPr>
          <a:xfrm>
            <a:off x="0" y="660400"/>
            <a:ext cx="8940800" cy="5829300"/>
          </a:xfrm>
        </p:spPr>
        <p:txBody>
          <a:bodyPr/>
          <a:lstStyle/>
          <a:p>
            <a:pPr>
              <a:defRPr/>
            </a:pPr>
            <a:r>
              <a:rPr lang="en-US" altLang="en-US" sz="2800" dirty="0">
                <a:latin typeface="Arial" charset="0"/>
              </a:rPr>
              <a:t>Strategies</a:t>
            </a:r>
          </a:p>
          <a:p>
            <a:pPr lvl="1">
              <a:defRPr/>
            </a:pPr>
            <a:r>
              <a:rPr lang="en-CA" sz="2400" dirty="0">
                <a:solidFill>
                  <a:srgbClr val="000000"/>
                </a:solidFill>
              </a:rPr>
              <a:t>A strategy is a planned sequence of actions to reach a specific goal. </a:t>
            </a:r>
          </a:p>
          <a:p>
            <a:pPr lvl="1">
              <a:defRPr/>
            </a:pPr>
            <a:r>
              <a:rPr lang="en-CA" sz="2400" dirty="0">
                <a:solidFill>
                  <a:srgbClr val="000000"/>
                </a:solidFill>
              </a:rPr>
              <a:t>A strategy is formulated by identifying actions to achieve a goal.</a:t>
            </a:r>
          </a:p>
          <a:p>
            <a:pPr lvl="1">
              <a:defRPr/>
            </a:pPr>
            <a:r>
              <a:rPr lang="en-CA" dirty="0">
                <a:solidFill>
                  <a:srgbClr val="000000"/>
                </a:solidFill>
              </a:rPr>
              <a:t>Example: if the goal is to understand the code representing a function, one can define a strategy as follows: </a:t>
            </a:r>
          </a:p>
          <a:p>
            <a:pPr lvl="2">
              <a:defRPr/>
            </a:pPr>
            <a:r>
              <a:rPr lang="en-CA" dirty="0">
                <a:solidFill>
                  <a:srgbClr val="0000FF"/>
                </a:solidFill>
              </a:rPr>
              <a:t>Understand the overall computational functionality of the function by reading its specification, if it exists. </a:t>
            </a:r>
          </a:p>
          <a:p>
            <a:pPr lvl="2">
              <a:defRPr/>
            </a:pPr>
            <a:r>
              <a:rPr lang="en-CA" dirty="0">
                <a:solidFill>
                  <a:srgbClr val="0000FF"/>
                </a:solidFill>
              </a:rPr>
              <a:t>Understand all the input parameters to the function. </a:t>
            </a:r>
          </a:p>
          <a:p>
            <a:pPr lvl="2">
              <a:defRPr/>
            </a:pPr>
            <a:r>
              <a:rPr lang="en-CA" dirty="0">
                <a:solidFill>
                  <a:srgbClr val="0000FF"/>
                </a:solidFill>
              </a:rPr>
              <a:t>Read all code line by line.</a:t>
            </a:r>
          </a:p>
          <a:p>
            <a:pPr lvl="2">
              <a:defRPr/>
            </a:pPr>
            <a:r>
              <a:rPr lang="en-CA" dirty="0">
                <a:solidFill>
                  <a:srgbClr val="0000FF"/>
                </a:solidFill>
              </a:rPr>
              <a:t>Identify chunks of related code.</a:t>
            </a:r>
          </a:p>
          <a:p>
            <a:pPr lvl="2">
              <a:defRPr/>
            </a:pPr>
            <a:r>
              <a:rPr lang="en-CA" dirty="0">
                <a:solidFill>
                  <a:srgbClr val="0000FF"/>
                </a:solidFill>
              </a:rPr>
              <a:t>Create a higher level model of the function in terms of the chunks.</a:t>
            </a:r>
          </a:p>
          <a:p>
            <a:pPr lvl="1">
              <a:defRPr/>
            </a:pPr>
            <a:r>
              <a:rPr lang="en-CA" dirty="0">
                <a:solidFill>
                  <a:srgbClr val="000000"/>
                </a:solidFill>
              </a:rPr>
              <a:t>Strategies guide the two dynamic elements, namely, chunking and cross-referencing, to produce higher-level abstraction structures.</a:t>
            </a:r>
          </a:p>
          <a:p>
            <a:pPr marL="457200" lvl="1" indent="0">
              <a:buFontTx/>
              <a:buNone/>
              <a:defRPr/>
            </a:pPr>
            <a:endParaRPr lang="en-CA" dirty="0">
              <a:solidFill>
                <a:srgbClr val="0000FF"/>
              </a:solidFill>
            </a:endParaRPr>
          </a:p>
          <a:p>
            <a:pPr lvl="1">
              <a:defRPr/>
            </a:pPr>
            <a:endParaRPr lang="en-CA" sz="4800" dirty="0">
              <a:solidFill>
                <a:srgbClr val="0000FF"/>
              </a:solidFill>
            </a:endParaRPr>
          </a:p>
          <a:p>
            <a:pPr marL="457200" lvl="1" indent="0">
              <a:buFontTx/>
              <a:buNone/>
              <a:defRPr/>
            </a:pPr>
            <a:endParaRPr lang="en-US" altLang="en-US" sz="2400"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9">
            <a:extLst>
              <a:ext uri="{FF2B5EF4-FFF2-40B4-BE49-F238E27FC236}">
                <a16:creationId xmlns:a16="http://schemas.microsoft.com/office/drawing/2014/main" id="{C38C9204-4345-DFE7-238D-30FCD3F36F15}"/>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79E727F2-4428-4FE6-8E2A-4DEB869AEC47}" type="slidenum">
              <a:rPr lang="en-US" altLang="en-US" sz="1000">
                <a:solidFill>
                  <a:srgbClr val="000000"/>
                </a:solidFill>
              </a:rPr>
              <a:pPr/>
              <a:t>26</a:t>
            </a:fld>
            <a:endParaRPr lang="en-US" altLang="en-US" sz="1000">
              <a:solidFill>
                <a:srgbClr val="000000"/>
              </a:solidFill>
            </a:endParaRPr>
          </a:p>
        </p:txBody>
      </p:sp>
      <p:sp>
        <p:nvSpPr>
          <p:cNvPr id="29699" name="Rectangle 2">
            <a:extLst>
              <a:ext uri="{FF2B5EF4-FFF2-40B4-BE49-F238E27FC236}">
                <a16:creationId xmlns:a16="http://schemas.microsoft.com/office/drawing/2014/main" id="{849AEB23-C141-4993-D1CB-7EDC54DB4183}"/>
              </a:ext>
            </a:extLst>
          </p:cNvPr>
          <p:cNvSpPr>
            <a:spLocks noGrp="1" noChangeArrowheads="1"/>
          </p:cNvSpPr>
          <p:nvPr>
            <p:ph type="title" idx="4294967295"/>
          </p:nvPr>
        </p:nvSpPr>
        <p:spPr/>
        <p:txBody>
          <a:bodyPr/>
          <a:lstStyle/>
          <a:p>
            <a:r>
              <a:rPr lang="en-US" altLang="en-US" b="0">
                <a:solidFill>
                  <a:srgbClr val="0000FF"/>
                </a:solidFill>
              </a:rPr>
              <a:t>8.2.4 Understanding Code</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F2844384-BD4D-0BCB-51BF-FF77F2D34BAC}"/>
              </a:ext>
            </a:extLst>
          </p:cNvPr>
          <p:cNvSpPr>
            <a:spLocks noGrp="1" noChangeArrowheads="1"/>
          </p:cNvSpPr>
          <p:nvPr>
            <p:ph type="body" idx="4294967295"/>
          </p:nvPr>
        </p:nvSpPr>
        <p:spPr>
          <a:xfrm>
            <a:off x="0" y="660400"/>
            <a:ext cx="8940800" cy="5829300"/>
          </a:xfrm>
        </p:spPr>
        <p:txBody>
          <a:bodyPr/>
          <a:lstStyle/>
          <a:p>
            <a:pPr>
              <a:defRPr/>
            </a:pPr>
            <a:r>
              <a:rPr lang="en-CA" sz="2800" dirty="0"/>
              <a:t>Two key factors influencing code understanding are: </a:t>
            </a:r>
          </a:p>
          <a:p>
            <a:pPr lvl="1">
              <a:defRPr/>
            </a:pPr>
            <a:r>
              <a:rPr lang="en-CA" sz="2400" dirty="0"/>
              <a:t>Acquiring knowledge from code</a:t>
            </a:r>
          </a:p>
          <a:p>
            <a:pPr lvl="2">
              <a:defRPr/>
            </a:pPr>
            <a:r>
              <a:rPr lang="en-US" sz="2400" dirty="0"/>
              <a:t>Code is a rich source of information.</a:t>
            </a:r>
            <a:endParaRPr lang="en-CA" sz="2400" dirty="0"/>
          </a:p>
          <a:p>
            <a:pPr lvl="1">
              <a:defRPr/>
            </a:pPr>
            <a:r>
              <a:rPr lang="en-CA" sz="2400" dirty="0"/>
              <a:t>The level of expertise of the code reader</a:t>
            </a:r>
          </a:p>
          <a:p>
            <a:pPr lvl="2">
              <a:defRPr/>
            </a:pPr>
            <a:r>
              <a:rPr lang="en-CA" sz="2400" dirty="0"/>
              <a:t>The level of expertise determines how quickly the code is understood.</a:t>
            </a:r>
            <a:endParaRPr lang="en-US" sz="2400" dirty="0">
              <a:solidFill>
                <a:srgbClr val="0000FF"/>
              </a:solidFill>
            </a:endParaRPr>
          </a:p>
          <a:p>
            <a:pPr lvl="1">
              <a:defRPr/>
            </a:pPr>
            <a:endParaRPr lang="en-CA" dirty="0">
              <a:solidFill>
                <a:srgbClr val="0000FF"/>
              </a:solidFill>
            </a:endParaRPr>
          </a:p>
          <a:p>
            <a:pPr lvl="1">
              <a:defRPr/>
            </a:pPr>
            <a:endParaRPr lang="en-CA" sz="4800" dirty="0">
              <a:solidFill>
                <a:srgbClr val="0000FF"/>
              </a:solidFill>
            </a:endParaRPr>
          </a:p>
          <a:p>
            <a:pPr marL="457200" lvl="1" indent="0">
              <a:buFontTx/>
              <a:buNone/>
              <a:defRPr/>
            </a:pPr>
            <a:endParaRPr lang="en-US" altLang="en-US" sz="2400"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9">
            <a:extLst>
              <a:ext uri="{FF2B5EF4-FFF2-40B4-BE49-F238E27FC236}">
                <a16:creationId xmlns:a16="http://schemas.microsoft.com/office/drawing/2014/main" id="{EECCD3AE-D3B4-E8CC-6864-921949AE584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A7757774-6FA3-4C70-A3E1-4919DDADEBA5}" type="slidenum">
              <a:rPr lang="en-US" altLang="en-US" sz="1000">
                <a:solidFill>
                  <a:srgbClr val="000000"/>
                </a:solidFill>
              </a:rPr>
              <a:pPr/>
              <a:t>27</a:t>
            </a:fld>
            <a:endParaRPr lang="en-US" altLang="en-US" sz="1000">
              <a:solidFill>
                <a:srgbClr val="000000"/>
              </a:solidFill>
            </a:endParaRPr>
          </a:p>
        </p:txBody>
      </p:sp>
      <p:sp>
        <p:nvSpPr>
          <p:cNvPr id="30723" name="Rectangle 2">
            <a:extLst>
              <a:ext uri="{FF2B5EF4-FFF2-40B4-BE49-F238E27FC236}">
                <a16:creationId xmlns:a16="http://schemas.microsoft.com/office/drawing/2014/main" id="{F6B8D7DE-E9EF-A308-A6D5-A6C4FB2601D3}"/>
              </a:ext>
            </a:extLst>
          </p:cNvPr>
          <p:cNvSpPr>
            <a:spLocks noGrp="1" noChangeArrowheads="1"/>
          </p:cNvSpPr>
          <p:nvPr>
            <p:ph type="title" idx="4294967295"/>
          </p:nvPr>
        </p:nvSpPr>
        <p:spPr/>
        <p:txBody>
          <a:bodyPr/>
          <a:lstStyle/>
          <a:p>
            <a:r>
              <a:rPr lang="en-US" altLang="en-US" b="0">
                <a:solidFill>
                  <a:srgbClr val="0000FF"/>
                </a:solidFill>
              </a:rPr>
              <a:t>8.2.4 Understanding Code</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06FB3C1E-9EDE-E925-502D-CC16BA480DF2}"/>
              </a:ext>
            </a:extLst>
          </p:cNvPr>
          <p:cNvSpPr>
            <a:spLocks noGrp="1" noChangeArrowheads="1"/>
          </p:cNvSpPr>
          <p:nvPr>
            <p:ph type="body" idx="4294967295"/>
          </p:nvPr>
        </p:nvSpPr>
        <p:spPr>
          <a:xfrm>
            <a:off x="0" y="660400"/>
            <a:ext cx="8940800" cy="5829300"/>
          </a:xfrm>
        </p:spPr>
        <p:txBody>
          <a:bodyPr/>
          <a:lstStyle/>
          <a:p>
            <a:pPr>
              <a:defRPr/>
            </a:pPr>
            <a:r>
              <a:rPr lang="en-US" sz="2800" dirty="0"/>
              <a:t>Acquiring knowledge from code</a:t>
            </a:r>
            <a:endParaRPr lang="en-CA" sz="2800" dirty="0"/>
          </a:p>
          <a:p>
            <a:pPr lvl="1">
              <a:defRPr/>
            </a:pPr>
            <a:r>
              <a:rPr lang="en-CA" dirty="0"/>
              <a:t>Several concepts can be applied while reading code in order to gain a high-level understanding of programs.</a:t>
            </a:r>
          </a:p>
          <a:p>
            <a:pPr lvl="2">
              <a:defRPr/>
            </a:pPr>
            <a:r>
              <a:rPr lang="en-US" dirty="0">
                <a:solidFill>
                  <a:srgbClr val="0000FF"/>
                </a:solidFill>
              </a:rPr>
              <a:t>Beacons</a:t>
            </a:r>
          </a:p>
          <a:p>
            <a:pPr lvl="3">
              <a:defRPr/>
            </a:pPr>
            <a:r>
              <a:rPr lang="en-CA" dirty="0"/>
              <a:t> A beacon is code text that gives  a cue to the computation being performed in a code block. </a:t>
            </a:r>
          </a:p>
          <a:p>
            <a:pPr lvl="4">
              <a:defRPr/>
            </a:pPr>
            <a:r>
              <a:rPr lang="en-CA" dirty="0"/>
              <a:t> Example swap(), sort(), select(), </a:t>
            </a:r>
            <a:r>
              <a:rPr lang="en-CA" dirty="0" err="1"/>
              <a:t>startTimer</a:t>
            </a:r>
            <a:r>
              <a:rPr lang="en-CA" dirty="0"/>
              <a:t>().</a:t>
            </a:r>
          </a:p>
          <a:p>
            <a:pPr lvl="3">
              <a:defRPr/>
            </a:pPr>
            <a:r>
              <a:rPr lang="en-CA" dirty="0"/>
              <a:t> Code with good quality beacons are easier to understand. </a:t>
            </a:r>
          </a:p>
          <a:p>
            <a:pPr lvl="2">
              <a:defRPr/>
            </a:pPr>
            <a:r>
              <a:rPr lang="en-US" dirty="0">
                <a:solidFill>
                  <a:srgbClr val="0000FF"/>
                </a:solidFill>
              </a:rPr>
              <a:t>Rules of programming discourse </a:t>
            </a:r>
            <a:endParaRPr lang="en-US" dirty="0">
              <a:solidFill>
                <a:srgbClr val="000000"/>
              </a:solidFill>
            </a:endParaRPr>
          </a:p>
          <a:p>
            <a:pPr lvl="3">
              <a:defRPr/>
            </a:pPr>
            <a:r>
              <a:rPr lang="en-US" dirty="0"/>
              <a:t> </a:t>
            </a:r>
            <a:r>
              <a:rPr lang="en-CA" dirty="0"/>
              <a:t>Rules of programming discourse specify the conventions, also called “rules,” that programmers follow while writing code.</a:t>
            </a:r>
          </a:p>
          <a:p>
            <a:pPr lvl="3">
              <a:defRPr/>
            </a:pPr>
            <a:r>
              <a:rPr lang="en-US" dirty="0"/>
              <a:t> Some examples of rules are:</a:t>
            </a:r>
          </a:p>
          <a:p>
            <a:pPr lvl="4">
              <a:defRPr/>
            </a:pPr>
            <a:r>
              <a:rPr lang="en-US" dirty="0">
                <a:solidFill>
                  <a:srgbClr val="0000FF"/>
                </a:solidFill>
              </a:rPr>
              <a:t> Function name: </a:t>
            </a:r>
            <a:r>
              <a:rPr lang="en-CA" dirty="0"/>
              <a:t>The function name agrees with what the function does.</a:t>
            </a:r>
            <a:endParaRPr lang="en-US" dirty="0">
              <a:solidFill>
                <a:srgbClr val="0000FF"/>
              </a:solidFill>
            </a:endParaRPr>
          </a:p>
          <a:p>
            <a:pPr lvl="4">
              <a:defRPr/>
            </a:pPr>
            <a:r>
              <a:rPr lang="en-US" dirty="0">
                <a:solidFill>
                  <a:srgbClr val="0000FF"/>
                </a:solidFill>
              </a:rPr>
              <a:t> Variable name: </a:t>
            </a:r>
            <a:r>
              <a:rPr lang="en-CA" dirty="0"/>
              <a:t>Choose meaningful names for variables and constants.</a:t>
            </a:r>
          </a:p>
          <a:p>
            <a:pPr lvl="3">
              <a:defRPr/>
            </a:pPr>
            <a:r>
              <a:rPr lang="en-CA" dirty="0"/>
              <a:t>The rules set up expectations in the minds of a reader about what should be in the program.</a:t>
            </a:r>
            <a:endParaRPr lang="en-US" dirty="0">
              <a:solidFill>
                <a:srgbClr val="0000FF"/>
              </a:solidFill>
            </a:endParaRPr>
          </a:p>
          <a:p>
            <a:pPr lvl="1">
              <a:defRPr/>
            </a:pPr>
            <a:endParaRPr lang="en-CA" dirty="0">
              <a:solidFill>
                <a:srgbClr val="0000FF"/>
              </a:solidFill>
            </a:endParaRPr>
          </a:p>
          <a:p>
            <a:pPr lvl="1">
              <a:defRPr/>
            </a:pPr>
            <a:endParaRPr lang="en-CA" sz="4800" dirty="0">
              <a:solidFill>
                <a:srgbClr val="0000FF"/>
              </a:solidFill>
            </a:endParaRPr>
          </a:p>
          <a:p>
            <a:pPr marL="457200" lvl="1" indent="0">
              <a:buFontTx/>
              <a:buNone/>
              <a:defRPr/>
            </a:pPr>
            <a:endParaRPr lang="en-US" altLang="en-US" sz="2400"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9">
            <a:extLst>
              <a:ext uri="{FF2B5EF4-FFF2-40B4-BE49-F238E27FC236}">
                <a16:creationId xmlns:a16="http://schemas.microsoft.com/office/drawing/2014/main" id="{E8F3668B-3A2F-D793-6F14-C56856DE64C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0FD1BB96-76E9-4782-B6C8-C9AF89D5CA4B}" type="slidenum">
              <a:rPr lang="en-US" altLang="en-US" sz="1000">
                <a:solidFill>
                  <a:srgbClr val="000000"/>
                </a:solidFill>
              </a:rPr>
              <a:pPr/>
              <a:t>28</a:t>
            </a:fld>
            <a:endParaRPr lang="en-US" altLang="en-US" sz="1000">
              <a:solidFill>
                <a:srgbClr val="000000"/>
              </a:solidFill>
            </a:endParaRPr>
          </a:p>
        </p:txBody>
      </p:sp>
      <p:sp>
        <p:nvSpPr>
          <p:cNvPr id="31747" name="Rectangle 2">
            <a:extLst>
              <a:ext uri="{FF2B5EF4-FFF2-40B4-BE49-F238E27FC236}">
                <a16:creationId xmlns:a16="http://schemas.microsoft.com/office/drawing/2014/main" id="{44674772-7A24-244A-1CE8-3430B51BA4D6}"/>
              </a:ext>
            </a:extLst>
          </p:cNvPr>
          <p:cNvSpPr>
            <a:spLocks noGrp="1" noChangeArrowheads="1"/>
          </p:cNvSpPr>
          <p:nvPr>
            <p:ph type="title" idx="4294967295"/>
          </p:nvPr>
        </p:nvSpPr>
        <p:spPr/>
        <p:txBody>
          <a:bodyPr/>
          <a:lstStyle/>
          <a:p>
            <a:r>
              <a:rPr lang="en-US" altLang="en-US" b="0">
                <a:solidFill>
                  <a:srgbClr val="0000FF"/>
                </a:solidFill>
              </a:rPr>
              <a:t>8.2.4 Understanding Code</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09E9DA12-056F-C732-C829-663C67D25C30}"/>
              </a:ext>
            </a:extLst>
          </p:cNvPr>
          <p:cNvSpPr>
            <a:spLocks noGrp="1" noChangeArrowheads="1"/>
          </p:cNvSpPr>
          <p:nvPr>
            <p:ph type="body" idx="4294967295"/>
          </p:nvPr>
        </p:nvSpPr>
        <p:spPr>
          <a:xfrm>
            <a:off x="0" y="660400"/>
            <a:ext cx="8940800" cy="5829300"/>
          </a:xfrm>
        </p:spPr>
        <p:txBody>
          <a:bodyPr/>
          <a:lstStyle/>
          <a:p>
            <a:pPr>
              <a:defRPr/>
            </a:pPr>
            <a:r>
              <a:rPr lang="en-US" sz="2800" dirty="0"/>
              <a:t>Levels of expertise of code readers</a:t>
            </a:r>
          </a:p>
          <a:p>
            <a:pPr lvl="1">
              <a:defRPr/>
            </a:pPr>
            <a:r>
              <a:rPr lang="en-US" sz="2400" dirty="0">
                <a:solidFill>
                  <a:srgbClr val="000000"/>
                </a:solidFill>
              </a:rPr>
              <a:t>Expert programmers tend to possess the following characteristics:</a:t>
            </a:r>
          </a:p>
          <a:p>
            <a:pPr lvl="2">
              <a:defRPr/>
            </a:pPr>
            <a:r>
              <a:rPr lang="en-CA" sz="2400" dirty="0">
                <a:solidFill>
                  <a:srgbClr val="0000FF"/>
                </a:solidFill>
              </a:rPr>
              <a:t>Organization of knowledge by functional characteristics</a:t>
            </a:r>
          </a:p>
          <a:p>
            <a:pPr lvl="3">
              <a:defRPr/>
            </a:pPr>
            <a:r>
              <a:rPr lang="en-US" sz="2200" dirty="0"/>
              <a:t> </a:t>
            </a:r>
            <a:r>
              <a:rPr lang="en-US" sz="2000" dirty="0"/>
              <a:t>Novice programmers tend to organize program knowledge in terms of program syntax.</a:t>
            </a:r>
          </a:p>
          <a:p>
            <a:pPr lvl="3">
              <a:defRPr/>
            </a:pPr>
            <a:r>
              <a:rPr lang="en-US" sz="2000" dirty="0"/>
              <a:t> Experts tend to organize knowledge in terms of algorithms and functionalities.</a:t>
            </a:r>
          </a:p>
          <a:p>
            <a:pPr lvl="2">
              <a:defRPr/>
            </a:pPr>
            <a:r>
              <a:rPr lang="en-CA" sz="2400" dirty="0">
                <a:solidFill>
                  <a:srgbClr val="0000FF"/>
                </a:solidFill>
              </a:rPr>
              <a:t>Comprehension with flexibility</a:t>
            </a:r>
          </a:p>
          <a:p>
            <a:pPr lvl="3">
              <a:spcBef>
                <a:spcPts val="600"/>
              </a:spcBef>
              <a:defRPr/>
            </a:pPr>
            <a:r>
              <a:rPr lang="en-CA" dirty="0"/>
              <a:t> </a:t>
            </a:r>
            <a:r>
              <a:rPr lang="en-CA" sz="2000" dirty="0"/>
              <a:t>Experts tend to generate a breadth-first view of the program, and keep adding useful details as more information is available. </a:t>
            </a:r>
          </a:p>
          <a:p>
            <a:pPr marL="1371600" lvl="3" indent="0">
              <a:spcBef>
                <a:spcPts val="0"/>
              </a:spcBef>
              <a:buFontTx/>
              <a:buNone/>
              <a:defRPr/>
            </a:pPr>
            <a:endParaRPr lang="en-CA" sz="1600" dirty="0"/>
          </a:p>
          <a:p>
            <a:pPr lvl="2">
              <a:defRPr/>
            </a:pPr>
            <a:r>
              <a:rPr lang="en-CA" sz="2400" dirty="0">
                <a:solidFill>
                  <a:srgbClr val="0000FF"/>
                </a:solidFill>
              </a:rPr>
              <a:t>Development of specialized design schemas</a:t>
            </a:r>
          </a:p>
          <a:p>
            <a:pPr lvl="3">
              <a:defRPr/>
            </a:pPr>
            <a:r>
              <a:rPr lang="en-US" sz="2200" dirty="0"/>
              <a:t> </a:t>
            </a:r>
            <a:r>
              <a:rPr lang="en-US" sz="2000" dirty="0"/>
              <a:t>Design schemas are used to organize complex entities into constituents.</a:t>
            </a:r>
            <a:endParaRPr lang="en-CA" sz="2000" dirty="0"/>
          </a:p>
          <a:p>
            <a:pPr marL="457200" lvl="1" indent="0">
              <a:buFontTx/>
              <a:buNone/>
              <a:defRPr/>
            </a:pPr>
            <a:endParaRPr lang="en-CA" sz="4800" dirty="0">
              <a:solidFill>
                <a:srgbClr val="000000"/>
              </a:solidFill>
            </a:endParaRPr>
          </a:p>
          <a:p>
            <a:pPr marL="457200" lvl="1" indent="0">
              <a:buFontTx/>
              <a:buNone/>
              <a:defRPr/>
            </a:pPr>
            <a:endParaRPr lang="en-US" altLang="en-US" sz="2400"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9">
            <a:extLst>
              <a:ext uri="{FF2B5EF4-FFF2-40B4-BE49-F238E27FC236}">
                <a16:creationId xmlns:a16="http://schemas.microsoft.com/office/drawing/2014/main" id="{E4F47742-BD84-AB29-A1A7-C545F0228A67}"/>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76A97AC-D6B2-4A46-B55E-9CE0CD2559A9}" type="slidenum">
              <a:rPr lang="en-US" altLang="en-US" sz="1000">
                <a:solidFill>
                  <a:srgbClr val="000000"/>
                </a:solidFill>
              </a:rPr>
              <a:pPr/>
              <a:t>29</a:t>
            </a:fld>
            <a:endParaRPr lang="en-US" altLang="en-US" sz="1000">
              <a:solidFill>
                <a:srgbClr val="000000"/>
              </a:solidFill>
            </a:endParaRPr>
          </a:p>
        </p:txBody>
      </p:sp>
      <p:sp>
        <p:nvSpPr>
          <p:cNvPr id="32771" name="Rectangle 2">
            <a:extLst>
              <a:ext uri="{FF2B5EF4-FFF2-40B4-BE49-F238E27FC236}">
                <a16:creationId xmlns:a16="http://schemas.microsoft.com/office/drawing/2014/main" id="{2F8CFF5F-4FC2-FF1B-1337-22A1FAAD155E}"/>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 Cognition Models for Program </a:t>
            </a:r>
            <a:br>
              <a:rPr lang="en-US" altLang="en-US" b="0">
                <a:solidFill>
                  <a:srgbClr val="0000FF"/>
                </a:solidFill>
              </a:rPr>
            </a:br>
            <a:r>
              <a:rPr lang="en-US" altLang="en-US" b="0">
                <a:solidFill>
                  <a:srgbClr val="0000FF"/>
                </a:solidFill>
              </a:rPr>
              <a:t>Understanding</a:t>
            </a:r>
          </a:p>
        </p:txBody>
      </p:sp>
      <p:sp>
        <p:nvSpPr>
          <p:cNvPr id="32772" name="Rectangle 3">
            <a:extLst>
              <a:ext uri="{FF2B5EF4-FFF2-40B4-BE49-F238E27FC236}">
                <a16:creationId xmlns:a16="http://schemas.microsoft.com/office/drawing/2014/main" id="{EBC3A1AD-ACEB-950F-F2EC-0ED0BE5FC205}"/>
              </a:ext>
            </a:extLst>
          </p:cNvPr>
          <p:cNvSpPr>
            <a:spLocks noGrp="1" noChangeArrowheads="1"/>
          </p:cNvSpPr>
          <p:nvPr>
            <p:ph type="body" idx="4294967295"/>
          </p:nvPr>
        </p:nvSpPr>
        <p:spPr>
          <a:xfrm>
            <a:off x="177800" y="944563"/>
            <a:ext cx="8966200" cy="5545137"/>
          </a:xfrm>
        </p:spPr>
        <p:txBody>
          <a:bodyPr/>
          <a:lstStyle/>
          <a:p>
            <a:r>
              <a:rPr lang="en-CA" altLang="en-US"/>
              <a:t>Letovsky model</a:t>
            </a:r>
          </a:p>
          <a:p>
            <a:r>
              <a:rPr lang="en-CA" altLang="en-US"/>
              <a:t>Shneiderman and Mayer model</a:t>
            </a:r>
          </a:p>
          <a:p>
            <a:r>
              <a:rPr lang="en-CA" altLang="en-US"/>
              <a:t>Brooks model</a:t>
            </a:r>
          </a:p>
          <a:p>
            <a:r>
              <a:rPr lang="en-CA" altLang="en-US"/>
              <a:t>Soloway, Adelson, and Ehrlich model (top-down model)</a:t>
            </a:r>
          </a:p>
          <a:p>
            <a:r>
              <a:rPr lang="en-CA" altLang="en-US"/>
              <a:t>Pennington model (bottom-up model)</a:t>
            </a:r>
          </a:p>
          <a:p>
            <a:r>
              <a:rPr lang="en-CA" altLang="en-US"/>
              <a:t>Integrated metamodel</a:t>
            </a:r>
            <a:endParaRPr lang="en-US" altLang="en-US" sz="3200">
              <a:latin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9">
            <a:extLst>
              <a:ext uri="{FF2B5EF4-FFF2-40B4-BE49-F238E27FC236}">
                <a16:creationId xmlns:a16="http://schemas.microsoft.com/office/drawing/2014/main" id="{565319FE-F66C-1FA0-41B2-DA33D5DBFAA0}"/>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CE21786-8953-4F6B-B06E-E514C70EDFE0}" type="slidenum">
              <a:rPr lang="en-US" altLang="en-US" sz="1000">
                <a:solidFill>
                  <a:srgbClr val="000000"/>
                </a:solidFill>
              </a:rPr>
              <a:pPr/>
              <a:t>3</a:t>
            </a:fld>
            <a:endParaRPr lang="en-US" altLang="en-US" sz="1000">
              <a:solidFill>
                <a:srgbClr val="000000"/>
              </a:solidFill>
            </a:endParaRPr>
          </a:p>
        </p:txBody>
      </p:sp>
      <p:sp>
        <p:nvSpPr>
          <p:cNvPr id="6147" name="Rectangle 2">
            <a:extLst>
              <a:ext uri="{FF2B5EF4-FFF2-40B4-BE49-F238E27FC236}">
                <a16:creationId xmlns:a16="http://schemas.microsoft.com/office/drawing/2014/main" id="{F95E88CC-6D36-FC13-1B9C-8E0E2559082E}"/>
              </a:ext>
            </a:extLst>
          </p:cNvPr>
          <p:cNvSpPr>
            <a:spLocks noGrp="1" noChangeArrowheads="1"/>
          </p:cNvSpPr>
          <p:nvPr>
            <p:ph type="title" idx="4294967295"/>
          </p:nvPr>
        </p:nvSpPr>
        <p:spPr/>
        <p:txBody>
          <a:bodyPr/>
          <a:lstStyle/>
          <a:p>
            <a:r>
              <a:rPr lang="en-US" altLang="en-US" b="0">
                <a:solidFill>
                  <a:srgbClr val="0000FF"/>
                </a:solidFill>
              </a:rPr>
              <a:t>8.1 General Idea</a:t>
            </a:r>
            <a:endParaRPr lang="en-US" altLang="en-US" b="0">
              <a:solidFill>
                <a:srgbClr val="0000FF"/>
              </a:solidFill>
              <a:latin typeface="Times New Roman" panose="02020603050405020304" pitchFamily="18" charset="0"/>
            </a:endParaRPr>
          </a:p>
        </p:txBody>
      </p:sp>
      <p:sp>
        <p:nvSpPr>
          <p:cNvPr id="237571" name="Rectangle 3">
            <a:extLst>
              <a:ext uri="{FF2B5EF4-FFF2-40B4-BE49-F238E27FC236}">
                <a16:creationId xmlns:a16="http://schemas.microsoft.com/office/drawing/2014/main" id="{0F190531-0C27-B9FA-921B-2D5B832379A3}"/>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latin typeface="+mn-lt"/>
              </a:rPr>
              <a:t>It is important to comprehend a complex  system to be able to maintain it.</a:t>
            </a:r>
          </a:p>
          <a:p>
            <a:pPr marL="0" indent="0">
              <a:buFontTx/>
              <a:buNone/>
              <a:defRPr/>
            </a:pPr>
            <a:endParaRPr lang="en-US" altLang="en-US" sz="2800" dirty="0">
              <a:latin typeface="+mn-lt"/>
            </a:endParaRPr>
          </a:p>
          <a:p>
            <a:pPr>
              <a:defRPr/>
            </a:pPr>
            <a:r>
              <a:rPr lang="en-US" altLang="en-US" sz="2800" dirty="0">
                <a:latin typeface="+mn-lt"/>
              </a:rPr>
              <a:t>Modification of software with inaccurate and incomplete understanding is likely to degrade its performance and reliability.</a:t>
            </a:r>
          </a:p>
          <a:p>
            <a:pPr marL="0" indent="0">
              <a:buFontTx/>
              <a:buNone/>
              <a:defRPr/>
            </a:pPr>
            <a:endParaRPr lang="en-US" altLang="en-US" sz="2800" dirty="0">
              <a:latin typeface="+mn-lt"/>
            </a:endParaRPr>
          </a:p>
          <a:p>
            <a:pPr>
              <a:defRPr/>
            </a:pPr>
            <a:r>
              <a:rPr lang="en-US" altLang="en-US" sz="2800" dirty="0">
                <a:latin typeface="+mn-lt"/>
              </a:rPr>
              <a:t>Good program comprehension is key to providing effective software maintenance and effective evolution of software.</a:t>
            </a:r>
          </a:p>
          <a:p>
            <a:pPr marL="0" indent="0">
              <a:buFontTx/>
              <a:buNone/>
              <a:defRPr/>
            </a:pPr>
            <a:endParaRPr lang="en-US" altLang="en-US" sz="2800" dirty="0">
              <a:latin typeface="+mn-lt"/>
            </a:endParaRPr>
          </a:p>
          <a:p>
            <a:pPr>
              <a:defRPr/>
            </a:pPr>
            <a:endParaRPr lang="en-US" altLang="en-US" dirty="0">
              <a:latin typeface="+mn-lt"/>
            </a:endParaRPr>
          </a:p>
          <a:p>
            <a:pPr>
              <a:defRPr/>
            </a:pPr>
            <a:endParaRPr lang="en-US" altLang="en-US" dirty="0">
              <a:latin typeface="+mn-lt"/>
            </a:endParaRPr>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9">
            <a:extLst>
              <a:ext uri="{FF2B5EF4-FFF2-40B4-BE49-F238E27FC236}">
                <a16:creationId xmlns:a16="http://schemas.microsoft.com/office/drawing/2014/main" id="{909851B5-9913-0713-29F3-9C537ECDC64A}"/>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10FA54A-141A-4D88-A08E-3B1AA8656EE9}" type="slidenum">
              <a:rPr lang="en-US" altLang="en-US" sz="1000">
                <a:solidFill>
                  <a:srgbClr val="000000"/>
                </a:solidFill>
              </a:rPr>
              <a:pPr/>
              <a:t>30</a:t>
            </a:fld>
            <a:endParaRPr lang="en-US" altLang="en-US" sz="1000">
              <a:solidFill>
                <a:srgbClr val="000000"/>
              </a:solidFill>
            </a:endParaRPr>
          </a:p>
        </p:txBody>
      </p:sp>
      <p:pic>
        <p:nvPicPr>
          <p:cNvPr id="33795" name="Picture 2" descr="C:\DataFebruary7\ASAGAR\PAPER\MYBOOK2\SEVBOOK\PCOM\letovsky.xfig.eps">
            <a:extLst>
              <a:ext uri="{FF2B5EF4-FFF2-40B4-BE49-F238E27FC236}">
                <a16:creationId xmlns:a16="http://schemas.microsoft.com/office/drawing/2014/main" id="{74F07E50-7741-F7CF-CA70-FC1A242D6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1439863"/>
            <a:ext cx="68199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FEBF236C-7161-C75F-8C3F-CA2BCF054EF3}"/>
              </a:ext>
            </a:extLst>
          </p:cNvPr>
          <p:cNvSpPr/>
          <p:nvPr/>
        </p:nvSpPr>
        <p:spPr>
          <a:xfrm>
            <a:off x="993775" y="5160963"/>
            <a:ext cx="7437438" cy="461962"/>
          </a:xfrm>
          <a:prstGeom prst="rect">
            <a:avLst/>
          </a:prstGeom>
        </p:spPr>
        <p:txBody>
          <a:bodyPr>
            <a:spAutoFit/>
          </a:bodyPr>
          <a:lstStyle/>
          <a:p>
            <a:pPr>
              <a:defRPr/>
            </a:pPr>
            <a:r>
              <a:rPr lang="en-CA" sz="2400" b="0" dirty="0">
                <a:solidFill>
                  <a:srgbClr val="0000FF"/>
                </a:solidFill>
              </a:rPr>
              <a:t>Figure 8.2: </a:t>
            </a:r>
            <a:r>
              <a:rPr lang="en-CA" sz="2400" b="0" dirty="0" err="1">
                <a:solidFill>
                  <a:srgbClr val="0000FF"/>
                </a:solidFill>
                <a:latin typeface="+mn-lt"/>
              </a:rPr>
              <a:t>Letovsky’s</a:t>
            </a:r>
            <a:r>
              <a:rPr lang="en-CA" sz="2400" b="0" dirty="0">
                <a:solidFill>
                  <a:srgbClr val="0000FF"/>
                </a:solidFill>
              </a:rPr>
              <a:t> program comprehension model.</a:t>
            </a:r>
            <a:endParaRPr lang="en-CA" sz="2400" dirty="0">
              <a:solidFill>
                <a:srgbClr val="0000FF"/>
              </a:solidFill>
            </a:endParaRPr>
          </a:p>
        </p:txBody>
      </p:sp>
      <p:sp>
        <p:nvSpPr>
          <p:cNvPr id="33797" name="Rectangle 2">
            <a:extLst>
              <a:ext uri="{FF2B5EF4-FFF2-40B4-BE49-F238E27FC236}">
                <a16:creationId xmlns:a16="http://schemas.microsoft.com/office/drawing/2014/main" id="{F7DB3610-A80F-F583-7D2F-AE1316AD4E4B}"/>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a:extLst>
              <a:ext uri="{FF2B5EF4-FFF2-40B4-BE49-F238E27FC236}">
                <a16:creationId xmlns:a16="http://schemas.microsoft.com/office/drawing/2014/main" id="{069AE472-04D5-0338-CA1E-DBC90532BC1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CC51107-6DA4-41BC-8B10-1676BC1361DF}" type="slidenum">
              <a:rPr lang="en-US" altLang="en-US" sz="1000">
                <a:solidFill>
                  <a:srgbClr val="000000"/>
                </a:solidFill>
              </a:rPr>
              <a:pPr/>
              <a:t>31</a:t>
            </a:fld>
            <a:endParaRPr lang="en-US" altLang="en-US" sz="1000">
              <a:solidFill>
                <a:srgbClr val="000000"/>
              </a:solidFill>
            </a:endParaRPr>
          </a:p>
        </p:txBody>
      </p:sp>
      <p:sp>
        <p:nvSpPr>
          <p:cNvPr id="34819" name="Rectangle 2">
            <a:extLst>
              <a:ext uri="{FF2B5EF4-FFF2-40B4-BE49-F238E27FC236}">
                <a16:creationId xmlns:a16="http://schemas.microsoft.com/office/drawing/2014/main" id="{D3C3A3AE-B200-FEE2-7C41-AEABA751E67A}"/>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4820" name="Rectangle 3">
            <a:extLst>
              <a:ext uri="{FF2B5EF4-FFF2-40B4-BE49-F238E27FC236}">
                <a16:creationId xmlns:a16="http://schemas.microsoft.com/office/drawing/2014/main" id="{E7CD5FA6-45AF-3311-D31B-7AB665C0D6CA}"/>
              </a:ext>
            </a:extLst>
          </p:cNvPr>
          <p:cNvSpPr>
            <a:spLocks noGrp="1" noChangeArrowheads="1"/>
          </p:cNvSpPr>
          <p:nvPr>
            <p:ph type="body" idx="4294967295"/>
          </p:nvPr>
        </p:nvSpPr>
        <p:spPr>
          <a:xfrm>
            <a:off x="0" y="800100"/>
            <a:ext cx="9420225" cy="5545138"/>
          </a:xfrm>
        </p:spPr>
        <p:txBody>
          <a:bodyPr/>
          <a:lstStyle/>
          <a:p>
            <a:pPr marL="514350" indent="-457200">
              <a:buFontTx/>
              <a:buAutoNum type="arabicPeriod"/>
              <a:defRPr/>
            </a:pPr>
            <a:r>
              <a:rPr lang="en-CA" altLang="en-US" sz="2800" dirty="0"/>
              <a:t>Knowledge base</a:t>
            </a:r>
          </a:p>
          <a:p>
            <a:pPr lvl="1">
              <a:buFont typeface="Arial" pitchFamily="34" charset="0"/>
              <a:buChar char="•"/>
              <a:defRPr/>
            </a:pPr>
            <a:r>
              <a:rPr lang="en-US" altLang="en-US" dirty="0"/>
              <a:t>Programming expertise</a:t>
            </a:r>
          </a:p>
          <a:p>
            <a:pPr lvl="2">
              <a:defRPr/>
            </a:pPr>
            <a:r>
              <a:rPr lang="en-US" altLang="en-US" dirty="0"/>
              <a:t>Programming expertise helps in asking questions, making conjectures, and searching for specific information in the code.</a:t>
            </a:r>
          </a:p>
          <a:p>
            <a:pPr lvl="2">
              <a:defRPr/>
            </a:pPr>
            <a:r>
              <a:rPr lang="en-US" altLang="en-US" dirty="0"/>
              <a:t>The questions are grouped into five categories:  </a:t>
            </a:r>
          </a:p>
          <a:p>
            <a:pPr lvl="3">
              <a:defRPr/>
            </a:pPr>
            <a:r>
              <a:rPr lang="en-US" altLang="en-US" i="1" dirty="0">
                <a:solidFill>
                  <a:srgbClr val="FF0000"/>
                </a:solidFill>
              </a:rPr>
              <a:t>Why</a:t>
            </a:r>
            <a:r>
              <a:rPr lang="en-US" altLang="en-US" dirty="0"/>
              <a:t> questions are designed to know about the purpose of actions and design choices.</a:t>
            </a:r>
          </a:p>
          <a:p>
            <a:pPr lvl="3">
              <a:defRPr/>
            </a:pPr>
            <a:r>
              <a:rPr lang="en-US" altLang="en-US" i="1" dirty="0">
                <a:solidFill>
                  <a:srgbClr val="FF0000"/>
                </a:solidFill>
              </a:rPr>
              <a:t>How</a:t>
            </a:r>
            <a:r>
              <a:rPr lang="en-US" altLang="en-US" dirty="0"/>
              <a:t> questions assist the programmer to learn about the way some goal of the code is accomplished.</a:t>
            </a:r>
          </a:p>
          <a:p>
            <a:pPr lvl="3">
              <a:defRPr/>
            </a:pPr>
            <a:r>
              <a:rPr lang="en-CA" i="1" dirty="0">
                <a:solidFill>
                  <a:srgbClr val="FF0000"/>
                </a:solidFill>
              </a:rPr>
              <a:t>What</a:t>
            </a:r>
            <a:r>
              <a:rPr lang="en-CA" dirty="0"/>
              <a:t> questions are used to find out what a variable or code fragment is.</a:t>
            </a:r>
          </a:p>
          <a:p>
            <a:pPr lvl="3">
              <a:defRPr/>
            </a:pPr>
            <a:r>
              <a:rPr lang="en-CA" i="1" dirty="0">
                <a:solidFill>
                  <a:srgbClr val="FF0000"/>
                </a:solidFill>
              </a:rPr>
              <a:t>Whether</a:t>
            </a:r>
            <a:r>
              <a:rPr lang="en-CA" dirty="0"/>
              <a:t> questions are asked to know if the code behaves in a certain way. </a:t>
            </a:r>
          </a:p>
          <a:p>
            <a:pPr lvl="3">
              <a:defRPr/>
            </a:pPr>
            <a:r>
              <a:rPr lang="en-CA" i="1" dirty="0">
                <a:solidFill>
                  <a:srgbClr val="FF0000"/>
                </a:solidFill>
              </a:rPr>
              <a:t>Discrepancy</a:t>
            </a:r>
            <a:r>
              <a:rPr lang="en-CA" dirty="0"/>
              <a:t> questions are meant for resolving confusions and apparent inconsistencies in the code.</a:t>
            </a:r>
          </a:p>
          <a:p>
            <a:pPr lvl="2">
              <a:defRPr/>
            </a:pPr>
            <a:r>
              <a:rPr lang="en-US" altLang="en-US" dirty="0"/>
              <a:t>Some example questions are as follows:</a:t>
            </a:r>
          </a:p>
          <a:p>
            <a:pPr lvl="3">
              <a:defRPr/>
            </a:pPr>
            <a:r>
              <a:rPr lang="en-US" altLang="en-US" dirty="0"/>
              <a:t>Why is the variable being reset to zero?</a:t>
            </a:r>
          </a:p>
          <a:p>
            <a:pPr lvl="3">
              <a:defRPr/>
            </a:pPr>
            <a:r>
              <a:rPr lang="en-US" altLang="en-US" dirty="0"/>
              <a:t>What is done to the memory block after the data is transmitted?</a:t>
            </a:r>
          </a:p>
          <a:p>
            <a:pPr lvl="3">
              <a:defRPr/>
            </a:pPr>
            <a:r>
              <a:rPr lang="en-US" altLang="en-US" dirty="0"/>
              <a:t>Why is the memory block being deleted in two places?</a:t>
            </a:r>
          </a:p>
          <a:p>
            <a:pPr marL="1371600" lvl="3" indent="0">
              <a:buFontTx/>
              <a:buNone/>
              <a:defRPr/>
            </a:pPr>
            <a:endParaRPr lang="en-CA"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9">
            <a:extLst>
              <a:ext uri="{FF2B5EF4-FFF2-40B4-BE49-F238E27FC236}">
                <a16:creationId xmlns:a16="http://schemas.microsoft.com/office/drawing/2014/main" id="{A4B9D848-05CE-A74E-6FBF-1F4007F2421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92B0B3B-A418-42C8-91D8-3B650CECBF92}" type="slidenum">
              <a:rPr lang="en-US" altLang="en-US" sz="1000">
                <a:solidFill>
                  <a:srgbClr val="000000"/>
                </a:solidFill>
              </a:rPr>
              <a:pPr/>
              <a:t>32</a:t>
            </a:fld>
            <a:endParaRPr lang="en-US" altLang="en-US" sz="1000">
              <a:solidFill>
                <a:srgbClr val="000000"/>
              </a:solidFill>
            </a:endParaRPr>
          </a:p>
        </p:txBody>
      </p:sp>
      <p:sp>
        <p:nvSpPr>
          <p:cNvPr id="35843" name="Rectangle 2">
            <a:extLst>
              <a:ext uri="{FF2B5EF4-FFF2-40B4-BE49-F238E27FC236}">
                <a16:creationId xmlns:a16="http://schemas.microsoft.com/office/drawing/2014/main" id="{B5679772-FD76-CA77-0D98-1F0BBBC38D3E}"/>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5844" name="Rectangle 3">
            <a:extLst>
              <a:ext uri="{FF2B5EF4-FFF2-40B4-BE49-F238E27FC236}">
                <a16:creationId xmlns:a16="http://schemas.microsoft.com/office/drawing/2014/main" id="{FC8F3736-74BB-1196-0384-0F2E1D5137B0}"/>
              </a:ext>
            </a:extLst>
          </p:cNvPr>
          <p:cNvSpPr>
            <a:spLocks noGrp="1" noChangeArrowheads="1"/>
          </p:cNvSpPr>
          <p:nvPr>
            <p:ph type="body" idx="4294967295"/>
          </p:nvPr>
        </p:nvSpPr>
        <p:spPr>
          <a:xfrm>
            <a:off x="177800" y="842963"/>
            <a:ext cx="8836025" cy="5545137"/>
          </a:xfrm>
        </p:spPr>
        <p:txBody>
          <a:bodyPr/>
          <a:lstStyle/>
          <a:p>
            <a:pPr lvl="1">
              <a:buFont typeface="Arial" panose="020B0604020202020204" pitchFamily="34" charset="0"/>
              <a:buChar char="•"/>
            </a:pPr>
            <a:r>
              <a:rPr lang="en-US" altLang="en-US"/>
              <a:t>Goals</a:t>
            </a:r>
          </a:p>
          <a:p>
            <a:pPr lvl="2"/>
            <a:r>
              <a:rPr lang="en-CA" altLang="en-US"/>
              <a:t>A programmer may find recurring computational code blocks, such as sort, search, delete, connect (to servers), start timers, transmit, and receive. </a:t>
            </a:r>
          </a:p>
          <a:p>
            <a:pPr lvl="2"/>
            <a:r>
              <a:rPr lang="en-CA" altLang="en-US"/>
              <a:t>It is useful to know the meaning of those recurring computational goals in the program,  to be able to create a higher level of abstraction.</a:t>
            </a:r>
            <a:endParaRPr lang="en-US" altLang="en-US"/>
          </a:p>
          <a:p>
            <a:pPr lvl="1">
              <a:buFont typeface="Arial" panose="020B0604020202020204" pitchFamily="34" charset="0"/>
              <a:buChar char="•"/>
            </a:pPr>
            <a:r>
              <a:rPr lang="en-US" altLang="en-US"/>
              <a:t>Problem domain</a:t>
            </a:r>
          </a:p>
          <a:p>
            <a:pPr lvl="2"/>
            <a:r>
              <a:rPr lang="en-CA" altLang="en-US"/>
              <a:t>A good understanding of the application domain serves as a backdrop for clearly and quickly understanding code segments in order to identify their goals and creating abstractions.</a:t>
            </a:r>
            <a:endParaRPr lang="en-US" altLang="en-US"/>
          </a:p>
          <a:p>
            <a:pPr lvl="1">
              <a:buFont typeface="Arial" panose="020B0604020202020204" pitchFamily="34" charset="0"/>
              <a:buChar char="•"/>
            </a:pPr>
            <a:r>
              <a:rPr lang="en-US" altLang="en-US"/>
              <a:t>Plans</a:t>
            </a:r>
          </a:p>
          <a:p>
            <a:pPr lvl="2"/>
            <a:r>
              <a:rPr lang="en-CA" altLang="en-US"/>
              <a:t>Programmers have their own ways (also called plans) of finding solutions to problems.</a:t>
            </a:r>
          </a:p>
          <a:p>
            <a:pPr lvl="2"/>
            <a:r>
              <a:rPr lang="en-CA" altLang="en-US"/>
              <a:t>They use widely used solutions to some common problems.</a:t>
            </a:r>
            <a:endParaRPr lang="en-US" altLang="en-US"/>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9">
            <a:extLst>
              <a:ext uri="{FF2B5EF4-FFF2-40B4-BE49-F238E27FC236}">
                <a16:creationId xmlns:a16="http://schemas.microsoft.com/office/drawing/2014/main" id="{0DBE698B-16E3-D195-6273-2CDF98F017FB}"/>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BB7791C-2930-4BC3-8231-8EE66AAECEAD}" type="slidenum">
              <a:rPr lang="en-US" altLang="en-US" sz="1000">
                <a:solidFill>
                  <a:srgbClr val="000000"/>
                </a:solidFill>
              </a:rPr>
              <a:pPr/>
              <a:t>33</a:t>
            </a:fld>
            <a:endParaRPr lang="en-US" altLang="en-US" sz="1000">
              <a:solidFill>
                <a:srgbClr val="000000"/>
              </a:solidFill>
            </a:endParaRPr>
          </a:p>
        </p:txBody>
      </p:sp>
      <p:sp>
        <p:nvSpPr>
          <p:cNvPr id="36867" name="Rectangle 2">
            <a:extLst>
              <a:ext uri="{FF2B5EF4-FFF2-40B4-BE49-F238E27FC236}">
                <a16:creationId xmlns:a16="http://schemas.microsoft.com/office/drawing/2014/main" id="{62E6F2DF-DA25-3F6D-4A0D-B442F4E65ABF}"/>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4820" name="Rectangle 3">
            <a:extLst>
              <a:ext uri="{FF2B5EF4-FFF2-40B4-BE49-F238E27FC236}">
                <a16:creationId xmlns:a16="http://schemas.microsoft.com/office/drawing/2014/main" id="{6BE2392C-814C-BF54-5F4D-FAEB4F116296}"/>
              </a:ext>
            </a:extLst>
          </p:cNvPr>
          <p:cNvSpPr>
            <a:spLocks noGrp="1" noChangeArrowheads="1"/>
          </p:cNvSpPr>
          <p:nvPr>
            <p:ph type="body" idx="4294967295"/>
          </p:nvPr>
        </p:nvSpPr>
        <p:spPr>
          <a:xfrm>
            <a:off x="177800" y="842963"/>
            <a:ext cx="8836025" cy="5545137"/>
          </a:xfrm>
        </p:spPr>
        <p:txBody>
          <a:bodyPr/>
          <a:lstStyle/>
          <a:p>
            <a:pPr lvl="1">
              <a:buFont typeface="Arial" pitchFamily="34" charset="0"/>
              <a:buChar char="•"/>
              <a:defRPr/>
            </a:pPr>
            <a:r>
              <a:rPr lang="en-US" altLang="en-US" dirty="0"/>
              <a:t>Rules of discourse</a:t>
            </a:r>
          </a:p>
          <a:p>
            <a:pPr lvl="2">
              <a:defRPr/>
            </a:pPr>
            <a:r>
              <a:rPr lang="en-CA" dirty="0"/>
              <a:t>Programmers have knowledge of </a:t>
            </a:r>
            <a:r>
              <a:rPr lang="en-CA" i="1" dirty="0">
                <a:solidFill>
                  <a:srgbClr val="FF0000"/>
                </a:solidFill>
              </a:rPr>
              <a:t>stylistic</a:t>
            </a:r>
            <a:r>
              <a:rPr lang="en-CA" dirty="0"/>
              <a:t> conventions in writing code, which assist them in recognizing the goals of procedures and interpreting variables.</a:t>
            </a:r>
          </a:p>
          <a:p>
            <a:pPr lvl="2">
              <a:defRPr/>
            </a:pPr>
            <a:r>
              <a:rPr lang="en-CA" dirty="0"/>
              <a:t>For example, if a constant is called MAX_RECORDS and is used in a record processing loop, the programmer quickly recognizes that the loop is going to iterate for a maximum count of MAX_RECORDS. </a:t>
            </a:r>
          </a:p>
          <a:p>
            <a:pPr marL="914400" lvl="2" indent="0">
              <a:buFontTx/>
              <a:buNone/>
              <a:defRPr/>
            </a:pPr>
            <a:endParaRPr lang="en-CA" sz="2400" dirty="0"/>
          </a:p>
          <a:p>
            <a:pPr marL="457200" indent="-457200">
              <a:buFont typeface="+mj-lt"/>
              <a:buAutoNum type="arabicPeriod" startAt="2"/>
              <a:defRPr/>
            </a:pPr>
            <a:r>
              <a:rPr lang="en-CA" altLang="en-US" dirty="0"/>
              <a:t>External Representations</a:t>
            </a:r>
          </a:p>
          <a:p>
            <a:pPr lvl="2">
              <a:defRPr/>
            </a:pPr>
            <a:r>
              <a:rPr lang="en-CA" dirty="0"/>
              <a:t>The external representations of a program include its source code, documentation in the form of some comments, and manuals.</a:t>
            </a:r>
          </a:p>
          <a:p>
            <a:pPr lvl="2">
              <a:defRPr/>
            </a:pPr>
            <a:r>
              <a:rPr lang="en-CA" dirty="0"/>
              <a:t>The manuals are useful in understanding the high-level goals of the code, whereas the in-line comments are useful in understanding the low-level details.</a:t>
            </a:r>
          </a:p>
          <a:p>
            <a:pPr marL="0" indent="0">
              <a:buFontTx/>
              <a:buNone/>
              <a:defRPr/>
            </a:pPr>
            <a:endParaRPr lang="en-CA" altLang="en-US" dirty="0"/>
          </a:p>
          <a:p>
            <a:pPr marL="457200" indent="-457200">
              <a:buFont typeface="+mj-lt"/>
              <a:buAutoNum type="arabicPeriod" startAt="2"/>
              <a:defRPr/>
            </a:pPr>
            <a:endParaRPr lang="en-CA"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9">
            <a:extLst>
              <a:ext uri="{FF2B5EF4-FFF2-40B4-BE49-F238E27FC236}">
                <a16:creationId xmlns:a16="http://schemas.microsoft.com/office/drawing/2014/main" id="{08F66486-A6CB-69F3-A9FF-B772F03E399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A083166-6404-45A0-87C9-24D74ED99795}" type="slidenum">
              <a:rPr lang="en-US" altLang="en-US" sz="1000">
                <a:solidFill>
                  <a:srgbClr val="000000"/>
                </a:solidFill>
              </a:rPr>
              <a:pPr/>
              <a:t>34</a:t>
            </a:fld>
            <a:endParaRPr lang="en-US" altLang="en-US" sz="1000">
              <a:solidFill>
                <a:srgbClr val="000000"/>
              </a:solidFill>
            </a:endParaRPr>
          </a:p>
        </p:txBody>
      </p:sp>
      <p:sp>
        <p:nvSpPr>
          <p:cNvPr id="37891" name="Rectangle 2">
            <a:extLst>
              <a:ext uri="{FF2B5EF4-FFF2-40B4-BE49-F238E27FC236}">
                <a16:creationId xmlns:a16="http://schemas.microsoft.com/office/drawing/2014/main" id="{5DDE2911-5A1E-E01D-FF57-36F324958FAD}"/>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7892" name="Rectangle 3">
            <a:extLst>
              <a:ext uri="{FF2B5EF4-FFF2-40B4-BE49-F238E27FC236}">
                <a16:creationId xmlns:a16="http://schemas.microsoft.com/office/drawing/2014/main" id="{5B51D561-E2F9-182C-84E3-ACC9373094A4}"/>
              </a:ext>
            </a:extLst>
          </p:cNvPr>
          <p:cNvSpPr>
            <a:spLocks noGrp="1" noChangeArrowheads="1"/>
          </p:cNvSpPr>
          <p:nvPr>
            <p:ph type="body" idx="4294967295"/>
          </p:nvPr>
        </p:nvSpPr>
        <p:spPr>
          <a:xfrm>
            <a:off x="177800" y="842963"/>
            <a:ext cx="8836025" cy="5545137"/>
          </a:xfrm>
        </p:spPr>
        <p:txBody>
          <a:bodyPr/>
          <a:lstStyle/>
          <a:p>
            <a:pPr marL="457200" indent="-457200">
              <a:buFontTx/>
              <a:buAutoNum type="arabicPeriod" startAt="3"/>
            </a:pPr>
            <a:r>
              <a:rPr lang="en-US" altLang="en-US"/>
              <a:t>Mental Representation</a:t>
            </a:r>
          </a:p>
          <a:p>
            <a:pPr lvl="1">
              <a:buFont typeface="Arial" panose="020B0604020202020204" pitchFamily="34" charset="0"/>
              <a:buChar char="•"/>
            </a:pPr>
            <a:r>
              <a:rPr lang="en-US" altLang="en-US"/>
              <a:t>By reading code and documents, a programmer may  create the followings:</a:t>
            </a:r>
          </a:p>
          <a:p>
            <a:pPr lvl="2"/>
            <a:r>
              <a:rPr lang="en-US" altLang="en-US"/>
              <a:t>Specification of the program</a:t>
            </a:r>
          </a:p>
          <a:p>
            <a:pPr lvl="3">
              <a:buFont typeface="Arial" panose="020B0604020202020204" pitchFamily="34" charset="0"/>
              <a:buChar char="•"/>
            </a:pPr>
            <a:r>
              <a:rPr lang="en-US" altLang="en-US"/>
              <a:t>Here, a specification means a complete and unambiguous description of the goals of the program. This is done by identifying the user-level functions, attributes of the functions, and program constraints.</a:t>
            </a:r>
          </a:p>
          <a:p>
            <a:pPr lvl="2"/>
            <a:r>
              <a:rPr lang="en-US" altLang="en-US"/>
              <a:t>High-level implementation of the program</a:t>
            </a:r>
          </a:p>
          <a:p>
            <a:pPr lvl="3">
              <a:buFont typeface="Arial" panose="020B0604020202020204" pitchFamily="34" charset="0"/>
              <a:buChar char="•"/>
            </a:pPr>
            <a:r>
              <a:rPr lang="en-CA" altLang="en-US"/>
              <a:t>This means producing a complete and unambiguous description of the actions and data structures of the program.</a:t>
            </a:r>
            <a:r>
              <a:rPr lang="en-US" altLang="en-US"/>
              <a:t>			</a:t>
            </a:r>
          </a:p>
          <a:p>
            <a:pPr lvl="2"/>
            <a:r>
              <a:rPr lang="en-US" altLang="en-US"/>
              <a:t>Annotation of the program</a:t>
            </a:r>
          </a:p>
          <a:p>
            <a:pPr lvl="3">
              <a:buFont typeface="Arial" panose="020B0604020202020204" pitchFamily="34" charset="0"/>
              <a:buChar char="•"/>
            </a:pPr>
            <a:r>
              <a:rPr lang="en-CA" altLang="en-US"/>
              <a:t>Make a two-way association between the goals and the actions and data structures, by annotating the program as follows:</a:t>
            </a:r>
          </a:p>
          <a:p>
            <a:pPr lvl="4"/>
            <a:r>
              <a:rPr lang="en-CA" altLang="en-US"/>
              <a:t> How each goal in the specification is accomplished and by which actions and data structures.</a:t>
            </a:r>
          </a:p>
          <a:p>
            <a:pPr lvl="4"/>
            <a:r>
              <a:rPr lang="en-CA" altLang="en-US"/>
              <a:t> What goals use the services of a given action or a data structure.</a:t>
            </a:r>
          </a:p>
          <a:p>
            <a:pPr lvl="3">
              <a:buFont typeface="Arial" panose="020B0604020202020204" pitchFamily="34" charset="0"/>
              <a:buChar char="•"/>
            </a:pPr>
            <a:r>
              <a:rPr lang="en-US" altLang="en-US"/>
              <a:t>In other words, establish a traceability matrix between program goals and actions and datastructures.</a:t>
            </a:r>
            <a:endParaRPr lang="en-CA" altLang="en-US"/>
          </a:p>
          <a:p>
            <a:pPr lvl="4"/>
            <a:endParaRPr lang="en-US" altLang="en-US"/>
          </a:p>
          <a:p>
            <a:pPr lvl="2"/>
            <a:endParaRPr lang="en-US" altLang="en-US"/>
          </a:p>
          <a:p>
            <a:pPr lvl="2"/>
            <a:endParaRPr lang="en-US" altLang="en-US"/>
          </a:p>
          <a:p>
            <a:pPr marL="457200" indent="-457200">
              <a:buFontTx/>
              <a:buAutoNum type="arabicPeriod" startAt="3"/>
            </a:pPr>
            <a:r>
              <a:rPr lang="en-US" altLang="en-US"/>
              <a:t>Assimilation Process</a:t>
            </a:r>
          </a:p>
          <a:p>
            <a:pPr marL="457200" indent="-457200">
              <a:buFontTx/>
              <a:buAutoNum type="arabicPeriod" startAt="3"/>
            </a:pPr>
            <a:r>
              <a:rPr lang="en-US" altLang="en-US"/>
              <a:t>Dangling Purpose Unit</a:t>
            </a:r>
            <a:endParaRPr lang="en-CA" altLang="en-US"/>
          </a:p>
          <a:p>
            <a:pPr marL="457200" indent="-457200">
              <a:buFontTx/>
              <a:buAutoNum type="arabicPeriod" startAt="2"/>
            </a:pPr>
            <a:endParaRPr lang="en-CA" alt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a:extLst>
              <a:ext uri="{FF2B5EF4-FFF2-40B4-BE49-F238E27FC236}">
                <a16:creationId xmlns:a16="http://schemas.microsoft.com/office/drawing/2014/main" id="{8B398156-B0C9-0219-60BA-BDEEA88AC89E}"/>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B29571B-D9E1-4452-BF7B-5476E1A92545}" type="slidenum">
              <a:rPr lang="en-US" altLang="en-US" sz="1000">
                <a:solidFill>
                  <a:srgbClr val="000000"/>
                </a:solidFill>
              </a:rPr>
              <a:pPr/>
              <a:t>35</a:t>
            </a:fld>
            <a:endParaRPr lang="en-US" altLang="en-US" sz="1000">
              <a:solidFill>
                <a:srgbClr val="000000"/>
              </a:solidFill>
            </a:endParaRPr>
          </a:p>
        </p:txBody>
      </p:sp>
      <p:sp>
        <p:nvSpPr>
          <p:cNvPr id="38915" name="Rectangle 2">
            <a:extLst>
              <a:ext uri="{FF2B5EF4-FFF2-40B4-BE49-F238E27FC236}">
                <a16:creationId xmlns:a16="http://schemas.microsoft.com/office/drawing/2014/main" id="{A4745D45-038B-2E6E-387B-55777E83F2DC}"/>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4820" name="Rectangle 3">
            <a:extLst>
              <a:ext uri="{FF2B5EF4-FFF2-40B4-BE49-F238E27FC236}">
                <a16:creationId xmlns:a16="http://schemas.microsoft.com/office/drawing/2014/main" id="{89106415-C077-97A9-1011-8D23EDDB6A43}"/>
              </a:ext>
            </a:extLst>
          </p:cNvPr>
          <p:cNvSpPr>
            <a:spLocks noGrp="1" noChangeArrowheads="1"/>
          </p:cNvSpPr>
          <p:nvPr>
            <p:ph type="body" idx="4294967295"/>
          </p:nvPr>
        </p:nvSpPr>
        <p:spPr>
          <a:xfrm>
            <a:off x="177800" y="842963"/>
            <a:ext cx="8836025" cy="5545137"/>
          </a:xfrm>
        </p:spPr>
        <p:txBody>
          <a:bodyPr/>
          <a:lstStyle/>
          <a:p>
            <a:pPr marL="457200" indent="-457200">
              <a:buFont typeface="+mj-lt"/>
              <a:buAutoNum type="arabicPeriod" startAt="4"/>
              <a:defRPr/>
            </a:pPr>
            <a:r>
              <a:rPr lang="en-US" altLang="en-US" dirty="0"/>
              <a:t>Assimilation Process</a:t>
            </a:r>
          </a:p>
          <a:p>
            <a:pPr lvl="1">
              <a:buFont typeface="Arial" panose="020B0604020202020204" pitchFamily="34" charset="0"/>
              <a:buChar char="•"/>
              <a:defRPr/>
            </a:pPr>
            <a:r>
              <a:rPr lang="en-US" altLang="en-US" dirty="0"/>
              <a:t>Programmers combine their knowledge base and the external representations to create their mental models. This process is known as </a:t>
            </a:r>
            <a:r>
              <a:rPr lang="en-US" altLang="en-US" i="1" dirty="0"/>
              <a:t>assimilation</a:t>
            </a:r>
            <a:r>
              <a:rPr lang="en-US" altLang="en-US" dirty="0"/>
              <a:t>. </a:t>
            </a:r>
          </a:p>
          <a:p>
            <a:pPr lvl="1">
              <a:buFont typeface="Arial" panose="020B0604020202020204" pitchFamily="34" charset="0"/>
              <a:buChar char="•"/>
              <a:defRPr/>
            </a:pPr>
            <a:r>
              <a:rPr lang="en-US" altLang="en-US" dirty="0"/>
              <a:t>The assimilation process can work in three ways: top-down, bottom-up, and opportunistic.</a:t>
            </a:r>
          </a:p>
          <a:p>
            <a:pPr lvl="2">
              <a:buFont typeface="Arial" panose="020B0604020202020204" pitchFamily="34" charset="0"/>
              <a:buChar char="•"/>
              <a:defRPr/>
            </a:pPr>
            <a:r>
              <a:rPr lang="en-US" altLang="en-US" dirty="0"/>
              <a:t>Top-down: Begin with a goal, followed by possible implementations of the goal.</a:t>
            </a:r>
          </a:p>
          <a:p>
            <a:pPr lvl="2">
              <a:buFont typeface="Arial" panose="020B0604020202020204" pitchFamily="34" charset="0"/>
              <a:buChar char="•"/>
              <a:defRPr/>
            </a:pPr>
            <a:r>
              <a:rPr lang="en-US" altLang="en-US" dirty="0"/>
              <a:t>Bottom-up: Identify program plans from code, make annotations, and move up to the top.</a:t>
            </a:r>
          </a:p>
          <a:p>
            <a:pPr lvl="2">
              <a:buFont typeface="Arial" panose="020B0604020202020204" pitchFamily="34" charset="0"/>
              <a:buChar char="•"/>
              <a:defRPr/>
            </a:pPr>
            <a:r>
              <a:rPr lang="en-US" altLang="en-US" dirty="0"/>
              <a:t>Opportunistic: Combine both top-down and bottom-up in an opportunistic manner.</a:t>
            </a:r>
          </a:p>
          <a:p>
            <a:pPr marL="457200" indent="-457200">
              <a:buFont typeface="+mj-lt"/>
              <a:buAutoNum type="arabicPeriod" startAt="5"/>
              <a:defRPr/>
            </a:pPr>
            <a:r>
              <a:rPr lang="en-US" altLang="en-US" dirty="0"/>
              <a:t> Purpose Unit</a:t>
            </a:r>
          </a:p>
          <a:p>
            <a:pPr marL="857250" lvl="1" indent="-457200">
              <a:buFont typeface="Arial" panose="020B0604020202020204" pitchFamily="34" charset="0"/>
              <a:buChar char="•"/>
              <a:defRPr/>
            </a:pPr>
            <a:r>
              <a:rPr lang="en-US" altLang="en-US" dirty="0"/>
              <a:t>This unit captures those goals whose implementations have not been clearly understood.</a:t>
            </a:r>
            <a:endParaRPr lang="en-CA" altLang="en-US" dirty="0"/>
          </a:p>
          <a:p>
            <a:pPr marL="914400" lvl="2" indent="0">
              <a:buFontTx/>
              <a:buNone/>
              <a:defRPr/>
            </a:pPr>
            <a:endParaRPr lang="en-US" altLang="en-US"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9">
            <a:extLst>
              <a:ext uri="{FF2B5EF4-FFF2-40B4-BE49-F238E27FC236}">
                <a16:creationId xmlns:a16="http://schemas.microsoft.com/office/drawing/2014/main" id="{E21D4C42-B218-4804-8D67-F9DF98F2F42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60530F7-8EE4-4E5C-BACD-AA92FDC704FD}" type="slidenum">
              <a:rPr lang="en-US" altLang="en-US" sz="1000">
                <a:solidFill>
                  <a:srgbClr val="000000"/>
                </a:solidFill>
              </a:rPr>
              <a:pPr/>
              <a:t>36</a:t>
            </a:fld>
            <a:endParaRPr lang="en-US" altLang="en-US" sz="1000">
              <a:solidFill>
                <a:srgbClr val="000000"/>
              </a:solidFill>
            </a:endParaRPr>
          </a:p>
        </p:txBody>
      </p:sp>
      <p:pic>
        <p:nvPicPr>
          <p:cNvPr id="39939" name="Picture 2" descr="C:\DataFebruary7\ASAGAR\PAPER\MYBOOK2\SEVBOOK\PCOM\shneiderman.xfig.eps">
            <a:extLst>
              <a:ext uri="{FF2B5EF4-FFF2-40B4-BE49-F238E27FC236}">
                <a16:creationId xmlns:a16="http://schemas.microsoft.com/office/drawing/2014/main" id="{215280A5-A614-0DEF-74FB-626F00CF7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3" y="1008063"/>
            <a:ext cx="49403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2">
            <a:extLst>
              <a:ext uri="{FF2B5EF4-FFF2-40B4-BE49-F238E27FC236}">
                <a16:creationId xmlns:a16="http://schemas.microsoft.com/office/drawing/2014/main" id="{CDB38992-AF77-1369-ED75-38417C322FA4}"/>
              </a:ext>
            </a:extLst>
          </p:cNvPr>
          <p:cNvSpPr>
            <a:spLocks noChangeArrowheads="1"/>
          </p:cNvSpPr>
          <p:nvPr/>
        </p:nvSpPr>
        <p:spPr bwMode="auto">
          <a:xfrm>
            <a:off x="1325563" y="5314950"/>
            <a:ext cx="6477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8.3: Shneiderman and Mayer program</a:t>
            </a:r>
          </a:p>
          <a:p>
            <a:r>
              <a:rPr lang="en-CA" altLang="en-US" sz="2400" b="0">
                <a:solidFill>
                  <a:srgbClr val="0000FF"/>
                </a:solidFill>
              </a:rPr>
              <a:t>	       comprehension model.</a:t>
            </a:r>
            <a:endParaRPr lang="en-CA" altLang="en-US" sz="2400">
              <a:solidFill>
                <a:srgbClr val="0000FF"/>
              </a:solidFill>
            </a:endParaRPr>
          </a:p>
        </p:txBody>
      </p:sp>
      <p:sp>
        <p:nvSpPr>
          <p:cNvPr id="39941" name="Rectangle 2">
            <a:extLst>
              <a:ext uri="{FF2B5EF4-FFF2-40B4-BE49-F238E27FC236}">
                <a16:creationId xmlns:a16="http://schemas.microsoft.com/office/drawing/2014/main" id="{7624CD7F-1B75-7735-8C7E-1AF2B1AD4B4D}"/>
              </a:ext>
            </a:extLst>
          </p:cNvPr>
          <p:cNvSpPr>
            <a:spLocks noGrp="1" noChangeArrowheads="1"/>
          </p:cNvSpPr>
          <p:nvPr>
            <p:ph type="title" idx="4294967295"/>
          </p:nvPr>
        </p:nvSpPr>
        <p:spPr>
          <a:xfrm>
            <a:off x="0" y="0"/>
            <a:ext cx="9144000" cy="817563"/>
          </a:xfrm>
        </p:spPr>
        <p:txBody>
          <a:bodyPr/>
          <a:lstStyle/>
          <a:p>
            <a:r>
              <a:rPr lang="en-US" altLang="en-US" b="0">
                <a:solidFill>
                  <a:srgbClr val="0000FF"/>
                </a:solidFill>
              </a:rPr>
              <a:t>8.3.2 </a:t>
            </a:r>
            <a:r>
              <a:rPr lang="en-CA" altLang="en-US" b="0">
                <a:solidFill>
                  <a:srgbClr val="0000FF"/>
                </a:solidFill>
              </a:rPr>
              <a:t>Shneiderman and Mayer model</a:t>
            </a:r>
            <a:endParaRPr lang="en-US" altLang="en-US" b="0">
              <a:solidFill>
                <a:srgbClr val="0000FF"/>
              </a:solidFill>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9">
            <a:extLst>
              <a:ext uri="{FF2B5EF4-FFF2-40B4-BE49-F238E27FC236}">
                <a16:creationId xmlns:a16="http://schemas.microsoft.com/office/drawing/2014/main" id="{91DF5FFF-14D2-E863-F9ED-5E0B4C8A27C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8D753F9-3524-47D0-B018-907BCCAB242A}" type="slidenum">
              <a:rPr lang="en-US" altLang="en-US" sz="1000">
                <a:solidFill>
                  <a:srgbClr val="000000"/>
                </a:solidFill>
              </a:rPr>
              <a:pPr/>
              <a:t>37</a:t>
            </a:fld>
            <a:endParaRPr lang="en-US" altLang="en-US" sz="1000">
              <a:solidFill>
                <a:srgbClr val="000000"/>
              </a:solidFill>
            </a:endParaRPr>
          </a:p>
        </p:txBody>
      </p:sp>
      <p:sp>
        <p:nvSpPr>
          <p:cNvPr id="40963" name="Rectangle 2">
            <a:extLst>
              <a:ext uri="{FF2B5EF4-FFF2-40B4-BE49-F238E27FC236}">
                <a16:creationId xmlns:a16="http://schemas.microsoft.com/office/drawing/2014/main" id="{E3AB85D6-6F7C-81CF-6258-7A83382362BF}"/>
              </a:ext>
            </a:extLst>
          </p:cNvPr>
          <p:cNvSpPr>
            <a:spLocks noGrp="1" noChangeArrowheads="1"/>
          </p:cNvSpPr>
          <p:nvPr>
            <p:ph type="title" idx="4294967295"/>
          </p:nvPr>
        </p:nvSpPr>
        <p:spPr>
          <a:xfrm>
            <a:off x="0" y="130175"/>
            <a:ext cx="9144000" cy="1074738"/>
          </a:xfrm>
        </p:spPr>
        <p:txBody>
          <a:bodyPr/>
          <a:lstStyle/>
          <a:p>
            <a:r>
              <a:rPr lang="en-US" altLang="en-US" b="0">
                <a:solidFill>
                  <a:srgbClr val="0000FF"/>
                </a:solidFill>
              </a:rPr>
              <a:t>8.3.2 </a:t>
            </a:r>
            <a:r>
              <a:rPr lang="en-CA" altLang="en-US" b="0">
                <a:solidFill>
                  <a:srgbClr val="0000FF"/>
                </a:solidFill>
              </a:rPr>
              <a:t>Shneiderman and Mayer model</a:t>
            </a:r>
            <a:br>
              <a:rPr lang="en-CA" altLang="en-US">
                <a:solidFill>
                  <a:srgbClr val="0000FF"/>
                </a:solidFill>
              </a:rPr>
            </a:br>
            <a:endParaRPr lang="en-US" altLang="en-US" b="0">
              <a:solidFill>
                <a:srgbClr val="0000FF"/>
              </a:solidFill>
            </a:endParaRPr>
          </a:p>
        </p:txBody>
      </p:sp>
      <p:sp>
        <p:nvSpPr>
          <p:cNvPr id="40964" name="Rectangle 3">
            <a:extLst>
              <a:ext uri="{FF2B5EF4-FFF2-40B4-BE49-F238E27FC236}">
                <a16:creationId xmlns:a16="http://schemas.microsoft.com/office/drawing/2014/main" id="{7ACC0486-A36C-68F3-79EF-B38220E24906}"/>
              </a:ext>
            </a:extLst>
          </p:cNvPr>
          <p:cNvSpPr>
            <a:spLocks noGrp="1" noChangeArrowheads="1"/>
          </p:cNvSpPr>
          <p:nvPr>
            <p:ph type="body" idx="4294967295"/>
          </p:nvPr>
        </p:nvSpPr>
        <p:spPr>
          <a:xfrm>
            <a:off x="177800" y="1001713"/>
            <a:ext cx="8836025" cy="5386387"/>
          </a:xfrm>
        </p:spPr>
        <p:txBody>
          <a:bodyPr/>
          <a:lstStyle/>
          <a:p>
            <a:r>
              <a:rPr lang="en-CA" altLang="en-US" sz="2800"/>
              <a:t>The model comprises three key components</a:t>
            </a:r>
          </a:p>
          <a:p>
            <a:pPr lvl="1"/>
            <a:r>
              <a:rPr lang="en-CA" altLang="en-US" sz="2400"/>
              <a:t>Short term memory of the programmer</a:t>
            </a:r>
          </a:p>
          <a:p>
            <a:pPr lvl="1"/>
            <a:r>
              <a:rPr lang="en-CA" altLang="en-US" sz="2400"/>
              <a:t>The programmer’s knowledge to understand the code</a:t>
            </a:r>
          </a:p>
          <a:p>
            <a:pPr lvl="1"/>
            <a:r>
              <a:rPr lang="en-CA" altLang="en-US" sz="2400"/>
              <a:t>Internal semantics of the code as understood by the programmer </a:t>
            </a:r>
          </a:p>
          <a:p>
            <a:r>
              <a:rPr lang="en-US" altLang="en-US" sz="2800"/>
              <a:t>Internal semantics</a:t>
            </a:r>
          </a:p>
          <a:p>
            <a:pPr lvl="1"/>
            <a:r>
              <a:rPr lang="en-US" altLang="en-US"/>
              <a:t>An internal semantics lies between the top-level goals of the program (aka the </a:t>
            </a:r>
            <a:r>
              <a:rPr lang="en-US" altLang="en-US" i="1"/>
              <a:t>what</a:t>
            </a:r>
            <a:r>
              <a:rPr lang="en-US" altLang="en-US"/>
              <a:t> aspects) and their detailed implementations.</a:t>
            </a:r>
          </a:p>
          <a:p>
            <a:pPr lvl="1"/>
            <a:r>
              <a:rPr lang="en-US" altLang="en-US"/>
              <a:t>In between the two extremes, programmers develop an internal semantic structure to represent the program.</a:t>
            </a:r>
          </a:p>
          <a:p>
            <a:pPr lvl="1"/>
            <a:r>
              <a:rPr lang="en-US" altLang="en-US"/>
              <a:t>An example of intermediate level abstraction is the concept of </a:t>
            </a:r>
            <a:r>
              <a:rPr lang="en-US" altLang="en-US" i="1"/>
              <a:t>call graphs</a:t>
            </a:r>
            <a:r>
              <a:rPr lang="en-US" altLang="en-US"/>
              <a:t>. </a:t>
            </a:r>
            <a:endParaRPr lang="en-US" altLang="en-US">
              <a:latin typeface="Times New Roman" panose="02020603050405020304" pitchFamily="18"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9">
            <a:extLst>
              <a:ext uri="{FF2B5EF4-FFF2-40B4-BE49-F238E27FC236}">
                <a16:creationId xmlns:a16="http://schemas.microsoft.com/office/drawing/2014/main" id="{49CE54F5-8A25-7EDA-0E4B-11F1E3F9EA8D}"/>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AA76C59-EE29-4989-8E6F-D34E69AD4EB8}" type="slidenum">
              <a:rPr lang="en-US" altLang="en-US" sz="1000">
                <a:solidFill>
                  <a:srgbClr val="000000"/>
                </a:solidFill>
              </a:rPr>
              <a:pPr/>
              <a:t>38</a:t>
            </a:fld>
            <a:endParaRPr lang="en-US" altLang="en-US" sz="1000">
              <a:solidFill>
                <a:srgbClr val="000000"/>
              </a:solidFill>
            </a:endParaRPr>
          </a:p>
        </p:txBody>
      </p:sp>
      <p:sp>
        <p:nvSpPr>
          <p:cNvPr id="41987" name="Rectangle 2">
            <a:extLst>
              <a:ext uri="{FF2B5EF4-FFF2-40B4-BE49-F238E27FC236}">
                <a16:creationId xmlns:a16="http://schemas.microsoft.com/office/drawing/2014/main" id="{C745C50F-0F6F-522A-358C-6CE9B42E1C19}"/>
              </a:ext>
            </a:extLst>
          </p:cNvPr>
          <p:cNvSpPr>
            <a:spLocks noGrp="1" noChangeArrowheads="1"/>
          </p:cNvSpPr>
          <p:nvPr>
            <p:ph type="title" idx="4294967295"/>
          </p:nvPr>
        </p:nvSpPr>
        <p:spPr>
          <a:xfrm>
            <a:off x="0" y="130175"/>
            <a:ext cx="9144000" cy="1074738"/>
          </a:xfrm>
        </p:spPr>
        <p:txBody>
          <a:bodyPr/>
          <a:lstStyle/>
          <a:p>
            <a:r>
              <a:rPr lang="en-US" altLang="en-US" b="0">
                <a:solidFill>
                  <a:srgbClr val="0000FF"/>
                </a:solidFill>
              </a:rPr>
              <a:t>8.3.2 </a:t>
            </a:r>
            <a:r>
              <a:rPr lang="en-CA" altLang="en-US" b="0">
                <a:solidFill>
                  <a:srgbClr val="0000FF"/>
                </a:solidFill>
              </a:rPr>
              <a:t>Shneiderman and Mayer model</a:t>
            </a:r>
            <a:br>
              <a:rPr lang="en-CA" altLang="en-US">
                <a:solidFill>
                  <a:srgbClr val="0000FF"/>
                </a:solidFill>
              </a:rPr>
            </a:br>
            <a:endParaRPr lang="en-US" altLang="en-US" b="0">
              <a:solidFill>
                <a:srgbClr val="0000FF"/>
              </a:solidFill>
            </a:endParaRPr>
          </a:p>
        </p:txBody>
      </p:sp>
      <p:sp>
        <p:nvSpPr>
          <p:cNvPr id="37892" name="Rectangle 3">
            <a:extLst>
              <a:ext uri="{FF2B5EF4-FFF2-40B4-BE49-F238E27FC236}">
                <a16:creationId xmlns:a16="http://schemas.microsoft.com/office/drawing/2014/main" id="{F6C3717C-EB7E-7070-8424-C63CDA0CDDC0}"/>
              </a:ext>
            </a:extLst>
          </p:cNvPr>
          <p:cNvSpPr>
            <a:spLocks noGrp="1" noChangeArrowheads="1"/>
          </p:cNvSpPr>
          <p:nvPr>
            <p:ph type="body" idx="4294967295"/>
          </p:nvPr>
        </p:nvSpPr>
        <p:spPr>
          <a:xfrm>
            <a:off x="177800" y="1001713"/>
            <a:ext cx="8836025" cy="5386387"/>
          </a:xfrm>
        </p:spPr>
        <p:txBody>
          <a:bodyPr/>
          <a:lstStyle/>
          <a:p>
            <a:pPr>
              <a:defRPr/>
            </a:pPr>
            <a:r>
              <a:rPr lang="en-US" altLang="en-US" sz="2800" dirty="0">
                <a:latin typeface="Arial" charset="0"/>
              </a:rPr>
              <a:t>Knowledge</a:t>
            </a:r>
          </a:p>
          <a:p>
            <a:pPr lvl="1">
              <a:defRPr/>
            </a:pPr>
            <a:r>
              <a:rPr lang="en-CA" dirty="0"/>
              <a:t>Here knowledge refers to the application domain knowledge and programming knowledge (both syntactic knowledge and semantic knowledge), which are stored in the long term memory of the programmer.</a:t>
            </a:r>
          </a:p>
          <a:p>
            <a:pPr lvl="1">
              <a:defRPr/>
            </a:pPr>
            <a:endParaRPr lang="en-US" altLang="en-US" dirty="0">
              <a:latin typeface="Times New Roman" pitchFamily="18" charset="0"/>
            </a:endParaRPr>
          </a:p>
          <a:p>
            <a:pPr lvl="2">
              <a:defRPr/>
            </a:pPr>
            <a:r>
              <a:rPr lang="en-US" altLang="en-US" dirty="0">
                <a:latin typeface="+mn-lt"/>
              </a:rPr>
              <a:t>Syntactic knowledge concern individual programming languages.</a:t>
            </a:r>
          </a:p>
          <a:p>
            <a:pPr lvl="2">
              <a:defRPr/>
            </a:pPr>
            <a:r>
              <a:rPr lang="en-US" altLang="en-US" dirty="0">
                <a:latin typeface="+mn-lt"/>
              </a:rPr>
              <a:t>Semantic knowledge means programming concepts and techniques at different levels of abstractions.</a:t>
            </a:r>
          </a:p>
          <a:p>
            <a:pPr marL="914400" lvl="2" indent="0">
              <a:buFontTx/>
              <a:buNone/>
              <a:defRPr/>
            </a:pPr>
            <a:endParaRPr lang="en-US" altLang="en-US" dirty="0">
              <a:latin typeface="+mn-lt"/>
            </a:endParaRPr>
          </a:p>
          <a:p>
            <a:pPr>
              <a:defRPr/>
            </a:pPr>
            <a:r>
              <a:rPr lang="en-US" altLang="en-US" dirty="0">
                <a:latin typeface="Arial" charset="0"/>
              </a:rPr>
              <a:t>Short term memory</a:t>
            </a:r>
          </a:p>
          <a:p>
            <a:pPr lvl="1">
              <a:defRPr/>
            </a:pPr>
            <a:r>
              <a:rPr lang="en-CA" dirty="0"/>
              <a:t>The capacity of the short term memory is very limited, and, therefore, the programmer must be able to quickly identify chunks, create their abstractions, and represent those abstractions in some internal form.</a:t>
            </a:r>
            <a:endParaRPr lang="en-US" altLang="en-US" dirty="0">
              <a:latin typeface="Arial" charset="0"/>
            </a:endParaRPr>
          </a:p>
          <a:p>
            <a:pPr>
              <a:defRPr/>
            </a:pPr>
            <a:endParaRPr lang="en-US" altLang="en-US" dirty="0">
              <a:latin typeface="+mn-lt"/>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a:extLst>
              <a:ext uri="{FF2B5EF4-FFF2-40B4-BE49-F238E27FC236}">
                <a16:creationId xmlns:a16="http://schemas.microsoft.com/office/drawing/2014/main" id="{180E1B43-1C39-6A17-9161-0DF433E0447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FD867AC-DCB9-42F5-9F4B-62C9FDEAB723}" type="slidenum">
              <a:rPr lang="en-US" altLang="en-US" sz="1000">
                <a:solidFill>
                  <a:srgbClr val="000000"/>
                </a:solidFill>
              </a:rPr>
              <a:pPr/>
              <a:t>39</a:t>
            </a:fld>
            <a:endParaRPr lang="en-US" altLang="en-US" sz="1000">
              <a:solidFill>
                <a:srgbClr val="000000"/>
              </a:solidFill>
            </a:endParaRPr>
          </a:p>
        </p:txBody>
      </p:sp>
      <p:sp>
        <p:nvSpPr>
          <p:cNvPr id="43011" name="Rectangle 1">
            <a:extLst>
              <a:ext uri="{FF2B5EF4-FFF2-40B4-BE49-F238E27FC236}">
                <a16:creationId xmlns:a16="http://schemas.microsoft.com/office/drawing/2014/main" id="{E429317A-38E0-7240-9D1D-A101C9FE16D8}"/>
              </a:ext>
            </a:extLst>
          </p:cNvPr>
          <p:cNvSpPr>
            <a:spLocks noChangeArrowheads="1"/>
          </p:cNvSpPr>
          <p:nvPr/>
        </p:nvSpPr>
        <p:spPr bwMode="auto">
          <a:xfrm>
            <a:off x="868363" y="5865813"/>
            <a:ext cx="7453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8.4: An overview of Brooks comprehension model.</a:t>
            </a:r>
            <a:endParaRPr lang="en-CA" altLang="en-US" sz="2400">
              <a:solidFill>
                <a:srgbClr val="0000FF"/>
              </a:solidFill>
            </a:endParaRPr>
          </a:p>
        </p:txBody>
      </p:sp>
      <p:pic>
        <p:nvPicPr>
          <p:cNvPr id="43012" name="Picture 2" descr="C:\DataFebruary7\ASAGAR\PAPER\MYBOOK2\SEVBOOK\PCOM\brooks.xfig.eps">
            <a:extLst>
              <a:ext uri="{FF2B5EF4-FFF2-40B4-BE49-F238E27FC236}">
                <a16:creationId xmlns:a16="http://schemas.microsoft.com/office/drawing/2014/main" id="{960F06E9-EBE7-6FE7-AD35-8D4697CCA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1244600"/>
            <a:ext cx="4652963"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2">
            <a:extLst>
              <a:ext uri="{FF2B5EF4-FFF2-40B4-BE49-F238E27FC236}">
                <a16:creationId xmlns:a16="http://schemas.microsoft.com/office/drawing/2014/main" id="{4A423147-3033-DAE5-7168-4C695067AC56}"/>
              </a:ext>
            </a:extLst>
          </p:cNvPr>
          <p:cNvSpPr>
            <a:spLocks noGrp="1" noChangeArrowheads="1"/>
          </p:cNvSpPr>
          <p:nvPr>
            <p:ph type="title" idx="4294967295"/>
          </p:nvPr>
        </p:nvSpPr>
        <p:spPr>
          <a:xfrm>
            <a:off x="0" y="141288"/>
            <a:ext cx="9144000" cy="787400"/>
          </a:xfrm>
        </p:spPr>
        <p:txBody>
          <a:bodyPr/>
          <a:lstStyle/>
          <a:p>
            <a:r>
              <a:rPr lang="en-US" altLang="en-US" b="0">
                <a:solidFill>
                  <a:srgbClr val="0000FF"/>
                </a:solidFill>
              </a:rPr>
              <a:t>8.3.3 Brooks  comprehension model</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9">
            <a:extLst>
              <a:ext uri="{FF2B5EF4-FFF2-40B4-BE49-F238E27FC236}">
                <a16:creationId xmlns:a16="http://schemas.microsoft.com/office/drawing/2014/main" id="{170CB5C2-AE76-3679-01B8-81BA320CF816}"/>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826C31A-BB64-4257-8BD3-1B06F31CE724}" type="slidenum">
              <a:rPr lang="en-US" altLang="en-US" sz="1000">
                <a:solidFill>
                  <a:srgbClr val="000000"/>
                </a:solidFill>
              </a:rPr>
              <a:pPr/>
              <a:t>4</a:t>
            </a:fld>
            <a:endParaRPr lang="en-US" altLang="en-US" sz="1000">
              <a:solidFill>
                <a:srgbClr val="000000"/>
              </a:solidFill>
            </a:endParaRPr>
          </a:p>
        </p:txBody>
      </p:sp>
      <p:sp>
        <p:nvSpPr>
          <p:cNvPr id="7171" name="Rectangle 2">
            <a:extLst>
              <a:ext uri="{FF2B5EF4-FFF2-40B4-BE49-F238E27FC236}">
                <a16:creationId xmlns:a16="http://schemas.microsoft.com/office/drawing/2014/main" id="{D545C5A6-3E74-D715-D5AB-A219DE220E04}"/>
              </a:ext>
            </a:extLst>
          </p:cNvPr>
          <p:cNvSpPr>
            <a:spLocks noGrp="1" noChangeArrowheads="1"/>
          </p:cNvSpPr>
          <p:nvPr>
            <p:ph type="title" idx="4294967295"/>
          </p:nvPr>
        </p:nvSpPr>
        <p:spPr/>
        <p:txBody>
          <a:bodyPr/>
          <a:lstStyle/>
          <a:p>
            <a:r>
              <a:rPr lang="en-US" altLang="en-US" b="0">
                <a:solidFill>
                  <a:srgbClr val="0000FF"/>
                </a:solidFill>
              </a:rPr>
              <a:t>8.1 General Idea</a:t>
            </a:r>
            <a:endParaRPr lang="en-US" altLang="en-US" b="0">
              <a:solidFill>
                <a:srgbClr val="0000FF"/>
              </a:solidFill>
              <a:latin typeface="Times New Roman" panose="02020603050405020304" pitchFamily="18" charset="0"/>
            </a:endParaRPr>
          </a:p>
        </p:txBody>
      </p:sp>
      <p:sp>
        <p:nvSpPr>
          <p:cNvPr id="237571" name="Rectangle 3">
            <a:extLst>
              <a:ext uri="{FF2B5EF4-FFF2-40B4-BE49-F238E27FC236}">
                <a16:creationId xmlns:a16="http://schemas.microsoft.com/office/drawing/2014/main" id="{C8BE1BAA-1773-CF19-625D-3B6319D41705}"/>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t>To understand the role of program comprehension, consider five kinds of tasks associated with program maintenance (Table 8.1.)</a:t>
            </a:r>
          </a:p>
          <a:p>
            <a:pPr marL="0" indent="0">
              <a:buFontTx/>
              <a:buNone/>
              <a:defRPr/>
            </a:pPr>
            <a:endParaRPr lang="en-US" altLang="en-US" sz="2800" dirty="0">
              <a:latin typeface="+mn-lt"/>
            </a:endParaRPr>
          </a:p>
          <a:p>
            <a:pPr>
              <a:defRPr/>
            </a:pPr>
            <a:r>
              <a:rPr lang="en-US" altLang="en-US" sz="2800" dirty="0">
                <a:latin typeface="+mn-lt"/>
              </a:rPr>
              <a:t>Understanding the system or problem is common to all maintenance and evolution tasks.</a:t>
            </a:r>
          </a:p>
          <a:p>
            <a:pPr marL="0" indent="0">
              <a:buFontTx/>
              <a:buNone/>
              <a:defRPr/>
            </a:pPr>
            <a:endParaRPr lang="en-US" altLang="en-US" sz="2800" dirty="0">
              <a:latin typeface="+mn-lt"/>
            </a:endParaRPr>
          </a:p>
          <a:p>
            <a:pPr>
              <a:defRPr/>
            </a:pPr>
            <a:r>
              <a:rPr lang="en-US" altLang="en-US" sz="2800" dirty="0">
                <a:latin typeface="+mn-lt"/>
              </a:rPr>
              <a:t>Understanding of a system is a cognitive issue and a number of cognitive models have been developed (Table 8.1.)</a:t>
            </a:r>
            <a:endParaRPr lang="en-US" altLang="en-US" sz="2800" dirty="0">
              <a:latin typeface="Times New Roman" pitchFamily="18" charset="0"/>
            </a:endParaRPr>
          </a:p>
          <a:p>
            <a:pPr marL="0" indent="0">
              <a:buFontTx/>
              <a:buNone/>
              <a:defRPr/>
            </a:pPr>
            <a:endParaRPr lang="en-US" altLang="en-US" sz="2800" dirty="0">
              <a:latin typeface="Times New Roman" pitchFamily="18" charset="0"/>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9">
            <a:extLst>
              <a:ext uri="{FF2B5EF4-FFF2-40B4-BE49-F238E27FC236}">
                <a16:creationId xmlns:a16="http://schemas.microsoft.com/office/drawing/2014/main" id="{39541002-A5B3-5AF1-D678-08B3638166AB}"/>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10FB74C-62F0-49AC-9099-61D7F9770157}" type="slidenum">
              <a:rPr lang="en-US" altLang="en-US" sz="1000">
                <a:solidFill>
                  <a:srgbClr val="000000"/>
                </a:solidFill>
              </a:rPr>
              <a:pPr/>
              <a:t>40</a:t>
            </a:fld>
            <a:endParaRPr lang="en-US" altLang="en-US" sz="1000">
              <a:solidFill>
                <a:srgbClr val="000000"/>
              </a:solidFill>
            </a:endParaRPr>
          </a:p>
        </p:txBody>
      </p:sp>
      <p:sp>
        <p:nvSpPr>
          <p:cNvPr id="44035" name="Rectangle 2">
            <a:extLst>
              <a:ext uri="{FF2B5EF4-FFF2-40B4-BE49-F238E27FC236}">
                <a16:creationId xmlns:a16="http://schemas.microsoft.com/office/drawing/2014/main" id="{E17BD1DF-FB18-041C-D6E5-F8044E2F524B}"/>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44036" name="Rectangle 3">
            <a:extLst>
              <a:ext uri="{FF2B5EF4-FFF2-40B4-BE49-F238E27FC236}">
                <a16:creationId xmlns:a16="http://schemas.microsoft.com/office/drawing/2014/main" id="{1E397002-3C5B-2515-53E7-6B8D95288334}"/>
              </a:ext>
            </a:extLst>
          </p:cNvPr>
          <p:cNvSpPr>
            <a:spLocks noGrp="1" noChangeArrowheads="1"/>
          </p:cNvSpPr>
          <p:nvPr>
            <p:ph type="body" idx="4294967295"/>
          </p:nvPr>
        </p:nvSpPr>
        <p:spPr>
          <a:xfrm>
            <a:off x="177800" y="1001713"/>
            <a:ext cx="8836025" cy="5386387"/>
          </a:xfrm>
        </p:spPr>
        <p:txBody>
          <a:bodyPr/>
          <a:lstStyle/>
          <a:p>
            <a:r>
              <a:rPr lang="en-CA" altLang="en-US"/>
              <a:t> </a:t>
            </a:r>
            <a:r>
              <a:rPr lang="en-CA" altLang="en-US" sz="2800"/>
              <a:t>The three key elements of the model are</a:t>
            </a:r>
          </a:p>
          <a:p>
            <a:pPr lvl="1"/>
            <a:r>
              <a:rPr lang="en-CA" altLang="en-US"/>
              <a:t>Code viewed as performing mappings from a problem domain to the programming domain</a:t>
            </a:r>
          </a:p>
          <a:p>
            <a:pPr lvl="1"/>
            <a:r>
              <a:rPr lang="en-CA" altLang="en-US"/>
              <a:t>Understanding the mappings in terms of hypotheses</a:t>
            </a:r>
          </a:p>
          <a:p>
            <a:pPr lvl="1"/>
            <a:r>
              <a:rPr lang="en-CA" altLang="en-US"/>
              <a:t>Verification and refinement of hypotheses</a:t>
            </a:r>
            <a:endParaRPr lang="en-US" altLang="en-US">
              <a:latin typeface="Times New Roman" panose="02020603050405020304" pitchFamily="18" charset="0"/>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9">
            <a:extLst>
              <a:ext uri="{FF2B5EF4-FFF2-40B4-BE49-F238E27FC236}">
                <a16:creationId xmlns:a16="http://schemas.microsoft.com/office/drawing/2014/main" id="{8F04C96E-AFCB-E716-A94F-D934FDFD68F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EDB610B-633C-4FAC-972A-D307E6498132}" type="slidenum">
              <a:rPr lang="en-US" altLang="en-US" sz="1000">
                <a:solidFill>
                  <a:srgbClr val="000000"/>
                </a:solidFill>
              </a:rPr>
              <a:pPr/>
              <a:t>41</a:t>
            </a:fld>
            <a:endParaRPr lang="en-US" altLang="en-US" sz="1000">
              <a:solidFill>
                <a:srgbClr val="000000"/>
              </a:solidFill>
            </a:endParaRPr>
          </a:p>
        </p:txBody>
      </p:sp>
      <p:sp>
        <p:nvSpPr>
          <p:cNvPr id="45059" name="Rectangle 2">
            <a:extLst>
              <a:ext uri="{FF2B5EF4-FFF2-40B4-BE49-F238E27FC236}">
                <a16:creationId xmlns:a16="http://schemas.microsoft.com/office/drawing/2014/main" id="{70E3EF48-88EB-9D88-0732-9CCCE212B2EB}"/>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45060" name="Rectangle 3">
            <a:extLst>
              <a:ext uri="{FF2B5EF4-FFF2-40B4-BE49-F238E27FC236}">
                <a16:creationId xmlns:a16="http://schemas.microsoft.com/office/drawing/2014/main" id="{19470EA2-4638-80A4-08FF-A5089EA1F323}"/>
              </a:ext>
            </a:extLst>
          </p:cNvPr>
          <p:cNvSpPr>
            <a:spLocks noGrp="1" noChangeArrowheads="1"/>
          </p:cNvSpPr>
          <p:nvPr>
            <p:ph type="body" idx="4294967295"/>
          </p:nvPr>
        </p:nvSpPr>
        <p:spPr>
          <a:xfrm>
            <a:off x="177800" y="1001713"/>
            <a:ext cx="8836025" cy="5386387"/>
          </a:xfrm>
        </p:spPr>
        <p:txBody>
          <a:bodyPr/>
          <a:lstStyle/>
          <a:p>
            <a:r>
              <a:rPr lang="en-CA" altLang="en-US"/>
              <a:t> </a:t>
            </a:r>
            <a:r>
              <a:rPr lang="en-CA" altLang="en-US" sz="2800"/>
              <a:t>The three key elements of the model are</a:t>
            </a:r>
          </a:p>
          <a:p>
            <a:pPr lvl="1"/>
            <a:r>
              <a:rPr lang="en-CA" altLang="en-US"/>
              <a:t>Code viewed as performing mappings from a problem domain to the programming domain</a:t>
            </a:r>
          </a:p>
          <a:p>
            <a:pPr lvl="2"/>
            <a:r>
              <a:rPr lang="en-CA" altLang="en-US"/>
              <a:t>Developing a software system can be seen as performing a series of mappings from one domain to the next, starting from the problem domain and finishing in the programming domain. </a:t>
            </a:r>
          </a:p>
          <a:p>
            <a:pPr lvl="2"/>
            <a:r>
              <a:rPr lang="en-CA" altLang="en-US"/>
              <a:t>The results of the mappings are documented with varying degree of details, whereas the thought processes that perform the mappings are generally missing from the documentations.</a:t>
            </a:r>
          </a:p>
          <a:p>
            <a:pPr lvl="2"/>
            <a:r>
              <a:rPr lang="en-CA" altLang="en-US"/>
              <a:t>For correct and complete understanding of the program, it is important to understand the mappings and their relationships, which is realized by means of constructing hypotheses and validating them.</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9">
            <a:extLst>
              <a:ext uri="{FF2B5EF4-FFF2-40B4-BE49-F238E27FC236}">
                <a16:creationId xmlns:a16="http://schemas.microsoft.com/office/drawing/2014/main" id="{C6840909-C7B1-DCD1-71E9-6624BCF83F30}"/>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B704BFB-1221-4E2E-B119-1F84B33AB7BE}" type="slidenum">
              <a:rPr lang="en-US" altLang="en-US" sz="1000">
                <a:solidFill>
                  <a:srgbClr val="000000"/>
                </a:solidFill>
              </a:rPr>
              <a:pPr/>
              <a:t>42</a:t>
            </a:fld>
            <a:endParaRPr lang="en-US" altLang="en-US" sz="1000">
              <a:solidFill>
                <a:srgbClr val="000000"/>
              </a:solidFill>
            </a:endParaRPr>
          </a:p>
        </p:txBody>
      </p:sp>
      <p:sp>
        <p:nvSpPr>
          <p:cNvPr id="46083" name="Rectangle 2">
            <a:extLst>
              <a:ext uri="{FF2B5EF4-FFF2-40B4-BE49-F238E27FC236}">
                <a16:creationId xmlns:a16="http://schemas.microsoft.com/office/drawing/2014/main" id="{D4854ADC-00C1-A442-B998-C7157A23CFE1}"/>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46084" name="Rectangle 3">
            <a:extLst>
              <a:ext uri="{FF2B5EF4-FFF2-40B4-BE49-F238E27FC236}">
                <a16:creationId xmlns:a16="http://schemas.microsoft.com/office/drawing/2014/main" id="{D46E9960-360E-B299-8E34-134C639BAC7C}"/>
              </a:ext>
            </a:extLst>
          </p:cNvPr>
          <p:cNvSpPr>
            <a:spLocks noGrp="1" noChangeArrowheads="1"/>
          </p:cNvSpPr>
          <p:nvPr>
            <p:ph type="body" idx="4294967295"/>
          </p:nvPr>
        </p:nvSpPr>
        <p:spPr>
          <a:xfrm>
            <a:off x="177800" y="1001713"/>
            <a:ext cx="8836025" cy="5386387"/>
          </a:xfrm>
        </p:spPr>
        <p:txBody>
          <a:bodyPr/>
          <a:lstStyle/>
          <a:p>
            <a:pPr lvl="1"/>
            <a:r>
              <a:rPr lang="en-CA" altLang="en-US"/>
              <a:t> Understanding the mappings in terms of hypotheses</a:t>
            </a:r>
          </a:p>
          <a:p>
            <a:pPr lvl="2"/>
            <a:r>
              <a:rPr lang="en-CA" altLang="en-US"/>
              <a:t>Programmers read all available documentations  and try to reconstruct the mappings as much as they can.</a:t>
            </a:r>
          </a:p>
          <a:p>
            <a:pPr lvl="2"/>
            <a:r>
              <a:rPr lang="en-CA" altLang="en-US"/>
              <a:t>They are said to have truly comprehended the program if all the mappings are exactly reconstructed.</a:t>
            </a:r>
          </a:p>
          <a:p>
            <a:pPr lvl="2"/>
            <a:r>
              <a:rPr lang="en-CA" altLang="en-US"/>
              <a:t>Programmers try to understand the program by formulating hypotheses in terms of what they find from the available documentations, their expectations, their current level of understanding of the program, and their knowledge of the problem domain and programming in general.</a:t>
            </a:r>
          </a:p>
          <a:p>
            <a:pPr lvl="2"/>
            <a:r>
              <a:rPr lang="en-CA" altLang="en-US"/>
              <a:t>Hypothesis construction begins with the generation of a primary hypothesis concerning the global structure of the program in terms of inputs, outputs, major data structures, and the processing sequences.</a:t>
            </a:r>
          </a:p>
          <a:p>
            <a:pPr lvl="2"/>
            <a:r>
              <a:rPr lang="en-CA" altLang="en-US"/>
              <a:t>Hypotheses can be organized in a hierarchical manner to represent both the breadth and depth of comprehending the program.</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9">
            <a:extLst>
              <a:ext uri="{FF2B5EF4-FFF2-40B4-BE49-F238E27FC236}">
                <a16:creationId xmlns:a16="http://schemas.microsoft.com/office/drawing/2014/main" id="{83159C8C-572D-1A4F-071F-9AB78586606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C700E07-5D20-4C24-B5EC-655BD7B21EC6}" type="slidenum">
              <a:rPr lang="en-US" altLang="en-US" sz="1000">
                <a:solidFill>
                  <a:srgbClr val="000000"/>
                </a:solidFill>
              </a:rPr>
              <a:pPr/>
              <a:t>43</a:t>
            </a:fld>
            <a:endParaRPr lang="en-US" altLang="en-US" sz="1000">
              <a:solidFill>
                <a:srgbClr val="000000"/>
              </a:solidFill>
            </a:endParaRPr>
          </a:p>
        </p:txBody>
      </p:sp>
      <p:sp>
        <p:nvSpPr>
          <p:cNvPr id="47107" name="Rectangle 2">
            <a:extLst>
              <a:ext uri="{FF2B5EF4-FFF2-40B4-BE49-F238E27FC236}">
                <a16:creationId xmlns:a16="http://schemas.microsoft.com/office/drawing/2014/main" id="{27DEBA6C-74CD-88A1-BDC8-0A2DB7E991C1}"/>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39940" name="Rectangle 3">
            <a:extLst>
              <a:ext uri="{FF2B5EF4-FFF2-40B4-BE49-F238E27FC236}">
                <a16:creationId xmlns:a16="http://schemas.microsoft.com/office/drawing/2014/main" id="{769E9A1C-5F67-E069-275F-DCD3AA57E1E7}"/>
              </a:ext>
            </a:extLst>
          </p:cNvPr>
          <p:cNvSpPr>
            <a:spLocks noGrp="1" noChangeArrowheads="1"/>
          </p:cNvSpPr>
          <p:nvPr>
            <p:ph type="body" idx="4294967295"/>
          </p:nvPr>
        </p:nvSpPr>
        <p:spPr>
          <a:xfrm>
            <a:off x="141288" y="989013"/>
            <a:ext cx="8836025" cy="5386387"/>
          </a:xfrm>
        </p:spPr>
        <p:txBody>
          <a:bodyPr/>
          <a:lstStyle/>
          <a:p>
            <a:pPr lvl="1">
              <a:defRPr/>
            </a:pPr>
            <a:r>
              <a:rPr lang="en-CA" altLang="en-US" dirty="0">
                <a:latin typeface="Arial" charset="0"/>
              </a:rPr>
              <a:t> </a:t>
            </a:r>
            <a:r>
              <a:rPr lang="en-CA" dirty="0"/>
              <a:t>Verification and refinement of hypotheses</a:t>
            </a:r>
          </a:p>
          <a:p>
            <a:pPr lvl="2">
              <a:defRPr/>
            </a:pPr>
            <a:r>
              <a:rPr lang="en-CA" dirty="0"/>
              <a:t>A hypothesis represents a programmer’s understanding of a certain aspect of the program – and that understanding may be correct, incorrect, or partially correct. </a:t>
            </a:r>
          </a:p>
          <a:p>
            <a:pPr lvl="2">
              <a:defRPr/>
            </a:pPr>
            <a:r>
              <a:rPr lang="en-CA" dirty="0"/>
              <a:t>A hypothesis must be verified or refined by means of further understanding of the program. </a:t>
            </a:r>
          </a:p>
          <a:p>
            <a:pPr lvl="2">
              <a:defRPr/>
            </a:pPr>
            <a:r>
              <a:rPr lang="en-CA" dirty="0"/>
              <a:t>Programmers verify a hypothesis by searching the program text and related documentations for beacons that confirm the hypothesis.</a:t>
            </a:r>
          </a:p>
          <a:p>
            <a:pPr lvl="2">
              <a:defRPr/>
            </a:pPr>
            <a:r>
              <a:rPr lang="en-CA" dirty="0"/>
              <a:t>While reading code to find beacons, programmers try to develop a broad understanding of the program by having an open mind about the system, rather than stay focused only on the hypothesis under consideration.</a:t>
            </a:r>
          </a:p>
          <a:p>
            <a:pPr lvl="2">
              <a:defRPr/>
            </a:pPr>
            <a:r>
              <a:rPr lang="en-CA" dirty="0"/>
              <a:t>A programmer can continue constructing and validating hypothesis, thereby creating a hierarchical structure of hypotheses, where the top one is the primary hypothesis and the others are subsidiary hypotheses, and code segments are bound to specific hypothesis.</a:t>
            </a:r>
          </a:p>
          <a:p>
            <a:pPr marL="914400" lvl="2" indent="0">
              <a:buFontTx/>
              <a:buNone/>
              <a:defRPr/>
            </a:pPr>
            <a:endParaRPr lang="en-US" altLang="en-US" dirty="0">
              <a:latin typeface="Times New Roman" pitchFamily="18"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9">
            <a:extLst>
              <a:ext uri="{FF2B5EF4-FFF2-40B4-BE49-F238E27FC236}">
                <a16:creationId xmlns:a16="http://schemas.microsoft.com/office/drawing/2014/main" id="{DB7F0C1A-05EC-8D11-AEBC-7623F7AC8384}"/>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A28CF4C-A6A5-473B-9313-660F65D94E78}" type="slidenum">
              <a:rPr lang="en-US" altLang="en-US" sz="1000">
                <a:solidFill>
                  <a:srgbClr val="000000"/>
                </a:solidFill>
              </a:rPr>
              <a:pPr/>
              <a:t>44</a:t>
            </a:fld>
            <a:endParaRPr lang="en-US" altLang="en-US" sz="1000">
              <a:solidFill>
                <a:srgbClr val="000000"/>
              </a:solidFill>
            </a:endParaRPr>
          </a:p>
        </p:txBody>
      </p:sp>
      <p:sp>
        <p:nvSpPr>
          <p:cNvPr id="48131" name="Rectangle 2">
            <a:extLst>
              <a:ext uri="{FF2B5EF4-FFF2-40B4-BE49-F238E27FC236}">
                <a16:creationId xmlns:a16="http://schemas.microsoft.com/office/drawing/2014/main" id="{C128A01F-A2CA-683A-635E-EF49659B5129}"/>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39940" name="Rectangle 3">
            <a:extLst>
              <a:ext uri="{FF2B5EF4-FFF2-40B4-BE49-F238E27FC236}">
                <a16:creationId xmlns:a16="http://schemas.microsoft.com/office/drawing/2014/main" id="{070B9AD2-B791-A599-5261-B43BC7F59577}"/>
              </a:ext>
            </a:extLst>
          </p:cNvPr>
          <p:cNvSpPr>
            <a:spLocks noGrp="1" noChangeArrowheads="1"/>
          </p:cNvSpPr>
          <p:nvPr>
            <p:ph type="body" idx="4294967295"/>
          </p:nvPr>
        </p:nvSpPr>
        <p:spPr>
          <a:xfrm>
            <a:off x="141288" y="989013"/>
            <a:ext cx="8836025" cy="5386387"/>
          </a:xfrm>
        </p:spPr>
        <p:txBody>
          <a:bodyPr/>
          <a:lstStyle/>
          <a:p>
            <a:pPr lvl="1">
              <a:defRPr/>
            </a:pPr>
            <a:r>
              <a:rPr lang="en-CA" altLang="en-US" dirty="0">
                <a:latin typeface="Arial" charset="0"/>
              </a:rPr>
              <a:t> </a:t>
            </a:r>
            <a:r>
              <a:rPr lang="en-CA" dirty="0"/>
              <a:t>Verification and refinement of hypotheses</a:t>
            </a:r>
          </a:p>
          <a:p>
            <a:pPr lvl="2">
              <a:defRPr/>
            </a:pPr>
            <a:r>
              <a:rPr lang="en-CA" dirty="0"/>
              <a:t>Programmers may encounter a number of problems while verifying hypotheses:</a:t>
            </a:r>
          </a:p>
          <a:p>
            <a:pPr lvl="3">
              <a:defRPr/>
            </a:pPr>
            <a:r>
              <a:rPr lang="en-CA" dirty="0"/>
              <a:t> The programmer fails to find code to bind to a subsidiary hypothesis.</a:t>
            </a:r>
          </a:p>
          <a:p>
            <a:pPr lvl="3">
              <a:defRPr/>
            </a:pPr>
            <a:r>
              <a:rPr lang="en-CA" dirty="0"/>
              <a:t> The same code is bound to multiple subsidiary hypotheses.</a:t>
            </a:r>
          </a:p>
          <a:p>
            <a:pPr lvl="3">
              <a:defRPr/>
            </a:pPr>
            <a:r>
              <a:rPr lang="en-CA" dirty="0"/>
              <a:t> The programmer fails to bind a code segment to any hypothesis.</a:t>
            </a:r>
          </a:p>
          <a:p>
            <a:pPr lvl="2">
              <a:defRPr/>
            </a:pPr>
            <a:r>
              <a:rPr lang="en-CA" dirty="0"/>
              <a:t>The above problems can be resolved by adopting new hypotheses, refining the existing hypotheses, and altering and adding to the bindings of code segments to hypotheses.</a:t>
            </a:r>
          </a:p>
          <a:p>
            <a:pPr marL="0" indent="0">
              <a:buFontTx/>
              <a:buNone/>
              <a:defRPr/>
            </a:pPr>
            <a:endParaRPr lang="en-CA" dirty="0"/>
          </a:p>
          <a:p>
            <a:pPr marL="914400" lvl="2" indent="0">
              <a:buFontTx/>
              <a:buNone/>
              <a:defRPr/>
            </a:pPr>
            <a:endParaRPr lang="en-US" altLang="en-US" dirty="0">
              <a:latin typeface="Times New Roman" pitchFamily="18" charset="0"/>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9">
            <a:extLst>
              <a:ext uri="{FF2B5EF4-FFF2-40B4-BE49-F238E27FC236}">
                <a16:creationId xmlns:a16="http://schemas.microsoft.com/office/drawing/2014/main" id="{B7E8C635-99B9-0A2E-30D3-28A2E4A62EC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426A7FFA-8188-4AE7-9091-51F2FA1A6A2E}" type="slidenum">
              <a:rPr lang="en-US" altLang="en-US" sz="1000">
                <a:solidFill>
                  <a:srgbClr val="000000"/>
                </a:solidFill>
              </a:rPr>
              <a:pPr/>
              <a:t>45</a:t>
            </a:fld>
            <a:endParaRPr lang="en-US" altLang="en-US" sz="1000">
              <a:solidFill>
                <a:srgbClr val="000000"/>
              </a:solidFill>
            </a:endParaRPr>
          </a:p>
        </p:txBody>
      </p:sp>
      <p:sp>
        <p:nvSpPr>
          <p:cNvPr id="49155" name="Rectangle 2">
            <a:extLst>
              <a:ext uri="{FF2B5EF4-FFF2-40B4-BE49-F238E27FC236}">
                <a16:creationId xmlns:a16="http://schemas.microsoft.com/office/drawing/2014/main" id="{CF793CD4-223E-8882-6FA8-D2519EACDC5F}"/>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49156" name="Rectangle 3">
            <a:extLst>
              <a:ext uri="{FF2B5EF4-FFF2-40B4-BE49-F238E27FC236}">
                <a16:creationId xmlns:a16="http://schemas.microsoft.com/office/drawing/2014/main" id="{91769357-0454-0EE2-C640-E1A8EDC341AA}"/>
              </a:ext>
            </a:extLst>
          </p:cNvPr>
          <p:cNvSpPr>
            <a:spLocks noGrp="1" noChangeArrowheads="1"/>
          </p:cNvSpPr>
          <p:nvPr>
            <p:ph type="body" idx="4294967295"/>
          </p:nvPr>
        </p:nvSpPr>
        <p:spPr>
          <a:xfrm>
            <a:off x="141288" y="989013"/>
            <a:ext cx="8836025" cy="5386387"/>
          </a:xfrm>
        </p:spPr>
        <p:txBody>
          <a:bodyPr/>
          <a:lstStyle/>
          <a:p>
            <a:r>
              <a:rPr lang="en-CA" altLang="en-US"/>
              <a:t>Brooks has identified a number of factors having an impact on program comprehension:</a:t>
            </a:r>
          </a:p>
          <a:p>
            <a:pPr lvl="1"/>
            <a:r>
              <a:rPr lang="en-CA" altLang="en-US"/>
              <a:t>Characteristics of source code</a:t>
            </a:r>
          </a:p>
          <a:p>
            <a:pPr lvl="1"/>
            <a:r>
              <a:rPr lang="en-CA" altLang="en-US"/>
              <a:t>Quality of documentation</a:t>
            </a:r>
          </a:p>
          <a:p>
            <a:pPr lvl="1"/>
            <a:r>
              <a:rPr lang="en-CA" altLang="en-US"/>
              <a:t>Task differences affect comprehension</a:t>
            </a:r>
          </a:p>
          <a:p>
            <a:pPr lvl="1"/>
            <a:r>
              <a:rPr lang="en-CA" altLang="en-US"/>
              <a:t>Programmers differ in their ability to comprehend programs</a:t>
            </a:r>
          </a:p>
          <a:p>
            <a:pPr marL="914400" lvl="2" indent="0">
              <a:buFontTx/>
              <a:buNone/>
            </a:pPr>
            <a:endParaRPr lang="en-US" altLang="en-US">
              <a:latin typeface="Times New Roman" panose="02020603050405020304" pitchFamily="18" charset="0"/>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9">
            <a:extLst>
              <a:ext uri="{FF2B5EF4-FFF2-40B4-BE49-F238E27FC236}">
                <a16:creationId xmlns:a16="http://schemas.microsoft.com/office/drawing/2014/main" id="{4173A74B-94D8-B30B-B922-98E897DC4808}"/>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7FDF3796-6525-4F06-AB97-FCCFFAB5A7AD}" type="slidenum">
              <a:rPr lang="en-US" altLang="en-US" sz="1000">
                <a:solidFill>
                  <a:srgbClr val="000000"/>
                </a:solidFill>
              </a:rPr>
              <a:pPr/>
              <a:t>46</a:t>
            </a:fld>
            <a:endParaRPr lang="en-US" altLang="en-US" sz="1000">
              <a:solidFill>
                <a:srgbClr val="000000"/>
              </a:solidFill>
            </a:endParaRPr>
          </a:p>
        </p:txBody>
      </p:sp>
      <p:pic>
        <p:nvPicPr>
          <p:cNvPr id="50179" name="Picture 2" descr="C:\DataFebruary7\ASAGAR\PAPER\MYBOOK2\SEVBOOK\PCOM\soloway.xfig.eps">
            <a:extLst>
              <a:ext uri="{FF2B5EF4-FFF2-40B4-BE49-F238E27FC236}">
                <a16:creationId xmlns:a16="http://schemas.microsoft.com/office/drawing/2014/main" id="{3C0E6B45-C305-C70A-F02C-E986D7968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385888"/>
            <a:ext cx="61976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2">
            <a:extLst>
              <a:ext uri="{FF2B5EF4-FFF2-40B4-BE49-F238E27FC236}">
                <a16:creationId xmlns:a16="http://schemas.microsoft.com/office/drawing/2014/main" id="{393B3CD7-6F02-6E94-FC46-DA0DBC7463E2}"/>
              </a:ext>
            </a:extLst>
          </p:cNvPr>
          <p:cNvSpPr>
            <a:spLocks noChangeArrowheads="1"/>
          </p:cNvSpPr>
          <p:nvPr/>
        </p:nvSpPr>
        <p:spPr bwMode="auto">
          <a:xfrm>
            <a:off x="503238" y="5318125"/>
            <a:ext cx="8213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8.5: Soloway, Adelson, and Ehrlich comprehension model.</a:t>
            </a:r>
            <a:endParaRPr lang="en-CA" altLang="en-US" sz="2400">
              <a:solidFill>
                <a:srgbClr val="0000FF"/>
              </a:solidFill>
            </a:endParaRPr>
          </a:p>
        </p:txBody>
      </p:sp>
      <p:sp>
        <p:nvSpPr>
          <p:cNvPr id="50181" name="Rectangle 2">
            <a:extLst>
              <a:ext uri="{FF2B5EF4-FFF2-40B4-BE49-F238E27FC236}">
                <a16:creationId xmlns:a16="http://schemas.microsoft.com/office/drawing/2014/main" id="{09D24981-CB1F-B569-1F37-D42AAD5F426D}"/>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8.3.4 </a:t>
            </a:r>
            <a:r>
              <a:rPr lang="en-CA" altLang="en-US" sz="2800" b="0">
                <a:solidFill>
                  <a:srgbClr val="0000FF"/>
                </a:solidFill>
              </a:rPr>
              <a:t>Soloway, Adelson, and Ehrlich  model</a:t>
            </a:r>
            <a:endParaRPr lang="en-US" altLang="en-US" sz="2800" b="0">
              <a:solidFill>
                <a:srgbClr val="0000FF"/>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9">
            <a:extLst>
              <a:ext uri="{FF2B5EF4-FFF2-40B4-BE49-F238E27FC236}">
                <a16:creationId xmlns:a16="http://schemas.microsoft.com/office/drawing/2014/main" id="{C894E96D-7FF5-CBC2-52AE-E18573E73D3D}"/>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A8575FD-80FB-425A-956D-A2BE61A3D29B}" type="slidenum">
              <a:rPr lang="en-US" altLang="en-US" sz="1000">
                <a:solidFill>
                  <a:srgbClr val="000000"/>
                </a:solidFill>
              </a:rPr>
              <a:pPr/>
              <a:t>47</a:t>
            </a:fld>
            <a:endParaRPr lang="en-US" altLang="en-US" sz="1000">
              <a:solidFill>
                <a:srgbClr val="000000"/>
              </a:solidFill>
            </a:endParaRPr>
          </a:p>
        </p:txBody>
      </p:sp>
      <p:sp>
        <p:nvSpPr>
          <p:cNvPr id="51203" name="Rectangle 2">
            <a:extLst>
              <a:ext uri="{FF2B5EF4-FFF2-40B4-BE49-F238E27FC236}">
                <a16:creationId xmlns:a16="http://schemas.microsoft.com/office/drawing/2014/main" id="{5FFB2C44-38FA-3246-37C7-37CD0B4A1409}"/>
              </a:ext>
            </a:extLst>
          </p:cNvPr>
          <p:cNvSpPr>
            <a:spLocks noGrp="1" noChangeArrowheads="1"/>
          </p:cNvSpPr>
          <p:nvPr>
            <p:ph type="title" idx="4294967295"/>
          </p:nvPr>
        </p:nvSpPr>
        <p:spPr>
          <a:xfrm>
            <a:off x="0" y="0"/>
            <a:ext cx="9144000" cy="885825"/>
          </a:xfrm>
        </p:spPr>
        <p:txBody>
          <a:bodyPr/>
          <a:lstStyle/>
          <a:p>
            <a:r>
              <a:rPr lang="en-US" altLang="en-US" sz="2800" b="0">
                <a:solidFill>
                  <a:srgbClr val="0000FF"/>
                </a:solidFill>
              </a:rPr>
              <a:t>8.3.4 </a:t>
            </a:r>
            <a:r>
              <a:rPr lang="en-CA" altLang="en-US" sz="2800" b="0">
                <a:solidFill>
                  <a:srgbClr val="0000FF"/>
                </a:solidFill>
              </a:rPr>
              <a:t>Soloway, Adelson, and Ehrlich  model</a:t>
            </a:r>
            <a:endParaRPr lang="en-US" altLang="en-US" sz="2800" b="0">
              <a:solidFill>
                <a:srgbClr val="0000FF"/>
              </a:solidFill>
            </a:endParaRPr>
          </a:p>
        </p:txBody>
      </p:sp>
      <p:sp>
        <p:nvSpPr>
          <p:cNvPr id="51204" name="Rectangle 3">
            <a:extLst>
              <a:ext uri="{FF2B5EF4-FFF2-40B4-BE49-F238E27FC236}">
                <a16:creationId xmlns:a16="http://schemas.microsoft.com/office/drawing/2014/main" id="{CA49D887-D753-2D86-73DF-77E45E4C9D88}"/>
              </a:ext>
            </a:extLst>
          </p:cNvPr>
          <p:cNvSpPr>
            <a:spLocks noGrp="1" noChangeArrowheads="1"/>
          </p:cNvSpPr>
          <p:nvPr>
            <p:ph type="body" idx="4294967295"/>
          </p:nvPr>
        </p:nvSpPr>
        <p:spPr>
          <a:xfrm>
            <a:off x="165100" y="803275"/>
            <a:ext cx="8836025" cy="5561013"/>
          </a:xfrm>
        </p:spPr>
        <p:txBody>
          <a:bodyPr/>
          <a:lstStyle/>
          <a:p>
            <a:r>
              <a:rPr lang="en-CA" altLang="en-US"/>
              <a:t>This model works in a top-down manner, and it applies when the code is familiar to the programmer. </a:t>
            </a:r>
          </a:p>
          <a:p>
            <a:r>
              <a:rPr lang="en-US" altLang="en-US"/>
              <a:t>Two fundamental concepts in the model are </a:t>
            </a:r>
          </a:p>
          <a:p>
            <a:pPr lvl="1"/>
            <a:r>
              <a:rPr lang="en-US" altLang="en-US"/>
              <a:t>programming plans (aka schemas) and</a:t>
            </a:r>
          </a:p>
          <a:p>
            <a:pPr lvl="1"/>
            <a:r>
              <a:rPr lang="en-US" altLang="en-US"/>
              <a:t>programming rules of discourse.</a:t>
            </a:r>
          </a:p>
          <a:p>
            <a:r>
              <a:rPr lang="en-US" altLang="en-US"/>
              <a:t>Programmers </a:t>
            </a:r>
            <a:r>
              <a:rPr lang="en-CA" altLang="en-US"/>
              <a:t>have and use specific programming plans and rules of programming discourse to comprehend programs.</a:t>
            </a:r>
          </a:p>
          <a:p>
            <a:r>
              <a:rPr lang="en-CA" altLang="en-US"/>
              <a:t>Some concrete rules of programming discourse are:  </a:t>
            </a:r>
          </a:p>
          <a:p>
            <a:pPr lvl="1"/>
            <a:r>
              <a:rPr lang="en-CA" altLang="en-US"/>
              <a:t>The names of the variables reflect their purpose.</a:t>
            </a:r>
          </a:p>
          <a:p>
            <a:pPr lvl="1"/>
            <a:r>
              <a:rPr lang="en-CA" altLang="en-US"/>
              <a:t>Code that is not going to be executed is not included.</a:t>
            </a:r>
          </a:p>
          <a:p>
            <a:pPr lvl="1"/>
            <a:r>
              <a:rPr lang="en-CA" altLang="en-US"/>
              <a:t>A tested condition must have the potential of evaluating to true.</a:t>
            </a:r>
          </a:p>
          <a:p>
            <a:pPr lvl="1"/>
            <a:r>
              <a:rPr lang="en-CA" altLang="en-US"/>
              <a:t>A variable that is initialized by means of an assignment statement is subsequently updated with assignment statements.</a:t>
            </a:r>
          </a:p>
          <a:p>
            <a:pPr lvl="1"/>
            <a:r>
              <a:rPr lang="en-CA" altLang="en-US"/>
              <a:t>Use an </a:t>
            </a:r>
            <a:r>
              <a:rPr lang="en-CA" altLang="en-US" i="1">
                <a:solidFill>
                  <a:srgbClr val="FF0000"/>
                </a:solidFill>
              </a:rPr>
              <a:t>if</a:t>
            </a:r>
            <a:r>
              <a:rPr lang="en-CA" altLang="en-US"/>
              <a:t> statement to execute a code segment once, whereas </a:t>
            </a:r>
            <a:r>
              <a:rPr lang="en-CA" altLang="en-US" i="1">
                <a:solidFill>
                  <a:srgbClr val="FF0000"/>
                </a:solidFill>
              </a:rPr>
              <a:t>for() </a:t>
            </a:r>
            <a:r>
              <a:rPr lang="en-CA" altLang="en-US"/>
              <a:t>and </a:t>
            </a:r>
            <a:r>
              <a:rPr lang="en-CA" altLang="en-US" i="1">
                <a:solidFill>
                  <a:srgbClr val="FF0000"/>
                </a:solidFill>
              </a:rPr>
              <a:t>while()</a:t>
            </a:r>
            <a:r>
              <a:rPr lang="en-CA" altLang="en-US"/>
              <a:t> loops are used to repeatedly execute code segments.</a:t>
            </a:r>
            <a:endParaRPr lang="en-US" altLang="en-US">
              <a:latin typeface="Times New Roman" panose="02020603050405020304" pitchFamily="18" charset="0"/>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9">
            <a:extLst>
              <a:ext uri="{FF2B5EF4-FFF2-40B4-BE49-F238E27FC236}">
                <a16:creationId xmlns:a16="http://schemas.microsoft.com/office/drawing/2014/main" id="{905C408E-ADF3-3815-28AB-01640EA29E77}"/>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01B2795-785E-4CAE-BF65-8F6AC5125BBE}" type="slidenum">
              <a:rPr lang="en-US" altLang="en-US" sz="1000">
                <a:solidFill>
                  <a:srgbClr val="000000"/>
                </a:solidFill>
              </a:rPr>
              <a:pPr/>
              <a:t>48</a:t>
            </a:fld>
            <a:endParaRPr lang="en-US" altLang="en-US" sz="1000">
              <a:solidFill>
                <a:srgbClr val="000000"/>
              </a:solidFill>
            </a:endParaRPr>
          </a:p>
        </p:txBody>
      </p:sp>
      <p:sp>
        <p:nvSpPr>
          <p:cNvPr id="52227" name="Rectangle 2">
            <a:extLst>
              <a:ext uri="{FF2B5EF4-FFF2-40B4-BE49-F238E27FC236}">
                <a16:creationId xmlns:a16="http://schemas.microsoft.com/office/drawing/2014/main" id="{DAF3B53C-F649-447E-0D75-B76DF707D180}"/>
              </a:ext>
            </a:extLst>
          </p:cNvPr>
          <p:cNvSpPr>
            <a:spLocks noGrp="1" noChangeArrowheads="1"/>
          </p:cNvSpPr>
          <p:nvPr>
            <p:ph type="title" idx="4294967295"/>
          </p:nvPr>
        </p:nvSpPr>
        <p:spPr>
          <a:xfrm>
            <a:off x="0" y="0"/>
            <a:ext cx="9144000" cy="885825"/>
          </a:xfrm>
        </p:spPr>
        <p:txBody>
          <a:bodyPr/>
          <a:lstStyle/>
          <a:p>
            <a:r>
              <a:rPr lang="en-US" altLang="en-US" sz="2800" b="0">
                <a:solidFill>
                  <a:srgbClr val="0000FF"/>
                </a:solidFill>
              </a:rPr>
              <a:t>8.3.4 </a:t>
            </a:r>
            <a:r>
              <a:rPr lang="en-CA" altLang="en-US" sz="2800" b="0">
                <a:solidFill>
                  <a:srgbClr val="0000FF"/>
                </a:solidFill>
              </a:rPr>
              <a:t>Soloway, Adelson, and Ehrlich  model</a:t>
            </a:r>
            <a:endParaRPr lang="en-US" altLang="en-US" sz="2800" b="0">
              <a:solidFill>
                <a:srgbClr val="0000FF"/>
              </a:solidFill>
            </a:endParaRPr>
          </a:p>
        </p:txBody>
      </p:sp>
      <p:sp>
        <p:nvSpPr>
          <p:cNvPr id="52228" name="Rectangle 3">
            <a:extLst>
              <a:ext uri="{FF2B5EF4-FFF2-40B4-BE49-F238E27FC236}">
                <a16:creationId xmlns:a16="http://schemas.microsoft.com/office/drawing/2014/main" id="{DF727086-DA63-870A-73A1-61B57FF85162}"/>
              </a:ext>
            </a:extLst>
          </p:cNvPr>
          <p:cNvSpPr>
            <a:spLocks noGrp="1" noChangeArrowheads="1"/>
          </p:cNvSpPr>
          <p:nvPr>
            <p:ph type="body" idx="4294967295"/>
          </p:nvPr>
        </p:nvSpPr>
        <p:spPr>
          <a:xfrm>
            <a:off x="128588" y="692150"/>
            <a:ext cx="8836025" cy="5721350"/>
          </a:xfrm>
        </p:spPr>
        <p:txBody>
          <a:bodyPr/>
          <a:lstStyle/>
          <a:p>
            <a:r>
              <a:rPr lang="en-CA" altLang="en-US"/>
              <a:t>Similar to the other models, documentations play a key role in program understanding in this model.</a:t>
            </a:r>
          </a:p>
          <a:p>
            <a:r>
              <a:rPr lang="en-CA" altLang="en-US"/>
              <a:t>The understanding process matches programming plans found in source code with external documentations using rules of discourse.</a:t>
            </a:r>
          </a:p>
          <a:p>
            <a:r>
              <a:rPr lang="en-CA" altLang="en-US"/>
              <a:t>During the understanding process, the programmer creates a hierarchical knowledge structure representing their understanding of the code.</a:t>
            </a:r>
          </a:p>
          <a:p>
            <a:pPr lvl="1"/>
            <a:r>
              <a:rPr lang="en-CA" altLang="en-US"/>
              <a:t>Comprehension begins with a high level program goal, and finer, lower level subgoals are generated to realize the upper level goals.</a:t>
            </a:r>
          </a:p>
          <a:p>
            <a:r>
              <a:rPr lang="en-CA" altLang="en-US"/>
              <a:t>Comprehension is an iterative process; in each iteration, the programmer expands their understanding of the code by refining the already identified subgoals and identifying new subgoals. </a:t>
            </a:r>
          </a:p>
          <a:p>
            <a:r>
              <a:rPr lang="en-CA" altLang="en-US"/>
              <a:t>The process is said to complete when the programmer has associated all the programming plans with the goal hierarchy.</a:t>
            </a:r>
            <a:endParaRPr lang="en-US" altLang="en-US">
              <a:latin typeface="Times New Roman" panose="02020603050405020304" pitchFamily="18" charset="0"/>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9">
            <a:extLst>
              <a:ext uri="{FF2B5EF4-FFF2-40B4-BE49-F238E27FC236}">
                <a16:creationId xmlns:a16="http://schemas.microsoft.com/office/drawing/2014/main" id="{E1776E05-B32F-43F4-D53F-62EBDFFBC44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ECFBEDED-2636-419F-8A10-3D24C2472165}" type="slidenum">
              <a:rPr lang="en-US" altLang="en-US" sz="1000">
                <a:solidFill>
                  <a:srgbClr val="000000"/>
                </a:solidFill>
              </a:rPr>
              <a:pPr/>
              <a:t>49</a:t>
            </a:fld>
            <a:endParaRPr lang="en-US" altLang="en-US" sz="1000">
              <a:solidFill>
                <a:srgbClr val="000000"/>
              </a:solidFill>
            </a:endParaRPr>
          </a:p>
        </p:txBody>
      </p:sp>
      <p:sp>
        <p:nvSpPr>
          <p:cNvPr id="53251" name="Rectangle 1">
            <a:extLst>
              <a:ext uri="{FF2B5EF4-FFF2-40B4-BE49-F238E27FC236}">
                <a16:creationId xmlns:a16="http://schemas.microsoft.com/office/drawing/2014/main" id="{B493D206-F9FB-7CD1-7F41-2DB62315136C}"/>
              </a:ext>
            </a:extLst>
          </p:cNvPr>
          <p:cNvSpPr>
            <a:spLocks noChangeArrowheads="1"/>
          </p:cNvSpPr>
          <p:nvPr/>
        </p:nvSpPr>
        <p:spPr bwMode="auto">
          <a:xfrm>
            <a:off x="2430463" y="5888038"/>
            <a:ext cx="3933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8.6: Pennington model.</a:t>
            </a:r>
            <a:endParaRPr lang="en-CA" altLang="en-US" sz="2400">
              <a:solidFill>
                <a:srgbClr val="0000FF"/>
              </a:solidFill>
            </a:endParaRPr>
          </a:p>
        </p:txBody>
      </p:sp>
      <p:pic>
        <p:nvPicPr>
          <p:cNvPr id="53252" name="Picture 2" descr="C:\DataFebruary7\ASAGAR\PAPER\MYBOOK2\SEVBOOK\PCOM\pennington.xfig.eps">
            <a:extLst>
              <a:ext uri="{FF2B5EF4-FFF2-40B4-BE49-F238E27FC236}">
                <a16:creationId xmlns:a16="http://schemas.microsoft.com/office/drawing/2014/main" id="{C57DC1E0-9A0E-D121-759A-5CA226C92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1250950"/>
            <a:ext cx="5014913"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2">
            <a:extLst>
              <a:ext uri="{FF2B5EF4-FFF2-40B4-BE49-F238E27FC236}">
                <a16:creationId xmlns:a16="http://schemas.microsoft.com/office/drawing/2014/main" id="{87961419-49AE-97FC-E9CA-D8D2DAEDF9D6}"/>
              </a:ext>
            </a:extLst>
          </p:cNvPr>
          <p:cNvSpPr>
            <a:spLocks noGrp="1" noChangeArrowheads="1"/>
          </p:cNvSpPr>
          <p:nvPr>
            <p:ph type="title" idx="4294967295"/>
          </p:nvPr>
        </p:nvSpPr>
        <p:spPr>
          <a:xfrm>
            <a:off x="0" y="104775"/>
            <a:ext cx="9144000" cy="885825"/>
          </a:xfrm>
        </p:spPr>
        <p:txBody>
          <a:bodyPr/>
          <a:lstStyle/>
          <a:p>
            <a:r>
              <a:rPr lang="en-US" altLang="en-US" sz="2800" b="0">
                <a:solidFill>
                  <a:srgbClr val="0000FF"/>
                </a:solidFill>
              </a:rPr>
              <a:t>8.3.5 </a:t>
            </a:r>
            <a:r>
              <a:rPr lang="en-CA" altLang="en-US" sz="2800" b="0">
                <a:solidFill>
                  <a:srgbClr val="0000FF"/>
                </a:solidFill>
              </a:rPr>
              <a:t>Pennington Model</a:t>
            </a:r>
            <a:endParaRPr lang="en-US" altLang="en-US" sz="2800" b="0">
              <a:solidFill>
                <a:srgbClr val="0000FF"/>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9">
            <a:extLst>
              <a:ext uri="{FF2B5EF4-FFF2-40B4-BE49-F238E27FC236}">
                <a16:creationId xmlns:a16="http://schemas.microsoft.com/office/drawing/2014/main" id="{7ABCBB02-2515-0011-D219-6D5BFCDDC965}"/>
              </a:ext>
            </a:extLst>
          </p:cNvPr>
          <p:cNvSpPr>
            <a:spLocks noGrp="1" noChangeArrowheads="1"/>
          </p:cNvSpPr>
          <p:nvPr>
            <p:ph type="sldNum" sz="quarter" idx="10"/>
          </p:nvPr>
        </p:nvSpPr>
        <p:spPr>
          <a:xfrm>
            <a:off x="7010400" y="6397625"/>
            <a:ext cx="2133600" cy="476250"/>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A6D2274-5776-4E0D-8640-2FCBBCD36B3B}" type="slidenum">
              <a:rPr lang="en-US" altLang="en-US" sz="1000">
                <a:solidFill>
                  <a:srgbClr val="000000"/>
                </a:solidFill>
              </a:rPr>
              <a:pPr/>
              <a:t>5</a:t>
            </a:fld>
            <a:endParaRPr lang="en-US" altLang="en-US" sz="1000">
              <a:solidFill>
                <a:srgbClr val="000000"/>
              </a:solidFill>
            </a:endParaRPr>
          </a:p>
        </p:txBody>
      </p:sp>
      <p:sp>
        <p:nvSpPr>
          <p:cNvPr id="8195" name="Rectangle 2">
            <a:extLst>
              <a:ext uri="{FF2B5EF4-FFF2-40B4-BE49-F238E27FC236}">
                <a16:creationId xmlns:a16="http://schemas.microsoft.com/office/drawing/2014/main" id="{FA9AF20B-D3D7-3ADC-16CF-A49BB93FE208}"/>
              </a:ext>
            </a:extLst>
          </p:cNvPr>
          <p:cNvSpPr>
            <a:spLocks noGrp="1" noChangeArrowheads="1"/>
          </p:cNvSpPr>
          <p:nvPr>
            <p:ph type="title" idx="4294967295"/>
          </p:nvPr>
        </p:nvSpPr>
        <p:spPr/>
        <p:txBody>
          <a:bodyPr/>
          <a:lstStyle/>
          <a:p>
            <a:r>
              <a:rPr lang="en-US" altLang="en-US" b="0">
                <a:solidFill>
                  <a:srgbClr val="0000FF"/>
                </a:solidFill>
              </a:rPr>
              <a:t>8.2 Basic Terms</a:t>
            </a:r>
            <a:endParaRPr lang="en-US" altLang="en-US" b="0">
              <a:solidFill>
                <a:srgbClr val="0000FF"/>
              </a:solidFill>
              <a:latin typeface="Times New Roman" panose="02020603050405020304" pitchFamily="18" charset="0"/>
            </a:endParaRPr>
          </a:p>
        </p:txBody>
      </p:sp>
      <p:sp>
        <p:nvSpPr>
          <p:cNvPr id="6" name="Rectangle 5">
            <a:extLst>
              <a:ext uri="{FF2B5EF4-FFF2-40B4-BE49-F238E27FC236}">
                <a16:creationId xmlns:a16="http://schemas.microsoft.com/office/drawing/2014/main" id="{B25B1091-5C41-7865-604D-E447E644EA28}"/>
              </a:ext>
            </a:extLst>
          </p:cNvPr>
          <p:cNvSpPr/>
          <p:nvPr/>
        </p:nvSpPr>
        <p:spPr>
          <a:xfrm>
            <a:off x="1219200" y="5967413"/>
            <a:ext cx="7239000" cy="460375"/>
          </a:xfrm>
          <a:prstGeom prst="rect">
            <a:avLst/>
          </a:prstGeom>
        </p:spPr>
        <p:txBody>
          <a:bodyPr>
            <a:spAutoFit/>
          </a:bodyPr>
          <a:lstStyle/>
          <a:p>
            <a:pPr>
              <a:defRPr/>
            </a:pPr>
            <a:r>
              <a:rPr lang="fr-FR" sz="2400" b="0" dirty="0">
                <a:solidFill>
                  <a:srgbClr val="0000FF"/>
                </a:solidFill>
                <a:latin typeface="+mn-lt"/>
              </a:rPr>
              <a:t>Table 8.2: Code cognition </a:t>
            </a:r>
            <a:r>
              <a:rPr lang="fr-FR" sz="2400" b="0" dirty="0" err="1">
                <a:solidFill>
                  <a:srgbClr val="0000FF"/>
                </a:solidFill>
                <a:latin typeface="+mn-lt"/>
              </a:rPr>
              <a:t>models</a:t>
            </a:r>
            <a:r>
              <a:rPr lang="fr-FR" sz="2400" b="0" dirty="0">
                <a:solidFill>
                  <a:srgbClr val="0000FF"/>
                </a:solidFill>
                <a:latin typeface="+mn-lt"/>
              </a:rPr>
              <a:t> [1] (©[1995] IEEE).</a:t>
            </a:r>
            <a:endParaRPr lang="en-CA" sz="2400" dirty="0">
              <a:solidFill>
                <a:srgbClr val="0000FF"/>
              </a:solidFill>
              <a:latin typeface="+mn-lt"/>
            </a:endParaRPr>
          </a:p>
        </p:txBody>
      </p:sp>
      <p:graphicFrame>
        <p:nvGraphicFramePr>
          <p:cNvPr id="2" name="Table 1">
            <a:extLst>
              <a:ext uri="{FF2B5EF4-FFF2-40B4-BE49-F238E27FC236}">
                <a16:creationId xmlns:a16="http://schemas.microsoft.com/office/drawing/2014/main" id="{6834BD81-8AA5-72E2-C3BF-D7A37D03B4A1}"/>
              </a:ext>
            </a:extLst>
          </p:cNvPr>
          <p:cNvGraphicFramePr>
            <a:graphicFrameLocks noGrp="1"/>
          </p:cNvGraphicFramePr>
          <p:nvPr/>
        </p:nvGraphicFramePr>
        <p:xfrm>
          <a:off x="914400" y="704850"/>
          <a:ext cx="7132638" cy="5211763"/>
        </p:xfrm>
        <a:graphic>
          <a:graphicData uri="http://schemas.openxmlformats.org/drawingml/2006/table">
            <a:tbl>
              <a:tblPr firstRow="1" bandRow="1">
                <a:tableStyleId>{5C22544A-7EE6-4342-B048-85BDC9FD1C3A}</a:tableStyleId>
              </a:tblPr>
              <a:tblGrid>
                <a:gridCol w="2377546">
                  <a:extLst>
                    <a:ext uri="{9D8B030D-6E8A-4147-A177-3AD203B41FA5}">
                      <a16:colId xmlns:a16="http://schemas.microsoft.com/office/drawing/2014/main" val="20000"/>
                    </a:ext>
                  </a:extLst>
                </a:gridCol>
                <a:gridCol w="2845041">
                  <a:extLst>
                    <a:ext uri="{9D8B030D-6E8A-4147-A177-3AD203B41FA5}">
                      <a16:colId xmlns:a16="http://schemas.microsoft.com/office/drawing/2014/main" val="20001"/>
                    </a:ext>
                  </a:extLst>
                </a:gridCol>
                <a:gridCol w="1910051">
                  <a:extLst>
                    <a:ext uri="{9D8B030D-6E8A-4147-A177-3AD203B41FA5}">
                      <a16:colId xmlns:a16="http://schemas.microsoft.com/office/drawing/2014/main" val="20002"/>
                    </a:ext>
                  </a:extLst>
                </a:gridCol>
              </a:tblGrid>
              <a:tr h="640030">
                <a:tc>
                  <a:txBody>
                    <a:bodyPr/>
                    <a:lstStyle/>
                    <a:p>
                      <a:r>
                        <a:rPr lang="en-US" sz="1800" dirty="0">
                          <a:solidFill>
                            <a:srgbClr val="0000FF"/>
                          </a:solidFill>
                        </a:rPr>
                        <a:t>Model</a:t>
                      </a:r>
                      <a:endParaRPr lang="en-CA" sz="1800" dirty="0">
                        <a:solidFill>
                          <a:srgbClr val="0000FF"/>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rPr>
                        <a:t>Maintenance activity</a:t>
                      </a:r>
                      <a:endParaRPr lang="en-CA" sz="1800" dirty="0">
                        <a:solidFill>
                          <a:srgbClr val="0000FF"/>
                        </a:solidFill>
                      </a:endParaRPr>
                    </a:p>
                    <a:p>
                      <a:endParaRPr lang="en-CA" sz="1800" dirty="0"/>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rPr>
                        <a:t>Authors</a:t>
                      </a:r>
                      <a:endParaRPr lang="en-CA" sz="1800" dirty="0">
                        <a:solidFill>
                          <a:srgbClr val="0000FF"/>
                        </a:solidFill>
                      </a:endParaRPr>
                    </a:p>
                    <a:p>
                      <a:endParaRPr lang="en-CA" sz="1800" dirty="0"/>
                    </a:p>
                  </a:txBody>
                  <a:tcPr marL="91444" marR="91444" marT="45698" marB="45698">
                    <a:solidFill>
                      <a:schemeClr val="accent1">
                        <a:lumMod val="40000"/>
                        <a:lumOff val="60000"/>
                      </a:schemeClr>
                    </a:solidFill>
                  </a:tcPr>
                </a:tc>
                <a:extLst>
                  <a:ext uri="{0D108BD9-81ED-4DB2-BD59-A6C34878D82A}">
                    <a16:rowId xmlns:a16="http://schemas.microsoft.com/office/drawing/2014/main" val="10000"/>
                  </a:ext>
                </a:extLst>
              </a:tr>
              <a:tr h="64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C00000"/>
                          </a:solidFill>
                        </a:rPr>
                        <a:t>Control-flow</a:t>
                      </a:r>
                      <a:endParaRPr lang="en-CA" sz="1800" dirty="0">
                        <a:solidFill>
                          <a:srgbClr val="C00000"/>
                        </a:solidFill>
                      </a:endParaRPr>
                    </a:p>
                    <a:p>
                      <a:endParaRPr lang="en-CA" sz="1800" dirty="0">
                        <a:solidFill>
                          <a:srgbClr val="C00000"/>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C00000"/>
                          </a:solidFill>
                        </a:rPr>
                        <a:t>Understand</a:t>
                      </a:r>
                      <a:endParaRPr lang="en-CA" sz="1800" dirty="0">
                        <a:solidFill>
                          <a:srgbClr val="C00000"/>
                        </a:solidFill>
                      </a:endParaRPr>
                    </a:p>
                    <a:p>
                      <a:endParaRPr lang="en-CA" sz="1800" dirty="0">
                        <a:solidFill>
                          <a:srgbClr val="C00000"/>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C00000"/>
                          </a:solidFill>
                        </a:rPr>
                        <a:t>Pennington</a:t>
                      </a:r>
                      <a:endParaRPr lang="en-CA" sz="1800" dirty="0">
                        <a:solidFill>
                          <a:srgbClr val="C00000"/>
                        </a:solidFill>
                      </a:endParaRPr>
                    </a:p>
                    <a:p>
                      <a:endParaRPr lang="en-CA" sz="1800" dirty="0">
                        <a:solidFill>
                          <a:srgbClr val="C00000"/>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1"/>
                  </a:ext>
                </a:extLst>
              </a:tr>
              <a:tr h="64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0000"/>
                              <a:lumOff val="40000"/>
                            </a:schemeClr>
                          </a:solidFill>
                        </a:rPr>
                        <a:t>Functional</a:t>
                      </a:r>
                      <a:endParaRPr lang="en-CA" sz="1800" dirty="0">
                        <a:solidFill>
                          <a:schemeClr val="bg1">
                            <a:lumMod val="60000"/>
                            <a:lumOff val="40000"/>
                          </a:schemeClr>
                        </a:solidFill>
                      </a:endParaRPr>
                    </a:p>
                    <a:p>
                      <a:endParaRPr lang="en-CA" sz="1800" dirty="0">
                        <a:solidFill>
                          <a:schemeClr val="bg1">
                            <a:lumMod val="60000"/>
                            <a:lumOff val="40000"/>
                          </a:schemeClr>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0000"/>
                              <a:lumOff val="40000"/>
                            </a:schemeClr>
                          </a:solidFill>
                        </a:rPr>
                        <a:t>Understand</a:t>
                      </a:r>
                      <a:endParaRPr lang="en-CA" sz="1800" dirty="0">
                        <a:solidFill>
                          <a:schemeClr val="bg1">
                            <a:lumMod val="60000"/>
                            <a:lumOff val="40000"/>
                          </a:schemeClr>
                        </a:solidFill>
                      </a:endParaRPr>
                    </a:p>
                    <a:p>
                      <a:endParaRPr lang="en-CA" sz="1800" dirty="0">
                        <a:solidFill>
                          <a:schemeClr val="bg1">
                            <a:lumMod val="60000"/>
                            <a:lumOff val="40000"/>
                          </a:schemeClr>
                        </a:solidFill>
                      </a:endParaRPr>
                    </a:p>
                  </a:txBody>
                  <a:tcPr marL="91444" marR="91444" marT="45698" marB="45698">
                    <a:solidFill>
                      <a:schemeClr val="accent1">
                        <a:lumMod val="40000"/>
                        <a:lumOff val="60000"/>
                      </a:schemeClr>
                    </a:solidFill>
                  </a:tcPr>
                </a:tc>
                <a:tc>
                  <a:txBody>
                    <a:bodyPr/>
                    <a:lstStyle/>
                    <a:p>
                      <a:r>
                        <a:rPr lang="en-US" sz="1800" dirty="0">
                          <a:solidFill>
                            <a:schemeClr val="bg1">
                              <a:lumMod val="60000"/>
                              <a:lumOff val="40000"/>
                            </a:schemeClr>
                          </a:solidFill>
                        </a:rPr>
                        <a:t>Pennington</a:t>
                      </a:r>
                      <a:endParaRPr lang="en-CA" sz="1800" dirty="0">
                        <a:solidFill>
                          <a:schemeClr val="bg1">
                            <a:lumMod val="60000"/>
                            <a:lumOff val="40000"/>
                          </a:schemeClr>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2"/>
                  </a:ext>
                </a:extLst>
              </a:tr>
              <a:tr h="9143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FF"/>
                          </a:solidFill>
                        </a:rPr>
                        <a:t>Top-down</a:t>
                      </a:r>
                      <a:endParaRPr lang="en-CA" sz="1800" dirty="0">
                        <a:solidFill>
                          <a:srgbClr val="FF00FF"/>
                        </a:solidFill>
                      </a:endParaRPr>
                    </a:p>
                    <a:p>
                      <a:endParaRPr lang="en-CA" sz="1800" dirty="0">
                        <a:solidFill>
                          <a:srgbClr val="FF00FF"/>
                        </a:solidFill>
                      </a:endParaRPr>
                    </a:p>
                  </a:txBody>
                  <a:tcPr marL="91444" marR="91444" marT="45698" marB="45698">
                    <a:solidFill>
                      <a:schemeClr val="accent1">
                        <a:lumMod val="40000"/>
                        <a:lumOff val="60000"/>
                      </a:schemeClr>
                    </a:solidFill>
                  </a:tcPr>
                </a:tc>
                <a:tc>
                  <a:txBody>
                    <a:bodyPr/>
                    <a:lstStyle/>
                    <a:p>
                      <a:r>
                        <a:rPr lang="en-US" sz="1800" dirty="0">
                          <a:solidFill>
                            <a:srgbClr val="FF00FF"/>
                          </a:solidFill>
                        </a:rPr>
                        <a:t>Understand</a:t>
                      </a:r>
                      <a:endParaRPr lang="en-CA" sz="1800" dirty="0">
                        <a:solidFill>
                          <a:srgbClr val="FF00FF"/>
                        </a:solidFill>
                      </a:endParaRPr>
                    </a:p>
                  </a:txBody>
                  <a:tcPr marL="91444" marR="91444" marT="45698" marB="45698">
                    <a:solidFill>
                      <a:schemeClr val="accent1">
                        <a:lumMod val="40000"/>
                        <a:lumOff val="60000"/>
                      </a:schemeClr>
                    </a:solidFill>
                  </a:tcPr>
                </a:tc>
                <a:tc>
                  <a:txBody>
                    <a:bodyPr/>
                    <a:lstStyle/>
                    <a:p>
                      <a:r>
                        <a:rPr lang="en-US" sz="1800" dirty="0" err="1">
                          <a:solidFill>
                            <a:srgbClr val="FF00FF"/>
                          </a:solidFill>
                        </a:rPr>
                        <a:t>Soloway</a:t>
                      </a:r>
                      <a:r>
                        <a:rPr lang="en-US" sz="1800" dirty="0">
                          <a:solidFill>
                            <a:srgbClr val="FF00FF"/>
                          </a:solidFill>
                        </a:rPr>
                        <a:t>, Adelson, and Ehrlich</a:t>
                      </a:r>
                      <a:endParaRPr lang="en-CA" sz="1800" dirty="0">
                        <a:solidFill>
                          <a:srgbClr val="FF00FF"/>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3"/>
                  </a:ext>
                </a:extLst>
              </a:tr>
              <a:tr h="1188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0000"/>
                          </a:solidFill>
                        </a:rPr>
                        <a:t>Integrated</a:t>
                      </a:r>
                      <a:endParaRPr lang="en-CA" sz="1800" dirty="0">
                        <a:solidFill>
                          <a:srgbClr val="990000"/>
                        </a:solidFill>
                      </a:endParaRPr>
                    </a:p>
                    <a:p>
                      <a:endParaRPr lang="en-CA" sz="1800" dirty="0">
                        <a:solidFill>
                          <a:srgbClr val="990000"/>
                        </a:solidFill>
                      </a:endParaRPr>
                    </a:p>
                  </a:txBody>
                  <a:tcPr marL="91444" marR="91444" marT="45698" marB="45698">
                    <a:solidFill>
                      <a:schemeClr val="accent1">
                        <a:lumMod val="40000"/>
                        <a:lumOff val="60000"/>
                      </a:schemeClr>
                    </a:solidFill>
                  </a:tcPr>
                </a:tc>
                <a:tc>
                  <a:txBody>
                    <a:bodyPr/>
                    <a:lstStyle/>
                    <a:p>
                      <a:r>
                        <a:rPr lang="en-US" sz="1800" dirty="0">
                          <a:solidFill>
                            <a:srgbClr val="990000"/>
                          </a:solidFill>
                        </a:rPr>
                        <a:t>Understand,</a:t>
                      </a:r>
                    </a:p>
                    <a:p>
                      <a:r>
                        <a:rPr lang="en-US" sz="1800" dirty="0">
                          <a:solidFill>
                            <a:srgbClr val="990000"/>
                          </a:solidFill>
                        </a:rPr>
                        <a:t>Corrective,</a:t>
                      </a:r>
                    </a:p>
                    <a:p>
                      <a:r>
                        <a:rPr lang="en-US" sz="1800" dirty="0">
                          <a:solidFill>
                            <a:srgbClr val="990000"/>
                          </a:solidFill>
                        </a:rPr>
                        <a:t>Adaptive,</a:t>
                      </a:r>
                    </a:p>
                    <a:p>
                      <a:r>
                        <a:rPr lang="en-US" sz="1800" dirty="0">
                          <a:solidFill>
                            <a:srgbClr val="990000"/>
                          </a:solidFill>
                        </a:rPr>
                        <a:t>And Perfective</a:t>
                      </a:r>
                      <a:endParaRPr lang="en-CA" sz="1800" dirty="0">
                        <a:solidFill>
                          <a:srgbClr val="990000"/>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0000"/>
                          </a:solidFill>
                        </a:rPr>
                        <a:t>Von </a:t>
                      </a:r>
                      <a:r>
                        <a:rPr lang="en-US" sz="1800" dirty="0" err="1">
                          <a:solidFill>
                            <a:srgbClr val="990000"/>
                          </a:solidFill>
                        </a:rPr>
                        <a:t>Mayrhauser</a:t>
                      </a:r>
                      <a:r>
                        <a:rPr lang="en-US" sz="1800" dirty="0">
                          <a:solidFill>
                            <a:srgbClr val="990000"/>
                          </a:solidFill>
                        </a:rPr>
                        <a:t> and</a:t>
                      </a:r>
                      <a:r>
                        <a:rPr lang="en-US" sz="1800" baseline="0" dirty="0">
                          <a:solidFill>
                            <a:srgbClr val="990000"/>
                          </a:solidFill>
                        </a:rPr>
                        <a:t> Vans</a:t>
                      </a:r>
                      <a:endParaRPr lang="en-CA" sz="1800" dirty="0">
                        <a:solidFill>
                          <a:srgbClr val="990000"/>
                        </a:solidFill>
                      </a:endParaRPr>
                    </a:p>
                    <a:p>
                      <a:endParaRPr lang="en-CA" sz="1800" dirty="0">
                        <a:solidFill>
                          <a:srgbClr val="990000"/>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4"/>
                  </a:ext>
                </a:extLst>
              </a:tr>
              <a:tr h="1188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rPr>
                        <a:t>Other</a:t>
                      </a:r>
                      <a:endParaRPr lang="en-CA" sz="1800" dirty="0">
                        <a:solidFill>
                          <a:srgbClr val="0000FF"/>
                        </a:solidFill>
                      </a:endParaRPr>
                    </a:p>
                    <a:p>
                      <a:endParaRPr lang="en-CA" sz="1800" dirty="0"/>
                    </a:p>
                  </a:txBody>
                  <a:tcPr marL="91444" marR="91444" marT="45698" marB="45698">
                    <a:solidFill>
                      <a:schemeClr val="accent1">
                        <a:lumMod val="40000"/>
                        <a:lumOff val="60000"/>
                      </a:schemeClr>
                    </a:solidFill>
                  </a:tcPr>
                </a:tc>
                <a:tc>
                  <a:txBody>
                    <a:bodyPr/>
                    <a:lstStyle/>
                    <a:p>
                      <a:r>
                        <a:rPr lang="en-US" sz="1800" dirty="0">
                          <a:solidFill>
                            <a:srgbClr val="0000FF"/>
                          </a:solidFill>
                        </a:rPr>
                        <a:t>Enhancement</a:t>
                      </a:r>
                    </a:p>
                    <a:p>
                      <a:r>
                        <a:rPr lang="en-US" sz="1800" dirty="0">
                          <a:solidFill>
                            <a:srgbClr val="0000FF"/>
                          </a:solidFill>
                        </a:rPr>
                        <a:t>Understand</a:t>
                      </a:r>
                      <a:endParaRPr lang="en-CA" sz="1800" dirty="0">
                        <a:solidFill>
                          <a:srgbClr val="0000FF"/>
                        </a:solidFill>
                      </a:endParaRPr>
                    </a:p>
                    <a:p>
                      <a:endParaRPr lang="en-CA" sz="1800" dirty="0"/>
                    </a:p>
                  </a:txBody>
                  <a:tcPr marL="91444" marR="91444" marT="45698" marB="45698">
                    <a:solidFill>
                      <a:schemeClr val="accent1">
                        <a:lumMod val="40000"/>
                        <a:lumOff val="60000"/>
                      </a:schemeClr>
                    </a:solidFill>
                  </a:tcPr>
                </a:tc>
                <a:tc>
                  <a:txBody>
                    <a:bodyPr/>
                    <a:lstStyle/>
                    <a:p>
                      <a:r>
                        <a:rPr lang="en-US" sz="1800" dirty="0" err="1">
                          <a:solidFill>
                            <a:srgbClr val="0000FF"/>
                          </a:solidFill>
                        </a:rPr>
                        <a:t>Letovsky</a:t>
                      </a:r>
                      <a:endParaRPr lang="en-US" sz="1800" dirty="0">
                        <a:solidFill>
                          <a:srgbClr val="0000FF"/>
                        </a:solidFill>
                      </a:endParaRPr>
                    </a:p>
                    <a:p>
                      <a:r>
                        <a:rPr lang="en-US" sz="1800" dirty="0">
                          <a:solidFill>
                            <a:srgbClr val="0000FF"/>
                          </a:solidFill>
                        </a:rPr>
                        <a:t>Brooks</a:t>
                      </a:r>
                    </a:p>
                    <a:p>
                      <a:r>
                        <a:rPr lang="en-US" sz="1800" dirty="0" err="1">
                          <a:solidFill>
                            <a:srgbClr val="0000FF"/>
                          </a:solidFill>
                        </a:rPr>
                        <a:t>Shneiderman</a:t>
                      </a:r>
                      <a:r>
                        <a:rPr lang="en-US" sz="1800" dirty="0">
                          <a:solidFill>
                            <a:srgbClr val="0000FF"/>
                          </a:solidFill>
                        </a:rPr>
                        <a:t> and Mayer</a:t>
                      </a:r>
                      <a:endParaRPr lang="en-CA" sz="1800" dirty="0">
                        <a:solidFill>
                          <a:srgbClr val="0000FF"/>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9">
            <a:extLst>
              <a:ext uri="{FF2B5EF4-FFF2-40B4-BE49-F238E27FC236}">
                <a16:creationId xmlns:a16="http://schemas.microsoft.com/office/drawing/2014/main" id="{482B94FC-4352-174D-0279-653187EF4EE6}"/>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AF24BD6-C757-4A99-AFEB-12E143F83AC7}" type="slidenum">
              <a:rPr lang="en-US" altLang="en-US" sz="1000">
                <a:solidFill>
                  <a:srgbClr val="000000"/>
                </a:solidFill>
              </a:rPr>
              <a:pPr/>
              <a:t>50</a:t>
            </a:fld>
            <a:endParaRPr lang="en-US" altLang="en-US" sz="1000">
              <a:solidFill>
                <a:srgbClr val="000000"/>
              </a:solidFill>
            </a:endParaRPr>
          </a:p>
        </p:txBody>
      </p:sp>
      <p:sp>
        <p:nvSpPr>
          <p:cNvPr id="54275" name="Rectangle 2">
            <a:extLst>
              <a:ext uri="{FF2B5EF4-FFF2-40B4-BE49-F238E27FC236}">
                <a16:creationId xmlns:a16="http://schemas.microsoft.com/office/drawing/2014/main" id="{C18B0202-A532-B0EF-4B06-9C04ED300CFC}"/>
              </a:ext>
            </a:extLst>
          </p:cNvPr>
          <p:cNvSpPr>
            <a:spLocks noGrp="1" noChangeArrowheads="1"/>
          </p:cNvSpPr>
          <p:nvPr>
            <p:ph type="title" idx="4294967295"/>
          </p:nvPr>
        </p:nvSpPr>
        <p:spPr>
          <a:xfrm>
            <a:off x="0" y="104775"/>
            <a:ext cx="9144000" cy="623888"/>
          </a:xfrm>
        </p:spPr>
        <p:txBody>
          <a:bodyPr/>
          <a:lstStyle/>
          <a:p>
            <a:r>
              <a:rPr lang="en-US" altLang="en-US" sz="2800" b="0">
                <a:solidFill>
                  <a:srgbClr val="0000FF"/>
                </a:solidFill>
              </a:rPr>
              <a:t>8.3.5 </a:t>
            </a:r>
            <a:r>
              <a:rPr lang="en-CA" altLang="en-US" sz="2800" b="0">
                <a:solidFill>
                  <a:srgbClr val="0000FF"/>
                </a:solidFill>
              </a:rPr>
              <a:t>Pennington Model</a:t>
            </a:r>
            <a:endParaRPr lang="en-US" altLang="en-US" sz="2800" b="0">
              <a:solidFill>
                <a:srgbClr val="0000FF"/>
              </a:solidFill>
            </a:endParaRPr>
          </a:p>
        </p:txBody>
      </p:sp>
      <p:sp>
        <p:nvSpPr>
          <p:cNvPr id="54276" name="Rectangle 3">
            <a:extLst>
              <a:ext uri="{FF2B5EF4-FFF2-40B4-BE49-F238E27FC236}">
                <a16:creationId xmlns:a16="http://schemas.microsoft.com/office/drawing/2014/main" id="{CB8450BE-92FB-88EC-03C8-37C0223F7C2E}"/>
              </a:ext>
            </a:extLst>
          </p:cNvPr>
          <p:cNvSpPr>
            <a:spLocks noGrp="1" noChangeArrowheads="1"/>
          </p:cNvSpPr>
          <p:nvPr>
            <p:ph type="body" idx="4294967295"/>
          </p:nvPr>
        </p:nvSpPr>
        <p:spPr>
          <a:xfrm>
            <a:off x="152400" y="742950"/>
            <a:ext cx="8836025" cy="5386388"/>
          </a:xfrm>
        </p:spPr>
        <p:txBody>
          <a:bodyPr/>
          <a:lstStyle/>
          <a:p>
            <a:r>
              <a:rPr lang="en-CA" altLang="en-US"/>
              <a:t>The model applies two concepts:</a:t>
            </a:r>
          </a:p>
          <a:p>
            <a:pPr lvl="1"/>
            <a:r>
              <a:rPr lang="en-CA" altLang="en-US"/>
              <a:t>textbase and </a:t>
            </a:r>
          </a:p>
          <a:p>
            <a:pPr lvl="1"/>
            <a:r>
              <a:rPr lang="en-CA" altLang="en-US"/>
              <a:t>situation model. is important to</a:t>
            </a:r>
          </a:p>
          <a:p>
            <a:r>
              <a:rPr lang="en-CA" altLang="en-US"/>
              <a:t>Pay attention to the loop: </a:t>
            </a:r>
          </a:p>
          <a:p>
            <a:pPr lvl="1"/>
            <a:r>
              <a:rPr lang="en-CA" altLang="en-US"/>
              <a:t>{Match – Mental representation – Text structure knowledge} followed by the Textbase. </a:t>
            </a:r>
          </a:p>
          <a:p>
            <a:r>
              <a:rPr lang="en-CA" altLang="en-US"/>
              <a:t>The programmer iterates through the loop, thereby incrementally creating the mental representation. </a:t>
            </a:r>
          </a:p>
          <a:p>
            <a:r>
              <a:rPr lang="en-CA" altLang="en-US"/>
              <a:t>Finally, when the programmer stops iterating through the loop, the final mental representation is known as the textbase. </a:t>
            </a:r>
          </a:p>
          <a:p>
            <a:r>
              <a:rPr lang="en-CA" altLang="en-US"/>
              <a:t>There is a similar relationship between the second mental representation box and the situation model.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9">
            <a:extLst>
              <a:ext uri="{FF2B5EF4-FFF2-40B4-BE49-F238E27FC236}">
                <a16:creationId xmlns:a16="http://schemas.microsoft.com/office/drawing/2014/main" id="{89A524F8-A2AF-BD57-03F9-EAD42BADD9F4}"/>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9803191A-8A9B-4496-B357-39342F3798C9}" type="slidenum">
              <a:rPr lang="en-US" altLang="en-US" sz="1000">
                <a:solidFill>
                  <a:srgbClr val="000000"/>
                </a:solidFill>
              </a:rPr>
              <a:pPr/>
              <a:t>51</a:t>
            </a:fld>
            <a:endParaRPr lang="en-US" altLang="en-US" sz="1000">
              <a:solidFill>
                <a:srgbClr val="000000"/>
              </a:solidFill>
            </a:endParaRPr>
          </a:p>
        </p:txBody>
      </p:sp>
      <p:sp>
        <p:nvSpPr>
          <p:cNvPr id="55299" name="Rectangle 2">
            <a:extLst>
              <a:ext uri="{FF2B5EF4-FFF2-40B4-BE49-F238E27FC236}">
                <a16:creationId xmlns:a16="http://schemas.microsoft.com/office/drawing/2014/main" id="{3E91C772-10AF-AD40-9E79-9567070E2AC1}"/>
              </a:ext>
            </a:extLst>
          </p:cNvPr>
          <p:cNvSpPr>
            <a:spLocks noGrp="1" noChangeArrowheads="1"/>
          </p:cNvSpPr>
          <p:nvPr>
            <p:ph type="title" idx="4294967295"/>
          </p:nvPr>
        </p:nvSpPr>
        <p:spPr>
          <a:xfrm>
            <a:off x="0" y="104775"/>
            <a:ext cx="9144000" cy="623888"/>
          </a:xfrm>
        </p:spPr>
        <p:txBody>
          <a:bodyPr/>
          <a:lstStyle/>
          <a:p>
            <a:r>
              <a:rPr lang="en-US" altLang="en-US" sz="2800" b="0">
                <a:solidFill>
                  <a:srgbClr val="0000FF"/>
                </a:solidFill>
              </a:rPr>
              <a:t>8.3.5 </a:t>
            </a:r>
            <a:r>
              <a:rPr lang="en-CA" altLang="en-US" sz="2800" b="0">
                <a:solidFill>
                  <a:srgbClr val="0000FF"/>
                </a:solidFill>
              </a:rPr>
              <a:t>Pennington Model</a:t>
            </a:r>
            <a:endParaRPr lang="en-US" altLang="en-US" sz="2800" b="0">
              <a:solidFill>
                <a:srgbClr val="0000FF"/>
              </a:solidFill>
            </a:endParaRPr>
          </a:p>
        </p:txBody>
      </p:sp>
      <p:sp>
        <p:nvSpPr>
          <p:cNvPr id="55300" name="Rectangle 3">
            <a:extLst>
              <a:ext uri="{FF2B5EF4-FFF2-40B4-BE49-F238E27FC236}">
                <a16:creationId xmlns:a16="http://schemas.microsoft.com/office/drawing/2014/main" id="{F26DF357-A5AC-D16C-E2F9-98217D980908}"/>
              </a:ext>
            </a:extLst>
          </p:cNvPr>
          <p:cNvSpPr>
            <a:spLocks noGrp="1" noChangeArrowheads="1"/>
          </p:cNvSpPr>
          <p:nvPr>
            <p:ph type="body" idx="4294967295"/>
          </p:nvPr>
        </p:nvSpPr>
        <p:spPr>
          <a:xfrm>
            <a:off x="152400" y="742950"/>
            <a:ext cx="8836025" cy="5707063"/>
          </a:xfrm>
        </p:spPr>
        <p:txBody>
          <a:bodyPr/>
          <a:lstStyle/>
          <a:p>
            <a:r>
              <a:rPr lang="en-CA" altLang="en-US"/>
              <a:t>The concepts of textbase and situation model are explained as follows:</a:t>
            </a:r>
          </a:p>
          <a:p>
            <a:pPr lvl="1"/>
            <a:r>
              <a:rPr lang="en-US" altLang="en-US"/>
              <a:t>Textbase (Program model)</a:t>
            </a:r>
          </a:p>
          <a:p>
            <a:pPr lvl="2"/>
            <a:r>
              <a:rPr lang="en-CA" altLang="en-US"/>
              <a:t>A textbase represents information that the reader of a text can recall from memory after reading the text. </a:t>
            </a:r>
          </a:p>
          <a:p>
            <a:pPr lvl="2"/>
            <a:r>
              <a:rPr lang="en-CA" altLang="en-US"/>
              <a:t>A textbase includes a hierarchy of representations comprising a surface-level knowledge of the text, a microstructure of relationships among text propositions, and a macrostructure organizing the text representation.</a:t>
            </a:r>
          </a:p>
          <a:p>
            <a:pPr lvl="2"/>
            <a:r>
              <a:rPr lang="en-CA" altLang="en-US"/>
              <a:t>The textbase basically describes a program model in terms of the control flow of the program, because when programmers read new code they build a control flow abstraction of the code.</a:t>
            </a:r>
            <a:endParaRPr lang="en-US" altLang="en-US"/>
          </a:p>
          <a:p>
            <a:pPr lvl="1"/>
            <a:r>
              <a:rPr lang="en-US" altLang="en-US"/>
              <a:t>Situation model</a:t>
            </a:r>
          </a:p>
          <a:p>
            <a:pPr lvl="2"/>
            <a:r>
              <a:rPr lang="en-CA" altLang="en-US"/>
              <a:t>A situation model represents what the text is about. </a:t>
            </a:r>
          </a:p>
          <a:p>
            <a:pPr lvl="2"/>
            <a:r>
              <a:rPr lang="en-CA" altLang="en-US"/>
              <a:t>The model requires knowledge of the real-world domains and objects.</a:t>
            </a:r>
          </a:p>
          <a:p>
            <a:pPr lvl="2"/>
            <a:r>
              <a:rPr lang="en-CA" altLang="en-US"/>
              <a:t>Situation models are built via cross-referencing and chunking.</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9">
            <a:extLst>
              <a:ext uri="{FF2B5EF4-FFF2-40B4-BE49-F238E27FC236}">
                <a16:creationId xmlns:a16="http://schemas.microsoft.com/office/drawing/2014/main" id="{46CCEB55-1040-70EA-A63A-12DF67DF42CB}"/>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002BBA73-F76A-4883-ACD1-E5F3FD034B53}" type="slidenum">
              <a:rPr lang="en-US" altLang="en-US" sz="1000">
                <a:solidFill>
                  <a:srgbClr val="000000"/>
                </a:solidFill>
              </a:rPr>
              <a:pPr/>
              <a:t>52</a:t>
            </a:fld>
            <a:endParaRPr lang="en-US" altLang="en-US" sz="1000">
              <a:solidFill>
                <a:srgbClr val="000000"/>
              </a:solidFill>
            </a:endParaRPr>
          </a:p>
        </p:txBody>
      </p:sp>
      <p:sp>
        <p:nvSpPr>
          <p:cNvPr id="56323" name="Rectangle 2">
            <a:extLst>
              <a:ext uri="{FF2B5EF4-FFF2-40B4-BE49-F238E27FC236}">
                <a16:creationId xmlns:a16="http://schemas.microsoft.com/office/drawing/2014/main" id="{B30474A4-019F-94CB-5531-E73AED3B111D}"/>
              </a:ext>
            </a:extLst>
          </p:cNvPr>
          <p:cNvSpPr>
            <a:spLocks noGrp="1" noChangeArrowheads="1"/>
          </p:cNvSpPr>
          <p:nvPr>
            <p:ph type="title" idx="4294967295"/>
          </p:nvPr>
        </p:nvSpPr>
        <p:spPr>
          <a:xfrm>
            <a:off x="0" y="104775"/>
            <a:ext cx="9144000" cy="623888"/>
          </a:xfrm>
        </p:spPr>
        <p:txBody>
          <a:bodyPr/>
          <a:lstStyle/>
          <a:p>
            <a:r>
              <a:rPr lang="en-US" altLang="en-US" sz="2800" b="0">
                <a:solidFill>
                  <a:srgbClr val="0000FF"/>
                </a:solidFill>
              </a:rPr>
              <a:t>8.3.5 </a:t>
            </a:r>
            <a:r>
              <a:rPr lang="en-CA" altLang="en-US" sz="2800" b="0">
                <a:solidFill>
                  <a:srgbClr val="0000FF"/>
                </a:solidFill>
              </a:rPr>
              <a:t>Pennington Model</a:t>
            </a:r>
            <a:endParaRPr lang="en-US" altLang="en-US" sz="2800" b="0">
              <a:solidFill>
                <a:srgbClr val="0000FF"/>
              </a:solidFill>
            </a:endParaRPr>
          </a:p>
        </p:txBody>
      </p:sp>
      <p:sp>
        <p:nvSpPr>
          <p:cNvPr id="56324" name="Rectangle 3">
            <a:extLst>
              <a:ext uri="{FF2B5EF4-FFF2-40B4-BE49-F238E27FC236}">
                <a16:creationId xmlns:a16="http://schemas.microsoft.com/office/drawing/2014/main" id="{C6B5388D-FC55-662A-63FB-35E1B38E20A2}"/>
              </a:ext>
            </a:extLst>
          </p:cNvPr>
          <p:cNvSpPr>
            <a:spLocks noGrp="1" noChangeArrowheads="1"/>
          </p:cNvSpPr>
          <p:nvPr>
            <p:ph type="body" idx="4294967295"/>
          </p:nvPr>
        </p:nvSpPr>
        <p:spPr>
          <a:xfrm>
            <a:off x="152400" y="742950"/>
            <a:ext cx="8836025" cy="5707063"/>
          </a:xfrm>
        </p:spPr>
        <p:txBody>
          <a:bodyPr/>
          <a:lstStyle/>
          <a:p>
            <a:r>
              <a:rPr lang="en-US" altLang="en-US"/>
              <a:t>A high level description of the model is as follows:</a:t>
            </a:r>
          </a:p>
          <a:p>
            <a:pPr lvl="1"/>
            <a:r>
              <a:rPr lang="en-CA" altLang="en-US"/>
              <a:t>The programmer assimilates their understanding of the code, knowledge of the text structure, and the situation model to create a mental model in the form of a textbase.</a:t>
            </a:r>
          </a:p>
          <a:p>
            <a:pPr lvl="1"/>
            <a:r>
              <a:rPr lang="en-CA" altLang="en-US"/>
              <a:t>The programmer assimilates the documentations, plan knowledge, and the textbase to create the situation model.</a:t>
            </a:r>
          </a:p>
          <a:p>
            <a:pPr lvl="1"/>
            <a:r>
              <a:rPr lang="en-CA" altLang="en-US"/>
              <a:t>The textbase and the situation model are cross-referenced to refine and update the two models.</a:t>
            </a:r>
          </a:p>
          <a:p>
            <a:r>
              <a:rPr lang="en-US" altLang="en-US"/>
              <a:t>While reading code, programmers gain knowledge about the following aspects of code:</a:t>
            </a:r>
          </a:p>
          <a:p>
            <a:pPr lvl="1"/>
            <a:r>
              <a:rPr lang="en-US" altLang="en-US"/>
              <a:t>Operations</a:t>
            </a:r>
          </a:p>
          <a:p>
            <a:pPr lvl="1"/>
            <a:r>
              <a:rPr lang="en-US" altLang="en-US"/>
              <a:t>Control Flow</a:t>
            </a:r>
          </a:p>
          <a:p>
            <a:pPr lvl="1"/>
            <a:r>
              <a:rPr lang="en-US" altLang="en-US"/>
              <a:t>Data Flow</a:t>
            </a:r>
          </a:p>
          <a:p>
            <a:pPr lvl="1"/>
            <a:r>
              <a:rPr lang="en-US" altLang="en-US"/>
              <a:t>State</a:t>
            </a:r>
          </a:p>
          <a:p>
            <a:pPr lvl="1"/>
            <a:r>
              <a:rPr lang="en-US" altLang="en-US"/>
              <a:t>Function</a:t>
            </a:r>
          </a:p>
          <a:p>
            <a:pPr lvl="1"/>
            <a:endParaRPr lang="en-CA" altLang="en-US"/>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a:extLst>
              <a:ext uri="{FF2B5EF4-FFF2-40B4-BE49-F238E27FC236}">
                <a16:creationId xmlns:a16="http://schemas.microsoft.com/office/drawing/2014/main" id="{58BCA3D3-946D-2FDB-638E-8F726431960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98FEB863-EDD6-46F3-BB71-BAEEE91CD4EC}" type="slidenum">
              <a:rPr lang="en-US" altLang="en-US" sz="1000">
                <a:solidFill>
                  <a:srgbClr val="000000"/>
                </a:solidFill>
              </a:rPr>
              <a:pPr/>
              <a:t>53</a:t>
            </a:fld>
            <a:endParaRPr lang="en-US" altLang="en-US" sz="1000">
              <a:solidFill>
                <a:srgbClr val="000000"/>
              </a:solidFill>
            </a:endParaRPr>
          </a:p>
        </p:txBody>
      </p:sp>
      <p:sp>
        <p:nvSpPr>
          <p:cNvPr id="57347" name="Rectangle 2">
            <a:extLst>
              <a:ext uri="{FF2B5EF4-FFF2-40B4-BE49-F238E27FC236}">
                <a16:creationId xmlns:a16="http://schemas.microsoft.com/office/drawing/2014/main" id="{FB26CB96-96DC-2AF3-82D4-3C4269CAC66C}"/>
              </a:ext>
            </a:extLst>
          </p:cNvPr>
          <p:cNvSpPr>
            <a:spLocks noChangeArrowheads="1"/>
          </p:cNvSpPr>
          <p:nvPr/>
        </p:nvSpPr>
        <p:spPr bwMode="auto">
          <a:xfrm>
            <a:off x="746125" y="5795963"/>
            <a:ext cx="7331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8.7: Integrated Metamodel [1] (c [1995] IEEE).</a:t>
            </a:r>
            <a:endParaRPr lang="en-CA" altLang="en-US" sz="2400">
              <a:solidFill>
                <a:srgbClr val="0000FF"/>
              </a:solidFill>
            </a:endParaRPr>
          </a:p>
        </p:txBody>
      </p:sp>
      <p:pic>
        <p:nvPicPr>
          <p:cNvPr id="57348" name="Picture 2" descr="C:\DataFebruary7\ASAGAR\PAPER\MYBOOK2\SEVBOOK\PCOM\integrated.xfig.eps">
            <a:extLst>
              <a:ext uri="{FF2B5EF4-FFF2-40B4-BE49-F238E27FC236}">
                <a16:creationId xmlns:a16="http://schemas.microsoft.com/office/drawing/2014/main" id="{E283AB00-B0EB-BC29-48B4-F96E2FC7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963" y="935038"/>
            <a:ext cx="4983162"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2">
            <a:extLst>
              <a:ext uri="{FF2B5EF4-FFF2-40B4-BE49-F238E27FC236}">
                <a16:creationId xmlns:a16="http://schemas.microsoft.com/office/drawing/2014/main" id="{373F6F00-3774-5025-3009-8422169E9338}"/>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8.3.6 </a:t>
            </a:r>
            <a:r>
              <a:rPr lang="en-CA" altLang="en-US" sz="2800" b="0">
                <a:solidFill>
                  <a:srgbClr val="0000FF"/>
                </a:solidFill>
              </a:rPr>
              <a:t>Integrated Metamodel</a:t>
            </a:r>
            <a:endParaRPr lang="en-US" altLang="en-US" sz="2800" b="0">
              <a:solidFill>
                <a:srgbClr val="0000FF"/>
              </a:solidFill>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9">
            <a:extLst>
              <a:ext uri="{FF2B5EF4-FFF2-40B4-BE49-F238E27FC236}">
                <a16:creationId xmlns:a16="http://schemas.microsoft.com/office/drawing/2014/main" id="{D05FD3EC-02ED-D59B-BFBD-80FDCC844A97}"/>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0DCC89FA-B7D1-487B-BA02-9108EFD18CF1}" type="slidenum">
              <a:rPr lang="en-US" altLang="en-US" sz="1000">
                <a:solidFill>
                  <a:srgbClr val="000000"/>
                </a:solidFill>
              </a:rPr>
              <a:pPr/>
              <a:t>54</a:t>
            </a:fld>
            <a:endParaRPr lang="en-US" altLang="en-US" sz="1000">
              <a:solidFill>
                <a:srgbClr val="000000"/>
              </a:solidFill>
            </a:endParaRPr>
          </a:p>
        </p:txBody>
      </p:sp>
      <p:sp>
        <p:nvSpPr>
          <p:cNvPr id="58371" name="Rectangle 2">
            <a:extLst>
              <a:ext uri="{FF2B5EF4-FFF2-40B4-BE49-F238E27FC236}">
                <a16:creationId xmlns:a16="http://schemas.microsoft.com/office/drawing/2014/main" id="{08A1BA45-AB8A-ACB0-DEF7-F8085976B892}"/>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8.3.6 </a:t>
            </a:r>
            <a:r>
              <a:rPr lang="en-CA" altLang="en-US" sz="2800" b="0">
                <a:solidFill>
                  <a:srgbClr val="0000FF"/>
                </a:solidFill>
              </a:rPr>
              <a:t>Integrated Metamodel</a:t>
            </a:r>
            <a:endParaRPr lang="en-US" altLang="en-US" sz="2800" b="0">
              <a:solidFill>
                <a:srgbClr val="0000FF"/>
              </a:solidFill>
            </a:endParaRPr>
          </a:p>
        </p:txBody>
      </p:sp>
      <p:sp>
        <p:nvSpPr>
          <p:cNvPr id="46084" name="Rectangle 3">
            <a:extLst>
              <a:ext uri="{FF2B5EF4-FFF2-40B4-BE49-F238E27FC236}">
                <a16:creationId xmlns:a16="http://schemas.microsoft.com/office/drawing/2014/main" id="{6C36FE56-A733-1169-7F1D-3C1F48CB5FD5}"/>
              </a:ext>
            </a:extLst>
          </p:cNvPr>
          <p:cNvSpPr>
            <a:spLocks noGrp="1" noChangeArrowheads="1"/>
          </p:cNvSpPr>
          <p:nvPr>
            <p:ph type="body" idx="4294967295"/>
          </p:nvPr>
        </p:nvSpPr>
        <p:spPr>
          <a:xfrm>
            <a:off x="141288" y="815975"/>
            <a:ext cx="8836025" cy="5559425"/>
          </a:xfrm>
        </p:spPr>
        <p:txBody>
          <a:bodyPr/>
          <a:lstStyle/>
          <a:p>
            <a:pPr>
              <a:defRPr/>
            </a:pPr>
            <a:r>
              <a:rPr lang="en-CA" sz="2800" dirty="0"/>
              <a:t>The four major components of the model are explained in the following:</a:t>
            </a:r>
            <a:endParaRPr lang="en-US" dirty="0">
              <a:latin typeface="Times New Roman" pitchFamily="18" charset="0"/>
            </a:endParaRPr>
          </a:p>
          <a:p>
            <a:pPr lvl="1">
              <a:defRPr/>
            </a:pPr>
            <a:r>
              <a:rPr lang="en-US" dirty="0">
                <a:latin typeface="+mn-lt"/>
              </a:rPr>
              <a:t>Top-down model</a:t>
            </a:r>
          </a:p>
          <a:p>
            <a:pPr lvl="2">
              <a:defRPr/>
            </a:pPr>
            <a:r>
              <a:rPr lang="en-US" dirty="0"/>
              <a:t>It is also known as </a:t>
            </a:r>
            <a:r>
              <a:rPr lang="en-US" i="1" dirty="0">
                <a:solidFill>
                  <a:srgbClr val="FF0000"/>
                </a:solidFill>
              </a:rPr>
              <a:t>domain model</a:t>
            </a:r>
            <a:r>
              <a:rPr lang="en-US" dirty="0"/>
              <a:t> and it represents domain knowledge about the program.</a:t>
            </a:r>
            <a:endParaRPr lang="en-US" dirty="0">
              <a:latin typeface="+mn-lt"/>
            </a:endParaRPr>
          </a:p>
          <a:p>
            <a:pPr lvl="1">
              <a:defRPr/>
            </a:pPr>
            <a:r>
              <a:rPr lang="en-US" dirty="0">
                <a:latin typeface="+mn-lt"/>
              </a:rPr>
              <a:t>Program model</a:t>
            </a:r>
          </a:p>
          <a:p>
            <a:pPr lvl="2">
              <a:defRPr/>
            </a:pPr>
            <a:r>
              <a:rPr lang="en-CA" dirty="0"/>
              <a:t>If the programmer understands what the program is doing from the control flow aspect, then he has a program model of the code.</a:t>
            </a:r>
            <a:endParaRPr lang="en-US" dirty="0">
              <a:latin typeface="+mn-lt"/>
            </a:endParaRPr>
          </a:p>
          <a:p>
            <a:pPr lvl="1">
              <a:defRPr/>
            </a:pPr>
            <a:r>
              <a:rPr lang="en-US" dirty="0">
                <a:latin typeface="+mn-lt"/>
              </a:rPr>
              <a:t>Situation model (See the Pennington’s model)</a:t>
            </a:r>
          </a:p>
          <a:p>
            <a:pPr lvl="2">
              <a:defRPr/>
            </a:pPr>
            <a:r>
              <a:rPr lang="en-CA" dirty="0"/>
              <a:t>After building a program model, a programmer builds a situation model by using control flow and data flow information in a bottom-up manner.</a:t>
            </a:r>
            <a:endParaRPr lang="en-US" dirty="0">
              <a:latin typeface="+mn-lt"/>
            </a:endParaRPr>
          </a:p>
          <a:p>
            <a:pPr lvl="1">
              <a:defRPr/>
            </a:pPr>
            <a:r>
              <a:rPr lang="en-US" dirty="0">
                <a:latin typeface="+mn-lt"/>
              </a:rPr>
              <a:t>Knowledge base</a:t>
            </a:r>
          </a:p>
          <a:p>
            <a:pPr lvl="2">
              <a:defRPr/>
            </a:pPr>
            <a:r>
              <a:rPr lang="en-CA" dirty="0"/>
              <a:t>The knowledge base provides a medium for interactions among the above three models, and comprises the following three kinds of knowledge structures. (See next slide.)</a:t>
            </a:r>
            <a:endParaRPr lang="en-US" dirty="0">
              <a:latin typeface="+mn-lt"/>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9">
            <a:extLst>
              <a:ext uri="{FF2B5EF4-FFF2-40B4-BE49-F238E27FC236}">
                <a16:creationId xmlns:a16="http://schemas.microsoft.com/office/drawing/2014/main" id="{13B2D627-065F-1D2D-C4F2-201D38FB1B5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1BC8943-66B0-4D0F-B047-2C17CBF94C8B}" type="slidenum">
              <a:rPr lang="en-US" altLang="en-US" sz="1000">
                <a:solidFill>
                  <a:srgbClr val="000000"/>
                </a:solidFill>
              </a:rPr>
              <a:pPr/>
              <a:t>55</a:t>
            </a:fld>
            <a:endParaRPr lang="en-US" altLang="en-US" sz="1000">
              <a:solidFill>
                <a:srgbClr val="000000"/>
              </a:solidFill>
            </a:endParaRPr>
          </a:p>
        </p:txBody>
      </p:sp>
      <p:sp>
        <p:nvSpPr>
          <p:cNvPr id="59395" name="Rectangle 2">
            <a:extLst>
              <a:ext uri="{FF2B5EF4-FFF2-40B4-BE49-F238E27FC236}">
                <a16:creationId xmlns:a16="http://schemas.microsoft.com/office/drawing/2014/main" id="{8705A6A3-9056-47CD-E7BD-2B94F93F9B84}"/>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8.3.6 </a:t>
            </a:r>
            <a:r>
              <a:rPr lang="en-CA" altLang="en-US" sz="2800" b="0">
                <a:solidFill>
                  <a:srgbClr val="0000FF"/>
                </a:solidFill>
              </a:rPr>
              <a:t>Integrated Metamodel</a:t>
            </a:r>
            <a:endParaRPr lang="en-US" altLang="en-US" sz="2800" b="0">
              <a:solidFill>
                <a:srgbClr val="0000FF"/>
              </a:solidFill>
            </a:endParaRPr>
          </a:p>
        </p:txBody>
      </p:sp>
      <p:sp>
        <p:nvSpPr>
          <p:cNvPr id="46084" name="Rectangle 3">
            <a:extLst>
              <a:ext uri="{FF2B5EF4-FFF2-40B4-BE49-F238E27FC236}">
                <a16:creationId xmlns:a16="http://schemas.microsoft.com/office/drawing/2014/main" id="{AB52CAEA-98E2-626A-8FD0-5CD76E25DF64}"/>
              </a:ext>
            </a:extLst>
          </p:cNvPr>
          <p:cNvSpPr>
            <a:spLocks noGrp="1" noChangeArrowheads="1"/>
          </p:cNvSpPr>
          <p:nvPr>
            <p:ph type="body" idx="4294967295"/>
          </p:nvPr>
        </p:nvSpPr>
        <p:spPr>
          <a:xfrm>
            <a:off x="141288" y="815975"/>
            <a:ext cx="8836025" cy="5559425"/>
          </a:xfrm>
        </p:spPr>
        <p:txBody>
          <a:bodyPr/>
          <a:lstStyle/>
          <a:p>
            <a:pPr lvl="1">
              <a:defRPr/>
            </a:pPr>
            <a:r>
              <a:rPr lang="en-US" dirty="0">
                <a:latin typeface="+mn-lt"/>
              </a:rPr>
              <a:t>Knowledge base (contd.)</a:t>
            </a:r>
          </a:p>
          <a:p>
            <a:pPr lvl="2">
              <a:defRPr/>
            </a:pPr>
            <a:r>
              <a:rPr lang="en-CA" dirty="0"/>
              <a:t>The  …. following three kinds of knowledge structures. </a:t>
            </a:r>
          </a:p>
          <a:p>
            <a:pPr lvl="3">
              <a:defRPr/>
            </a:pPr>
            <a:r>
              <a:rPr lang="en-US" dirty="0">
                <a:latin typeface="+mn-lt"/>
              </a:rPr>
              <a:t>Top-down structures</a:t>
            </a:r>
          </a:p>
          <a:p>
            <a:pPr lvl="4">
              <a:defRPr/>
            </a:pPr>
            <a:r>
              <a:rPr lang="en-US" dirty="0">
                <a:latin typeface="+mn-lt"/>
              </a:rPr>
              <a:t> These include programming plans and rules of discourse.</a:t>
            </a:r>
          </a:p>
          <a:p>
            <a:pPr lvl="4">
              <a:defRPr/>
            </a:pPr>
            <a:r>
              <a:rPr lang="en-US" dirty="0">
                <a:latin typeface="+mn-lt"/>
              </a:rPr>
              <a:t> The programming plans are categorized into: strategic plans, tactical plans, and implementation plans.</a:t>
            </a:r>
          </a:p>
          <a:p>
            <a:pPr lvl="3">
              <a:defRPr/>
            </a:pPr>
            <a:r>
              <a:rPr lang="en-US" dirty="0">
                <a:latin typeface="+mn-lt"/>
              </a:rPr>
              <a:t>Program model structures</a:t>
            </a:r>
          </a:p>
          <a:p>
            <a:pPr lvl="4">
              <a:defRPr/>
            </a:pPr>
            <a:r>
              <a:rPr lang="en-US" dirty="0">
                <a:latin typeface="+mn-lt"/>
              </a:rPr>
              <a:t> These </a:t>
            </a:r>
            <a:r>
              <a:rPr lang="en-CA" dirty="0"/>
              <a:t>include two kinds of knowledge: text-structure knowledge and plan knowledge.</a:t>
            </a:r>
            <a:endParaRPr lang="en-US" dirty="0">
              <a:latin typeface="+mn-lt"/>
            </a:endParaRPr>
          </a:p>
          <a:p>
            <a:pPr lvl="3">
              <a:defRPr/>
            </a:pPr>
            <a:r>
              <a:rPr lang="en-US" dirty="0">
                <a:latin typeface="+mn-lt"/>
              </a:rPr>
              <a:t>Situation model structures</a:t>
            </a:r>
          </a:p>
          <a:p>
            <a:pPr lvl="4">
              <a:defRPr/>
            </a:pPr>
            <a:r>
              <a:rPr lang="en-US" dirty="0">
                <a:latin typeface="+mn-lt"/>
              </a:rPr>
              <a:t> These </a:t>
            </a:r>
            <a:r>
              <a:rPr lang="en-CA" dirty="0"/>
              <a:t>are described in terms of problem domain knowledge and functional knowledge.</a:t>
            </a:r>
            <a:endParaRPr lang="en-US" dirty="0">
              <a:latin typeface="+mn-lt"/>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9">
            <a:extLst>
              <a:ext uri="{FF2B5EF4-FFF2-40B4-BE49-F238E27FC236}">
                <a16:creationId xmlns:a16="http://schemas.microsoft.com/office/drawing/2014/main" id="{BAA5A67A-D4BD-D3F1-C503-A31A476C0FB2}"/>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40A0DD6-CC38-4161-B344-6277E98CEB36}" type="slidenum">
              <a:rPr lang="en-US" altLang="en-US" sz="1000">
                <a:solidFill>
                  <a:srgbClr val="000000"/>
                </a:solidFill>
              </a:rPr>
              <a:pPr/>
              <a:t>56</a:t>
            </a:fld>
            <a:endParaRPr lang="en-US" altLang="en-US" sz="1000">
              <a:solidFill>
                <a:srgbClr val="000000"/>
              </a:solidFill>
            </a:endParaRPr>
          </a:p>
        </p:txBody>
      </p:sp>
      <p:sp>
        <p:nvSpPr>
          <p:cNvPr id="60419" name="Rectangle 2">
            <a:extLst>
              <a:ext uri="{FF2B5EF4-FFF2-40B4-BE49-F238E27FC236}">
                <a16:creationId xmlns:a16="http://schemas.microsoft.com/office/drawing/2014/main" id="{98D5179A-64A9-781A-3D12-CE4897E4FF5B}"/>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8.3.6 </a:t>
            </a:r>
            <a:r>
              <a:rPr lang="en-CA" altLang="en-US" sz="2800" b="0">
                <a:solidFill>
                  <a:srgbClr val="0000FF"/>
                </a:solidFill>
              </a:rPr>
              <a:t>Integrated Metamodel</a:t>
            </a:r>
            <a:endParaRPr lang="en-US" altLang="en-US" sz="2800" b="0">
              <a:solidFill>
                <a:srgbClr val="0000FF"/>
              </a:solidFill>
            </a:endParaRPr>
          </a:p>
        </p:txBody>
      </p:sp>
      <p:sp>
        <p:nvSpPr>
          <p:cNvPr id="46084" name="Rectangle 3">
            <a:extLst>
              <a:ext uri="{FF2B5EF4-FFF2-40B4-BE49-F238E27FC236}">
                <a16:creationId xmlns:a16="http://schemas.microsoft.com/office/drawing/2014/main" id="{13B47291-5379-2A88-3849-14F759E7DB99}"/>
              </a:ext>
            </a:extLst>
          </p:cNvPr>
          <p:cNvSpPr>
            <a:spLocks noGrp="1" noChangeArrowheads="1"/>
          </p:cNvSpPr>
          <p:nvPr>
            <p:ph type="body" idx="4294967295"/>
          </p:nvPr>
        </p:nvSpPr>
        <p:spPr>
          <a:xfrm>
            <a:off x="141288" y="815975"/>
            <a:ext cx="8836025" cy="5559425"/>
          </a:xfrm>
        </p:spPr>
        <p:txBody>
          <a:bodyPr/>
          <a:lstStyle/>
          <a:p>
            <a:pPr>
              <a:buFont typeface="Arial" panose="020B0604020202020204" pitchFamily="34" charset="0"/>
              <a:buChar char="•"/>
              <a:defRPr/>
            </a:pPr>
            <a:r>
              <a:rPr lang="en-US" dirty="0">
                <a:latin typeface="+mn-lt"/>
              </a:rPr>
              <a:t>In the integrated </a:t>
            </a:r>
            <a:r>
              <a:rPr lang="en-US" dirty="0" err="1">
                <a:latin typeface="+mn-lt"/>
              </a:rPr>
              <a:t>metamodel</a:t>
            </a:r>
            <a:r>
              <a:rPr lang="en-US" dirty="0">
                <a:latin typeface="+mn-lt"/>
              </a:rPr>
              <a:t>, all the three models are simultaneously built.</a:t>
            </a:r>
          </a:p>
          <a:p>
            <a:pPr>
              <a:defRPr/>
            </a:pPr>
            <a:r>
              <a:rPr lang="en-CA" dirty="0"/>
              <a:t>The programmer takes an opportunistic approach and simultaneously builds all the three models by updating the knowledge base with the understanding of one model and applying the knowledge to further build another model.</a:t>
            </a:r>
          </a:p>
          <a:p>
            <a:pPr lvl="1">
              <a:defRPr/>
            </a:pPr>
            <a:r>
              <a:rPr lang="en-CA" dirty="0"/>
              <a:t>For example, the knowledge generated from the program model can be used to expand and/or refine the situation model, and vice versa.</a:t>
            </a:r>
          </a:p>
          <a:p>
            <a:pPr lvl="1">
              <a:defRPr/>
            </a:pPr>
            <a:r>
              <a:rPr lang="en-CA" dirty="0"/>
              <a:t>The programmer uses the knowledge base for guidance to make a transition from one model to another.</a:t>
            </a:r>
          </a:p>
          <a:p>
            <a:pPr>
              <a:defRPr/>
            </a:pPr>
            <a:r>
              <a:rPr lang="en-CA" dirty="0"/>
              <a:t>The knowledge base is also called long-term memory, and it is generally organized into schemas (aka plans).</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9">
            <a:extLst>
              <a:ext uri="{FF2B5EF4-FFF2-40B4-BE49-F238E27FC236}">
                <a16:creationId xmlns:a16="http://schemas.microsoft.com/office/drawing/2014/main" id="{62C4DCD3-1E0D-BD9E-C9A1-8DA7CA72462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DEA2EDF-AC43-4A02-BCD2-87D21E9FA076}" type="slidenum">
              <a:rPr lang="en-US" altLang="en-US" sz="1000">
                <a:solidFill>
                  <a:srgbClr val="000000"/>
                </a:solidFill>
              </a:rPr>
              <a:pPr/>
              <a:t>57</a:t>
            </a:fld>
            <a:endParaRPr lang="en-US" altLang="en-US" sz="1000">
              <a:solidFill>
                <a:srgbClr val="000000"/>
              </a:solidFill>
            </a:endParaRPr>
          </a:p>
        </p:txBody>
      </p:sp>
      <p:sp>
        <p:nvSpPr>
          <p:cNvPr id="61443" name="Rectangle 2">
            <a:extLst>
              <a:ext uri="{FF2B5EF4-FFF2-40B4-BE49-F238E27FC236}">
                <a16:creationId xmlns:a16="http://schemas.microsoft.com/office/drawing/2014/main" id="{EE57B322-BDCD-EE70-4AA5-D8D90E50C0DE}"/>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8.4 Protocol Analysis</a:t>
            </a:r>
          </a:p>
        </p:txBody>
      </p:sp>
      <p:sp>
        <p:nvSpPr>
          <p:cNvPr id="237571" name="Rectangle 3">
            <a:extLst>
              <a:ext uri="{FF2B5EF4-FFF2-40B4-BE49-F238E27FC236}">
                <a16:creationId xmlns:a16="http://schemas.microsoft.com/office/drawing/2014/main" id="{5BCAFC3C-B9B8-FEF5-F0B9-23B358C62EED}"/>
              </a:ext>
            </a:extLst>
          </p:cNvPr>
          <p:cNvSpPr>
            <a:spLocks noGrp="1" noChangeArrowheads="1"/>
          </p:cNvSpPr>
          <p:nvPr>
            <p:ph type="body" idx="4294967295"/>
          </p:nvPr>
        </p:nvSpPr>
        <p:spPr>
          <a:xfrm>
            <a:off x="177800" y="771525"/>
            <a:ext cx="8793163" cy="5545138"/>
          </a:xfrm>
        </p:spPr>
        <p:txBody>
          <a:bodyPr/>
          <a:lstStyle/>
          <a:p>
            <a:pPr>
              <a:defRPr/>
            </a:pPr>
            <a:r>
              <a:rPr lang="en-CA" dirty="0"/>
              <a:t>Novice programmers can learn by observing how experienced programmers behave during program comprehension. </a:t>
            </a:r>
          </a:p>
          <a:p>
            <a:pPr lvl="1">
              <a:defRPr/>
            </a:pPr>
            <a:r>
              <a:rPr lang="en-CA" dirty="0"/>
              <a:t>Similarly, researchers can learn by observing how both novice and experienced programmers behave during program comprehension. </a:t>
            </a:r>
          </a:p>
          <a:p>
            <a:pPr>
              <a:defRPr/>
            </a:pPr>
            <a:r>
              <a:rPr lang="en-CA" dirty="0"/>
              <a:t>Ideally, we want to observe all aspects of programmers’ behavior while they are trying to understand the code: </a:t>
            </a:r>
          </a:p>
          <a:p>
            <a:pPr lvl="1">
              <a:defRPr/>
            </a:pPr>
            <a:r>
              <a:rPr lang="en-CA" dirty="0"/>
              <a:t>What is the programmer studying?</a:t>
            </a:r>
          </a:p>
          <a:p>
            <a:pPr lvl="1">
              <a:defRPr/>
            </a:pPr>
            <a:r>
              <a:rPr lang="en-CA" dirty="0"/>
              <a:t>What is the programmer thinking when he sees something interesting?</a:t>
            </a:r>
          </a:p>
          <a:p>
            <a:pPr lvl="1">
              <a:defRPr/>
            </a:pPr>
            <a:r>
              <a:rPr lang="en-CA" dirty="0"/>
              <a:t>What does the programmer do after he finds something interesting?</a:t>
            </a:r>
          </a:p>
          <a:p>
            <a:pPr lvl="1">
              <a:defRPr/>
            </a:pPr>
            <a:r>
              <a:rPr lang="en-CA" dirty="0"/>
              <a:t>What is the rational thinking behind the programmer’s action?</a:t>
            </a:r>
            <a:r>
              <a:rPr lang="en-US" altLang="en-US" dirty="0">
                <a:latin typeface="+mn-lt"/>
              </a:rPr>
              <a:t> </a:t>
            </a:r>
          </a:p>
          <a:p>
            <a:pPr>
              <a:defRPr/>
            </a:pPr>
            <a:r>
              <a:rPr lang="en-CA" i="1" dirty="0">
                <a:solidFill>
                  <a:srgbClr val="FF0000"/>
                </a:solidFill>
              </a:rPr>
              <a:t>Protocol analysis</a:t>
            </a:r>
            <a:r>
              <a:rPr lang="en-CA" dirty="0"/>
              <a:t>, studied in the field of psychological research, is a key concept used in finding answers to the above questions.</a:t>
            </a: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9">
            <a:extLst>
              <a:ext uri="{FF2B5EF4-FFF2-40B4-BE49-F238E27FC236}">
                <a16:creationId xmlns:a16="http://schemas.microsoft.com/office/drawing/2014/main" id="{F9EA36E6-3BF6-C09C-629C-1084AAAF448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70EA65B1-F0D1-4972-868B-E1FEA0CA0CD0}" type="slidenum">
              <a:rPr lang="en-US" altLang="en-US" sz="1000">
                <a:solidFill>
                  <a:srgbClr val="000000"/>
                </a:solidFill>
              </a:rPr>
              <a:pPr/>
              <a:t>58</a:t>
            </a:fld>
            <a:endParaRPr lang="en-US" altLang="en-US" sz="1000">
              <a:solidFill>
                <a:srgbClr val="000000"/>
              </a:solidFill>
            </a:endParaRPr>
          </a:p>
        </p:txBody>
      </p:sp>
      <p:sp>
        <p:nvSpPr>
          <p:cNvPr id="62467" name="Rectangle 2">
            <a:extLst>
              <a:ext uri="{FF2B5EF4-FFF2-40B4-BE49-F238E27FC236}">
                <a16:creationId xmlns:a16="http://schemas.microsoft.com/office/drawing/2014/main" id="{C534F9E9-CA39-D9E8-1943-05442FC90346}"/>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8.4 Protocol Analysis</a:t>
            </a:r>
          </a:p>
        </p:txBody>
      </p:sp>
      <p:sp>
        <p:nvSpPr>
          <p:cNvPr id="237571" name="Rectangle 3">
            <a:extLst>
              <a:ext uri="{FF2B5EF4-FFF2-40B4-BE49-F238E27FC236}">
                <a16:creationId xmlns:a16="http://schemas.microsoft.com/office/drawing/2014/main" id="{EFBA2286-74C7-3A77-5C62-4B28616ED966}"/>
              </a:ext>
            </a:extLst>
          </p:cNvPr>
          <p:cNvSpPr>
            <a:spLocks noGrp="1" noChangeArrowheads="1"/>
          </p:cNvSpPr>
          <p:nvPr>
            <p:ph type="body" idx="4294967295"/>
          </p:nvPr>
        </p:nvSpPr>
        <p:spPr>
          <a:xfrm>
            <a:off x="177800" y="771525"/>
            <a:ext cx="8793163" cy="5545138"/>
          </a:xfrm>
        </p:spPr>
        <p:txBody>
          <a:bodyPr/>
          <a:lstStyle/>
          <a:p>
            <a:pPr>
              <a:defRPr/>
            </a:pPr>
            <a:r>
              <a:rPr lang="en-CA" i="1" dirty="0">
                <a:solidFill>
                  <a:srgbClr val="FF0000"/>
                </a:solidFill>
              </a:rPr>
              <a:t>Protocol analysis </a:t>
            </a:r>
            <a:r>
              <a:rPr lang="en-US" dirty="0"/>
              <a:t> </a:t>
            </a:r>
            <a:r>
              <a:rPr lang="en-CA" sz="2800" dirty="0"/>
              <a:t>is a methodology for eliciting verbal reports from participants (programmers in this case) about their thought sequences as a valid source of data on thinking. </a:t>
            </a:r>
          </a:p>
          <a:p>
            <a:pPr>
              <a:defRPr/>
            </a:pPr>
            <a:r>
              <a:rPr lang="en-CA" sz="2800" dirty="0"/>
              <a:t>Protocol analysis is composed of two  steps:</a:t>
            </a:r>
          </a:p>
          <a:p>
            <a:pPr lvl="1">
              <a:defRPr/>
            </a:pPr>
            <a:r>
              <a:rPr lang="en-CA" dirty="0"/>
              <a:t>Concurrent verbalization of a comprehension task: This step produces textual data (aka protocol data) representing the thought sequence of a programmer as he performs the comprehension task by reading the code. </a:t>
            </a:r>
          </a:p>
          <a:p>
            <a:pPr marL="914400" lvl="2" indent="0">
              <a:buFontTx/>
              <a:buNone/>
              <a:defRPr/>
            </a:pPr>
            <a:endParaRPr lang="en-CA" dirty="0"/>
          </a:p>
          <a:p>
            <a:pPr lvl="1">
              <a:defRPr/>
            </a:pPr>
            <a:r>
              <a:rPr lang="en-CA" dirty="0"/>
              <a:t>Analysis of protocol data: The protocol data is analyzed to understand the characteristics of the thinking performed by the programmer.</a:t>
            </a:r>
            <a:r>
              <a:rPr lang="en-US" dirty="0"/>
              <a:t> </a:t>
            </a:r>
            <a:endParaRPr lang="en-US" altLang="en-US"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a:extLst>
              <a:ext uri="{FF2B5EF4-FFF2-40B4-BE49-F238E27FC236}">
                <a16:creationId xmlns:a16="http://schemas.microsoft.com/office/drawing/2014/main" id="{F75260AB-47AD-A821-0BC6-4C7D25489416}"/>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92519CC5-94C5-4DB4-BDD2-FC1B24831C14}" type="slidenum">
              <a:rPr lang="en-US" altLang="en-US" sz="1000">
                <a:solidFill>
                  <a:srgbClr val="000000"/>
                </a:solidFill>
              </a:rPr>
              <a:pPr/>
              <a:t>59</a:t>
            </a:fld>
            <a:endParaRPr lang="en-US" altLang="en-US" sz="1000">
              <a:solidFill>
                <a:srgbClr val="000000"/>
              </a:solidFill>
            </a:endParaRPr>
          </a:p>
        </p:txBody>
      </p:sp>
      <p:sp>
        <p:nvSpPr>
          <p:cNvPr id="63491" name="Rectangle 2">
            <a:extLst>
              <a:ext uri="{FF2B5EF4-FFF2-40B4-BE49-F238E27FC236}">
                <a16:creationId xmlns:a16="http://schemas.microsoft.com/office/drawing/2014/main" id="{53C05904-E4A3-5EF1-1CA3-8CC20367164F}"/>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8.4 Protocol Analysis</a:t>
            </a:r>
          </a:p>
        </p:txBody>
      </p:sp>
      <p:sp>
        <p:nvSpPr>
          <p:cNvPr id="237571" name="Rectangle 3">
            <a:extLst>
              <a:ext uri="{FF2B5EF4-FFF2-40B4-BE49-F238E27FC236}">
                <a16:creationId xmlns:a16="http://schemas.microsoft.com/office/drawing/2014/main" id="{939262AE-E254-2B59-D730-E1350F5EA6FA}"/>
              </a:ext>
            </a:extLst>
          </p:cNvPr>
          <p:cNvSpPr>
            <a:spLocks noGrp="1" noChangeArrowheads="1"/>
          </p:cNvSpPr>
          <p:nvPr>
            <p:ph type="body" idx="4294967295"/>
          </p:nvPr>
        </p:nvSpPr>
        <p:spPr>
          <a:xfrm>
            <a:off x="177800" y="771525"/>
            <a:ext cx="8966200" cy="5545138"/>
          </a:xfrm>
        </p:spPr>
        <p:txBody>
          <a:bodyPr/>
          <a:lstStyle/>
          <a:p>
            <a:pPr>
              <a:defRPr/>
            </a:pPr>
            <a:r>
              <a:rPr lang="en-CA" dirty="0"/>
              <a:t>Concurrent verbalization of a comprehension task</a:t>
            </a:r>
          </a:p>
          <a:p>
            <a:pPr lvl="1">
              <a:defRPr/>
            </a:pPr>
            <a:r>
              <a:rPr lang="en-US" dirty="0"/>
              <a:t> Programmers are asked to verbalize their thoughts while working on a specific task, and it is recorded on audio-visual systems.</a:t>
            </a:r>
          </a:p>
          <a:p>
            <a:pPr lvl="2">
              <a:defRPr/>
            </a:pPr>
            <a:r>
              <a:rPr lang="en-US" altLang="en-US" dirty="0">
                <a:latin typeface="+mn-lt"/>
              </a:rPr>
              <a:t>Programmers are asked to “think aloud”: they say loudly everything they think, evaluate, and (mentally) move.</a:t>
            </a:r>
          </a:p>
          <a:p>
            <a:pPr lvl="2">
              <a:defRPr/>
            </a:pPr>
            <a:r>
              <a:rPr lang="en-US" altLang="en-US" dirty="0">
                <a:latin typeface="+mn-lt"/>
              </a:rPr>
              <a:t>This is called </a:t>
            </a:r>
            <a:r>
              <a:rPr lang="en-US" altLang="en-US" i="1" dirty="0">
                <a:solidFill>
                  <a:srgbClr val="FF0000"/>
                </a:solidFill>
                <a:latin typeface="+mn-lt"/>
              </a:rPr>
              <a:t>think aloud protocol</a:t>
            </a:r>
            <a:r>
              <a:rPr lang="en-US" altLang="en-US" dirty="0">
                <a:latin typeface="+mn-lt"/>
              </a:rPr>
              <a:t> (TAP) </a:t>
            </a:r>
          </a:p>
          <a:p>
            <a:pPr lvl="1">
              <a:defRPr/>
            </a:pPr>
            <a:r>
              <a:rPr lang="en-US" dirty="0">
                <a:latin typeface="+mn-lt"/>
              </a:rPr>
              <a:t>Some examples of concurrent verbalization are:</a:t>
            </a:r>
          </a:p>
          <a:p>
            <a:pPr lvl="3">
              <a:defRPr/>
            </a:pPr>
            <a:r>
              <a:rPr lang="en-CA" sz="1600" dirty="0">
                <a:solidFill>
                  <a:srgbClr val="0000FF"/>
                </a:solidFill>
              </a:rPr>
              <a:t>I want to read the external documentations. What? No external documentations! I wanted to speak with the developers who designed and implemented the system, but they are all gone! I mean they have left the company.</a:t>
            </a:r>
          </a:p>
          <a:p>
            <a:pPr lvl="3">
              <a:defRPr/>
            </a:pPr>
            <a:r>
              <a:rPr lang="en-CA" sz="1600" dirty="0">
                <a:solidFill>
                  <a:srgbClr val="0000FF"/>
                </a:solidFill>
              </a:rPr>
              <a:t>Okay. I am reading the code prologue.</a:t>
            </a:r>
          </a:p>
          <a:p>
            <a:pPr lvl="3">
              <a:defRPr/>
            </a:pPr>
            <a:r>
              <a:rPr lang="en-CA" sz="1600" dirty="0">
                <a:solidFill>
                  <a:srgbClr val="0000FF"/>
                </a:solidFill>
              </a:rPr>
              <a:t>Now I know that the system is for enabling customers to make seat reservations in a restaurant and placing orders.</a:t>
            </a:r>
          </a:p>
          <a:p>
            <a:pPr lvl="3">
              <a:defRPr/>
            </a:pPr>
            <a:r>
              <a:rPr lang="en-CA" sz="1600" dirty="0">
                <a:solidFill>
                  <a:srgbClr val="0000FF"/>
                </a:solidFill>
              </a:rPr>
              <a:t>I find interesting keywords in the prologue: phone, cell phone, and laptops. I think one could make reservations by calling a restaurant or on the Web. I guess ... customers might be able to place orders from their cell phones.</a:t>
            </a:r>
          </a:p>
          <a:p>
            <a:pPr lvl="3">
              <a:defRPr/>
            </a:pPr>
            <a:r>
              <a:rPr lang="en-CA" sz="1600" dirty="0">
                <a:solidFill>
                  <a:srgbClr val="0000FF"/>
                </a:solidFill>
              </a:rPr>
              <a:t>Let me read the module called </a:t>
            </a:r>
            <a:r>
              <a:rPr lang="en-CA" sz="1600" i="1" dirty="0" err="1">
                <a:solidFill>
                  <a:srgbClr val="0000FF"/>
                </a:solidFill>
              </a:rPr>
              <a:t>MakeReservation</a:t>
            </a:r>
            <a:r>
              <a:rPr lang="en-CA" sz="1600" dirty="0">
                <a:solidFill>
                  <a:srgbClr val="0000FF"/>
                </a:solidFill>
              </a:rPr>
              <a:t>.</a:t>
            </a:r>
          </a:p>
          <a:p>
            <a:pPr lvl="3">
              <a:defRPr/>
            </a:pPr>
            <a:r>
              <a:rPr lang="en-US" sz="1600" dirty="0">
                <a:solidFill>
                  <a:srgbClr val="0000FF"/>
                </a:solidFill>
              </a:rPr>
              <a:t>….</a:t>
            </a:r>
            <a:endParaRPr lang="en-CA" sz="1600" dirty="0">
              <a:solidFill>
                <a:srgbClr val="0000FF"/>
              </a:solidFill>
            </a:endParaRPr>
          </a:p>
          <a:p>
            <a:pPr marL="0" indent="0">
              <a:buFontTx/>
              <a:buNone/>
              <a:defRPr/>
            </a:pPr>
            <a:endParaRPr lang="en-CA" sz="1600" dirty="0"/>
          </a:p>
          <a:p>
            <a:pPr lvl="2">
              <a:defRPr/>
            </a:pPr>
            <a:endParaRPr lang="en-US" altLang="en-US" dirty="0">
              <a:latin typeface="Times New Roman"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9">
            <a:extLst>
              <a:ext uri="{FF2B5EF4-FFF2-40B4-BE49-F238E27FC236}">
                <a16:creationId xmlns:a16="http://schemas.microsoft.com/office/drawing/2014/main" id="{1F52C1F7-8D25-64B1-936B-C9E716BA991E}"/>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BBC9E76-4620-43BA-AC95-30A16A1CA045}" type="slidenum">
              <a:rPr lang="en-US" altLang="en-US" sz="1000">
                <a:solidFill>
                  <a:srgbClr val="000000"/>
                </a:solidFill>
              </a:rPr>
              <a:pPr/>
              <a:t>6</a:t>
            </a:fld>
            <a:endParaRPr lang="en-US" altLang="en-US" sz="1000">
              <a:solidFill>
                <a:srgbClr val="000000"/>
              </a:solidFill>
            </a:endParaRPr>
          </a:p>
        </p:txBody>
      </p:sp>
      <p:sp>
        <p:nvSpPr>
          <p:cNvPr id="9219" name="Rectangle 2">
            <a:extLst>
              <a:ext uri="{FF2B5EF4-FFF2-40B4-BE49-F238E27FC236}">
                <a16:creationId xmlns:a16="http://schemas.microsoft.com/office/drawing/2014/main" id="{8E191AC2-75A1-D6AB-EB8C-BD675359A548}"/>
              </a:ext>
            </a:extLst>
          </p:cNvPr>
          <p:cNvSpPr>
            <a:spLocks noGrp="1" noChangeArrowheads="1"/>
          </p:cNvSpPr>
          <p:nvPr>
            <p:ph type="title" idx="4294967295"/>
          </p:nvPr>
        </p:nvSpPr>
        <p:spPr/>
        <p:txBody>
          <a:bodyPr/>
          <a:lstStyle/>
          <a:p>
            <a:r>
              <a:rPr lang="en-US" altLang="en-US" b="0">
                <a:solidFill>
                  <a:srgbClr val="0000FF"/>
                </a:solidFill>
              </a:rPr>
              <a:t>8.2 Basic Terms</a:t>
            </a:r>
            <a:endParaRPr lang="en-US" altLang="en-US" b="0">
              <a:solidFill>
                <a:srgbClr val="0000FF"/>
              </a:solidFill>
              <a:latin typeface="Times New Roman" panose="02020603050405020304" pitchFamily="18" charset="0"/>
            </a:endParaRPr>
          </a:p>
        </p:txBody>
      </p:sp>
      <p:sp>
        <p:nvSpPr>
          <p:cNvPr id="9220" name="Rectangle 3">
            <a:extLst>
              <a:ext uri="{FF2B5EF4-FFF2-40B4-BE49-F238E27FC236}">
                <a16:creationId xmlns:a16="http://schemas.microsoft.com/office/drawing/2014/main" id="{41B961E4-C993-514A-AA4F-D7AE8559B833}"/>
              </a:ext>
            </a:extLst>
          </p:cNvPr>
          <p:cNvSpPr>
            <a:spLocks noGrp="1" noChangeArrowheads="1"/>
          </p:cNvSpPr>
          <p:nvPr>
            <p:ph type="body" idx="4294967295"/>
          </p:nvPr>
        </p:nvSpPr>
        <p:spPr>
          <a:xfrm>
            <a:off x="193675" y="660400"/>
            <a:ext cx="8966200" cy="5829300"/>
          </a:xfrm>
        </p:spPr>
        <p:txBody>
          <a:bodyPr/>
          <a:lstStyle/>
          <a:p>
            <a:r>
              <a:rPr lang="en-US" altLang="en-US" sz="2800"/>
              <a:t>To understand the cognition models of Table 8.2, the following set of terms form the background material:</a:t>
            </a:r>
          </a:p>
          <a:p>
            <a:pPr lvl="1"/>
            <a:r>
              <a:rPr lang="en-US" altLang="en-US" sz="2400">
                <a:latin typeface="Times New Roman" panose="02020603050405020304" pitchFamily="18" charset="0"/>
              </a:rPr>
              <a:t>Goal of code cognition</a:t>
            </a:r>
          </a:p>
          <a:p>
            <a:pPr lvl="1"/>
            <a:r>
              <a:rPr lang="en-US" altLang="en-US" sz="2400">
                <a:latin typeface="Times New Roman" panose="02020603050405020304" pitchFamily="18" charset="0"/>
              </a:rPr>
              <a:t>Knowledge</a:t>
            </a:r>
          </a:p>
          <a:p>
            <a:pPr lvl="1"/>
            <a:r>
              <a:rPr lang="en-US" altLang="en-US" sz="2400">
                <a:latin typeface="Times New Roman" panose="02020603050405020304" pitchFamily="18" charset="0"/>
              </a:rPr>
              <a:t>Mental model</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9">
            <a:extLst>
              <a:ext uri="{FF2B5EF4-FFF2-40B4-BE49-F238E27FC236}">
                <a16:creationId xmlns:a16="http://schemas.microsoft.com/office/drawing/2014/main" id="{1BC3E2B2-2B98-8F56-AC70-939F1F9B2A7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EEA8B5AF-8896-41DB-9998-72D36AF609E2}" type="slidenum">
              <a:rPr lang="en-US" altLang="en-US" sz="1000">
                <a:solidFill>
                  <a:srgbClr val="000000"/>
                </a:solidFill>
              </a:rPr>
              <a:pPr/>
              <a:t>60</a:t>
            </a:fld>
            <a:endParaRPr lang="en-US" altLang="en-US" sz="1000">
              <a:solidFill>
                <a:srgbClr val="000000"/>
              </a:solidFill>
            </a:endParaRPr>
          </a:p>
        </p:txBody>
      </p:sp>
      <p:sp>
        <p:nvSpPr>
          <p:cNvPr id="64515" name="Rectangle 2">
            <a:extLst>
              <a:ext uri="{FF2B5EF4-FFF2-40B4-BE49-F238E27FC236}">
                <a16:creationId xmlns:a16="http://schemas.microsoft.com/office/drawing/2014/main" id="{50357304-84D6-D177-572B-0AFDA6F99056}"/>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8.4 Protocol Analysis</a:t>
            </a:r>
          </a:p>
        </p:txBody>
      </p:sp>
      <p:sp>
        <p:nvSpPr>
          <p:cNvPr id="64516" name="Rectangle 3">
            <a:extLst>
              <a:ext uri="{FF2B5EF4-FFF2-40B4-BE49-F238E27FC236}">
                <a16:creationId xmlns:a16="http://schemas.microsoft.com/office/drawing/2014/main" id="{E56251D7-BD14-5DAB-15C2-F85B0F56C791}"/>
              </a:ext>
            </a:extLst>
          </p:cNvPr>
          <p:cNvSpPr>
            <a:spLocks noGrp="1" noChangeArrowheads="1"/>
          </p:cNvSpPr>
          <p:nvPr>
            <p:ph type="body" idx="4294967295"/>
          </p:nvPr>
        </p:nvSpPr>
        <p:spPr>
          <a:xfrm>
            <a:off x="177800" y="771525"/>
            <a:ext cx="8966200" cy="5545138"/>
          </a:xfrm>
        </p:spPr>
        <p:txBody>
          <a:bodyPr/>
          <a:lstStyle/>
          <a:p>
            <a:r>
              <a:rPr lang="en-CA" altLang="en-US"/>
              <a:t>Analysis of protocol data</a:t>
            </a:r>
          </a:p>
          <a:p>
            <a:pPr lvl="1"/>
            <a:r>
              <a:rPr lang="en-CA" altLang="en-US"/>
              <a:t>There is no common, detailed procedure to analyze protocol data.</a:t>
            </a:r>
          </a:p>
          <a:p>
            <a:pPr lvl="1"/>
            <a:r>
              <a:rPr lang="en-CA" altLang="en-US"/>
              <a:t>Rather, a very general description of protocol analysis is as follows:</a:t>
            </a:r>
          </a:p>
          <a:p>
            <a:pPr lvl="2"/>
            <a:r>
              <a:rPr lang="en-CA" altLang="en-US"/>
              <a:t>Divide protocol data into several segments, say, speech sentences.</a:t>
            </a:r>
          </a:p>
          <a:p>
            <a:pPr lvl="2"/>
            <a:r>
              <a:rPr lang="en-CA" altLang="en-US"/>
              <a:t>Assign the segments to different predefined categories. This is called </a:t>
            </a:r>
            <a:r>
              <a:rPr lang="en-CA" altLang="en-US" i="1">
                <a:solidFill>
                  <a:srgbClr val="FF0000"/>
                </a:solidFill>
              </a:rPr>
              <a:t>encoding</a:t>
            </a:r>
            <a:r>
              <a:rPr lang="en-CA" altLang="en-US"/>
              <a:t>.</a:t>
            </a:r>
          </a:p>
          <a:p>
            <a:pPr lvl="3"/>
            <a:r>
              <a:rPr lang="en-US" altLang="en-US"/>
              <a:t>Coding categories are selected with a model of the verbalization process in mind.</a:t>
            </a:r>
          </a:p>
          <a:p>
            <a:pPr lvl="3"/>
            <a:r>
              <a:rPr lang="en-US" altLang="en-US"/>
              <a:t>Coding system of Ericsson and Simon: There are four kinds of segments: </a:t>
            </a:r>
            <a:r>
              <a:rPr lang="en-US" altLang="en-US">
                <a:solidFill>
                  <a:srgbClr val="FF0000"/>
                </a:solidFill>
              </a:rPr>
              <a:t>intentions</a:t>
            </a:r>
            <a:r>
              <a:rPr lang="en-US" altLang="en-US"/>
              <a:t>, </a:t>
            </a:r>
            <a:r>
              <a:rPr lang="en-US" altLang="en-US">
                <a:solidFill>
                  <a:srgbClr val="0000FF"/>
                </a:solidFill>
              </a:rPr>
              <a:t>cognitions</a:t>
            </a:r>
            <a:r>
              <a:rPr lang="en-US" altLang="en-US"/>
              <a:t>, </a:t>
            </a:r>
            <a:r>
              <a:rPr lang="en-US" altLang="en-US">
                <a:solidFill>
                  <a:srgbClr val="FF00FF"/>
                </a:solidFill>
              </a:rPr>
              <a:t>planning</a:t>
            </a:r>
            <a:r>
              <a:rPr lang="en-US" altLang="en-US"/>
              <a:t>, and </a:t>
            </a:r>
            <a:r>
              <a:rPr lang="en-US" altLang="en-US">
                <a:solidFill>
                  <a:srgbClr val="00B050"/>
                </a:solidFill>
              </a:rPr>
              <a:t>evaluations</a:t>
            </a:r>
            <a:r>
              <a:rPr lang="en-US" altLang="en-US"/>
              <a:t>.</a:t>
            </a:r>
            <a:endParaRPr lang="en-CA" altLang="en-US"/>
          </a:p>
          <a:p>
            <a:pPr lvl="2"/>
            <a:r>
              <a:rPr lang="en-CA" altLang="en-US"/>
              <a:t>Analyze the categorized protocol data to build a comprehension model of the programmer.</a:t>
            </a:r>
          </a:p>
          <a:p>
            <a:pPr lvl="3"/>
            <a:r>
              <a:rPr lang="en-CA" altLang="en-US"/>
              <a:t>A comprehension model can be represented as a transition net, which resembles finite-state machines, where computations (represented with cognitions and intentions) are associated with states, and planning and evaluations are associated with transitions</a:t>
            </a:r>
            <a:endParaRPr lang="en-US" altLang="en-US">
              <a:latin typeface="Times New Roman" panose="02020603050405020304" pitchFamily="18" charset="0"/>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9">
            <a:extLst>
              <a:ext uri="{FF2B5EF4-FFF2-40B4-BE49-F238E27FC236}">
                <a16:creationId xmlns:a16="http://schemas.microsoft.com/office/drawing/2014/main" id="{575EA12A-08DF-AA51-A55D-3BA30A241126}"/>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78C4391-288E-4AFF-99B9-FACB9CC7EC70}" type="slidenum">
              <a:rPr lang="en-US" altLang="en-US" sz="1000">
                <a:solidFill>
                  <a:srgbClr val="000000"/>
                </a:solidFill>
              </a:rPr>
              <a:pPr/>
              <a:t>61</a:t>
            </a:fld>
            <a:endParaRPr lang="en-US" altLang="en-US" sz="1000">
              <a:solidFill>
                <a:srgbClr val="000000"/>
              </a:solidFill>
            </a:endParaRPr>
          </a:p>
        </p:txBody>
      </p:sp>
      <p:sp>
        <p:nvSpPr>
          <p:cNvPr id="65539" name="Rectangle 2">
            <a:extLst>
              <a:ext uri="{FF2B5EF4-FFF2-40B4-BE49-F238E27FC236}">
                <a16:creationId xmlns:a16="http://schemas.microsoft.com/office/drawing/2014/main" id="{776256F0-18EC-45C9-0FC2-B24B71C08F05}"/>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50BDF080-D9C6-E997-E130-7861170688F5}"/>
              </a:ext>
            </a:extLst>
          </p:cNvPr>
          <p:cNvSpPr>
            <a:spLocks noGrp="1" noChangeArrowheads="1"/>
          </p:cNvSpPr>
          <p:nvPr>
            <p:ph type="body" idx="4294967295"/>
          </p:nvPr>
        </p:nvSpPr>
        <p:spPr>
          <a:xfrm>
            <a:off x="177800" y="944563"/>
            <a:ext cx="8966200" cy="5545137"/>
          </a:xfrm>
        </p:spPr>
        <p:txBody>
          <a:bodyPr/>
          <a:lstStyle/>
          <a:p>
            <a:pPr>
              <a:defRPr/>
            </a:pPr>
            <a:r>
              <a:rPr lang="en-US" altLang="en-US" dirty="0">
                <a:latin typeface="+mn-lt"/>
              </a:rPr>
              <a:t> (Explained in Sec. 4.6.6 and applied in reverse engineering.)</a:t>
            </a:r>
          </a:p>
          <a:p>
            <a:pPr>
              <a:defRPr/>
            </a:pPr>
            <a:r>
              <a:rPr lang="en-US" altLang="en-US" dirty="0">
                <a:latin typeface="+mn-lt"/>
              </a:rPr>
              <a:t>Visualization is supported with tools for program comprehension.</a:t>
            </a:r>
          </a:p>
          <a:p>
            <a:pPr lvl="1">
              <a:defRPr/>
            </a:pPr>
            <a:r>
              <a:rPr lang="en-US" altLang="en-US" dirty="0">
                <a:latin typeface="+mn-lt"/>
              </a:rPr>
              <a:t>PUNS (Program Understanding Support environment)</a:t>
            </a:r>
          </a:p>
          <a:p>
            <a:pPr lvl="1">
              <a:defRPr/>
            </a:pPr>
            <a:r>
              <a:rPr lang="en-US" altLang="en-US" dirty="0">
                <a:latin typeface="+mn-lt"/>
              </a:rPr>
              <a:t>PAT (Program Analysis Tool)</a:t>
            </a:r>
          </a:p>
          <a:p>
            <a:pPr lvl="1">
              <a:defRPr/>
            </a:pPr>
            <a:r>
              <a:rPr lang="en-US" altLang="en-US" dirty="0">
                <a:latin typeface="+mn-lt"/>
              </a:rPr>
              <a:t>Fisheye view</a:t>
            </a:r>
          </a:p>
          <a:p>
            <a:pPr lvl="1">
              <a:defRPr/>
            </a:pPr>
            <a:r>
              <a:rPr lang="en-US" altLang="en-US" dirty="0">
                <a:latin typeface="+mn-lt"/>
              </a:rPr>
              <a:t>UML (Unified Modeling Language)</a:t>
            </a:r>
          </a:p>
          <a:p>
            <a:pPr lvl="1">
              <a:defRPr/>
            </a:pPr>
            <a:r>
              <a:rPr lang="en-US" altLang="en-US" dirty="0">
                <a:latin typeface="+mn-lt"/>
              </a:rPr>
              <a:t>City metaphor</a:t>
            </a:r>
          </a:p>
          <a:p>
            <a:pPr lvl="1">
              <a:defRPr/>
            </a:pPr>
            <a:endParaRPr lang="en-US" altLang="en-US" dirty="0">
              <a:latin typeface="+mn-lt"/>
            </a:endParaRPr>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9">
            <a:extLst>
              <a:ext uri="{FF2B5EF4-FFF2-40B4-BE49-F238E27FC236}">
                <a16:creationId xmlns:a16="http://schemas.microsoft.com/office/drawing/2014/main" id="{8A918770-3C1F-0C92-1012-3B8DBF766855}"/>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68F635C-AE6A-4C32-83D8-956BCA4694FD}" type="slidenum">
              <a:rPr lang="en-US" altLang="en-US" sz="1000">
                <a:solidFill>
                  <a:srgbClr val="000000"/>
                </a:solidFill>
              </a:rPr>
              <a:pPr/>
              <a:t>62</a:t>
            </a:fld>
            <a:endParaRPr lang="en-US" altLang="en-US" sz="1000">
              <a:solidFill>
                <a:srgbClr val="000000"/>
              </a:solidFill>
            </a:endParaRPr>
          </a:p>
        </p:txBody>
      </p:sp>
      <p:sp>
        <p:nvSpPr>
          <p:cNvPr id="66563" name="Rectangle 2">
            <a:extLst>
              <a:ext uri="{FF2B5EF4-FFF2-40B4-BE49-F238E27FC236}">
                <a16:creationId xmlns:a16="http://schemas.microsoft.com/office/drawing/2014/main" id="{3D183BA9-3111-9609-BBDA-080BA3DF0A34}"/>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2089B50B-4F53-41EA-CF49-6A23A7FC64EA}"/>
              </a:ext>
            </a:extLst>
          </p:cNvPr>
          <p:cNvSpPr>
            <a:spLocks noGrp="1" noChangeArrowheads="1"/>
          </p:cNvSpPr>
          <p:nvPr>
            <p:ph type="body" idx="4294967295"/>
          </p:nvPr>
        </p:nvSpPr>
        <p:spPr>
          <a:xfrm>
            <a:off x="177800" y="944563"/>
            <a:ext cx="8966200" cy="5545137"/>
          </a:xfrm>
        </p:spPr>
        <p:txBody>
          <a:bodyPr/>
          <a:lstStyle/>
          <a:p>
            <a:pPr>
              <a:defRPr/>
            </a:pPr>
            <a:r>
              <a:rPr lang="en-US" altLang="en-US" dirty="0">
                <a:latin typeface="+mn-lt"/>
              </a:rPr>
              <a:t>PUNS (Program Understanding Support environment)</a:t>
            </a:r>
          </a:p>
          <a:p>
            <a:pPr lvl="1">
              <a:defRPr/>
            </a:pPr>
            <a:r>
              <a:rPr lang="en-US" altLang="en-US" dirty="0">
                <a:latin typeface="+mn-lt"/>
              </a:rPr>
              <a:t>Developed at IBM to provide </a:t>
            </a:r>
            <a:r>
              <a:rPr lang="en-US" altLang="en-US" i="1" dirty="0">
                <a:solidFill>
                  <a:srgbClr val="00B050"/>
                </a:solidFill>
                <a:latin typeface="+mn-lt"/>
              </a:rPr>
              <a:t>multiple views</a:t>
            </a:r>
            <a:r>
              <a:rPr lang="en-US" altLang="en-US" dirty="0">
                <a:latin typeface="+mn-lt"/>
              </a:rPr>
              <a:t> of a program.</a:t>
            </a:r>
          </a:p>
          <a:p>
            <a:pPr lvl="2">
              <a:defRPr/>
            </a:pPr>
            <a:r>
              <a:rPr lang="en-US" altLang="en-US" dirty="0">
                <a:solidFill>
                  <a:srgbClr val="000000"/>
                </a:solidFill>
                <a:latin typeface="+mn-lt"/>
              </a:rPr>
              <a:t>A</a:t>
            </a:r>
            <a:r>
              <a:rPr lang="en-US" altLang="en-US" dirty="0">
                <a:solidFill>
                  <a:srgbClr val="FF00FF"/>
                </a:solidFill>
                <a:latin typeface="+mn-lt"/>
              </a:rPr>
              <a:t> Call graph</a:t>
            </a:r>
            <a:r>
              <a:rPr lang="en-US" altLang="en-US" dirty="0">
                <a:latin typeface="+mn-lt"/>
              </a:rPr>
              <a:t> for a set of procedures</a:t>
            </a:r>
          </a:p>
          <a:p>
            <a:pPr lvl="2">
              <a:defRPr/>
            </a:pPr>
            <a:r>
              <a:rPr lang="en-US" altLang="en-US" dirty="0">
                <a:solidFill>
                  <a:srgbClr val="000000"/>
                </a:solidFill>
                <a:latin typeface="+mn-lt"/>
              </a:rPr>
              <a:t>A</a:t>
            </a:r>
            <a:r>
              <a:rPr lang="en-US" altLang="en-US" dirty="0">
                <a:solidFill>
                  <a:srgbClr val="FF00FF"/>
                </a:solidFill>
                <a:latin typeface="+mn-lt"/>
              </a:rPr>
              <a:t> Control flow graph</a:t>
            </a:r>
            <a:r>
              <a:rPr lang="en-US" altLang="en-US" dirty="0">
                <a:latin typeface="+mn-lt"/>
              </a:rPr>
              <a:t> for an individual procedure</a:t>
            </a:r>
          </a:p>
          <a:p>
            <a:pPr lvl="2">
              <a:defRPr/>
            </a:pPr>
            <a:r>
              <a:rPr lang="en-US" altLang="en-US" dirty="0">
                <a:latin typeface="+mn-lt"/>
              </a:rPr>
              <a:t>A </a:t>
            </a:r>
            <a:r>
              <a:rPr lang="en-US" altLang="en-US" dirty="0">
                <a:solidFill>
                  <a:srgbClr val="FF00FF"/>
                </a:solidFill>
                <a:latin typeface="+mn-lt"/>
              </a:rPr>
              <a:t>graph</a:t>
            </a:r>
            <a:r>
              <a:rPr lang="en-US" altLang="en-US" dirty="0">
                <a:latin typeface="+mn-lt"/>
              </a:rPr>
              <a:t> showing the relationship between a file and a procedure that uses it</a:t>
            </a:r>
          </a:p>
          <a:p>
            <a:pPr lvl="2">
              <a:defRPr/>
            </a:pPr>
            <a:r>
              <a:rPr lang="en-US" altLang="en-US" dirty="0">
                <a:latin typeface="+mn-lt"/>
              </a:rPr>
              <a:t>A </a:t>
            </a:r>
            <a:r>
              <a:rPr lang="en-US" altLang="en-US" dirty="0">
                <a:solidFill>
                  <a:srgbClr val="0000FF"/>
                </a:solidFill>
                <a:latin typeface="+mn-lt"/>
              </a:rPr>
              <a:t>data flow graph</a:t>
            </a:r>
          </a:p>
          <a:p>
            <a:pPr lvl="2">
              <a:defRPr/>
            </a:pPr>
            <a:r>
              <a:rPr lang="en-US" altLang="en-US" dirty="0">
                <a:latin typeface="+mn-lt"/>
              </a:rPr>
              <a:t>A </a:t>
            </a:r>
            <a:r>
              <a:rPr lang="en-US" altLang="en-US" dirty="0">
                <a:solidFill>
                  <a:srgbClr val="0000FF"/>
                </a:solidFill>
                <a:latin typeface="+mn-lt"/>
              </a:rPr>
              <a:t>definition-use chain</a:t>
            </a:r>
            <a:r>
              <a:rPr lang="en-US" altLang="en-US" dirty="0">
                <a:latin typeface="+mn-lt"/>
              </a:rPr>
              <a:t> for a variable</a:t>
            </a:r>
          </a:p>
          <a:p>
            <a:pPr lvl="1">
              <a:defRPr/>
            </a:pPr>
            <a:r>
              <a:rPr lang="en-CA" dirty="0"/>
              <a:t>By performing static analysis of the code, the tool detects low-level relationships and organizes them in a user-friendly environment so that the user can easily navigate through the graphs while switching between low-level and high-level objects.</a:t>
            </a:r>
            <a:endParaRPr lang="en-US" altLang="en-US" dirty="0">
              <a:latin typeface="+mn-lt"/>
            </a:endParaRPr>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9">
            <a:extLst>
              <a:ext uri="{FF2B5EF4-FFF2-40B4-BE49-F238E27FC236}">
                <a16:creationId xmlns:a16="http://schemas.microsoft.com/office/drawing/2014/main" id="{673A8D13-A349-BBB9-1E66-434C59006DD4}"/>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F78601B-2491-46E0-85C2-E55DC23F18CA}" type="slidenum">
              <a:rPr lang="en-US" altLang="en-US" sz="1000">
                <a:solidFill>
                  <a:srgbClr val="000000"/>
                </a:solidFill>
              </a:rPr>
              <a:pPr/>
              <a:t>63</a:t>
            </a:fld>
            <a:endParaRPr lang="en-US" altLang="en-US" sz="1000">
              <a:solidFill>
                <a:srgbClr val="000000"/>
              </a:solidFill>
            </a:endParaRPr>
          </a:p>
        </p:txBody>
      </p:sp>
      <p:sp>
        <p:nvSpPr>
          <p:cNvPr id="67587" name="Rectangle 2">
            <a:extLst>
              <a:ext uri="{FF2B5EF4-FFF2-40B4-BE49-F238E27FC236}">
                <a16:creationId xmlns:a16="http://schemas.microsoft.com/office/drawing/2014/main" id="{D7663BD3-6CA9-725E-D6FA-E4B4F1C3C0B4}"/>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E66D5442-EC1A-E70E-400C-6F1D77C6DFBE}"/>
              </a:ext>
            </a:extLst>
          </p:cNvPr>
          <p:cNvSpPr>
            <a:spLocks noGrp="1" noChangeArrowheads="1"/>
          </p:cNvSpPr>
          <p:nvPr>
            <p:ph type="body" idx="4294967295"/>
          </p:nvPr>
        </p:nvSpPr>
        <p:spPr>
          <a:xfrm>
            <a:off x="177800" y="623888"/>
            <a:ext cx="8966200" cy="5900737"/>
          </a:xfrm>
        </p:spPr>
        <p:txBody>
          <a:bodyPr/>
          <a:lstStyle/>
          <a:p>
            <a:pPr>
              <a:defRPr/>
            </a:pPr>
            <a:r>
              <a:rPr lang="en-US" altLang="en-US" dirty="0"/>
              <a:t>Program Analysis Tool (</a:t>
            </a:r>
            <a:r>
              <a:rPr lang="en-US" altLang="en-US" dirty="0" err="1"/>
              <a:t>Harandi</a:t>
            </a:r>
            <a:r>
              <a:rPr lang="en-US" altLang="en-US" dirty="0"/>
              <a:t> and </a:t>
            </a:r>
            <a:r>
              <a:rPr lang="en-US" altLang="en-US" dirty="0" err="1"/>
              <a:t>Ning</a:t>
            </a:r>
            <a:r>
              <a:rPr lang="en-US" altLang="en-US" dirty="0"/>
              <a:t>)</a:t>
            </a:r>
          </a:p>
          <a:p>
            <a:pPr lvl="1">
              <a:defRPr/>
            </a:pPr>
            <a:r>
              <a:rPr lang="en-US" altLang="en-US" dirty="0"/>
              <a:t>Presents a heuristic-based concept recognition mechanism to extract high-level functional concepts from source code.</a:t>
            </a:r>
          </a:p>
          <a:p>
            <a:pPr lvl="1">
              <a:defRPr/>
            </a:pPr>
            <a:r>
              <a:rPr lang="en-US" altLang="en-US" dirty="0"/>
              <a:t>Assists  programmers answer the following questions:</a:t>
            </a:r>
          </a:p>
          <a:p>
            <a:pPr lvl="2">
              <a:defRPr/>
            </a:pPr>
            <a:r>
              <a:rPr lang="en-US" altLang="en-US" dirty="0"/>
              <a:t>What high-level concepts does the program implement?</a:t>
            </a:r>
          </a:p>
          <a:p>
            <a:pPr lvl="2">
              <a:defRPr/>
            </a:pPr>
            <a:r>
              <a:rPr lang="en-US" altLang="en-US" dirty="0"/>
              <a:t>How are the high-level concepts coded in terms of low-level details?</a:t>
            </a:r>
          </a:p>
          <a:p>
            <a:pPr lvl="1">
              <a:defRPr/>
            </a:pPr>
            <a:r>
              <a:rPr lang="en-US" altLang="en-US" dirty="0"/>
              <a:t>Explicitly represents two types of knowledge: </a:t>
            </a:r>
          </a:p>
          <a:p>
            <a:pPr lvl="2">
              <a:defRPr/>
            </a:pPr>
            <a:r>
              <a:rPr lang="en-US" altLang="en-US" dirty="0"/>
              <a:t>Program knowledge</a:t>
            </a:r>
          </a:p>
          <a:p>
            <a:pPr lvl="3">
              <a:defRPr/>
            </a:pPr>
            <a:r>
              <a:rPr lang="en-US" altLang="en-US" dirty="0"/>
              <a:t>Represented by programming concepts found in the code.</a:t>
            </a:r>
          </a:p>
          <a:p>
            <a:pPr lvl="2">
              <a:defRPr/>
            </a:pPr>
            <a:r>
              <a:rPr lang="en-US" altLang="en-US" dirty="0"/>
              <a:t>Analysis knowledge</a:t>
            </a:r>
          </a:p>
          <a:p>
            <a:pPr lvl="3">
              <a:defRPr/>
            </a:pPr>
            <a:r>
              <a:rPr lang="en-US" altLang="en-US" dirty="0"/>
              <a:t>Represented by  information contained in program plans.</a:t>
            </a:r>
          </a:p>
          <a:p>
            <a:pPr lvl="1">
              <a:defRPr/>
            </a:pPr>
            <a:r>
              <a:rPr lang="en-US" altLang="en-US" dirty="0"/>
              <a:t>Manages two databases to manipulate the two types of knowledge:</a:t>
            </a:r>
          </a:p>
          <a:p>
            <a:pPr lvl="2">
              <a:defRPr/>
            </a:pPr>
            <a:r>
              <a:rPr lang="en-US" altLang="en-US" dirty="0"/>
              <a:t>A data base of coding heuristics, data structure definitions, and functional coding pattern.</a:t>
            </a:r>
          </a:p>
          <a:p>
            <a:pPr lvl="2">
              <a:defRPr/>
            </a:pPr>
            <a:r>
              <a:rPr lang="en-US" altLang="en-US" dirty="0"/>
              <a:t>A data base of rules for program plans covering value accumulation, counting, sequential search of ordered and unordered structures, different types of searching, and sorting.</a:t>
            </a:r>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9">
            <a:extLst>
              <a:ext uri="{FF2B5EF4-FFF2-40B4-BE49-F238E27FC236}">
                <a16:creationId xmlns:a16="http://schemas.microsoft.com/office/drawing/2014/main" id="{E469F1F3-2776-74E4-A635-027607D8E2A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87562C0-2BBD-4804-8AD0-D13E993528E6}" type="slidenum">
              <a:rPr lang="en-US" altLang="en-US" sz="1000">
                <a:solidFill>
                  <a:srgbClr val="000000"/>
                </a:solidFill>
              </a:rPr>
              <a:pPr/>
              <a:t>64</a:t>
            </a:fld>
            <a:endParaRPr lang="en-US" altLang="en-US" sz="1000">
              <a:solidFill>
                <a:srgbClr val="000000"/>
              </a:solidFill>
            </a:endParaRPr>
          </a:p>
        </p:txBody>
      </p:sp>
      <p:sp>
        <p:nvSpPr>
          <p:cNvPr id="68611" name="Rectangle 2">
            <a:extLst>
              <a:ext uri="{FF2B5EF4-FFF2-40B4-BE49-F238E27FC236}">
                <a16:creationId xmlns:a16="http://schemas.microsoft.com/office/drawing/2014/main" id="{3764F9EB-1733-3C5B-7757-6AA6D7AAF0EE}"/>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39486097-53E3-EB3B-0173-3E10E420A980}"/>
              </a:ext>
            </a:extLst>
          </p:cNvPr>
          <p:cNvSpPr>
            <a:spLocks noGrp="1" noChangeArrowheads="1"/>
          </p:cNvSpPr>
          <p:nvPr>
            <p:ph type="body" idx="4294967295"/>
          </p:nvPr>
        </p:nvSpPr>
        <p:spPr>
          <a:xfrm>
            <a:off x="115888" y="611188"/>
            <a:ext cx="9151937" cy="5900737"/>
          </a:xfrm>
        </p:spPr>
        <p:txBody>
          <a:bodyPr/>
          <a:lstStyle/>
          <a:p>
            <a:pPr>
              <a:defRPr/>
            </a:pPr>
            <a:r>
              <a:rPr lang="en-US" altLang="en-US" dirty="0"/>
              <a:t>Fisheye View (</a:t>
            </a:r>
            <a:r>
              <a:rPr lang="en-US" altLang="en-US" dirty="0" err="1"/>
              <a:t>Jakobsen</a:t>
            </a:r>
            <a:r>
              <a:rPr lang="en-US" altLang="en-US" dirty="0"/>
              <a:t> and </a:t>
            </a:r>
            <a:r>
              <a:rPr lang="en-US" altLang="en-US" dirty="0" err="1"/>
              <a:t>Hornbaek</a:t>
            </a:r>
            <a:r>
              <a:rPr lang="en-US" altLang="en-US" dirty="0"/>
              <a:t>)</a:t>
            </a:r>
          </a:p>
          <a:p>
            <a:pPr lvl="1">
              <a:defRPr/>
            </a:pPr>
            <a:r>
              <a:rPr lang="en-US" altLang="en-US" dirty="0"/>
              <a:t>It supports programmer’s navigation and comprehension.</a:t>
            </a:r>
          </a:p>
          <a:p>
            <a:pPr lvl="1">
              <a:defRPr/>
            </a:pPr>
            <a:r>
              <a:rPr lang="en-US" altLang="en-US" dirty="0"/>
              <a:t>A fisheye view displays those parts of the source code that have the highest degree of interest related to the current focus of the programmer. </a:t>
            </a:r>
          </a:p>
          <a:p>
            <a:pPr lvl="1">
              <a:defRPr/>
            </a:pPr>
            <a:r>
              <a:rPr lang="en-US" altLang="en-US" dirty="0"/>
              <a:t>Shows both </a:t>
            </a:r>
            <a:r>
              <a:rPr lang="en-US" altLang="en-US" i="1" dirty="0">
                <a:solidFill>
                  <a:srgbClr val="FF00FF"/>
                </a:solidFill>
              </a:rPr>
              <a:t>overview</a:t>
            </a:r>
            <a:r>
              <a:rPr lang="en-US" altLang="en-US" dirty="0"/>
              <a:t> and </a:t>
            </a:r>
            <a:r>
              <a:rPr lang="en-US" altLang="en-US" i="1" dirty="0">
                <a:solidFill>
                  <a:srgbClr val="00B050"/>
                </a:solidFill>
              </a:rPr>
              <a:t>details</a:t>
            </a:r>
            <a:r>
              <a:rPr lang="en-US" altLang="en-US" dirty="0"/>
              <a:t>.</a:t>
            </a:r>
          </a:p>
          <a:p>
            <a:pPr lvl="2">
              <a:defRPr/>
            </a:pPr>
            <a:r>
              <a:rPr lang="en-US" altLang="en-US" dirty="0"/>
              <a:t>An overview of the entire document is displayed to the right of the detailed view window.</a:t>
            </a:r>
          </a:p>
          <a:p>
            <a:pPr lvl="2">
              <a:defRPr/>
            </a:pPr>
            <a:r>
              <a:rPr lang="en-US" altLang="en-US" dirty="0"/>
              <a:t>The overview displays the source code reduced in size to fit the entire document within the space of the overview area.</a:t>
            </a:r>
          </a:p>
          <a:p>
            <a:pPr lvl="2">
              <a:defRPr/>
            </a:pPr>
            <a:r>
              <a:rPr lang="en-US" altLang="en-US" dirty="0"/>
              <a:t>The portion of the code shown in the detail area is visually connected with its location in the overview.</a:t>
            </a:r>
          </a:p>
          <a:p>
            <a:pPr lvl="1">
              <a:defRPr/>
            </a:pPr>
            <a:r>
              <a:rPr lang="en-US" altLang="en-US" dirty="0"/>
              <a:t>The fisheye interface of </a:t>
            </a:r>
            <a:r>
              <a:rPr lang="en-US" altLang="en-US" dirty="0" err="1"/>
              <a:t>Jakobsen</a:t>
            </a:r>
            <a:r>
              <a:rPr lang="en-US" altLang="en-US" dirty="0"/>
              <a:t> and </a:t>
            </a:r>
            <a:r>
              <a:rPr lang="en-US" altLang="en-US" dirty="0" err="1"/>
              <a:t>Hornbaek</a:t>
            </a:r>
            <a:r>
              <a:rPr lang="en-US" altLang="en-US" dirty="0"/>
              <a:t> possess the following features:</a:t>
            </a:r>
          </a:p>
          <a:p>
            <a:pPr lvl="2">
              <a:defRPr/>
            </a:pPr>
            <a:r>
              <a:rPr lang="en-US" altLang="en-US" dirty="0"/>
              <a:t>Focus and context area</a:t>
            </a:r>
          </a:p>
          <a:p>
            <a:pPr lvl="2">
              <a:defRPr/>
            </a:pPr>
            <a:r>
              <a:rPr lang="en-US" altLang="en-US" dirty="0"/>
              <a:t>Degree of interface function</a:t>
            </a:r>
          </a:p>
          <a:p>
            <a:pPr lvl="2">
              <a:defRPr/>
            </a:pPr>
            <a:r>
              <a:rPr lang="en-US" altLang="en-US" dirty="0"/>
              <a:t>Magnification function</a:t>
            </a:r>
          </a:p>
          <a:p>
            <a:pPr lvl="2">
              <a:defRPr/>
            </a:pPr>
            <a:r>
              <a:rPr lang="en-US" altLang="en-US" dirty="0"/>
              <a:t>User interaction</a:t>
            </a:r>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9">
            <a:extLst>
              <a:ext uri="{FF2B5EF4-FFF2-40B4-BE49-F238E27FC236}">
                <a16:creationId xmlns:a16="http://schemas.microsoft.com/office/drawing/2014/main" id="{F5FD2054-5BA4-5329-D8F6-A608E5F6F35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4DBB3A32-52BE-4596-8A06-5A7F4A88D4B6}" type="slidenum">
              <a:rPr lang="en-US" altLang="en-US" sz="1000">
                <a:solidFill>
                  <a:srgbClr val="000000"/>
                </a:solidFill>
              </a:rPr>
              <a:pPr/>
              <a:t>65</a:t>
            </a:fld>
            <a:endParaRPr lang="en-US" altLang="en-US" sz="1000">
              <a:solidFill>
                <a:srgbClr val="000000"/>
              </a:solidFill>
            </a:endParaRPr>
          </a:p>
        </p:txBody>
      </p:sp>
      <p:sp>
        <p:nvSpPr>
          <p:cNvPr id="69635" name="Rectangle 2">
            <a:extLst>
              <a:ext uri="{FF2B5EF4-FFF2-40B4-BE49-F238E27FC236}">
                <a16:creationId xmlns:a16="http://schemas.microsoft.com/office/drawing/2014/main" id="{F17B4702-91A9-A4F9-2021-4F7F31480EDC}"/>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F147DBC3-ED2A-D2F6-A2BA-2AB3D3C7A68F}"/>
              </a:ext>
            </a:extLst>
          </p:cNvPr>
          <p:cNvSpPr>
            <a:spLocks noGrp="1" noChangeArrowheads="1"/>
          </p:cNvSpPr>
          <p:nvPr>
            <p:ph type="body" idx="4294967295"/>
          </p:nvPr>
        </p:nvSpPr>
        <p:spPr>
          <a:xfrm>
            <a:off x="177800" y="623888"/>
            <a:ext cx="8966200" cy="5900737"/>
          </a:xfrm>
        </p:spPr>
        <p:txBody>
          <a:bodyPr/>
          <a:lstStyle/>
          <a:p>
            <a:pPr>
              <a:defRPr/>
            </a:pPr>
            <a:r>
              <a:rPr lang="en-US" altLang="en-US" dirty="0"/>
              <a:t>UML</a:t>
            </a:r>
          </a:p>
          <a:p>
            <a:pPr lvl="1">
              <a:defRPr/>
            </a:pPr>
            <a:r>
              <a:rPr lang="en-US" altLang="en-US" i="1" dirty="0">
                <a:solidFill>
                  <a:srgbClr val="00B050"/>
                </a:solidFill>
              </a:rPr>
              <a:t>Class diagrams</a:t>
            </a:r>
            <a:r>
              <a:rPr lang="en-US" altLang="en-US" dirty="0"/>
              <a:t> can aid programmers in code comprehension.</a:t>
            </a:r>
          </a:p>
          <a:p>
            <a:pPr lvl="1">
              <a:defRPr/>
            </a:pPr>
            <a:r>
              <a:rPr lang="en-US" altLang="en-US" dirty="0"/>
              <a:t> The concepts of </a:t>
            </a:r>
            <a:r>
              <a:rPr lang="en-US" altLang="en-US" i="1" dirty="0">
                <a:solidFill>
                  <a:srgbClr val="00B050"/>
                </a:solidFill>
              </a:rPr>
              <a:t>perceptual organization</a:t>
            </a:r>
            <a:r>
              <a:rPr lang="en-US" altLang="en-US" dirty="0"/>
              <a:t> and </a:t>
            </a:r>
            <a:r>
              <a:rPr lang="en-US" altLang="en-US" i="1" dirty="0">
                <a:solidFill>
                  <a:srgbClr val="00B0F0"/>
                </a:solidFill>
              </a:rPr>
              <a:t>perceptual segregation </a:t>
            </a:r>
            <a:r>
              <a:rPr lang="en-US" altLang="en-US" dirty="0"/>
              <a:t>can be applied to organize UML class diagrams.</a:t>
            </a:r>
          </a:p>
          <a:p>
            <a:pPr lvl="2">
              <a:defRPr/>
            </a:pPr>
            <a:r>
              <a:rPr lang="en-US" altLang="en-US" dirty="0"/>
              <a:t>Perceptual organization indicates when entities are organized in near proximity.</a:t>
            </a:r>
          </a:p>
          <a:p>
            <a:pPr lvl="2">
              <a:defRPr/>
            </a:pPr>
            <a:r>
              <a:rPr lang="en-US" altLang="en-US" dirty="0"/>
              <a:t>Perceptual segregation indicates when entities are separated.</a:t>
            </a:r>
          </a:p>
          <a:p>
            <a:pPr lvl="1">
              <a:defRPr/>
            </a:pPr>
            <a:r>
              <a:rPr lang="en-US" altLang="en-US" dirty="0"/>
              <a:t>The followings are some important principles of perceptual organization:</a:t>
            </a:r>
          </a:p>
          <a:p>
            <a:pPr lvl="2">
              <a:defRPr/>
            </a:pPr>
            <a:r>
              <a:rPr lang="en-US" altLang="en-US" dirty="0"/>
              <a:t>Good figure</a:t>
            </a:r>
          </a:p>
          <a:p>
            <a:pPr lvl="2">
              <a:defRPr/>
            </a:pPr>
            <a:r>
              <a:rPr lang="en-US" altLang="en-US" dirty="0"/>
              <a:t>Similarity</a:t>
            </a:r>
          </a:p>
          <a:p>
            <a:pPr lvl="2">
              <a:defRPr/>
            </a:pPr>
            <a:r>
              <a:rPr lang="en-US" altLang="en-US" dirty="0"/>
              <a:t>Proximity</a:t>
            </a:r>
          </a:p>
          <a:p>
            <a:pPr lvl="2">
              <a:defRPr/>
            </a:pPr>
            <a:r>
              <a:rPr lang="en-US" altLang="en-US" dirty="0"/>
              <a:t>Familiarity (Meaningfulness)</a:t>
            </a:r>
          </a:p>
          <a:p>
            <a:pPr lvl="2">
              <a:defRPr/>
            </a:pPr>
            <a:r>
              <a:rPr lang="en-US" altLang="en-US" dirty="0"/>
              <a:t>Element connectedness</a:t>
            </a:r>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9">
            <a:extLst>
              <a:ext uri="{FF2B5EF4-FFF2-40B4-BE49-F238E27FC236}">
                <a16:creationId xmlns:a16="http://schemas.microsoft.com/office/drawing/2014/main" id="{C4DC5468-0939-7F9A-AC4F-B38473B7875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831F8EB1-D403-4EBA-918B-B9C814E030E9}" type="slidenum">
              <a:rPr lang="en-US" altLang="en-US" sz="1000">
                <a:solidFill>
                  <a:srgbClr val="000000"/>
                </a:solidFill>
              </a:rPr>
              <a:pPr/>
              <a:t>66</a:t>
            </a:fld>
            <a:endParaRPr lang="en-US" altLang="en-US" sz="1000">
              <a:solidFill>
                <a:srgbClr val="000000"/>
              </a:solidFill>
            </a:endParaRPr>
          </a:p>
        </p:txBody>
      </p:sp>
      <p:sp>
        <p:nvSpPr>
          <p:cNvPr id="70659" name="Rectangle 2">
            <a:extLst>
              <a:ext uri="{FF2B5EF4-FFF2-40B4-BE49-F238E27FC236}">
                <a16:creationId xmlns:a16="http://schemas.microsoft.com/office/drawing/2014/main" id="{0EE89408-CB6F-2C0C-9CE6-DABB820CBCF6}"/>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DA317D99-71C9-A6AF-7340-748A35BE329D}"/>
              </a:ext>
            </a:extLst>
          </p:cNvPr>
          <p:cNvSpPr>
            <a:spLocks noGrp="1" noChangeArrowheads="1"/>
          </p:cNvSpPr>
          <p:nvPr>
            <p:ph type="body" idx="4294967295"/>
          </p:nvPr>
        </p:nvSpPr>
        <p:spPr>
          <a:xfrm>
            <a:off x="177800" y="623888"/>
            <a:ext cx="8966200" cy="5900737"/>
          </a:xfrm>
        </p:spPr>
        <p:txBody>
          <a:bodyPr/>
          <a:lstStyle/>
          <a:p>
            <a:pPr>
              <a:defRPr/>
            </a:pPr>
            <a:r>
              <a:rPr lang="en-US" altLang="en-US" dirty="0"/>
              <a:t>UML</a:t>
            </a:r>
          </a:p>
          <a:p>
            <a:pPr lvl="1">
              <a:defRPr/>
            </a:pPr>
            <a:r>
              <a:rPr lang="en-US" altLang="en-US" dirty="0"/>
              <a:t>Perceptual segregation is further explained as follows:</a:t>
            </a:r>
          </a:p>
          <a:p>
            <a:pPr lvl="2">
              <a:defRPr/>
            </a:pPr>
            <a:r>
              <a:rPr lang="en-US" altLang="en-US" dirty="0"/>
              <a:t>When one looks at the environment, what is seen is a whole picture – and not separate parts.</a:t>
            </a:r>
          </a:p>
          <a:p>
            <a:pPr lvl="2">
              <a:defRPr/>
            </a:pPr>
            <a:r>
              <a:rPr lang="en-US" altLang="en-US" dirty="0"/>
              <a:t>The following factors make an entity more like a figure that can be easily recognized.</a:t>
            </a:r>
          </a:p>
          <a:p>
            <a:pPr lvl="3">
              <a:defRPr/>
            </a:pPr>
            <a:r>
              <a:rPr lang="en-US" altLang="en-US" dirty="0"/>
              <a:t>Symmetry</a:t>
            </a:r>
          </a:p>
          <a:p>
            <a:pPr lvl="3">
              <a:defRPr/>
            </a:pPr>
            <a:r>
              <a:rPr lang="en-US" altLang="en-US" dirty="0"/>
              <a:t>Orientation</a:t>
            </a:r>
          </a:p>
          <a:p>
            <a:pPr lvl="3">
              <a:defRPr/>
            </a:pPr>
            <a:r>
              <a:rPr lang="en-US" altLang="en-US" dirty="0"/>
              <a:t>Contours</a:t>
            </a:r>
          </a:p>
          <a:p>
            <a:pPr lvl="1">
              <a:defRPr/>
            </a:pPr>
            <a:endParaRPr lang="en-US" altLang="en-US" dirty="0"/>
          </a:p>
          <a:p>
            <a:pPr lvl="2">
              <a:defRPr/>
            </a:pPr>
            <a:endParaRPr lang="en-US" altLang="en-US" dirty="0"/>
          </a:p>
          <a:p>
            <a:pPr lvl="3">
              <a:defRPr/>
            </a:pPr>
            <a:endParaRPr lang="en-US" altLang="en-US" dirty="0"/>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9">
            <a:extLst>
              <a:ext uri="{FF2B5EF4-FFF2-40B4-BE49-F238E27FC236}">
                <a16:creationId xmlns:a16="http://schemas.microsoft.com/office/drawing/2014/main" id="{F501F9BE-578A-70E2-ABE9-F427F9D46FD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6F82799-4A09-4C4E-9DF6-6F3580248B12}" type="slidenum">
              <a:rPr lang="en-US" altLang="en-US" sz="1000">
                <a:solidFill>
                  <a:srgbClr val="000000"/>
                </a:solidFill>
              </a:rPr>
              <a:pPr/>
              <a:t>67</a:t>
            </a:fld>
            <a:endParaRPr lang="en-US" altLang="en-US" sz="1000">
              <a:solidFill>
                <a:srgbClr val="000000"/>
              </a:solidFill>
            </a:endParaRPr>
          </a:p>
        </p:txBody>
      </p:sp>
      <p:sp>
        <p:nvSpPr>
          <p:cNvPr id="71683" name="Rectangle 2">
            <a:extLst>
              <a:ext uri="{FF2B5EF4-FFF2-40B4-BE49-F238E27FC236}">
                <a16:creationId xmlns:a16="http://schemas.microsoft.com/office/drawing/2014/main" id="{8F92377E-5936-E6FE-FF6C-994573D86AF2}"/>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0E9E43D8-FC31-62BE-86E5-DCBEB5C40862}"/>
              </a:ext>
            </a:extLst>
          </p:cNvPr>
          <p:cNvSpPr>
            <a:spLocks noGrp="1" noChangeArrowheads="1"/>
          </p:cNvSpPr>
          <p:nvPr>
            <p:ph type="body" idx="4294967295"/>
          </p:nvPr>
        </p:nvSpPr>
        <p:spPr>
          <a:xfrm>
            <a:off x="177800" y="623888"/>
            <a:ext cx="8966200" cy="5900737"/>
          </a:xfrm>
        </p:spPr>
        <p:txBody>
          <a:bodyPr/>
          <a:lstStyle/>
          <a:p>
            <a:pPr>
              <a:defRPr/>
            </a:pPr>
            <a:r>
              <a:rPr lang="en-US" altLang="en-US" dirty="0"/>
              <a:t>City Metaphor (</a:t>
            </a:r>
            <a:r>
              <a:rPr lang="en-US" altLang="en-US" dirty="0" err="1"/>
              <a:t>Wettel</a:t>
            </a:r>
            <a:r>
              <a:rPr lang="en-US" altLang="en-US" dirty="0"/>
              <a:t> and Lanza)</a:t>
            </a:r>
          </a:p>
          <a:p>
            <a:pPr lvl="1">
              <a:defRPr/>
            </a:pPr>
            <a:r>
              <a:rPr lang="en-US" altLang="en-US" dirty="0"/>
              <a:t> This is a 3-dimensional visualization concept.</a:t>
            </a:r>
          </a:p>
          <a:p>
            <a:pPr lvl="1">
              <a:defRPr/>
            </a:pPr>
            <a:r>
              <a:rPr lang="en-US" altLang="en-US" dirty="0"/>
              <a:t>Classes are represented as buildings located in city districts which in turn represent packages.</a:t>
            </a:r>
          </a:p>
          <a:p>
            <a:pPr lvl="1">
              <a:defRPr/>
            </a:pPr>
            <a:r>
              <a:rPr lang="en-US" altLang="en-US" dirty="0"/>
              <a:t>The concept of habitability is at the core of the city metaphor, and the corresponding programming concept is familiarity.</a:t>
            </a:r>
          </a:p>
          <a:p>
            <a:pPr lvl="2">
              <a:defRPr/>
            </a:pPr>
            <a:r>
              <a:rPr lang="en-US" altLang="en-US" dirty="0"/>
              <a:t>The more familiar a programmer is with the code, the easier it is to understand the code.</a:t>
            </a:r>
          </a:p>
          <a:p>
            <a:pPr lvl="1">
              <a:defRPr/>
            </a:pPr>
            <a:r>
              <a:rPr lang="en-US" altLang="en-US" dirty="0"/>
              <a:t>The concept of locality is supported by providing a navigable environment.</a:t>
            </a:r>
          </a:p>
          <a:p>
            <a:pPr lvl="1">
              <a:defRPr/>
            </a:pPr>
            <a:endParaRPr lang="en-US" altLang="en-US" dirty="0"/>
          </a:p>
          <a:p>
            <a:pPr lvl="2">
              <a:defRPr/>
            </a:pPr>
            <a:endParaRPr lang="en-US" altLang="en-US" dirty="0"/>
          </a:p>
          <a:p>
            <a:pPr lvl="3">
              <a:defRPr/>
            </a:pPr>
            <a:endParaRPr lang="en-US" altLang="en-US" dirty="0"/>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9">
            <a:extLst>
              <a:ext uri="{FF2B5EF4-FFF2-40B4-BE49-F238E27FC236}">
                <a16:creationId xmlns:a16="http://schemas.microsoft.com/office/drawing/2014/main" id="{579FC1E5-28C5-9CE4-5E81-34120DB6B36D}"/>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13EA80E-DFA0-4EAE-B433-6865F5155FA2}" type="slidenum">
              <a:rPr lang="en-US" altLang="en-US" sz="1000">
                <a:solidFill>
                  <a:srgbClr val="000000"/>
                </a:solidFill>
              </a:rPr>
              <a:pPr/>
              <a:t>68</a:t>
            </a:fld>
            <a:endParaRPr lang="en-US" altLang="en-US" sz="1000">
              <a:solidFill>
                <a:srgbClr val="000000"/>
              </a:solidFill>
            </a:endParaRPr>
          </a:p>
        </p:txBody>
      </p:sp>
      <p:sp>
        <p:nvSpPr>
          <p:cNvPr id="5123" name="Rectangle 2">
            <a:extLst>
              <a:ext uri="{FF2B5EF4-FFF2-40B4-BE49-F238E27FC236}">
                <a16:creationId xmlns:a16="http://schemas.microsoft.com/office/drawing/2014/main" id="{C1AECAA8-A286-0E13-9F4F-648FA67DD33D}"/>
              </a:ext>
            </a:extLst>
          </p:cNvPr>
          <p:cNvSpPr>
            <a:spLocks noGrp="1" noChangeArrowheads="1"/>
          </p:cNvSpPr>
          <p:nvPr>
            <p:ph type="title" idx="4294967295"/>
          </p:nvPr>
        </p:nvSpPr>
        <p:spPr/>
        <p:txBody>
          <a:bodyPr/>
          <a:lstStyle/>
          <a:p>
            <a:pPr>
              <a:defRPr/>
            </a:pPr>
            <a:r>
              <a:rPr lang="en-US" altLang="en-US" b="0">
                <a:solidFill>
                  <a:srgbClr val="00B050"/>
                </a:solidFill>
                <a:latin typeface="+mn-lt"/>
              </a:rPr>
              <a:t>8.6 Summary</a:t>
            </a:r>
            <a:endParaRPr lang="en-US" altLang="en-US" b="0" dirty="0">
              <a:solidFill>
                <a:srgbClr val="00B050"/>
              </a:solidFill>
              <a:latin typeface="+mn-lt"/>
            </a:endParaRPr>
          </a:p>
        </p:txBody>
      </p:sp>
      <p:sp>
        <p:nvSpPr>
          <p:cNvPr id="5124" name="Rectangle 3">
            <a:extLst>
              <a:ext uri="{FF2B5EF4-FFF2-40B4-BE49-F238E27FC236}">
                <a16:creationId xmlns:a16="http://schemas.microsoft.com/office/drawing/2014/main" id="{49965B5D-D379-025E-4A25-8276E13E05E2}"/>
              </a:ext>
            </a:extLst>
          </p:cNvPr>
          <p:cNvSpPr>
            <a:spLocks noGrp="1" noChangeArrowheads="1"/>
          </p:cNvSpPr>
          <p:nvPr>
            <p:ph type="body" idx="4294967295"/>
          </p:nvPr>
        </p:nvSpPr>
        <p:spPr>
          <a:xfrm>
            <a:off x="177800" y="711200"/>
            <a:ext cx="8966200" cy="5561013"/>
          </a:xfrm>
        </p:spPr>
        <p:txBody>
          <a:bodyPr/>
          <a:lstStyle/>
          <a:p>
            <a:pPr>
              <a:buFont typeface="Arial" panose="020B0604020202020204" pitchFamily="34" charset="0"/>
              <a:buChar char="•"/>
              <a:defRPr/>
            </a:pPr>
            <a:r>
              <a:rPr lang="en-US" altLang="en-US" sz="2800" dirty="0">
                <a:solidFill>
                  <a:srgbClr val="00B050"/>
                </a:solidFill>
                <a:latin typeface="+mn-lt"/>
              </a:rPr>
              <a:t>Basic Terms</a:t>
            </a:r>
          </a:p>
          <a:p>
            <a:pPr lvl="1">
              <a:buFont typeface="Arial" panose="020B0604020202020204" pitchFamily="34" charset="0"/>
              <a:buChar char="•"/>
              <a:defRPr/>
            </a:pPr>
            <a:r>
              <a:rPr lang="en-US" altLang="en-US" dirty="0">
                <a:solidFill>
                  <a:srgbClr val="000000"/>
                </a:solidFill>
                <a:latin typeface="+mn-lt"/>
              </a:rPr>
              <a:t>Knowledge</a:t>
            </a:r>
          </a:p>
          <a:p>
            <a:pPr lvl="1">
              <a:buFont typeface="Arial" panose="020B0604020202020204" pitchFamily="34" charset="0"/>
              <a:buChar char="•"/>
              <a:defRPr/>
            </a:pPr>
            <a:r>
              <a:rPr lang="en-US" altLang="en-US" dirty="0">
                <a:solidFill>
                  <a:srgbClr val="000000"/>
                </a:solidFill>
                <a:latin typeface="+mn-lt"/>
              </a:rPr>
              <a:t>Mental model</a:t>
            </a:r>
          </a:p>
          <a:p>
            <a:pPr lvl="2">
              <a:buFont typeface="Arial" panose="020B0604020202020204" pitchFamily="34" charset="0"/>
              <a:buChar char="•"/>
              <a:defRPr/>
            </a:pPr>
            <a:r>
              <a:rPr lang="en-US" altLang="en-US" dirty="0">
                <a:solidFill>
                  <a:srgbClr val="000000"/>
                </a:solidFill>
                <a:latin typeface="+mn-lt"/>
              </a:rPr>
              <a:t>Static elements: text-structures, code chunks, schemas, plans, </a:t>
            </a:r>
            <a:r>
              <a:rPr lang="en-US" altLang="en-US" dirty="0" err="1">
                <a:solidFill>
                  <a:srgbClr val="000000"/>
                </a:solidFill>
                <a:latin typeface="+mn-lt"/>
              </a:rPr>
              <a:t>andhypotheses</a:t>
            </a:r>
            <a:endParaRPr lang="en-US" altLang="en-US" dirty="0">
              <a:solidFill>
                <a:srgbClr val="000000"/>
              </a:solidFill>
              <a:latin typeface="+mn-lt"/>
            </a:endParaRPr>
          </a:p>
          <a:p>
            <a:pPr lvl="2">
              <a:buFont typeface="Arial" panose="020B0604020202020204" pitchFamily="34" charset="0"/>
              <a:buChar char="•"/>
              <a:defRPr/>
            </a:pPr>
            <a:r>
              <a:rPr lang="en-US" altLang="en-US" dirty="0">
                <a:solidFill>
                  <a:srgbClr val="000000"/>
                </a:solidFill>
                <a:latin typeface="+mn-lt"/>
              </a:rPr>
              <a:t>Dynamic elements: chunking, cross-referencing, and strategies</a:t>
            </a:r>
          </a:p>
          <a:p>
            <a:pPr>
              <a:buFont typeface="Arial" panose="020B0604020202020204" pitchFamily="34" charset="0"/>
              <a:buChar char="•"/>
              <a:defRPr/>
            </a:pPr>
            <a:r>
              <a:rPr lang="en-US" altLang="en-US" sz="2800" dirty="0">
                <a:solidFill>
                  <a:srgbClr val="0000FF"/>
                </a:solidFill>
                <a:latin typeface="+mn-lt"/>
              </a:rPr>
              <a:t>Cognition Models for Program Understanding</a:t>
            </a:r>
          </a:p>
          <a:p>
            <a:pPr lvl="1">
              <a:defRPr/>
            </a:pPr>
            <a:r>
              <a:rPr lang="en-CA" dirty="0" err="1"/>
              <a:t>Letovsky</a:t>
            </a:r>
            <a:r>
              <a:rPr lang="en-CA" dirty="0"/>
              <a:t> model, </a:t>
            </a:r>
            <a:r>
              <a:rPr lang="en-CA" dirty="0" err="1"/>
              <a:t>Shneiderman</a:t>
            </a:r>
            <a:r>
              <a:rPr lang="en-CA" dirty="0"/>
              <a:t> and Mayer model, Brooks model, </a:t>
            </a:r>
            <a:r>
              <a:rPr lang="en-CA" dirty="0" err="1"/>
              <a:t>Soloway</a:t>
            </a:r>
            <a:r>
              <a:rPr lang="en-CA" dirty="0"/>
              <a:t>, Adelson and Ehrlich model, Pennington model, and Integrated </a:t>
            </a:r>
            <a:r>
              <a:rPr lang="en-CA" dirty="0" err="1"/>
              <a:t>metamodel</a:t>
            </a:r>
            <a:r>
              <a:rPr lang="en-CA" dirty="0"/>
              <a:t>.</a:t>
            </a:r>
            <a:endParaRPr lang="en-US" altLang="en-US" dirty="0">
              <a:solidFill>
                <a:srgbClr val="0000FF"/>
              </a:solidFill>
              <a:latin typeface="+mn-lt"/>
            </a:endParaRPr>
          </a:p>
          <a:p>
            <a:pPr>
              <a:buFont typeface="Arial" panose="020B0604020202020204" pitchFamily="34" charset="0"/>
              <a:buChar char="•"/>
              <a:defRPr/>
            </a:pPr>
            <a:r>
              <a:rPr lang="en-US" altLang="en-US" sz="2800" dirty="0">
                <a:solidFill>
                  <a:srgbClr val="00B050"/>
                </a:solidFill>
                <a:latin typeface="+mn-lt"/>
              </a:rPr>
              <a:t>Protocol Analysis</a:t>
            </a:r>
          </a:p>
          <a:p>
            <a:pPr lvl="1">
              <a:buFont typeface="Arial" panose="020B0604020202020204" pitchFamily="34" charset="0"/>
              <a:buChar char="•"/>
              <a:defRPr/>
            </a:pPr>
            <a:r>
              <a:rPr lang="en-US" altLang="en-US" dirty="0">
                <a:solidFill>
                  <a:srgbClr val="00B050"/>
                </a:solidFill>
                <a:latin typeface="+mn-lt"/>
              </a:rPr>
              <a:t>Think Aloud Protocol</a:t>
            </a:r>
          </a:p>
          <a:p>
            <a:pPr>
              <a:buFont typeface="Arial" panose="020B0604020202020204" pitchFamily="34" charset="0"/>
              <a:buChar char="•"/>
              <a:defRPr/>
            </a:pPr>
            <a:r>
              <a:rPr lang="en-US" altLang="en-US" sz="2800" dirty="0">
                <a:solidFill>
                  <a:srgbClr val="0000FF"/>
                </a:solidFill>
                <a:latin typeface="+mn-lt"/>
              </a:rPr>
              <a:t>Visualization for Comprehension</a:t>
            </a:r>
          </a:p>
          <a:p>
            <a:pPr lvl="1">
              <a:defRPr/>
            </a:pPr>
            <a:r>
              <a:rPr lang="en-US" altLang="en-US" dirty="0"/>
              <a:t>PUNS, PAT, Fisheye view, UML, and City metaphor</a:t>
            </a:r>
          </a:p>
          <a:p>
            <a:pPr lvl="1">
              <a:buFont typeface="Arial" panose="020B0604020202020204" pitchFamily="34" charset="0"/>
              <a:buChar char="•"/>
              <a:defRPr/>
            </a:pPr>
            <a:endParaRPr lang="en-US" altLang="en-US" dirty="0">
              <a:solidFill>
                <a:srgbClr val="0000FF"/>
              </a:solidFill>
              <a:latin typeface="+mn-lt"/>
            </a:endParaRPr>
          </a:p>
          <a:p>
            <a:pPr marL="0" indent="0">
              <a:buFontTx/>
              <a:buNone/>
              <a:defRPr/>
            </a:pPr>
            <a:r>
              <a:rPr lang="en-US" altLang="en-US" sz="2800" dirty="0">
                <a:solidFill>
                  <a:srgbClr val="00B050"/>
                </a:solidFill>
                <a:latin typeface="+mn-lt"/>
              </a:rPr>
              <a:t> </a:t>
            </a: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F45E693-B9F7-619A-3F8A-B3D6E5443BC1}"/>
              </a:ext>
            </a:extLst>
          </p:cNvPr>
          <p:cNvSpPr>
            <a:spLocks noGrp="1"/>
          </p:cNvSpPr>
          <p:nvPr>
            <p:ph type="title"/>
          </p:nvPr>
        </p:nvSpPr>
        <p:spPr>
          <a:xfrm>
            <a:off x="0" y="0"/>
            <a:ext cx="9144000" cy="487363"/>
          </a:xfrm>
        </p:spPr>
        <p:txBody>
          <a:bodyPr/>
          <a:lstStyle/>
          <a:p>
            <a:r>
              <a:rPr lang="en-US" altLang="en-US" b="0">
                <a:solidFill>
                  <a:srgbClr val="0000FF"/>
                </a:solidFill>
              </a:rPr>
              <a:t>8.1 General Idea</a:t>
            </a:r>
            <a:endParaRPr lang="en-CA" altLang="en-US"/>
          </a:p>
        </p:txBody>
      </p:sp>
      <p:sp>
        <p:nvSpPr>
          <p:cNvPr id="10243" name="Slide Number Placeholder 3">
            <a:extLst>
              <a:ext uri="{FF2B5EF4-FFF2-40B4-BE49-F238E27FC236}">
                <a16:creationId xmlns:a16="http://schemas.microsoft.com/office/drawing/2014/main" id="{8C542027-518D-4C45-32D5-2FE90CDAC081}"/>
              </a:ext>
            </a:extLst>
          </p:cNvPr>
          <p:cNvSpPr>
            <a:spLocks noGrp="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E37DB38-741D-4264-A25E-5DE851BDC115}" type="slidenum">
              <a:rPr lang="en-US" altLang="en-US" sz="1000">
                <a:solidFill>
                  <a:srgbClr val="000000"/>
                </a:solidFill>
              </a:rPr>
              <a:pPr/>
              <a:t>7</a:t>
            </a:fld>
            <a:endParaRPr lang="en-US" altLang="en-US" sz="1000">
              <a:solidFill>
                <a:srgbClr val="000000"/>
              </a:solidFill>
            </a:endParaRPr>
          </a:p>
        </p:txBody>
      </p:sp>
      <p:graphicFrame>
        <p:nvGraphicFramePr>
          <p:cNvPr id="2" name="Table 1">
            <a:extLst>
              <a:ext uri="{FF2B5EF4-FFF2-40B4-BE49-F238E27FC236}">
                <a16:creationId xmlns:a16="http://schemas.microsoft.com/office/drawing/2014/main" id="{B3D6DE6A-07DB-8CC2-3C6F-14B7F3047C7B}"/>
              </a:ext>
            </a:extLst>
          </p:cNvPr>
          <p:cNvGraphicFramePr>
            <a:graphicFrameLocks noGrp="1"/>
          </p:cNvGraphicFramePr>
          <p:nvPr/>
        </p:nvGraphicFramePr>
        <p:xfrm>
          <a:off x="627063" y="501650"/>
          <a:ext cx="7996237" cy="5668963"/>
        </p:xfrm>
        <a:graphic>
          <a:graphicData uri="http://schemas.openxmlformats.org/drawingml/2006/table">
            <a:tbl>
              <a:tblPr firstRow="1" bandRow="1">
                <a:tableStyleId>{5C22544A-7EE6-4342-B048-85BDC9FD1C3A}</a:tableStyleId>
              </a:tblPr>
              <a:tblGrid>
                <a:gridCol w="7996237">
                  <a:extLst>
                    <a:ext uri="{9D8B030D-6E8A-4147-A177-3AD203B41FA5}">
                      <a16:colId xmlns:a16="http://schemas.microsoft.com/office/drawing/2014/main" val="20000"/>
                    </a:ext>
                  </a:extLst>
                </a:gridCol>
              </a:tblGrid>
              <a:tr h="335238">
                <a:tc>
                  <a:txBody>
                    <a:bodyPr/>
                    <a:lstStyle/>
                    <a:p>
                      <a:r>
                        <a:rPr lang="en-US" sz="1600" dirty="0"/>
                        <a:t>Maintenance Tasks</a:t>
                      </a:r>
                      <a:r>
                        <a:rPr lang="en-US" sz="1600" baseline="0" dirty="0"/>
                        <a:t>     Activities</a:t>
                      </a:r>
                      <a:endParaRPr lang="en-CA" sz="1600" dirty="0"/>
                    </a:p>
                  </a:txBody>
                  <a:tcPr marL="91437" marR="91437" marT="45701" marB="45701">
                    <a:solidFill>
                      <a:schemeClr val="tx2">
                        <a:lumMod val="75000"/>
                      </a:schemeClr>
                    </a:solidFill>
                  </a:tcPr>
                </a:tc>
                <a:extLst>
                  <a:ext uri="{0D108BD9-81ED-4DB2-BD59-A6C34878D82A}">
                    <a16:rowId xmlns:a16="http://schemas.microsoft.com/office/drawing/2014/main" val="10000"/>
                  </a:ext>
                </a:extLst>
              </a:tr>
              <a:tr h="1249622">
                <a:tc>
                  <a:txBody>
                    <a:bodyPr/>
                    <a:lstStyle/>
                    <a:p>
                      <a:r>
                        <a:rPr lang="en-US" sz="1600" dirty="0">
                          <a:solidFill>
                            <a:schemeClr val="accent5">
                              <a:lumMod val="10000"/>
                            </a:schemeClr>
                          </a:solidFill>
                        </a:rPr>
                        <a:t>Adaptive                        </a:t>
                      </a:r>
                      <a:r>
                        <a:rPr lang="en-CA" sz="1200" b="0" i="0" u="none" strike="noStrike" kern="1200" baseline="0" dirty="0">
                          <a:solidFill>
                            <a:schemeClr val="accent5">
                              <a:lumMod val="10000"/>
                            </a:schemeClr>
                          </a:solidFill>
                          <a:latin typeface="+mn-lt"/>
                          <a:ea typeface="+mn-ea"/>
                          <a:cs typeface="+mn-cs"/>
                        </a:rPr>
                        <a:t>Understand system</a:t>
                      </a:r>
                    </a:p>
                    <a:p>
                      <a:r>
                        <a:rPr lang="en-CA" sz="1200" b="0" i="0" u="none" strike="noStrike" kern="1200" baseline="0" dirty="0">
                          <a:solidFill>
                            <a:schemeClr val="accent5">
                              <a:lumMod val="10000"/>
                            </a:schemeClr>
                          </a:solidFill>
                          <a:latin typeface="+mn-lt"/>
                          <a:ea typeface="+mn-ea"/>
                          <a:cs typeface="+mn-cs"/>
                        </a:rPr>
                        <a:t>                                                   Define adaptation requirements</a:t>
                      </a:r>
                    </a:p>
                    <a:p>
                      <a:r>
                        <a:rPr lang="en-CA" sz="1200" b="0" i="0" u="none" strike="noStrike" kern="1200" baseline="0" dirty="0">
                          <a:solidFill>
                            <a:schemeClr val="accent5">
                              <a:lumMod val="10000"/>
                            </a:schemeClr>
                          </a:solidFill>
                          <a:latin typeface="+mn-lt"/>
                          <a:ea typeface="+mn-ea"/>
                          <a:cs typeface="+mn-cs"/>
                        </a:rPr>
                        <a:t>                                                   Develop preliminary and detailed adaptation design</a:t>
                      </a:r>
                    </a:p>
                    <a:p>
                      <a:r>
                        <a:rPr lang="en-CA" sz="1200" b="0" i="0" u="none" strike="noStrike" kern="1200" baseline="0" dirty="0">
                          <a:solidFill>
                            <a:schemeClr val="accent5">
                              <a:lumMod val="10000"/>
                            </a:schemeClr>
                          </a:solidFill>
                          <a:latin typeface="+mn-lt"/>
                          <a:ea typeface="+mn-ea"/>
                          <a:cs typeface="+mn-cs"/>
                        </a:rPr>
                        <a:t>                                                   Code changes</a:t>
                      </a:r>
                    </a:p>
                    <a:p>
                      <a:r>
                        <a:rPr lang="en-CA" sz="1200" b="0" i="0" u="none" strike="noStrike" kern="1200" baseline="0" dirty="0">
                          <a:solidFill>
                            <a:schemeClr val="accent5">
                              <a:lumMod val="10000"/>
                            </a:schemeClr>
                          </a:solidFill>
                          <a:latin typeface="+mn-lt"/>
                          <a:ea typeface="+mn-ea"/>
                          <a:cs typeface="+mn-cs"/>
                        </a:rPr>
                        <a:t>                                                   Debug</a:t>
                      </a:r>
                    </a:p>
                    <a:p>
                      <a:r>
                        <a:rPr lang="en-CA" sz="1200" b="0" i="0" u="none" strike="noStrike" kern="1200" baseline="0" dirty="0">
                          <a:solidFill>
                            <a:schemeClr val="accent5">
                              <a:lumMod val="10000"/>
                            </a:schemeClr>
                          </a:solidFill>
                          <a:latin typeface="+mn-lt"/>
                          <a:ea typeface="+mn-ea"/>
                          <a:cs typeface="+mn-cs"/>
                        </a:rPr>
                        <a:t>                                                   Regression tests</a:t>
                      </a:r>
                      <a:endParaRPr lang="en-CA" sz="1200" dirty="0">
                        <a:solidFill>
                          <a:schemeClr val="accent5">
                            <a:lumMod val="10000"/>
                          </a:schemeClr>
                        </a:solidFill>
                      </a:endParaRPr>
                    </a:p>
                  </a:txBody>
                  <a:tcPr marL="91437" marR="91437" marT="45701" marB="45701"/>
                </a:tc>
                <a:extLst>
                  <a:ext uri="{0D108BD9-81ED-4DB2-BD59-A6C34878D82A}">
                    <a16:rowId xmlns:a16="http://schemas.microsoft.com/office/drawing/2014/main" val="10001"/>
                  </a:ext>
                </a:extLst>
              </a:tr>
              <a:tr h="1249622">
                <a:tc>
                  <a:txBody>
                    <a:bodyPr/>
                    <a:lstStyle/>
                    <a:p>
                      <a:r>
                        <a:rPr lang="en-US" sz="1600" dirty="0">
                          <a:solidFill>
                            <a:schemeClr val="bg1">
                              <a:lumMod val="60000"/>
                              <a:lumOff val="40000"/>
                            </a:schemeClr>
                          </a:solidFill>
                        </a:rPr>
                        <a:t>Perfective        </a:t>
                      </a:r>
                      <a:r>
                        <a:rPr lang="en-US" sz="1600" baseline="0" dirty="0">
                          <a:solidFill>
                            <a:schemeClr val="bg1">
                              <a:lumMod val="60000"/>
                              <a:lumOff val="40000"/>
                            </a:schemeClr>
                          </a:solidFill>
                        </a:rPr>
                        <a:t>              </a:t>
                      </a:r>
                      <a:r>
                        <a:rPr lang="en-CA" sz="1200" b="0" i="0" u="none" strike="noStrike" kern="1200" baseline="0" dirty="0">
                          <a:solidFill>
                            <a:schemeClr val="bg1">
                              <a:lumMod val="60000"/>
                              <a:lumOff val="40000"/>
                            </a:schemeClr>
                          </a:solidFill>
                          <a:latin typeface="+mn-lt"/>
                          <a:ea typeface="+mn-ea"/>
                          <a:cs typeface="+mn-cs"/>
                        </a:rPr>
                        <a:t>Understand system</a:t>
                      </a:r>
                    </a:p>
                    <a:p>
                      <a:r>
                        <a:rPr lang="en-CA" sz="1200" b="0" i="0" u="none" strike="noStrike" kern="1200" baseline="0" dirty="0">
                          <a:solidFill>
                            <a:schemeClr val="bg1">
                              <a:lumMod val="60000"/>
                              <a:lumOff val="40000"/>
                            </a:schemeClr>
                          </a:solidFill>
                          <a:latin typeface="+mn-lt"/>
                          <a:ea typeface="+mn-ea"/>
                          <a:cs typeface="+mn-cs"/>
                        </a:rPr>
                        <a:t>                                                   Diagnosis and requirements definition for improvements</a:t>
                      </a:r>
                    </a:p>
                    <a:p>
                      <a:r>
                        <a:rPr lang="en-CA" sz="1200" b="0" i="0" u="none" strike="noStrike" kern="1200" baseline="0" dirty="0">
                          <a:solidFill>
                            <a:schemeClr val="bg1">
                              <a:lumMod val="60000"/>
                              <a:lumOff val="40000"/>
                            </a:schemeClr>
                          </a:solidFill>
                          <a:latin typeface="+mn-lt"/>
                          <a:ea typeface="+mn-ea"/>
                          <a:cs typeface="+mn-cs"/>
                        </a:rPr>
                        <a:t>                                                   Develop preliminary and detailed perfective design</a:t>
                      </a:r>
                    </a:p>
                    <a:p>
                      <a:r>
                        <a:rPr lang="en-CA" sz="1200" b="0" i="0" u="none" strike="noStrike" kern="1200" baseline="0" dirty="0">
                          <a:solidFill>
                            <a:schemeClr val="bg1">
                              <a:lumMod val="60000"/>
                              <a:lumOff val="40000"/>
                            </a:schemeClr>
                          </a:solidFill>
                          <a:latin typeface="+mn-lt"/>
                          <a:ea typeface="+mn-ea"/>
                          <a:cs typeface="+mn-cs"/>
                        </a:rPr>
                        <a:t>                                                   Code changes/additions</a:t>
                      </a:r>
                    </a:p>
                    <a:p>
                      <a:r>
                        <a:rPr lang="en-CA" sz="1200" b="0" i="0" u="none" strike="noStrike" kern="1200" baseline="0" dirty="0">
                          <a:solidFill>
                            <a:schemeClr val="bg1">
                              <a:lumMod val="60000"/>
                              <a:lumOff val="40000"/>
                            </a:schemeClr>
                          </a:solidFill>
                          <a:latin typeface="+mn-lt"/>
                          <a:ea typeface="+mn-ea"/>
                          <a:cs typeface="+mn-cs"/>
                        </a:rPr>
                        <a:t>                                                   Debug</a:t>
                      </a:r>
                    </a:p>
                    <a:p>
                      <a:r>
                        <a:rPr lang="en-CA" sz="1200" b="0" i="0" u="none" strike="noStrike" kern="1200" baseline="0" dirty="0">
                          <a:solidFill>
                            <a:schemeClr val="bg1">
                              <a:lumMod val="60000"/>
                              <a:lumOff val="40000"/>
                            </a:schemeClr>
                          </a:solidFill>
                          <a:latin typeface="+mn-lt"/>
                          <a:ea typeface="+mn-ea"/>
                          <a:cs typeface="+mn-cs"/>
                        </a:rPr>
                        <a:t>                                                   Regression tests</a:t>
                      </a:r>
                      <a:endParaRPr lang="en-CA" sz="1200" dirty="0">
                        <a:solidFill>
                          <a:schemeClr val="bg1">
                            <a:lumMod val="60000"/>
                            <a:lumOff val="40000"/>
                          </a:schemeClr>
                        </a:solidFill>
                      </a:endParaRPr>
                    </a:p>
                  </a:txBody>
                  <a:tcPr marL="91437" marR="91437" marT="45701" marB="45701"/>
                </a:tc>
                <a:extLst>
                  <a:ext uri="{0D108BD9-81ED-4DB2-BD59-A6C34878D82A}">
                    <a16:rowId xmlns:a16="http://schemas.microsoft.com/office/drawing/2014/main" val="10002"/>
                  </a:ext>
                </a:extLst>
              </a:tr>
              <a:tr h="883868">
                <a:tc>
                  <a:txBody>
                    <a:bodyPr/>
                    <a:lstStyle/>
                    <a:p>
                      <a:r>
                        <a:rPr lang="en-US" sz="1600" dirty="0">
                          <a:solidFill>
                            <a:srgbClr val="7030A0"/>
                          </a:solidFill>
                        </a:rPr>
                        <a:t>Corrective                      </a:t>
                      </a:r>
                      <a:r>
                        <a:rPr lang="en-CA" sz="1200" b="0" i="0" u="none" strike="noStrike" kern="1200" baseline="0" dirty="0">
                          <a:solidFill>
                            <a:srgbClr val="7030A0"/>
                          </a:solidFill>
                          <a:latin typeface="+mn-lt"/>
                          <a:ea typeface="+mn-ea"/>
                          <a:cs typeface="+mn-cs"/>
                        </a:rPr>
                        <a:t>Understand system</a:t>
                      </a:r>
                    </a:p>
                    <a:p>
                      <a:r>
                        <a:rPr lang="en-CA" sz="1200" b="0" i="0" u="none" strike="noStrike" kern="1200" baseline="0" dirty="0">
                          <a:solidFill>
                            <a:srgbClr val="7030A0"/>
                          </a:solidFill>
                          <a:latin typeface="+mn-lt"/>
                          <a:ea typeface="+mn-ea"/>
                          <a:cs typeface="+mn-cs"/>
                        </a:rPr>
                        <a:t>                                                   Generate/evaluate hypotheses concerning problem</a:t>
                      </a:r>
                    </a:p>
                    <a:p>
                      <a:r>
                        <a:rPr lang="en-CA" sz="1200" b="0" i="0" u="none" strike="noStrike" kern="1200" baseline="0" dirty="0">
                          <a:solidFill>
                            <a:srgbClr val="7030A0"/>
                          </a:solidFill>
                          <a:latin typeface="+mn-lt"/>
                          <a:ea typeface="+mn-ea"/>
                          <a:cs typeface="+mn-cs"/>
                        </a:rPr>
                        <a:t>                                                   Repair code</a:t>
                      </a:r>
                    </a:p>
                    <a:p>
                      <a:r>
                        <a:rPr lang="en-CA" sz="1200" b="0" i="0" u="none" strike="noStrike" kern="1200" baseline="0" dirty="0">
                          <a:solidFill>
                            <a:srgbClr val="7030A0"/>
                          </a:solidFill>
                          <a:latin typeface="+mn-lt"/>
                          <a:ea typeface="+mn-ea"/>
                          <a:cs typeface="+mn-cs"/>
                        </a:rPr>
                        <a:t>                                                   Regression tests</a:t>
                      </a:r>
                      <a:endParaRPr lang="en-CA" sz="1200" dirty="0">
                        <a:solidFill>
                          <a:srgbClr val="7030A0"/>
                        </a:solidFill>
                      </a:endParaRPr>
                    </a:p>
                  </a:txBody>
                  <a:tcPr marL="91437" marR="91437" marT="45701" marB="45701"/>
                </a:tc>
                <a:extLst>
                  <a:ext uri="{0D108BD9-81ED-4DB2-BD59-A6C34878D82A}">
                    <a16:rowId xmlns:a16="http://schemas.microsoft.com/office/drawing/2014/main" val="10003"/>
                  </a:ext>
                </a:extLst>
              </a:tr>
              <a:tr h="883868">
                <a:tc>
                  <a:txBody>
                    <a:bodyPr/>
                    <a:lstStyle/>
                    <a:p>
                      <a:r>
                        <a:rPr lang="en-US" sz="1600" dirty="0">
                          <a:solidFill>
                            <a:schemeClr val="accent5">
                              <a:lumMod val="50000"/>
                            </a:schemeClr>
                          </a:solidFill>
                        </a:rPr>
                        <a:t>Reuse                           </a:t>
                      </a:r>
                      <a:r>
                        <a:rPr lang="en-CA" sz="1200" b="0" i="0" u="none" strike="noStrike" kern="1200" baseline="0" dirty="0">
                          <a:solidFill>
                            <a:schemeClr val="accent5">
                              <a:lumMod val="50000"/>
                            </a:schemeClr>
                          </a:solidFill>
                          <a:latin typeface="+mn-lt"/>
                          <a:ea typeface="+mn-ea"/>
                          <a:cs typeface="+mn-cs"/>
                        </a:rPr>
                        <a:t>Understand problem</a:t>
                      </a:r>
                    </a:p>
                    <a:p>
                      <a:r>
                        <a:rPr lang="en-CA" sz="1200" b="0" i="0" u="none" strike="noStrike" kern="1200" baseline="0" dirty="0">
                          <a:solidFill>
                            <a:schemeClr val="accent5">
                              <a:lumMod val="50000"/>
                            </a:schemeClr>
                          </a:solidFill>
                          <a:latin typeface="+mn-lt"/>
                          <a:ea typeface="+mn-ea"/>
                          <a:cs typeface="+mn-cs"/>
                        </a:rPr>
                        <a:t>                                                  Find solution based on close fit with reusable components</a:t>
                      </a:r>
                    </a:p>
                    <a:p>
                      <a:r>
                        <a:rPr lang="en-CA" sz="1200" b="0" i="0" u="none" strike="noStrike" kern="1200" baseline="0" dirty="0">
                          <a:solidFill>
                            <a:schemeClr val="accent5">
                              <a:lumMod val="50000"/>
                            </a:schemeClr>
                          </a:solidFill>
                          <a:latin typeface="+mn-lt"/>
                          <a:ea typeface="+mn-ea"/>
                          <a:cs typeface="+mn-cs"/>
                        </a:rPr>
                        <a:t>                                                  Locate components</a:t>
                      </a:r>
                    </a:p>
                    <a:p>
                      <a:r>
                        <a:rPr lang="en-CA" sz="1200" b="0" i="0" u="none" strike="noStrike" kern="1200" baseline="0" dirty="0">
                          <a:solidFill>
                            <a:schemeClr val="accent5">
                              <a:lumMod val="50000"/>
                            </a:schemeClr>
                          </a:solidFill>
                          <a:latin typeface="+mn-lt"/>
                          <a:ea typeface="+mn-ea"/>
                          <a:cs typeface="+mn-cs"/>
                        </a:rPr>
                        <a:t>                                                  Integrate components</a:t>
                      </a:r>
                      <a:endParaRPr lang="en-CA" sz="1200" dirty="0">
                        <a:solidFill>
                          <a:schemeClr val="accent5">
                            <a:lumMod val="50000"/>
                          </a:schemeClr>
                        </a:solidFill>
                      </a:endParaRPr>
                    </a:p>
                  </a:txBody>
                  <a:tcPr marL="91437" marR="91437" marT="45701" marB="45701"/>
                </a:tc>
                <a:extLst>
                  <a:ext uri="{0D108BD9-81ED-4DB2-BD59-A6C34878D82A}">
                    <a16:rowId xmlns:a16="http://schemas.microsoft.com/office/drawing/2014/main" val="10004"/>
                  </a:ext>
                </a:extLst>
              </a:tr>
              <a:tr h="1066745">
                <a:tc>
                  <a:txBody>
                    <a:bodyPr/>
                    <a:lstStyle/>
                    <a:p>
                      <a:r>
                        <a:rPr lang="en-US" sz="1600" dirty="0">
                          <a:solidFill>
                            <a:schemeClr val="accent5">
                              <a:lumMod val="10000"/>
                            </a:schemeClr>
                          </a:solidFill>
                        </a:rPr>
                        <a:t>Code coverage             </a:t>
                      </a:r>
                      <a:r>
                        <a:rPr lang="en-CA" sz="1200" b="0" i="0" u="none" strike="noStrike" kern="1200" baseline="0" dirty="0">
                          <a:solidFill>
                            <a:schemeClr val="accent5">
                              <a:lumMod val="10000"/>
                            </a:schemeClr>
                          </a:solidFill>
                          <a:latin typeface="+mn-lt"/>
                          <a:ea typeface="+mn-ea"/>
                          <a:cs typeface="+mn-cs"/>
                        </a:rPr>
                        <a:t>Understand problem</a:t>
                      </a:r>
                    </a:p>
                    <a:p>
                      <a:r>
                        <a:rPr lang="en-CA" sz="1200" b="0" i="0" u="none" strike="noStrike" kern="1200" baseline="0" dirty="0">
                          <a:solidFill>
                            <a:schemeClr val="accent5">
                              <a:lumMod val="10000"/>
                            </a:schemeClr>
                          </a:solidFill>
                          <a:latin typeface="+mn-lt"/>
                          <a:ea typeface="+mn-ea"/>
                          <a:cs typeface="+mn-cs"/>
                        </a:rPr>
                        <a:t>                                                  Find solution based on predefined components</a:t>
                      </a:r>
                    </a:p>
                    <a:p>
                      <a:r>
                        <a:rPr lang="en-CA" sz="1200" b="0" i="0" u="none" strike="noStrike" kern="1200" baseline="0" dirty="0">
                          <a:solidFill>
                            <a:schemeClr val="accent5">
                              <a:lumMod val="10000"/>
                            </a:schemeClr>
                          </a:solidFill>
                          <a:latin typeface="+mn-lt"/>
                          <a:ea typeface="+mn-ea"/>
                          <a:cs typeface="+mn-cs"/>
                        </a:rPr>
                        <a:t>                                                 Reconfigure solution to increase likelihood of using predefined components</a:t>
                      </a:r>
                    </a:p>
                    <a:p>
                      <a:r>
                        <a:rPr lang="en-CA" sz="1200" b="0" i="0" u="none" strike="noStrike" kern="1200" baseline="0" dirty="0">
                          <a:solidFill>
                            <a:schemeClr val="accent5">
                              <a:lumMod val="10000"/>
                            </a:schemeClr>
                          </a:solidFill>
                          <a:latin typeface="+mn-lt"/>
                          <a:ea typeface="+mn-ea"/>
                          <a:cs typeface="+mn-cs"/>
                        </a:rPr>
                        <a:t>                                                 Obtain and modify predefined components</a:t>
                      </a:r>
                    </a:p>
                    <a:p>
                      <a:r>
                        <a:rPr lang="en-CA" sz="1200" b="0" i="0" u="none" strike="noStrike" kern="1200" baseline="0" dirty="0">
                          <a:solidFill>
                            <a:schemeClr val="accent5">
                              <a:lumMod val="10000"/>
                            </a:schemeClr>
                          </a:solidFill>
                          <a:latin typeface="+mn-lt"/>
                          <a:ea typeface="+mn-ea"/>
                          <a:cs typeface="+mn-cs"/>
                        </a:rPr>
                        <a:t>                                                 Integrate modified components</a:t>
                      </a:r>
                      <a:endParaRPr lang="en-CA" sz="1200" dirty="0">
                        <a:solidFill>
                          <a:schemeClr val="accent5">
                            <a:lumMod val="10000"/>
                          </a:schemeClr>
                        </a:solidFill>
                      </a:endParaRPr>
                    </a:p>
                  </a:txBody>
                  <a:tcPr marL="91437" marR="91437" marT="45701" marB="4570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221260AC-8189-069E-9759-A7C017D03FD0}"/>
              </a:ext>
            </a:extLst>
          </p:cNvPr>
          <p:cNvSpPr/>
          <p:nvPr/>
        </p:nvSpPr>
        <p:spPr>
          <a:xfrm>
            <a:off x="282575" y="6170613"/>
            <a:ext cx="8686800" cy="400050"/>
          </a:xfrm>
          <a:prstGeom prst="rect">
            <a:avLst/>
          </a:prstGeom>
        </p:spPr>
        <p:txBody>
          <a:bodyPr>
            <a:spAutoFit/>
          </a:bodyPr>
          <a:lstStyle/>
          <a:p>
            <a:pPr>
              <a:defRPr/>
            </a:pPr>
            <a:r>
              <a:rPr lang="en-CA" b="0" dirty="0">
                <a:solidFill>
                  <a:schemeClr val="bg1">
                    <a:lumMod val="60000"/>
                    <a:lumOff val="40000"/>
                  </a:schemeClr>
                </a:solidFill>
              </a:rPr>
              <a:t>Table 8.1: Tasks and activities requiring code understanding [1] (c [1995] IEEE).</a:t>
            </a:r>
            <a:endParaRPr lang="en-CA" dirty="0">
              <a:solidFill>
                <a:schemeClr val="bg1">
                  <a:lumMod val="60000"/>
                  <a:lumOff val="40000"/>
                </a:schemeClr>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a:extLst>
              <a:ext uri="{FF2B5EF4-FFF2-40B4-BE49-F238E27FC236}">
                <a16:creationId xmlns:a16="http://schemas.microsoft.com/office/drawing/2014/main" id="{DC7133CD-C4AC-52BF-7048-ECE74FCF6654}"/>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139A1699-4DF9-4BB9-B2B6-E78E64A6019D}" type="slidenum">
              <a:rPr lang="en-US" altLang="en-US" sz="1000">
                <a:solidFill>
                  <a:srgbClr val="000000"/>
                </a:solidFill>
              </a:rPr>
              <a:pPr/>
              <a:t>8</a:t>
            </a:fld>
            <a:endParaRPr lang="en-US" altLang="en-US" sz="1000">
              <a:solidFill>
                <a:srgbClr val="000000"/>
              </a:solidFill>
            </a:endParaRPr>
          </a:p>
        </p:txBody>
      </p:sp>
      <p:sp>
        <p:nvSpPr>
          <p:cNvPr id="11267" name="Rectangle 2">
            <a:extLst>
              <a:ext uri="{FF2B5EF4-FFF2-40B4-BE49-F238E27FC236}">
                <a16:creationId xmlns:a16="http://schemas.microsoft.com/office/drawing/2014/main" id="{8ADECFDC-5C54-B6E0-7C71-326C8D6D250E}"/>
              </a:ext>
            </a:extLst>
          </p:cNvPr>
          <p:cNvSpPr>
            <a:spLocks noGrp="1" noChangeArrowheads="1"/>
          </p:cNvSpPr>
          <p:nvPr>
            <p:ph type="title" idx="4294967295"/>
          </p:nvPr>
        </p:nvSpPr>
        <p:spPr/>
        <p:txBody>
          <a:bodyPr/>
          <a:lstStyle/>
          <a:p>
            <a:r>
              <a:rPr lang="en-US" altLang="en-US" b="0">
                <a:solidFill>
                  <a:srgbClr val="0000FF"/>
                </a:solidFill>
              </a:rPr>
              <a:t>8.2.1 Goal of code cognition</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80966D1D-CDFB-D5C6-78EB-80402B7C63B4}"/>
              </a:ext>
            </a:extLst>
          </p:cNvPr>
          <p:cNvSpPr>
            <a:spLocks noGrp="1" noChangeArrowheads="1"/>
          </p:cNvSpPr>
          <p:nvPr>
            <p:ph type="body" idx="4294967295"/>
          </p:nvPr>
        </p:nvSpPr>
        <p:spPr>
          <a:xfrm>
            <a:off x="193675" y="660400"/>
            <a:ext cx="8966200" cy="5829300"/>
          </a:xfrm>
        </p:spPr>
        <p:txBody>
          <a:bodyPr/>
          <a:lstStyle/>
          <a:p>
            <a:r>
              <a:rPr lang="en-US" altLang="en-US" sz="2800"/>
              <a:t>A code maintainer tries to understand a program with a specific goal in mind.</a:t>
            </a:r>
          </a:p>
          <a:p>
            <a:pPr lvl="1"/>
            <a:r>
              <a:rPr lang="en-US" altLang="en-US"/>
              <a:t>Example 1: Debugging  a program to detect the cause of a known failure</a:t>
            </a:r>
          </a:p>
          <a:p>
            <a:pPr lvl="1"/>
            <a:r>
              <a:rPr lang="en-US" altLang="en-US"/>
              <a:t>Example 2: Adding a new function to the existing program</a:t>
            </a:r>
          </a:p>
          <a:p>
            <a:r>
              <a:rPr lang="en-US" altLang="en-US" sz="2800"/>
              <a:t>Identifying the goal can help in defining the scope of program comprehension</a:t>
            </a:r>
            <a:r>
              <a:rPr lang="en-US" altLang="en-US" sz="2800">
                <a:latin typeface="Times New Roman" panose="02020603050405020304" pitchFamily="18" charset="0"/>
              </a:rPr>
              <a:t>.</a:t>
            </a:r>
            <a:endParaRPr lang="en-US" altLang="en-US" sz="2800"/>
          </a:p>
          <a:p>
            <a:r>
              <a:rPr lang="en-US" altLang="en-US" sz="2800"/>
              <a:t>Scope of program comprehension: complete program or part of a program</a:t>
            </a:r>
          </a:p>
          <a:p>
            <a:r>
              <a:rPr lang="en-US" altLang="en-US" sz="2800"/>
              <a:t>A program comprehension process is a sequence of activities that use </a:t>
            </a:r>
            <a:r>
              <a:rPr lang="en-US" altLang="en-US" sz="2800">
                <a:solidFill>
                  <a:srgbClr val="7030A0"/>
                </a:solidFill>
              </a:rPr>
              <a:t>existing knowledge</a:t>
            </a:r>
            <a:r>
              <a:rPr lang="en-US" altLang="en-US" sz="2800"/>
              <a:t> about the program to generate </a:t>
            </a:r>
            <a:r>
              <a:rPr lang="en-US" altLang="en-US" sz="2800">
                <a:solidFill>
                  <a:srgbClr val="00B050"/>
                </a:solidFill>
              </a:rPr>
              <a:t>new knowledge</a:t>
            </a:r>
            <a:r>
              <a:rPr lang="en-US" altLang="en-US" sz="2800"/>
              <a:t> about it.</a:t>
            </a:r>
          </a:p>
          <a:p>
            <a:r>
              <a:rPr lang="en-US" altLang="en-US" sz="2800"/>
              <a:t>Thus, program comprehension is a process of knowledge acquisition.</a:t>
            </a:r>
            <a:endParaRPr lang="en-US" altLang="en-US" sz="2800">
              <a:latin typeface="Times New Roman" panose="02020603050405020304" pitchFamily="18"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9">
            <a:extLst>
              <a:ext uri="{FF2B5EF4-FFF2-40B4-BE49-F238E27FC236}">
                <a16:creationId xmlns:a16="http://schemas.microsoft.com/office/drawing/2014/main" id="{69901068-0EE4-77A6-EECC-537E9D9E027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5303EC0-2D6A-4FA3-84F4-575EA4CF34B3}" type="slidenum">
              <a:rPr lang="en-US" altLang="en-US" sz="1000">
                <a:solidFill>
                  <a:srgbClr val="000000"/>
                </a:solidFill>
              </a:rPr>
              <a:pPr/>
              <a:t>9</a:t>
            </a:fld>
            <a:endParaRPr lang="en-US" altLang="en-US" sz="1000">
              <a:solidFill>
                <a:srgbClr val="000000"/>
              </a:solidFill>
            </a:endParaRPr>
          </a:p>
        </p:txBody>
      </p:sp>
      <p:sp>
        <p:nvSpPr>
          <p:cNvPr id="12291" name="Rectangle 2">
            <a:extLst>
              <a:ext uri="{FF2B5EF4-FFF2-40B4-BE49-F238E27FC236}">
                <a16:creationId xmlns:a16="http://schemas.microsoft.com/office/drawing/2014/main" id="{84C91899-1DF1-A8B4-2508-F04B20CFC1A5}"/>
              </a:ext>
            </a:extLst>
          </p:cNvPr>
          <p:cNvSpPr>
            <a:spLocks noGrp="1" noChangeArrowheads="1"/>
          </p:cNvSpPr>
          <p:nvPr>
            <p:ph type="title" idx="4294967295"/>
          </p:nvPr>
        </p:nvSpPr>
        <p:spPr/>
        <p:txBody>
          <a:bodyPr/>
          <a:lstStyle/>
          <a:p>
            <a:r>
              <a:rPr lang="en-US" altLang="en-US" b="0">
                <a:solidFill>
                  <a:srgbClr val="0000FF"/>
                </a:solidFill>
              </a:rPr>
              <a:t>8.2.2 Knowledge</a:t>
            </a:r>
            <a:endParaRPr lang="en-US" altLang="en-US" b="0">
              <a:solidFill>
                <a:srgbClr val="0000FF"/>
              </a:solidFill>
              <a:latin typeface="Times New Roman" panose="02020603050405020304" pitchFamily="18" charset="0"/>
            </a:endParaRPr>
          </a:p>
        </p:txBody>
      </p:sp>
      <p:sp>
        <p:nvSpPr>
          <p:cNvPr id="12292" name="Rectangle 3">
            <a:extLst>
              <a:ext uri="{FF2B5EF4-FFF2-40B4-BE49-F238E27FC236}">
                <a16:creationId xmlns:a16="http://schemas.microsoft.com/office/drawing/2014/main" id="{FAFFB282-2795-1F88-67B1-F9B0F73D3BFE}"/>
              </a:ext>
            </a:extLst>
          </p:cNvPr>
          <p:cNvSpPr>
            <a:spLocks noGrp="1" noChangeArrowheads="1"/>
          </p:cNvSpPr>
          <p:nvPr>
            <p:ph type="body" idx="4294967295"/>
          </p:nvPr>
        </p:nvSpPr>
        <p:spPr>
          <a:xfrm>
            <a:off x="193675" y="660400"/>
            <a:ext cx="8966200" cy="5829300"/>
          </a:xfrm>
        </p:spPr>
        <p:txBody>
          <a:bodyPr/>
          <a:lstStyle/>
          <a:p>
            <a:r>
              <a:rPr lang="en-US" altLang="en-US" sz="2800"/>
              <a:t>Programmers possess two kinds of knowledge</a:t>
            </a:r>
          </a:p>
          <a:p>
            <a:pPr lvl="1"/>
            <a:r>
              <a:rPr lang="en-US" altLang="en-US"/>
              <a:t>General knowledge</a:t>
            </a:r>
          </a:p>
          <a:p>
            <a:pPr lvl="1"/>
            <a:r>
              <a:rPr lang="en-US" altLang="en-US"/>
              <a:t>Software-specific knowledge</a:t>
            </a:r>
          </a:p>
          <a:p>
            <a:r>
              <a:rPr lang="en-US" altLang="en-US"/>
              <a:t>General knowledge: This covers a broad range of topics in computer systems and software.</a:t>
            </a:r>
          </a:p>
          <a:p>
            <a:pPr lvl="1"/>
            <a:r>
              <a:rPr lang="en-US" altLang="en-US"/>
              <a:t>Algorithms and data structures</a:t>
            </a:r>
          </a:p>
          <a:p>
            <a:pPr lvl="1"/>
            <a:r>
              <a:rPr lang="en-US" altLang="en-US"/>
              <a:t>Operating systems</a:t>
            </a:r>
          </a:p>
          <a:p>
            <a:pPr lvl="1"/>
            <a:r>
              <a:rPr lang="en-US" altLang="en-US"/>
              <a:t>Programming principles</a:t>
            </a:r>
          </a:p>
          <a:p>
            <a:pPr lvl="1"/>
            <a:r>
              <a:rPr lang="en-US" altLang="en-US"/>
              <a:t>Programming languages</a:t>
            </a:r>
          </a:p>
          <a:p>
            <a:pPr lvl="1"/>
            <a:r>
              <a:rPr lang="en-US" altLang="en-US"/>
              <a:t>Software architecture and design</a:t>
            </a:r>
          </a:p>
          <a:p>
            <a:pPr lvl="1"/>
            <a:r>
              <a:rPr lang="en-US" altLang="en-US"/>
              <a:t>Testing and debugging techniques</a:t>
            </a:r>
          </a:p>
          <a:p>
            <a:pPr lvl="1"/>
            <a:endParaRPr lang="en-US" altLang="en-US">
              <a:latin typeface="Times New Roman" panose="02020603050405020304" pitchFamily="18" charset="0"/>
            </a:endParaRPr>
          </a:p>
        </p:txBody>
      </p:sp>
    </p:spTree>
  </p:cSld>
  <p:clrMapOvr>
    <a:masterClrMapping/>
  </p:clrMapOvr>
  <p:transition spd="med"/>
</p:sld>
</file>

<file path=ppt/theme/theme1.xml><?xml version="1.0" encoding="utf-8"?>
<a:theme xmlns:a="http://schemas.openxmlformats.org/drawingml/2006/main" name="1_Piyu">
  <a:themeElements>
    <a:clrScheme name="">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0033"/>
      </a:hlink>
      <a:folHlink>
        <a:srgbClr val="969696"/>
      </a:folHlink>
    </a:clrScheme>
    <a:fontScheme name="1_Piyu">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4956</TotalTime>
  <Pages>49</Pages>
  <Words>6014</Words>
  <Application>Microsoft Office PowerPoint</Application>
  <PresentationFormat>On-screen Show (4:3)</PresentationFormat>
  <Paragraphs>895</Paragraphs>
  <Slides>68</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Times New Roman</vt:lpstr>
      <vt:lpstr>Arial</vt:lpstr>
      <vt:lpstr>Wingdings</vt:lpstr>
      <vt:lpstr>Arial Black</vt:lpstr>
      <vt:lpstr>Comic Sans MS</vt:lpstr>
      <vt:lpstr>1_Piyu</vt:lpstr>
      <vt:lpstr>Software Evolution and Maintenance  A Practitioner’s Approach </vt:lpstr>
      <vt:lpstr>Outline of the Chapter</vt:lpstr>
      <vt:lpstr>8.1 General Idea</vt:lpstr>
      <vt:lpstr>8.1 General Idea</vt:lpstr>
      <vt:lpstr>8.2 Basic Terms</vt:lpstr>
      <vt:lpstr>8.2 Basic Terms</vt:lpstr>
      <vt:lpstr>8.1 General Idea</vt:lpstr>
      <vt:lpstr>8.2.1 Goal of code cognition</vt:lpstr>
      <vt:lpstr>8.2.2 Knowledge</vt:lpstr>
      <vt:lpstr>8.2.2 Knowledge</vt:lpstr>
      <vt:lpstr>8.2.2 Knowledge</vt:lpstr>
      <vt:lpstr>8.2.2 Knowledge</vt:lpstr>
      <vt:lpstr>8.2.3 Mental model</vt:lpstr>
      <vt:lpstr>8.2.3 Mental model</vt:lpstr>
      <vt:lpstr>8.2.3 Mental model (static elements)</vt:lpstr>
      <vt:lpstr>8.2.3 Mental model (static elements)</vt:lpstr>
      <vt:lpstr>8.2.3 Mental model (static elements)</vt:lpstr>
      <vt:lpstr>8.2.3 Mental model (static elements)</vt:lpstr>
      <vt:lpstr>8.2.3 Mental model (static elements)</vt:lpstr>
      <vt:lpstr>8.2.3 Mental model (static elements)</vt:lpstr>
      <vt:lpstr>8.2.3 Mental model (static elements)</vt:lpstr>
      <vt:lpstr>8.2.3 Mental model (dynamic elements)</vt:lpstr>
      <vt:lpstr>8.2.3 Mental model (dynamic elements)</vt:lpstr>
      <vt:lpstr>8.2.3 Mental model (dynamic elements)</vt:lpstr>
      <vt:lpstr>8.2.3 Mental model (dynamic elements)</vt:lpstr>
      <vt:lpstr>8.2.4 Understanding Code</vt:lpstr>
      <vt:lpstr>8.2.4 Understanding Code</vt:lpstr>
      <vt:lpstr>8.2.4 Understanding Code</vt:lpstr>
      <vt:lpstr>8.3 Cognition Models for Program  Understanding</vt:lpstr>
      <vt:lpstr>8.3.1 Letovsky model</vt:lpstr>
      <vt:lpstr>8.3.1 Letovsky model</vt:lpstr>
      <vt:lpstr>8.3.1 Letovsky model</vt:lpstr>
      <vt:lpstr>8.3.1 Letovsky model</vt:lpstr>
      <vt:lpstr>8.3.1 Letovsky model</vt:lpstr>
      <vt:lpstr>8.3.1 Letovsky model</vt:lpstr>
      <vt:lpstr>8.3.2 Shneiderman and Mayer model</vt:lpstr>
      <vt:lpstr>8.3.2 Shneiderman and Mayer model </vt:lpstr>
      <vt:lpstr>8.3.2 Shneiderman and Mayer model </vt:lpstr>
      <vt:lpstr>8.3.3 Brooks  comprehension model</vt:lpstr>
      <vt:lpstr>8.3.3 Brooks  comprehension model</vt:lpstr>
      <vt:lpstr>8.3.3 Brooks  comprehension model</vt:lpstr>
      <vt:lpstr>8.3.3 Brooks  comprehension model</vt:lpstr>
      <vt:lpstr>8.3.3 Brooks  comprehension model</vt:lpstr>
      <vt:lpstr>8.3.3 Brooks  comprehension model</vt:lpstr>
      <vt:lpstr>8.3.3 Brooks  comprehension model</vt:lpstr>
      <vt:lpstr>8.3.4 Soloway, Adelson, and Ehrlich  model</vt:lpstr>
      <vt:lpstr>8.3.4 Soloway, Adelson, and Ehrlich  model</vt:lpstr>
      <vt:lpstr>8.3.4 Soloway, Adelson, and Ehrlich  model</vt:lpstr>
      <vt:lpstr>8.3.5 Pennington Model</vt:lpstr>
      <vt:lpstr>8.3.5 Pennington Model</vt:lpstr>
      <vt:lpstr>8.3.5 Pennington Model</vt:lpstr>
      <vt:lpstr>8.3.5 Pennington Model</vt:lpstr>
      <vt:lpstr>8.3.6 Integrated Metamodel</vt:lpstr>
      <vt:lpstr>8.3.6 Integrated Metamodel</vt:lpstr>
      <vt:lpstr>8.3.6 Integrated Metamodel</vt:lpstr>
      <vt:lpstr>8.3.6 Integrated Metamodel</vt:lpstr>
      <vt:lpstr>8.4 Protocol Analysis</vt:lpstr>
      <vt:lpstr>8.4 Protocol Analysis</vt:lpstr>
      <vt:lpstr>8.4 Protocol Analysis</vt:lpstr>
      <vt:lpstr>8.4 Protocol Analysis</vt:lpstr>
      <vt:lpstr>8.5 Visualization for Comprehension</vt:lpstr>
      <vt:lpstr>8.5 Visualization for Comprehension</vt:lpstr>
      <vt:lpstr>8.5 Visualization for Comprehension</vt:lpstr>
      <vt:lpstr>8.5 Visualization for Comprehension</vt:lpstr>
      <vt:lpstr>8.5 Visualization for Comprehension</vt:lpstr>
      <vt:lpstr>8.5 Visualization for Comprehension</vt:lpstr>
      <vt:lpstr>8.5 Visualization for Comprehension</vt:lpstr>
      <vt:lpstr>8.6 Summary</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 and maintenance</dc:title>
  <dc:subject/>
  <dc:creator>Piyu Tripathy and Sagar Naik</dc:creator>
  <cp:keywords/>
  <dc:description/>
  <cp:lastModifiedBy>Lutfun Nahar Lota Assistant Professor,	CSE</cp:lastModifiedBy>
  <cp:revision>607</cp:revision>
  <cp:lastPrinted>1996-04-04T10:27:56Z</cp:lastPrinted>
  <dcterms:created xsi:type="dcterms:W3CDTF">1996-06-15T03:21:08Z</dcterms:created>
  <dcterms:modified xsi:type="dcterms:W3CDTF">2025-05-20T07:41:55Z</dcterms:modified>
</cp:coreProperties>
</file>