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87827" y="9694409"/>
            <a:ext cx="17112615" cy="0"/>
          </a:xfrm>
          <a:custGeom>
            <a:avLst/>
            <a:gdLst/>
            <a:ahLst/>
            <a:cxnLst/>
            <a:rect l="l" t="t" r="r" b="b"/>
            <a:pathLst>
              <a:path w="17112615" h="0">
                <a:moveTo>
                  <a:pt x="0" y="0"/>
                </a:moveTo>
                <a:lnTo>
                  <a:pt x="17112345" y="0"/>
                </a:lnTo>
              </a:path>
            </a:pathLst>
          </a:custGeom>
          <a:ln w="19049">
            <a:solidFill>
              <a:srgbClr val="3160D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653461"/>
            <a:ext cx="7419974" cy="49815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1406" y="2949611"/>
            <a:ext cx="6803884" cy="409132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543" y="627888"/>
            <a:ext cx="4373879" cy="8717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31300" y="2951209"/>
            <a:ext cx="37185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E2E2E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E2E2E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E2E2E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E2E2E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87827" y="9694409"/>
            <a:ext cx="17112615" cy="0"/>
          </a:xfrm>
          <a:custGeom>
            <a:avLst/>
            <a:gdLst/>
            <a:ahLst/>
            <a:cxnLst/>
            <a:rect l="l" t="t" r="r" b="b"/>
            <a:pathLst>
              <a:path w="17112615" h="0">
                <a:moveTo>
                  <a:pt x="0" y="0"/>
                </a:moveTo>
                <a:lnTo>
                  <a:pt x="17112345" y="0"/>
                </a:lnTo>
              </a:path>
            </a:pathLst>
          </a:custGeom>
          <a:ln w="19049">
            <a:solidFill>
              <a:srgbClr val="3160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1168" y="4006941"/>
            <a:ext cx="6240646" cy="1111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E2E2E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7504" y="4832011"/>
            <a:ext cx="10158730" cy="3467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Relationship Id="rId4" Type="http://schemas.openxmlformats.org/officeDocument/2006/relationships/image" Target="../media/image47.png"/><Relationship Id="rId5" Type="http://schemas.openxmlformats.org/officeDocument/2006/relationships/image" Target="../media/image48.jp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png"/><Relationship Id="rId3" Type="http://schemas.openxmlformats.org/officeDocument/2006/relationships/image" Target="../media/image59.jpg"/><Relationship Id="rId4" Type="http://schemas.openxmlformats.org/officeDocument/2006/relationships/image" Target="../media/image60.jp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4.jp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7.pn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8" Type="http://schemas.openxmlformats.org/officeDocument/2006/relationships/image" Target="../media/image2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7030">
              <a:lnSpc>
                <a:spcPct val="100000"/>
              </a:lnSpc>
              <a:spcBef>
                <a:spcPts val="100"/>
              </a:spcBef>
            </a:pPr>
            <a:r>
              <a:rPr dirty="0" sz="7000" spc="270" b="1">
                <a:solidFill>
                  <a:srgbClr val="000000"/>
                </a:solidFill>
                <a:latin typeface="Malgun Gothic"/>
                <a:cs typeface="Malgun Gothic"/>
              </a:rPr>
              <a:t>프로젝트</a:t>
            </a:r>
            <a:r>
              <a:rPr dirty="0" sz="7000" spc="225" b="1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dirty="0" sz="7000" spc="155" b="1">
                <a:solidFill>
                  <a:srgbClr val="000000"/>
                </a:solidFill>
                <a:latin typeface="Malgun Gothic"/>
                <a:cs typeface="Malgun Gothic"/>
              </a:rPr>
              <a:t>계획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16000" y="5514978"/>
            <a:ext cx="742124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310">
                <a:solidFill>
                  <a:srgbClr val="2A56D4"/>
                </a:solidFill>
                <a:latin typeface="Malgun Gothic"/>
                <a:cs typeface="Malgun Gothic"/>
              </a:rPr>
              <a:t>OPENBOOK</a:t>
            </a:r>
            <a:r>
              <a:rPr dirty="0" sz="3500" spc="-285">
                <a:solidFill>
                  <a:srgbClr val="2A56D4"/>
                </a:solidFill>
                <a:latin typeface="Malgun Gothic"/>
                <a:cs typeface="Malgun Gothic"/>
              </a:rPr>
              <a:t> </a:t>
            </a:r>
            <a:r>
              <a:rPr dirty="0" sz="3500" spc="-320">
                <a:solidFill>
                  <a:srgbClr val="2A56D4"/>
                </a:solidFill>
                <a:latin typeface="Malgun Gothic"/>
                <a:cs typeface="Malgun Gothic"/>
              </a:rPr>
              <a:t>행사</a:t>
            </a:r>
            <a:r>
              <a:rPr dirty="0" sz="3500" spc="-280">
                <a:solidFill>
                  <a:srgbClr val="2A56D4"/>
                </a:solidFill>
                <a:latin typeface="Malgun Gothic"/>
                <a:cs typeface="Malgun Gothic"/>
              </a:rPr>
              <a:t> </a:t>
            </a:r>
            <a:r>
              <a:rPr dirty="0" sz="3500" spc="-315">
                <a:solidFill>
                  <a:srgbClr val="2A56D4"/>
                </a:solidFill>
                <a:latin typeface="Malgun Gothic"/>
                <a:cs typeface="Malgun Gothic"/>
              </a:rPr>
              <a:t>및</a:t>
            </a:r>
            <a:r>
              <a:rPr dirty="0" sz="3500" spc="-280">
                <a:solidFill>
                  <a:srgbClr val="2A56D4"/>
                </a:solidFill>
                <a:latin typeface="Malgun Gothic"/>
                <a:cs typeface="Malgun Gothic"/>
              </a:rPr>
              <a:t> </a:t>
            </a:r>
            <a:r>
              <a:rPr dirty="0" sz="3500" spc="-320">
                <a:solidFill>
                  <a:srgbClr val="2A56D4"/>
                </a:solidFill>
                <a:latin typeface="Malgun Gothic"/>
                <a:cs typeface="Malgun Gothic"/>
              </a:rPr>
              <a:t>부스</a:t>
            </a:r>
            <a:r>
              <a:rPr dirty="0" sz="3500" spc="-280">
                <a:solidFill>
                  <a:srgbClr val="2A56D4"/>
                </a:solidFill>
                <a:latin typeface="Malgun Gothic"/>
                <a:cs typeface="Malgun Gothic"/>
              </a:rPr>
              <a:t> </a:t>
            </a:r>
            <a:r>
              <a:rPr dirty="0" sz="3500" spc="-320">
                <a:solidFill>
                  <a:srgbClr val="2A56D4"/>
                </a:solidFill>
                <a:latin typeface="Malgun Gothic"/>
                <a:cs typeface="Malgun Gothic"/>
              </a:rPr>
              <a:t>관리</a:t>
            </a:r>
            <a:r>
              <a:rPr dirty="0" sz="3500" spc="-280">
                <a:solidFill>
                  <a:srgbClr val="2A56D4"/>
                </a:solidFill>
                <a:latin typeface="Malgun Gothic"/>
                <a:cs typeface="Malgun Gothic"/>
              </a:rPr>
              <a:t> </a:t>
            </a:r>
            <a:r>
              <a:rPr dirty="0" sz="3500" spc="-345">
                <a:solidFill>
                  <a:srgbClr val="2A56D4"/>
                </a:solidFill>
                <a:latin typeface="Malgun Gothic"/>
                <a:cs typeface="Malgun Gothic"/>
              </a:rPr>
              <a:t>서비스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82595" y="8826531"/>
            <a:ext cx="370332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360">
                <a:solidFill>
                  <a:srgbClr val="2A56D4"/>
                </a:solidFill>
                <a:latin typeface="Malgun Gothic"/>
                <a:cs typeface="Malgun Gothic"/>
              </a:rPr>
              <a:t>프로젝트분석설계[YK]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5910526" y="7687557"/>
            <a:ext cx="1348740" cy="1570990"/>
          </a:xfrm>
          <a:custGeom>
            <a:avLst/>
            <a:gdLst/>
            <a:ahLst/>
            <a:cxnLst/>
            <a:rect l="l" t="t" r="r" b="b"/>
            <a:pathLst>
              <a:path w="1348740" h="1570990">
                <a:moveTo>
                  <a:pt x="0" y="1364188"/>
                </a:moveTo>
                <a:lnTo>
                  <a:pt x="33842" y="1392902"/>
                </a:lnTo>
                <a:lnTo>
                  <a:pt x="69242" y="1419755"/>
                </a:lnTo>
                <a:lnTo>
                  <a:pt x="106124" y="1444671"/>
                </a:lnTo>
                <a:lnTo>
                  <a:pt x="144412" y="1467574"/>
                </a:lnTo>
                <a:lnTo>
                  <a:pt x="184030" y="1488389"/>
                </a:lnTo>
                <a:lnTo>
                  <a:pt x="224903" y="1507038"/>
                </a:lnTo>
                <a:lnTo>
                  <a:pt x="266954" y="1523448"/>
                </a:lnTo>
                <a:lnTo>
                  <a:pt x="310107" y="1537540"/>
                </a:lnTo>
                <a:lnTo>
                  <a:pt x="354287" y="1549241"/>
                </a:lnTo>
                <a:lnTo>
                  <a:pt x="399417" y="1558474"/>
                </a:lnTo>
                <a:lnTo>
                  <a:pt x="445423" y="1565162"/>
                </a:lnTo>
                <a:lnTo>
                  <a:pt x="492228" y="1569231"/>
                </a:lnTo>
                <a:lnTo>
                  <a:pt x="539756" y="1570604"/>
                </a:lnTo>
                <a:lnTo>
                  <a:pt x="587284" y="1569231"/>
                </a:lnTo>
                <a:lnTo>
                  <a:pt x="634088" y="1565162"/>
                </a:lnTo>
                <a:lnTo>
                  <a:pt x="680094" y="1558474"/>
                </a:lnTo>
                <a:lnTo>
                  <a:pt x="725225" y="1549241"/>
                </a:lnTo>
                <a:lnTo>
                  <a:pt x="769404" y="1537540"/>
                </a:lnTo>
                <a:lnTo>
                  <a:pt x="812558" y="1523448"/>
                </a:lnTo>
                <a:lnTo>
                  <a:pt x="854608" y="1507038"/>
                </a:lnTo>
                <a:lnTo>
                  <a:pt x="895481" y="1488389"/>
                </a:lnTo>
                <a:lnTo>
                  <a:pt x="935099" y="1467574"/>
                </a:lnTo>
                <a:lnTo>
                  <a:pt x="973387" y="1444671"/>
                </a:lnTo>
                <a:lnTo>
                  <a:pt x="1010269" y="1419755"/>
                </a:lnTo>
                <a:lnTo>
                  <a:pt x="1045669" y="1392902"/>
                </a:lnTo>
                <a:lnTo>
                  <a:pt x="1079512" y="1364188"/>
                </a:lnTo>
                <a:lnTo>
                  <a:pt x="1111721" y="1333689"/>
                </a:lnTo>
                <a:lnTo>
                  <a:pt x="1142220" y="1301480"/>
                </a:lnTo>
                <a:lnTo>
                  <a:pt x="1170934" y="1267637"/>
                </a:lnTo>
                <a:lnTo>
                  <a:pt x="1197787" y="1232237"/>
                </a:lnTo>
                <a:lnTo>
                  <a:pt x="1222703" y="1195355"/>
                </a:lnTo>
                <a:lnTo>
                  <a:pt x="1245606" y="1157067"/>
                </a:lnTo>
                <a:lnTo>
                  <a:pt x="1266421" y="1117449"/>
                </a:lnTo>
                <a:lnTo>
                  <a:pt x="1285071" y="1076576"/>
                </a:lnTo>
                <a:lnTo>
                  <a:pt x="1301480" y="1034526"/>
                </a:lnTo>
                <a:lnTo>
                  <a:pt x="1315573" y="991372"/>
                </a:lnTo>
                <a:lnTo>
                  <a:pt x="1327273" y="947192"/>
                </a:lnTo>
                <a:lnTo>
                  <a:pt x="1336506" y="902062"/>
                </a:lnTo>
                <a:lnTo>
                  <a:pt x="1343194" y="856056"/>
                </a:lnTo>
                <a:lnTo>
                  <a:pt x="1347263" y="809251"/>
                </a:lnTo>
                <a:lnTo>
                  <a:pt x="1348636" y="761723"/>
                </a:lnTo>
                <a:lnTo>
                  <a:pt x="1347263" y="714196"/>
                </a:lnTo>
                <a:lnTo>
                  <a:pt x="1343194" y="667391"/>
                </a:lnTo>
                <a:lnTo>
                  <a:pt x="1336506" y="621385"/>
                </a:lnTo>
                <a:lnTo>
                  <a:pt x="1327273" y="576255"/>
                </a:lnTo>
                <a:lnTo>
                  <a:pt x="1315573" y="532075"/>
                </a:lnTo>
                <a:lnTo>
                  <a:pt x="1301480" y="488921"/>
                </a:lnTo>
                <a:lnTo>
                  <a:pt x="1285071" y="446871"/>
                </a:lnTo>
                <a:lnTo>
                  <a:pt x="1266421" y="405998"/>
                </a:lnTo>
                <a:lnTo>
                  <a:pt x="1245606" y="366380"/>
                </a:lnTo>
                <a:lnTo>
                  <a:pt x="1222703" y="328092"/>
                </a:lnTo>
                <a:lnTo>
                  <a:pt x="1197787" y="291210"/>
                </a:lnTo>
                <a:lnTo>
                  <a:pt x="1170934" y="255810"/>
                </a:lnTo>
                <a:lnTo>
                  <a:pt x="1142220" y="221967"/>
                </a:lnTo>
                <a:lnTo>
                  <a:pt x="1111721" y="189758"/>
                </a:lnTo>
                <a:lnTo>
                  <a:pt x="1079512" y="159259"/>
                </a:lnTo>
                <a:lnTo>
                  <a:pt x="1045669" y="130545"/>
                </a:lnTo>
                <a:lnTo>
                  <a:pt x="1010269" y="103692"/>
                </a:lnTo>
                <a:lnTo>
                  <a:pt x="973387" y="78776"/>
                </a:lnTo>
                <a:lnTo>
                  <a:pt x="935099" y="55873"/>
                </a:lnTo>
                <a:lnTo>
                  <a:pt x="895481" y="35058"/>
                </a:lnTo>
                <a:lnTo>
                  <a:pt x="854608" y="16409"/>
                </a:lnTo>
                <a:lnTo>
                  <a:pt x="812558" y="0"/>
                </a:lnTo>
              </a:path>
            </a:pathLst>
          </a:custGeom>
          <a:ln w="38099">
            <a:solidFill>
              <a:srgbClr val="3160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5809295" y="8179192"/>
            <a:ext cx="1282065" cy="442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00" spc="270">
                <a:solidFill>
                  <a:srgbClr val="2A56D4"/>
                </a:solidFill>
                <a:latin typeface="Malgun Gothic"/>
                <a:cs typeface="Malgun Gothic"/>
              </a:rPr>
              <a:t>팀:맛깔</a:t>
            </a:r>
            <a:endParaRPr sz="27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223" y="3440469"/>
            <a:ext cx="3405388" cy="449035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4836273" y="1901513"/>
            <a:ext cx="12141835" cy="6783705"/>
            <a:chOff x="4836273" y="1901513"/>
            <a:chExt cx="12141835" cy="678370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6273" y="1901513"/>
              <a:ext cx="7077074" cy="445141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76645" y="5360703"/>
              <a:ext cx="8601074" cy="33242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2882" rIns="0" bIns="0" rtlCol="0" vert="horz">
            <a:spAutoFit/>
          </a:bodyPr>
          <a:lstStyle/>
          <a:p>
            <a:pPr marL="1228090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프리그로우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75127" y="8522493"/>
            <a:ext cx="54260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0">
                <a:solidFill>
                  <a:srgbClr val="737373"/>
                </a:solidFill>
                <a:latin typeface="Malgun Gothic"/>
                <a:cs typeface="Malgun Gothic"/>
              </a:rPr>
              <a:t>사진</a:t>
            </a:r>
            <a:r>
              <a:rPr dirty="0" sz="1600" spc="110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60">
                <a:solidFill>
                  <a:srgbClr val="737373"/>
                </a:solidFill>
                <a:latin typeface="Malgun Gothic"/>
                <a:cs typeface="Malgun Gothic"/>
              </a:rPr>
              <a:t>출처:</a:t>
            </a:r>
            <a:r>
              <a:rPr dirty="0" sz="1600" spc="110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25">
                <a:solidFill>
                  <a:srgbClr val="737373"/>
                </a:solidFill>
                <a:latin typeface="Malgun Gothic"/>
                <a:cs typeface="Malgun Gothic"/>
              </a:rPr>
              <a:t>프리그로우</a:t>
            </a:r>
            <a:r>
              <a:rPr dirty="0" sz="1600" spc="110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00">
                <a:solidFill>
                  <a:srgbClr val="737373"/>
                </a:solidFill>
                <a:latin typeface="Malgun Gothic"/>
                <a:cs typeface="Malgun Gothic"/>
              </a:rPr>
              <a:t>공식</a:t>
            </a:r>
            <a:r>
              <a:rPr dirty="0" sz="1600" spc="114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50">
                <a:solidFill>
                  <a:srgbClr val="737373"/>
                </a:solidFill>
                <a:latin typeface="Malgun Gothic"/>
                <a:cs typeface="Malgun Gothic"/>
              </a:rPr>
              <a:t>홈페이지,</a:t>
            </a:r>
            <a:r>
              <a:rPr dirty="0" sz="1600" spc="110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20">
                <a:solidFill>
                  <a:srgbClr val="737373"/>
                </a:solidFill>
                <a:latin typeface="Malgun Gothic"/>
                <a:cs typeface="Malgun Gothic"/>
              </a:rPr>
              <a:t>코리아빌드위크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543" y="627888"/>
            <a:ext cx="5260847" cy="8717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223" y="3440469"/>
            <a:ext cx="3405388" cy="44903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4722" y="1779720"/>
            <a:ext cx="5448299" cy="343360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6176" y="5386478"/>
            <a:ext cx="6805396" cy="266699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876975" y="4327124"/>
            <a:ext cx="194881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15">
                <a:solidFill>
                  <a:srgbClr val="2E2E2E"/>
                </a:solidFill>
                <a:latin typeface="Malgun Gothic"/>
                <a:cs typeface="Malgun Gothic"/>
              </a:rPr>
              <a:t>프리그로우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5127" y="8522493"/>
            <a:ext cx="54260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0">
                <a:solidFill>
                  <a:srgbClr val="737373"/>
                </a:solidFill>
                <a:latin typeface="Malgun Gothic"/>
                <a:cs typeface="Malgun Gothic"/>
              </a:rPr>
              <a:t>사진</a:t>
            </a:r>
            <a:r>
              <a:rPr dirty="0" sz="1600" spc="110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60">
                <a:solidFill>
                  <a:srgbClr val="737373"/>
                </a:solidFill>
                <a:latin typeface="Malgun Gothic"/>
                <a:cs typeface="Malgun Gothic"/>
              </a:rPr>
              <a:t>출처:</a:t>
            </a:r>
            <a:r>
              <a:rPr dirty="0" sz="1600" spc="110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25">
                <a:solidFill>
                  <a:srgbClr val="737373"/>
                </a:solidFill>
                <a:latin typeface="Malgun Gothic"/>
                <a:cs typeface="Malgun Gothic"/>
              </a:rPr>
              <a:t>프리그로우</a:t>
            </a:r>
            <a:r>
              <a:rPr dirty="0" sz="1600" spc="110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00">
                <a:solidFill>
                  <a:srgbClr val="737373"/>
                </a:solidFill>
                <a:latin typeface="Malgun Gothic"/>
                <a:cs typeface="Malgun Gothic"/>
              </a:rPr>
              <a:t>공식</a:t>
            </a:r>
            <a:r>
              <a:rPr dirty="0" sz="1600" spc="114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50">
                <a:solidFill>
                  <a:srgbClr val="737373"/>
                </a:solidFill>
                <a:latin typeface="Malgun Gothic"/>
                <a:cs typeface="Malgun Gothic"/>
              </a:rPr>
              <a:t>홈페이지,</a:t>
            </a:r>
            <a:r>
              <a:rPr dirty="0" sz="1600" spc="110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20">
                <a:solidFill>
                  <a:srgbClr val="737373"/>
                </a:solidFill>
                <a:latin typeface="Malgun Gothic"/>
                <a:cs typeface="Malgun Gothic"/>
              </a:rPr>
              <a:t>코리아빌드위크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543" y="627888"/>
            <a:ext cx="5260847" cy="871727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11002141" y="4538767"/>
            <a:ext cx="993140" cy="993140"/>
          </a:xfrm>
          <a:custGeom>
            <a:avLst/>
            <a:gdLst/>
            <a:ahLst/>
            <a:cxnLst/>
            <a:rect l="l" t="t" r="r" b="b"/>
            <a:pathLst>
              <a:path w="993140" h="993139">
                <a:moveTo>
                  <a:pt x="496412" y="992824"/>
                </a:moveTo>
                <a:lnTo>
                  <a:pt x="496412" y="744618"/>
                </a:lnTo>
                <a:lnTo>
                  <a:pt x="0" y="744618"/>
                </a:lnTo>
                <a:lnTo>
                  <a:pt x="0" y="248206"/>
                </a:lnTo>
                <a:lnTo>
                  <a:pt x="496412" y="248206"/>
                </a:lnTo>
                <a:lnTo>
                  <a:pt x="496412" y="0"/>
                </a:lnTo>
                <a:lnTo>
                  <a:pt x="992824" y="496412"/>
                </a:lnTo>
                <a:lnTo>
                  <a:pt x="496412" y="992824"/>
                </a:lnTo>
                <a:close/>
              </a:path>
            </a:pathLst>
          </a:custGeom>
          <a:solidFill>
            <a:srgbClr val="2A56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652930" y="3637227"/>
            <a:ext cx="121475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35">
                <a:solidFill>
                  <a:srgbClr val="000000"/>
                </a:solidFill>
              </a:rPr>
              <a:t>한계점</a:t>
            </a:r>
            <a:endParaRPr sz="3400"/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490549" y="4992316"/>
            <a:ext cx="95250" cy="9524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2739341" y="4766923"/>
            <a:ext cx="4845050" cy="1309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60">
                <a:latin typeface="Malgun Gothic"/>
                <a:cs typeface="Malgun Gothic"/>
              </a:rPr>
              <a:t>일반인이</a:t>
            </a:r>
            <a:r>
              <a:rPr dirty="0" sz="2800" spc="-225">
                <a:latin typeface="Malgun Gothic"/>
                <a:cs typeface="Malgun Gothic"/>
              </a:rPr>
              <a:t> </a:t>
            </a:r>
            <a:r>
              <a:rPr dirty="0" sz="2800" spc="-254">
                <a:latin typeface="Malgun Gothic"/>
                <a:cs typeface="Malgun Gothic"/>
              </a:rPr>
              <a:t>사용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80">
                <a:latin typeface="Malgun Gothic"/>
                <a:cs typeface="Malgun Gothic"/>
              </a:rPr>
              <a:t>불가하다</a:t>
            </a:r>
            <a:endParaRPr sz="2800">
              <a:latin typeface="Malgun Gothic"/>
              <a:cs typeface="Malgun Gothic"/>
            </a:endParaRPr>
          </a:p>
          <a:p>
            <a:pPr marL="12700" marR="5080">
              <a:lnSpc>
                <a:spcPct val="100400"/>
              </a:lnSpc>
            </a:pPr>
            <a:r>
              <a:rPr dirty="0" sz="2800" spc="-254">
                <a:latin typeface="Malgun Gothic"/>
                <a:cs typeface="Malgun Gothic"/>
              </a:rPr>
              <a:t>부스</a:t>
            </a:r>
            <a:r>
              <a:rPr dirty="0" sz="2800" spc="-229">
                <a:latin typeface="Malgun Gothic"/>
                <a:cs typeface="Malgun Gothic"/>
              </a:rPr>
              <a:t> </a:t>
            </a:r>
            <a:r>
              <a:rPr dirty="0" sz="2800" spc="-254">
                <a:latin typeface="Malgun Gothic"/>
                <a:cs typeface="Malgun Gothic"/>
              </a:rPr>
              <a:t>관련</a:t>
            </a:r>
            <a:r>
              <a:rPr dirty="0" sz="2800" spc="-225">
                <a:latin typeface="Malgun Gothic"/>
                <a:cs typeface="Malgun Gothic"/>
              </a:rPr>
              <a:t> </a:t>
            </a:r>
            <a:r>
              <a:rPr dirty="0" sz="2800" spc="-254">
                <a:latin typeface="Malgun Gothic"/>
                <a:cs typeface="Malgun Gothic"/>
              </a:rPr>
              <a:t>세부</a:t>
            </a:r>
            <a:r>
              <a:rPr dirty="0" sz="2800" spc="-225">
                <a:latin typeface="Malgun Gothic"/>
                <a:cs typeface="Malgun Gothic"/>
              </a:rPr>
              <a:t> </a:t>
            </a:r>
            <a:r>
              <a:rPr dirty="0" sz="2800" spc="-260">
                <a:latin typeface="Malgun Gothic"/>
                <a:cs typeface="Malgun Gothic"/>
              </a:rPr>
              <a:t>정보를</a:t>
            </a:r>
            <a:r>
              <a:rPr dirty="0" sz="2800" spc="-225">
                <a:latin typeface="Malgun Gothic"/>
                <a:cs typeface="Malgun Gothic"/>
              </a:rPr>
              <a:t> </a:t>
            </a:r>
            <a:r>
              <a:rPr dirty="0" sz="2800" spc="-254">
                <a:latin typeface="Malgun Gothic"/>
                <a:cs typeface="Malgun Gothic"/>
              </a:rPr>
              <a:t>알</a:t>
            </a:r>
            <a:r>
              <a:rPr dirty="0" sz="2800" spc="-229">
                <a:latin typeface="Malgun Gothic"/>
                <a:cs typeface="Malgun Gothic"/>
              </a:rPr>
              <a:t> </a:t>
            </a:r>
            <a:r>
              <a:rPr dirty="0" sz="2800" spc="-254">
                <a:latin typeface="Malgun Gothic"/>
                <a:cs typeface="Malgun Gothic"/>
              </a:rPr>
              <a:t>수</a:t>
            </a:r>
            <a:r>
              <a:rPr dirty="0" sz="2800" spc="-225">
                <a:latin typeface="Malgun Gothic"/>
                <a:cs typeface="Malgun Gothic"/>
              </a:rPr>
              <a:t> </a:t>
            </a:r>
            <a:r>
              <a:rPr dirty="0" sz="2800" spc="-280">
                <a:latin typeface="Malgun Gothic"/>
                <a:cs typeface="Malgun Gothic"/>
              </a:rPr>
              <a:t>없다 </a:t>
            </a:r>
            <a:r>
              <a:rPr dirty="0" sz="2800" spc="-260">
                <a:latin typeface="Malgun Gothic"/>
                <a:cs typeface="Malgun Gothic"/>
              </a:rPr>
              <a:t>행사들을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60">
                <a:latin typeface="Malgun Gothic"/>
                <a:cs typeface="Malgun Gothic"/>
              </a:rPr>
              <a:t>한눈에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54">
                <a:latin typeface="Malgun Gothic"/>
                <a:cs typeface="Malgun Gothic"/>
              </a:rPr>
              <a:t>보기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85">
                <a:latin typeface="Malgun Gothic"/>
                <a:cs typeface="Malgun Gothic"/>
              </a:rPr>
              <a:t>힘들다</a:t>
            </a:r>
            <a:endParaRPr sz="2800">
              <a:latin typeface="Malgun Gothic"/>
              <a:cs typeface="Malgun Gothic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490549" y="5420941"/>
            <a:ext cx="95250" cy="9524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490549" y="5849566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28700" y="6190012"/>
            <a:ext cx="16224885" cy="3047365"/>
          </a:xfrm>
          <a:custGeom>
            <a:avLst/>
            <a:gdLst/>
            <a:ahLst/>
            <a:cxnLst/>
            <a:rect l="l" t="t" r="r" b="b"/>
            <a:pathLst>
              <a:path w="16224885" h="3047365">
                <a:moveTo>
                  <a:pt x="15944850" y="3047349"/>
                </a:moveTo>
                <a:lnTo>
                  <a:pt x="285749" y="3047349"/>
                </a:lnTo>
                <a:lnTo>
                  <a:pt x="239399" y="3043609"/>
                </a:lnTo>
                <a:lnTo>
                  <a:pt x="195430" y="3032781"/>
                </a:lnTo>
                <a:lnTo>
                  <a:pt x="154431" y="3015454"/>
                </a:lnTo>
                <a:lnTo>
                  <a:pt x="116989" y="2992216"/>
                </a:lnTo>
                <a:lnTo>
                  <a:pt x="83694" y="2963654"/>
                </a:lnTo>
                <a:lnTo>
                  <a:pt x="55133" y="2930359"/>
                </a:lnTo>
                <a:lnTo>
                  <a:pt x="31894" y="2892917"/>
                </a:lnTo>
                <a:lnTo>
                  <a:pt x="14567" y="2851918"/>
                </a:lnTo>
                <a:lnTo>
                  <a:pt x="3739" y="2807949"/>
                </a:lnTo>
                <a:lnTo>
                  <a:pt x="0" y="2761599"/>
                </a:lnTo>
                <a:lnTo>
                  <a:pt x="0" y="285750"/>
                </a:lnTo>
                <a:lnTo>
                  <a:pt x="3739" y="239400"/>
                </a:lnTo>
                <a:lnTo>
                  <a:pt x="14567" y="195431"/>
                </a:lnTo>
                <a:lnTo>
                  <a:pt x="31894" y="154431"/>
                </a:lnTo>
                <a:lnTo>
                  <a:pt x="55133" y="116989"/>
                </a:lnTo>
                <a:lnTo>
                  <a:pt x="83694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50" y="0"/>
                </a:lnTo>
                <a:lnTo>
                  <a:pt x="15944850" y="0"/>
                </a:lnTo>
                <a:lnTo>
                  <a:pt x="15991200" y="3739"/>
                </a:lnTo>
                <a:lnTo>
                  <a:pt x="16035169" y="14567"/>
                </a:lnTo>
                <a:lnTo>
                  <a:pt x="16076168" y="31894"/>
                </a:lnTo>
                <a:lnTo>
                  <a:pt x="16113610" y="55133"/>
                </a:lnTo>
                <a:lnTo>
                  <a:pt x="16146905" y="83694"/>
                </a:lnTo>
                <a:lnTo>
                  <a:pt x="16175467" y="116989"/>
                </a:lnTo>
                <a:lnTo>
                  <a:pt x="16198705" y="154431"/>
                </a:lnTo>
                <a:lnTo>
                  <a:pt x="16216032" y="195431"/>
                </a:lnTo>
                <a:lnTo>
                  <a:pt x="16224754" y="230849"/>
                </a:lnTo>
                <a:lnTo>
                  <a:pt x="16224754" y="2816499"/>
                </a:lnTo>
                <a:lnTo>
                  <a:pt x="16198705" y="2892917"/>
                </a:lnTo>
                <a:lnTo>
                  <a:pt x="16175467" y="2930359"/>
                </a:lnTo>
                <a:lnTo>
                  <a:pt x="16146905" y="2963654"/>
                </a:lnTo>
                <a:lnTo>
                  <a:pt x="16113610" y="2992216"/>
                </a:lnTo>
                <a:lnTo>
                  <a:pt x="16076168" y="3015454"/>
                </a:lnTo>
                <a:lnTo>
                  <a:pt x="16035169" y="3032781"/>
                </a:lnTo>
                <a:lnTo>
                  <a:pt x="15991200" y="3043609"/>
                </a:lnTo>
                <a:lnTo>
                  <a:pt x="15944850" y="3047349"/>
                </a:lnTo>
                <a:close/>
              </a:path>
            </a:pathLst>
          </a:custGeom>
          <a:solidFill>
            <a:srgbClr val="3160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019840" y="2957907"/>
            <a:ext cx="225425" cy="191770"/>
          </a:xfrm>
          <a:custGeom>
            <a:avLst/>
            <a:gdLst/>
            <a:ahLst/>
            <a:cxnLst/>
            <a:rect l="l" t="t" r="r" b="b"/>
            <a:pathLst>
              <a:path w="225425" h="191769">
                <a:moveTo>
                  <a:pt x="0" y="0"/>
                </a:moveTo>
                <a:lnTo>
                  <a:pt x="43968" y="10827"/>
                </a:lnTo>
                <a:lnTo>
                  <a:pt x="84967" y="28154"/>
                </a:lnTo>
                <a:lnTo>
                  <a:pt x="122408" y="51392"/>
                </a:lnTo>
                <a:lnTo>
                  <a:pt x="155703" y="79952"/>
                </a:lnTo>
                <a:lnTo>
                  <a:pt x="184263" y="113247"/>
                </a:lnTo>
                <a:lnTo>
                  <a:pt x="207501" y="150689"/>
                </a:lnTo>
                <a:lnTo>
                  <a:pt x="224424" y="190730"/>
                </a:lnTo>
                <a:lnTo>
                  <a:pt x="224828" y="191687"/>
                </a:lnTo>
              </a:path>
            </a:pathLst>
          </a:custGeom>
          <a:ln w="76199">
            <a:solidFill>
              <a:srgbClr val="2A56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7017759" y="5762687"/>
            <a:ext cx="227329" cy="192405"/>
          </a:xfrm>
          <a:custGeom>
            <a:avLst/>
            <a:gdLst/>
            <a:ahLst/>
            <a:cxnLst/>
            <a:rect l="l" t="t" r="r" b="b"/>
            <a:pathLst>
              <a:path w="227330" h="192404">
                <a:moveTo>
                  <a:pt x="226909" y="0"/>
                </a:moveTo>
                <a:lnTo>
                  <a:pt x="209582" y="40998"/>
                </a:lnTo>
                <a:lnTo>
                  <a:pt x="186344" y="78439"/>
                </a:lnTo>
                <a:lnTo>
                  <a:pt x="157783" y="111734"/>
                </a:lnTo>
                <a:lnTo>
                  <a:pt x="124488" y="140295"/>
                </a:lnTo>
                <a:lnTo>
                  <a:pt x="87047" y="163533"/>
                </a:lnTo>
                <a:lnTo>
                  <a:pt x="46048" y="180860"/>
                </a:lnTo>
                <a:lnTo>
                  <a:pt x="2080" y="191687"/>
                </a:lnTo>
                <a:lnTo>
                  <a:pt x="0" y="191855"/>
                </a:lnTo>
              </a:path>
            </a:pathLst>
          </a:custGeom>
          <a:ln w="76200">
            <a:solidFill>
              <a:srgbClr val="2A56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68066" y="5943547"/>
            <a:ext cx="46355" cy="11430"/>
          </a:xfrm>
          <a:custGeom>
            <a:avLst/>
            <a:gdLst/>
            <a:ahLst/>
            <a:cxnLst/>
            <a:rect l="l" t="t" r="r" b="b"/>
            <a:pathLst>
              <a:path w="46354" h="11429">
                <a:moveTo>
                  <a:pt x="46048" y="10995"/>
                </a:moveTo>
                <a:lnTo>
                  <a:pt x="43968" y="10827"/>
                </a:lnTo>
                <a:lnTo>
                  <a:pt x="0" y="0"/>
                </a:lnTo>
              </a:path>
            </a:pathLst>
          </a:custGeom>
          <a:ln w="76200">
            <a:solidFill>
              <a:srgbClr val="2A56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746801" y="5954371"/>
            <a:ext cx="2540" cy="635"/>
          </a:xfrm>
          <a:custGeom>
            <a:avLst/>
            <a:gdLst/>
            <a:ahLst/>
            <a:cxnLst/>
            <a:rect l="l" t="t" r="r" b="b"/>
            <a:pathLst>
              <a:path w="2540" h="635">
                <a:moveTo>
                  <a:pt x="2128" y="0"/>
                </a:moveTo>
                <a:lnTo>
                  <a:pt x="0" y="171"/>
                </a:lnTo>
              </a:path>
            </a:pathLst>
          </a:custGeom>
          <a:ln w="76200">
            <a:solidFill>
              <a:srgbClr val="2A56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224127" y="5943543"/>
            <a:ext cx="46355" cy="11430"/>
          </a:xfrm>
          <a:custGeom>
            <a:avLst/>
            <a:gdLst/>
            <a:ahLst/>
            <a:cxnLst/>
            <a:rect l="l" t="t" r="r" b="b"/>
            <a:pathLst>
              <a:path w="46355" h="11429">
                <a:moveTo>
                  <a:pt x="46096" y="10999"/>
                </a:moveTo>
                <a:lnTo>
                  <a:pt x="43968" y="10827"/>
                </a:lnTo>
                <a:lnTo>
                  <a:pt x="13160" y="3240"/>
                </a:lnTo>
                <a:lnTo>
                  <a:pt x="0" y="0"/>
                </a:lnTo>
              </a:path>
            </a:pathLst>
          </a:custGeom>
          <a:ln w="76200">
            <a:solidFill>
              <a:srgbClr val="2A56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253056" y="2180807"/>
            <a:ext cx="772795" cy="773430"/>
          </a:xfrm>
          <a:custGeom>
            <a:avLst/>
            <a:gdLst/>
            <a:ahLst/>
            <a:cxnLst/>
            <a:rect l="l" t="t" r="r" b="b"/>
            <a:pathLst>
              <a:path w="772794" h="773430">
                <a:moveTo>
                  <a:pt x="767228" y="773254"/>
                </a:moveTo>
                <a:lnTo>
                  <a:pt x="5491" y="773254"/>
                </a:lnTo>
                <a:lnTo>
                  <a:pt x="0" y="767763"/>
                </a:lnTo>
                <a:lnTo>
                  <a:pt x="0" y="691097"/>
                </a:lnTo>
                <a:lnTo>
                  <a:pt x="5579" y="642801"/>
                </a:lnTo>
                <a:lnTo>
                  <a:pt x="21467" y="598435"/>
                </a:lnTo>
                <a:lnTo>
                  <a:pt x="46388" y="559276"/>
                </a:lnTo>
                <a:lnTo>
                  <a:pt x="79066" y="526598"/>
                </a:lnTo>
                <a:lnTo>
                  <a:pt x="118225" y="501677"/>
                </a:lnTo>
                <a:lnTo>
                  <a:pt x="162591" y="485789"/>
                </a:lnTo>
                <a:lnTo>
                  <a:pt x="210886" y="480210"/>
                </a:lnTo>
                <a:lnTo>
                  <a:pt x="561830" y="480210"/>
                </a:lnTo>
                <a:lnTo>
                  <a:pt x="610127" y="485789"/>
                </a:lnTo>
                <a:lnTo>
                  <a:pt x="654492" y="501677"/>
                </a:lnTo>
                <a:lnTo>
                  <a:pt x="693652" y="526598"/>
                </a:lnTo>
                <a:lnTo>
                  <a:pt x="726330" y="559276"/>
                </a:lnTo>
                <a:lnTo>
                  <a:pt x="751251" y="598435"/>
                </a:lnTo>
                <a:lnTo>
                  <a:pt x="767139" y="642801"/>
                </a:lnTo>
                <a:lnTo>
                  <a:pt x="772719" y="691097"/>
                </a:lnTo>
                <a:lnTo>
                  <a:pt x="772719" y="767763"/>
                </a:lnTo>
                <a:lnTo>
                  <a:pt x="767228" y="773254"/>
                </a:lnTo>
                <a:close/>
              </a:path>
              <a:path w="772794" h="773430">
                <a:moveTo>
                  <a:pt x="386359" y="447235"/>
                </a:moveTo>
                <a:lnTo>
                  <a:pt x="341349" y="442684"/>
                </a:lnTo>
                <a:lnTo>
                  <a:pt x="299400" y="429634"/>
                </a:lnTo>
                <a:lnTo>
                  <a:pt x="261419" y="408992"/>
                </a:lnTo>
                <a:lnTo>
                  <a:pt x="228311" y="381665"/>
                </a:lnTo>
                <a:lnTo>
                  <a:pt x="200984" y="348557"/>
                </a:lnTo>
                <a:lnTo>
                  <a:pt x="180342" y="310576"/>
                </a:lnTo>
                <a:lnTo>
                  <a:pt x="167293" y="268627"/>
                </a:lnTo>
                <a:lnTo>
                  <a:pt x="162741" y="223617"/>
                </a:lnTo>
                <a:lnTo>
                  <a:pt x="167293" y="178607"/>
                </a:lnTo>
                <a:lnTo>
                  <a:pt x="180342" y="136658"/>
                </a:lnTo>
                <a:lnTo>
                  <a:pt x="200984" y="98677"/>
                </a:lnTo>
                <a:lnTo>
                  <a:pt x="228311" y="65569"/>
                </a:lnTo>
                <a:lnTo>
                  <a:pt x="261419" y="38242"/>
                </a:lnTo>
                <a:lnTo>
                  <a:pt x="299400" y="17600"/>
                </a:lnTo>
                <a:lnTo>
                  <a:pt x="341349" y="4551"/>
                </a:lnTo>
                <a:lnTo>
                  <a:pt x="386359" y="0"/>
                </a:lnTo>
                <a:lnTo>
                  <a:pt x="431369" y="4551"/>
                </a:lnTo>
                <a:lnTo>
                  <a:pt x="473318" y="17600"/>
                </a:lnTo>
                <a:lnTo>
                  <a:pt x="511299" y="38242"/>
                </a:lnTo>
                <a:lnTo>
                  <a:pt x="544406" y="65569"/>
                </a:lnTo>
                <a:lnTo>
                  <a:pt x="571734" y="98677"/>
                </a:lnTo>
                <a:lnTo>
                  <a:pt x="592375" y="136658"/>
                </a:lnTo>
                <a:lnTo>
                  <a:pt x="605425" y="178607"/>
                </a:lnTo>
                <a:lnTo>
                  <a:pt x="609976" y="223617"/>
                </a:lnTo>
                <a:lnTo>
                  <a:pt x="605425" y="268627"/>
                </a:lnTo>
                <a:lnTo>
                  <a:pt x="592375" y="310576"/>
                </a:lnTo>
                <a:lnTo>
                  <a:pt x="571734" y="348557"/>
                </a:lnTo>
                <a:lnTo>
                  <a:pt x="544406" y="381665"/>
                </a:lnTo>
                <a:lnTo>
                  <a:pt x="511299" y="408992"/>
                </a:lnTo>
                <a:lnTo>
                  <a:pt x="473318" y="429634"/>
                </a:lnTo>
                <a:lnTo>
                  <a:pt x="431369" y="442684"/>
                </a:lnTo>
                <a:lnTo>
                  <a:pt x="386359" y="447235"/>
                </a:lnTo>
                <a:close/>
              </a:path>
            </a:pathLst>
          </a:custGeom>
          <a:solidFill>
            <a:srgbClr val="2A56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9416784" y="2180807"/>
            <a:ext cx="772795" cy="773430"/>
          </a:xfrm>
          <a:custGeom>
            <a:avLst/>
            <a:gdLst/>
            <a:ahLst/>
            <a:cxnLst/>
            <a:rect l="l" t="t" r="r" b="b"/>
            <a:pathLst>
              <a:path w="772795" h="773430">
                <a:moveTo>
                  <a:pt x="767228" y="773254"/>
                </a:moveTo>
                <a:lnTo>
                  <a:pt x="5491" y="773254"/>
                </a:lnTo>
                <a:lnTo>
                  <a:pt x="0" y="767763"/>
                </a:lnTo>
                <a:lnTo>
                  <a:pt x="0" y="691097"/>
                </a:lnTo>
                <a:lnTo>
                  <a:pt x="5579" y="642801"/>
                </a:lnTo>
                <a:lnTo>
                  <a:pt x="21467" y="598435"/>
                </a:lnTo>
                <a:lnTo>
                  <a:pt x="46388" y="559276"/>
                </a:lnTo>
                <a:lnTo>
                  <a:pt x="79066" y="526598"/>
                </a:lnTo>
                <a:lnTo>
                  <a:pt x="118225" y="501677"/>
                </a:lnTo>
                <a:lnTo>
                  <a:pt x="162591" y="485789"/>
                </a:lnTo>
                <a:lnTo>
                  <a:pt x="210886" y="480210"/>
                </a:lnTo>
                <a:lnTo>
                  <a:pt x="561830" y="480210"/>
                </a:lnTo>
                <a:lnTo>
                  <a:pt x="610127" y="485789"/>
                </a:lnTo>
                <a:lnTo>
                  <a:pt x="654492" y="501677"/>
                </a:lnTo>
                <a:lnTo>
                  <a:pt x="693652" y="526598"/>
                </a:lnTo>
                <a:lnTo>
                  <a:pt x="726330" y="559276"/>
                </a:lnTo>
                <a:lnTo>
                  <a:pt x="751251" y="598435"/>
                </a:lnTo>
                <a:lnTo>
                  <a:pt x="767139" y="642801"/>
                </a:lnTo>
                <a:lnTo>
                  <a:pt x="772719" y="691097"/>
                </a:lnTo>
                <a:lnTo>
                  <a:pt x="772719" y="767763"/>
                </a:lnTo>
                <a:lnTo>
                  <a:pt x="767228" y="773254"/>
                </a:lnTo>
                <a:close/>
              </a:path>
              <a:path w="772795" h="773430">
                <a:moveTo>
                  <a:pt x="386359" y="447235"/>
                </a:moveTo>
                <a:lnTo>
                  <a:pt x="341349" y="442684"/>
                </a:lnTo>
                <a:lnTo>
                  <a:pt x="299400" y="429634"/>
                </a:lnTo>
                <a:lnTo>
                  <a:pt x="261419" y="408992"/>
                </a:lnTo>
                <a:lnTo>
                  <a:pt x="228311" y="381665"/>
                </a:lnTo>
                <a:lnTo>
                  <a:pt x="200984" y="348557"/>
                </a:lnTo>
                <a:lnTo>
                  <a:pt x="180342" y="310576"/>
                </a:lnTo>
                <a:lnTo>
                  <a:pt x="167293" y="268627"/>
                </a:lnTo>
                <a:lnTo>
                  <a:pt x="162741" y="223617"/>
                </a:lnTo>
                <a:lnTo>
                  <a:pt x="167293" y="178607"/>
                </a:lnTo>
                <a:lnTo>
                  <a:pt x="180342" y="136658"/>
                </a:lnTo>
                <a:lnTo>
                  <a:pt x="200984" y="98677"/>
                </a:lnTo>
                <a:lnTo>
                  <a:pt x="228311" y="65569"/>
                </a:lnTo>
                <a:lnTo>
                  <a:pt x="261419" y="38242"/>
                </a:lnTo>
                <a:lnTo>
                  <a:pt x="299400" y="17600"/>
                </a:lnTo>
                <a:lnTo>
                  <a:pt x="341349" y="4551"/>
                </a:lnTo>
                <a:lnTo>
                  <a:pt x="386359" y="0"/>
                </a:lnTo>
                <a:lnTo>
                  <a:pt x="431369" y="4551"/>
                </a:lnTo>
                <a:lnTo>
                  <a:pt x="473318" y="17600"/>
                </a:lnTo>
                <a:lnTo>
                  <a:pt x="511299" y="38242"/>
                </a:lnTo>
                <a:lnTo>
                  <a:pt x="544406" y="65569"/>
                </a:lnTo>
                <a:lnTo>
                  <a:pt x="571734" y="98677"/>
                </a:lnTo>
                <a:lnTo>
                  <a:pt x="592375" y="136658"/>
                </a:lnTo>
                <a:lnTo>
                  <a:pt x="605425" y="178607"/>
                </a:lnTo>
                <a:lnTo>
                  <a:pt x="609976" y="223617"/>
                </a:lnTo>
                <a:lnTo>
                  <a:pt x="605425" y="268627"/>
                </a:lnTo>
                <a:lnTo>
                  <a:pt x="592375" y="310576"/>
                </a:lnTo>
                <a:lnTo>
                  <a:pt x="571734" y="348557"/>
                </a:lnTo>
                <a:lnTo>
                  <a:pt x="544406" y="381665"/>
                </a:lnTo>
                <a:lnTo>
                  <a:pt x="511299" y="408992"/>
                </a:lnTo>
                <a:lnTo>
                  <a:pt x="473318" y="429634"/>
                </a:lnTo>
                <a:lnTo>
                  <a:pt x="431369" y="442684"/>
                </a:lnTo>
                <a:lnTo>
                  <a:pt x="386359" y="447235"/>
                </a:lnTo>
                <a:close/>
              </a:path>
            </a:pathLst>
          </a:custGeom>
          <a:solidFill>
            <a:srgbClr val="2A56D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687" y="627888"/>
            <a:ext cx="6059423" cy="8717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6671" y="6830567"/>
            <a:ext cx="14691359" cy="1786127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626709" y="3218132"/>
            <a:ext cx="6702425" cy="226377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500" spc="-375">
                <a:latin typeface="Malgun Gothic"/>
                <a:cs typeface="Malgun Gothic"/>
              </a:rPr>
              <a:t>일반인이라도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쉽게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행사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225">
                <a:latin typeface="Malgun Gothic"/>
                <a:cs typeface="Malgun Gothic"/>
              </a:rPr>
              <a:t>및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부스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45">
                <a:latin typeface="Malgun Gothic"/>
                <a:cs typeface="Malgun Gothic"/>
              </a:rPr>
              <a:t>운영을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하고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40">
                <a:latin typeface="Malgun Gothic"/>
                <a:cs typeface="Malgun Gothic"/>
              </a:rPr>
              <a:t>싶다</a:t>
            </a:r>
            <a:endParaRPr sz="2500">
              <a:latin typeface="Malgun Gothic"/>
              <a:cs typeface="Malgun Gothic"/>
            </a:endParaRPr>
          </a:p>
          <a:p>
            <a:pPr marL="12700" marR="5080">
              <a:lnSpc>
                <a:spcPct val="117500"/>
              </a:lnSpc>
            </a:pPr>
            <a:r>
              <a:rPr dirty="0" sz="2500" spc="-315">
                <a:latin typeface="Malgun Gothic"/>
                <a:cs typeface="Malgun Gothic"/>
              </a:rPr>
              <a:t>행사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225">
                <a:latin typeface="Malgun Gothic"/>
                <a:cs typeface="Malgun Gothic"/>
              </a:rPr>
              <a:t>및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45">
                <a:latin typeface="Malgun Gothic"/>
                <a:cs typeface="Malgun Gothic"/>
              </a:rPr>
              <a:t>부스의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60">
                <a:latin typeface="Malgun Gothic"/>
                <a:cs typeface="Malgun Gothic"/>
              </a:rPr>
              <a:t>이벤트나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45">
                <a:latin typeface="Malgun Gothic"/>
                <a:cs typeface="Malgun Gothic"/>
              </a:rPr>
              <a:t>정보를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65">
                <a:latin typeface="Malgun Gothic"/>
                <a:cs typeface="Malgun Gothic"/>
              </a:rPr>
              <a:t>실시간으로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45">
                <a:latin typeface="Malgun Gothic"/>
                <a:cs typeface="Malgun Gothic"/>
              </a:rPr>
              <a:t>알리고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50">
                <a:latin typeface="Malgun Gothic"/>
                <a:cs typeface="Malgun Gothic"/>
              </a:rPr>
              <a:t>싶다 </a:t>
            </a:r>
            <a:r>
              <a:rPr dirty="0" sz="2500" spc="-360">
                <a:latin typeface="Malgun Gothic"/>
                <a:cs typeface="Malgun Gothic"/>
              </a:rPr>
              <a:t>부스에서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45">
                <a:latin typeface="Malgun Gothic"/>
                <a:cs typeface="Malgun Gothic"/>
              </a:rPr>
              <a:t>판매할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상품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45">
                <a:latin typeface="Malgun Gothic"/>
                <a:cs typeface="Malgun Gothic"/>
              </a:rPr>
              <a:t>정보를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쉽게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60">
                <a:latin typeface="Malgun Gothic"/>
                <a:cs typeface="Malgun Gothic"/>
              </a:rPr>
              <a:t>관리하고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40">
                <a:latin typeface="Malgun Gothic"/>
                <a:cs typeface="Malgun Gothic"/>
              </a:rPr>
              <a:t>싶다 </a:t>
            </a:r>
            <a:r>
              <a:rPr dirty="0" sz="2500" spc="-360">
                <a:latin typeface="Malgun Gothic"/>
                <a:cs typeface="Malgun Gothic"/>
              </a:rPr>
              <a:t>부스에서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45">
                <a:latin typeface="Malgun Gothic"/>
                <a:cs typeface="Malgun Gothic"/>
              </a:rPr>
              <a:t>예약을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받을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135">
                <a:latin typeface="Malgun Gothic"/>
                <a:cs typeface="Malgun Gothic"/>
              </a:rPr>
              <a:t>때,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45">
                <a:latin typeface="Malgun Gothic"/>
                <a:cs typeface="Malgun Gothic"/>
              </a:rPr>
              <a:t>예약을</a:t>
            </a:r>
            <a:r>
              <a:rPr dirty="0" sz="2500" spc="-530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쉽게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60">
                <a:latin typeface="Malgun Gothic"/>
                <a:cs typeface="Malgun Gothic"/>
              </a:rPr>
              <a:t>관리하고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40">
                <a:latin typeface="Malgun Gothic"/>
                <a:cs typeface="Malgun Gothic"/>
              </a:rPr>
              <a:t>싶다 </a:t>
            </a:r>
            <a:r>
              <a:rPr dirty="0" sz="2500" spc="-315">
                <a:latin typeface="Malgun Gothic"/>
                <a:cs typeface="Malgun Gothic"/>
              </a:rPr>
              <a:t>리뷰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225">
                <a:latin typeface="Malgun Gothic"/>
                <a:cs typeface="Malgun Gothic"/>
              </a:rPr>
              <a:t>등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60">
                <a:latin typeface="Malgun Gothic"/>
                <a:cs typeface="Malgun Gothic"/>
              </a:rPr>
              <a:t>사용자의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45">
                <a:latin typeface="Malgun Gothic"/>
                <a:cs typeface="Malgun Gothic"/>
              </a:rPr>
              <a:t>후기나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60">
                <a:latin typeface="Malgun Gothic"/>
                <a:cs typeface="Malgun Gothic"/>
              </a:rPr>
              <a:t>피드백을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60">
                <a:latin typeface="Malgun Gothic"/>
                <a:cs typeface="Malgun Gothic"/>
              </a:rPr>
              <a:t>모아보고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40">
                <a:latin typeface="Malgun Gothic"/>
                <a:cs typeface="Malgun Gothic"/>
              </a:rPr>
              <a:t>싶다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689045" y="3244897"/>
            <a:ext cx="7100570" cy="2263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08330">
              <a:lnSpc>
                <a:spcPct val="117500"/>
              </a:lnSpc>
              <a:spcBef>
                <a:spcPts val="100"/>
              </a:spcBef>
            </a:pPr>
            <a:r>
              <a:rPr dirty="0" sz="2500" spc="-345">
                <a:latin typeface="Malgun Gothic"/>
                <a:cs typeface="Malgun Gothic"/>
              </a:rPr>
              <a:t>행사와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해당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행사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60">
                <a:latin typeface="Malgun Gothic"/>
                <a:cs typeface="Malgun Gothic"/>
              </a:rPr>
              <a:t>부스들의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상세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45">
                <a:latin typeface="Malgun Gothic"/>
                <a:cs typeface="Malgun Gothic"/>
              </a:rPr>
              <a:t>정보를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함께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보고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40">
                <a:latin typeface="Malgun Gothic"/>
                <a:cs typeface="Malgun Gothic"/>
              </a:rPr>
              <a:t>싶다 </a:t>
            </a:r>
            <a:r>
              <a:rPr dirty="0" sz="2500" spc="-345">
                <a:latin typeface="Malgun Gothic"/>
                <a:cs typeface="Malgun Gothic"/>
              </a:rPr>
              <a:t>부스에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45">
                <a:latin typeface="Malgun Gothic"/>
                <a:cs typeface="Malgun Gothic"/>
              </a:rPr>
              <a:t>원하는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60">
                <a:latin typeface="Malgun Gothic"/>
                <a:cs typeface="Malgun Gothic"/>
              </a:rPr>
              <a:t>상품이나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45">
                <a:latin typeface="Malgun Gothic"/>
                <a:cs typeface="Malgun Gothic"/>
              </a:rPr>
              <a:t>경품이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65">
                <a:latin typeface="Malgun Gothic"/>
                <a:cs typeface="Malgun Gothic"/>
              </a:rPr>
              <a:t>남아있는지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알고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40">
                <a:latin typeface="Malgun Gothic"/>
                <a:cs typeface="Malgun Gothic"/>
              </a:rPr>
              <a:t>싶다 </a:t>
            </a:r>
            <a:r>
              <a:rPr dirty="0" sz="2500" spc="-315">
                <a:latin typeface="Malgun Gothic"/>
                <a:cs typeface="Malgun Gothic"/>
              </a:rPr>
              <a:t>여러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45">
                <a:latin typeface="Malgun Gothic"/>
                <a:cs typeface="Malgun Gothic"/>
              </a:rPr>
              <a:t>부스의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예약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45">
                <a:latin typeface="Malgun Gothic"/>
                <a:cs typeface="Malgun Gothic"/>
              </a:rPr>
              <a:t>내역을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쉽게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60">
                <a:latin typeface="Malgun Gothic"/>
                <a:cs typeface="Malgun Gothic"/>
              </a:rPr>
              <a:t>확인하고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60">
                <a:latin typeface="Malgun Gothic"/>
                <a:cs typeface="Malgun Gothic"/>
              </a:rPr>
              <a:t>관리하고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40">
                <a:latin typeface="Malgun Gothic"/>
                <a:cs typeface="Malgun Gothic"/>
              </a:rPr>
              <a:t>싶다 </a:t>
            </a:r>
            <a:r>
              <a:rPr dirty="0" sz="2500" spc="-315">
                <a:latin typeface="Malgun Gothic"/>
                <a:cs typeface="Malgun Gothic"/>
              </a:rPr>
              <a:t>관심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있는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45">
                <a:latin typeface="Malgun Gothic"/>
                <a:cs typeface="Malgun Gothic"/>
              </a:rPr>
              <a:t>행사와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부스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45">
                <a:latin typeface="Malgun Gothic"/>
                <a:cs typeface="Malgun Gothic"/>
              </a:rPr>
              <a:t>정보를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쉽게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60">
                <a:latin typeface="Malgun Gothic"/>
                <a:cs typeface="Malgun Gothic"/>
              </a:rPr>
              <a:t>모아보고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40">
                <a:latin typeface="Malgun Gothic"/>
                <a:cs typeface="Malgun Gothic"/>
              </a:rPr>
              <a:t>싶다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500" spc="-315">
                <a:latin typeface="Malgun Gothic"/>
                <a:cs typeface="Malgun Gothic"/>
              </a:rPr>
              <a:t>리뷰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등을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통해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실제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45">
                <a:latin typeface="Malgun Gothic"/>
                <a:cs typeface="Malgun Gothic"/>
              </a:rPr>
              <a:t>행사나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부스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60">
                <a:latin typeface="Malgun Gothic"/>
                <a:cs typeface="Malgun Gothic"/>
              </a:rPr>
              <a:t>분위기가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45">
                <a:latin typeface="Malgun Gothic"/>
                <a:cs typeface="Malgun Gothic"/>
              </a:rPr>
              <a:t>어떤지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알고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40">
                <a:latin typeface="Malgun Gothic"/>
                <a:cs typeface="Malgun Gothic"/>
              </a:rPr>
              <a:t>싶다</a:t>
            </a:r>
            <a:endParaRPr sz="2500">
              <a:latin typeface="Malgun Gothic"/>
              <a:cs typeface="Malgun Gothic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8735" y="2420111"/>
            <a:ext cx="3886199" cy="49377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41279" y="2420111"/>
            <a:ext cx="3886199" cy="493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18744"/>
            <a:ext cx="3078479" cy="890015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482103" y="2198265"/>
            <a:ext cx="7122795" cy="3132455"/>
            <a:chOff x="1482103" y="2198265"/>
            <a:chExt cx="7122795" cy="3132455"/>
          </a:xfrm>
        </p:grpSpPr>
        <p:sp>
          <p:nvSpPr>
            <p:cNvPr id="4" name="object 4" descr=""/>
            <p:cNvSpPr/>
            <p:nvPr/>
          </p:nvSpPr>
          <p:spPr>
            <a:xfrm>
              <a:off x="1520203" y="3133156"/>
              <a:ext cx="7046595" cy="2159635"/>
            </a:xfrm>
            <a:custGeom>
              <a:avLst/>
              <a:gdLst/>
              <a:ahLst/>
              <a:cxnLst/>
              <a:rect l="l" t="t" r="r" b="b"/>
              <a:pathLst>
                <a:path w="7046595" h="2159635">
                  <a:moveTo>
                    <a:pt x="6806797" y="3739"/>
                  </a:moveTo>
                  <a:lnTo>
                    <a:pt x="6850764" y="14566"/>
                  </a:lnTo>
                  <a:lnTo>
                    <a:pt x="6891761" y="31893"/>
                  </a:lnTo>
                  <a:lnTo>
                    <a:pt x="6929200" y="55130"/>
                  </a:lnTo>
                  <a:lnTo>
                    <a:pt x="6962494" y="83689"/>
                  </a:lnTo>
                  <a:lnTo>
                    <a:pt x="6991054" y="116983"/>
                  </a:lnTo>
                  <a:lnTo>
                    <a:pt x="7014291" y="154422"/>
                  </a:lnTo>
                  <a:lnTo>
                    <a:pt x="7031617" y="195420"/>
                  </a:lnTo>
                  <a:lnTo>
                    <a:pt x="7042444" y="239386"/>
                  </a:lnTo>
                  <a:lnTo>
                    <a:pt x="7046184" y="285734"/>
                  </a:lnTo>
                  <a:lnTo>
                    <a:pt x="7046184" y="1873463"/>
                  </a:lnTo>
                  <a:lnTo>
                    <a:pt x="7042444" y="1919811"/>
                  </a:lnTo>
                  <a:lnTo>
                    <a:pt x="7031617" y="1963777"/>
                  </a:lnTo>
                  <a:lnTo>
                    <a:pt x="7014291" y="2004775"/>
                  </a:lnTo>
                  <a:lnTo>
                    <a:pt x="6991054" y="2042214"/>
                  </a:lnTo>
                  <a:lnTo>
                    <a:pt x="6962494" y="2075508"/>
                  </a:lnTo>
                  <a:lnTo>
                    <a:pt x="6929200" y="2104068"/>
                  </a:lnTo>
                  <a:lnTo>
                    <a:pt x="6891761" y="2127305"/>
                  </a:lnTo>
                  <a:lnTo>
                    <a:pt x="6850764" y="2144631"/>
                  </a:lnTo>
                  <a:lnTo>
                    <a:pt x="6806797" y="2155458"/>
                  </a:lnTo>
                  <a:lnTo>
                    <a:pt x="6760449" y="2159198"/>
                  </a:lnTo>
                  <a:lnTo>
                    <a:pt x="285734" y="2159198"/>
                  </a:lnTo>
                  <a:lnTo>
                    <a:pt x="239386" y="2155458"/>
                  </a:lnTo>
                  <a:lnTo>
                    <a:pt x="195420" y="2144631"/>
                  </a:lnTo>
                  <a:lnTo>
                    <a:pt x="154422" y="2127305"/>
                  </a:lnTo>
                  <a:lnTo>
                    <a:pt x="116983" y="2104068"/>
                  </a:lnTo>
                  <a:lnTo>
                    <a:pt x="83689" y="2075508"/>
                  </a:lnTo>
                  <a:lnTo>
                    <a:pt x="55130" y="2042214"/>
                  </a:lnTo>
                  <a:lnTo>
                    <a:pt x="31893" y="2004775"/>
                  </a:lnTo>
                  <a:lnTo>
                    <a:pt x="14566" y="1963778"/>
                  </a:lnTo>
                  <a:lnTo>
                    <a:pt x="3739" y="1919811"/>
                  </a:lnTo>
                  <a:lnTo>
                    <a:pt x="0" y="1873463"/>
                  </a:lnTo>
                  <a:lnTo>
                    <a:pt x="0" y="285734"/>
                  </a:lnTo>
                  <a:lnTo>
                    <a:pt x="3739" y="239386"/>
                  </a:lnTo>
                  <a:lnTo>
                    <a:pt x="14566" y="195420"/>
                  </a:lnTo>
                  <a:lnTo>
                    <a:pt x="31893" y="154422"/>
                  </a:lnTo>
                  <a:lnTo>
                    <a:pt x="55130" y="116983"/>
                  </a:lnTo>
                  <a:lnTo>
                    <a:pt x="83689" y="83689"/>
                  </a:lnTo>
                  <a:lnTo>
                    <a:pt x="116983" y="55130"/>
                  </a:lnTo>
                  <a:lnTo>
                    <a:pt x="154422" y="31893"/>
                  </a:lnTo>
                  <a:lnTo>
                    <a:pt x="195420" y="14566"/>
                  </a:lnTo>
                  <a:lnTo>
                    <a:pt x="239386" y="3739"/>
                  </a:lnTo>
                  <a:lnTo>
                    <a:pt x="285734" y="0"/>
                  </a:lnTo>
                  <a:lnTo>
                    <a:pt x="6760449" y="0"/>
                  </a:lnTo>
                  <a:lnTo>
                    <a:pt x="6806797" y="3739"/>
                  </a:lnTo>
                </a:path>
              </a:pathLst>
            </a:custGeom>
            <a:ln w="76199">
              <a:solidFill>
                <a:srgbClr val="2A56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61298" y="2198265"/>
              <a:ext cx="962660" cy="963294"/>
            </a:xfrm>
            <a:custGeom>
              <a:avLst/>
              <a:gdLst/>
              <a:ahLst/>
              <a:cxnLst/>
              <a:rect l="l" t="t" r="r" b="b"/>
              <a:pathLst>
                <a:path w="962660" h="963294">
                  <a:moveTo>
                    <a:pt x="955787" y="963293"/>
                  </a:moveTo>
                  <a:lnTo>
                    <a:pt x="6840" y="963293"/>
                  </a:lnTo>
                  <a:lnTo>
                    <a:pt x="0" y="956454"/>
                  </a:lnTo>
                  <a:lnTo>
                    <a:pt x="0" y="860945"/>
                  </a:lnTo>
                  <a:lnTo>
                    <a:pt x="4240" y="813782"/>
                  </a:lnTo>
                  <a:lnTo>
                    <a:pt x="16462" y="769368"/>
                  </a:lnTo>
                  <a:lnTo>
                    <a:pt x="35919" y="728450"/>
                  </a:lnTo>
                  <a:lnTo>
                    <a:pt x="61863" y="691776"/>
                  </a:lnTo>
                  <a:lnTo>
                    <a:pt x="93546" y="660093"/>
                  </a:lnTo>
                  <a:lnTo>
                    <a:pt x="130221" y="634149"/>
                  </a:lnTo>
                  <a:lnTo>
                    <a:pt x="171139" y="614692"/>
                  </a:lnTo>
                  <a:lnTo>
                    <a:pt x="215553" y="602469"/>
                  </a:lnTo>
                  <a:lnTo>
                    <a:pt x="262715" y="598229"/>
                  </a:lnTo>
                  <a:lnTo>
                    <a:pt x="699909" y="598229"/>
                  </a:lnTo>
                  <a:lnTo>
                    <a:pt x="747072" y="602469"/>
                  </a:lnTo>
                  <a:lnTo>
                    <a:pt x="791486" y="614692"/>
                  </a:lnTo>
                  <a:lnTo>
                    <a:pt x="832405" y="634149"/>
                  </a:lnTo>
                  <a:lnTo>
                    <a:pt x="869079" y="660093"/>
                  </a:lnTo>
                  <a:lnTo>
                    <a:pt x="900763" y="691776"/>
                  </a:lnTo>
                  <a:lnTo>
                    <a:pt x="926707" y="728450"/>
                  </a:lnTo>
                  <a:lnTo>
                    <a:pt x="946164" y="769368"/>
                  </a:lnTo>
                  <a:lnTo>
                    <a:pt x="958386" y="813782"/>
                  </a:lnTo>
                  <a:lnTo>
                    <a:pt x="962627" y="860945"/>
                  </a:lnTo>
                  <a:lnTo>
                    <a:pt x="962627" y="956454"/>
                  </a:lnTo>
                  <a:lnTo>
                    <a:pt x="955787" y="963293"/>
                  </a:lnTo>
                  <a:close/>
                </a:path>
                <a:path w="962660" h="963294">
                  <a:moveTo>
                    <a:pt x="481313" y="557150"/>
                  </a:moveTo>
                  <a:lnTo>
                    <a:pt x="436186" y="553497"/>
                  </a:lnTo>
                  <a:lnTo>
                    <a:pt x="393356" y="542924"/>
                  </a:lnTo>
                  <a:lnTo>
                    <a:pt x="353400" y="526009"/>
                  </a:lnTo>
                  <a:lnTo>
                    <a:pt x="316896" y="503330"/>
                  </a:lnTo>
                  <a:lnTo>
                    <a:pt x="284423" y="475465"/>
                  </a:lnTo>
                  <a:lnTo>
                    <a:pt x="256557" y="442991"/>
                  </a:lnTo>
                  <a:lnTo>
                    <a:pt x="233878" y="406488"/>
                  </a:lnTo>
                  <a:lnTo>
                    <a:pt x="216963" y="366532"/>
                  </a:lnTo>
                  <a:lnTo>
                    <a:pt x="206391" y="323701"/>
                  </a:lnTo>
                  <a:lnTo>
                    <a:pt x="202738" y="278575"/>
                  </a:lnTo>
                  <a:lnTo>
                    <a:pt x="206391" y="233448"/>
                  </a:lnTo>
                  <a:lnTo>
                    <a:pt x="216963" y="190618"/>
                  </a:lnTo>
                  <a:lnTo>
                    <a:pt x="233878" y="150662"/>
                  </a:lnTo>
                  <a:lnTo>
                    <a:pt x="256557" y="114158"/>
                  </a:lnTo>
                  <a:lnTo>
                    <a:pt x="284423" y="81684"/>
                  </a:lnTo>
                  <a:lnTo>
                    <a:pt x="316896" y="53819"/>
                  </a:lnTo>
                  <a:lnTo>
                    <a:pt x="353400" y="31140"/>
                  </a:lnTo>
                  <a:lnTo>
                    <a:pt x="393356" y="14225"/>
                  </a:lnTo>
                  <a:lnTo>
                    <a:pt x="436186" y="3652"/>
                  </a:lnTo>
                  <a:lnTo>
                    <a:pt x="481313" y="0"/>
                  </a:lnTo>
                  <a:lnTo>
                    <a:pt x="526439" y="3652"/>
                  </a:lnTo>
                  <a:lnTo>
                    <a:pt x="569270" y="14225"/>
                  </a:lnTo>
                  <a:lnTo>
                    <a:pt x="609225" y="31140"/>
                  </a:lnTo>
                  <a:lnTo>
                    <a:pt x="645729" y="53819"/>
                  </a:lnTo>
                  <a:lnTo>
                    <a:pt x="678203" y="81684"/>
                  </a:lnTo>
                  <a:lnTo>
                    <a:pt x="706068" y="114158"/>
                  </a:lnTo>
                  <a:lnTo>
                    <a:pt x="728747" y="150662"/>
                  </a:lnTo>
                  <a:lnTo>
                    <a:pt x="745662" y="190618"/>
                  </a:lnTo>
                  <a:lnTo>
                    <a:pt x="756235" y="233448"/>
                  </a:lnTo>
                  <a:lnTo>
                    <a:pt x="759887" y="278575"/>
                  </a:lnTo>
                  <a:lnTo>
                    <a:pt x="756235" y="323701"/>
                  </a:lnTo>
                  <a:lnTo>
                    <a:pt x="745662" y="366532"/>
                  </a:lnTo>
                  <a:lnTo>
                    <a:pt x="728747" y="406488"/>
                  </a:lnTo>
                  <a:lnTo>
                    <a:pt x="706068" y="442991"/>
                  </a:lnTo>
                  <a:lnTo>
                    <a:pt x="678203" y="475465"/>
                  </a:lnTo>
                  <a:lnTo>
                    <a:pt x="645729" y="503330"/>
                  </a:lnTo>
                  <a:lnTo>
                    <a:pt x="609225" y="526009"/>
                  </a:lnTo>
                  <a:lnTo>
                    <a:pt x="569270" y="542924"/>
                  </a:lnTo>
                  <a:lnTo>
                    <a:pt x="526439" y="553497"/>
                  </a:lnTo>
                  <a:lnTo>
                    <a:pt x="481313" y="557150"/>
                  </a:lnTo>
                  <a:close/>
                </a:path>
              </a:pathLst>
            </a:custGeom>
            <a:solidFill>
              <a:srgbClr val="2A56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8919" y="2496311"/>
              <a:ext cx="2916935" cy="603503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1520045" y="6582640"/>
            <a:ext cx="7046595" cy="2675890"/>
          </a:xfrm>
          <a:custGeom>
            <a:avLst/>
            <a:gdLst/>
            <a:ahLst/>
            <a:cxnLst/>
            <a:rect l="l" t="t" r="r" b="b"/>
            <a:pathLst>
              <a:path w="7046595" h="2675890">
                <a:moveTo>
                  <a:pt x="6807100" y="3740"/>
                </a:moveTo>
                <a:lnTo>
                  <a:pt x="6851069" y="14567"/>
                </a:lnTo>
                <a:lnTo>
                  <a:pt x="6892068" y="31894"/>
                </a:lnTo>
                <a:lnTo>
                  <a:pt x="6929509" y="55132"/>
                </a:lnTo>
                <a:lnTo>
                  <a:pt x="6962804" y="83693"/>
                </a:lnTo>
                <a:lnTo>
                  <a:pt x="6991365" y="116988"/>
                </a:lnTo>
                <a:lnTo>
                  <a:pt x="7014603" y="154429"/>
                </a:lnTo>
                <a:lnTo>
                  <a:pt x="7031930" y="195428"/>
                </a:lnTo>
                <a:lnTo>
                  <a:pt x="7042758" y="239397"/>
                </a:lnTo>
                <a:lnTo>
                  <a:pt x="7046498" y="285747"/>
                </a:lnTo>
                <a:lnTo>
                  <a:pt x="7046498" y="2389884"/>
                </a:lnTo>
                <a:lnTo>
                  <a:pt x="7042758" y="2436234"/>
                </a:lnTo>
                <a:lnTo>
                  <a:pt x="7031930" y="2480202"/>
                </a:lnTo>
                <a:lnTo>
                  <a:pt x="7014603" y="2521201"/>
                </a:lnTo>
                <a:lnTo>
                  <a:pt x="6991365" y="2558643"/>
                </a:lnTo>
                <a:lnTo>
                  <a:pt x="6962804" y="2591938"/>
                </a:lnTo>
                <a:lnTo>
                  <a:pt x="6929509" y="2620499"/>
                </a:lnTo>
                <a:lnTo>
                  <a:pt x="6892068" y="2643737"/>
                </a:lnTo>
                <a:lnTo>
                  <a:pt x="6851069" y="2661064"/>
                </a:lnTo>
                <a:lnTo>
                  <a:pt x="6807100" y="2671891"/>
                </a:lnTo>
                <a:lnTo>
                  <a:pt x="6760750" y="2675631"/>
                </a:lnTo>
                <a:lnTo>
                  <a:pt x="285747" y="2675631"/>
                </a:lnTo>
                <a:lnTo>
                  <a:pt x="239397" y="2671891"/>
                </a:lnTo>
                <a:lnTo>
                  <a:pt x="195428" y="2661064"/>
                </a:lnTo>
                <a:lnTo>
                  <a:pt x="154429" y="2643737"/>
                </a:lnTo>
                <a:lnTo>
                  <a:pt x="116988" y="2620499"/>
                </a:lnTo>
                <a:lnTo>
                  <a:pt x="83693" y="2591938"/>
                </a:lnTo>
                <a:lnTo>
                  <a:pt x="55132" y="2558643"/>
                </a:lnTo>
                <a:lnTo>
                  <a:pt x="31894" y="2521201"/>
                </a:lnTo>
                <a:lnTo>
                  <a:pt x="14567" y="2480202"/>
                </a:lnTo>
                <a:lnTo>
                  <a:pt x="3739" y="2436234"/>
                </a:lnTo>
                <a:lnTo>
                  <a:pt x="0" y="2389884"/>
                </a:lnTo>
                <a:lnTo>
                  <a:pt x="0" y="285747"/>
                </a:lnTo>
                <a:lnTo>
                  <a:pt x="3739" y="239397"/>
                </a:lnTo>
                <a:lnTo>
                  <a:pt x="14567" y="195428"/>
                </a:lnTo>
                <a:lnTo>
                  <a:pt x="31894" y="154429"/>
                </a:lnTo>
                <a:lnTo>
                  <a:pt x="55132" y="116988"/>
                </a:lnTo>
                <a:lnTo>
                  <a:pt x="83693" y="83693"/>
                </a:lnTo>
                <a:lnTo>
                  <a:pt x="116988" y="55132"/>
                </a:lnTo>
                <a:lnTo>
                  <a:pt x="154429" y="31894"/>
                </a:lnTo>
                <a:lnTo>
                  <a:pt x="195428" y="14567"/>
                </a:lnTo>
                <a:lnTo>
                  <a:pt x="239397" y="3739"/>
                </a:lnTo>
                <a:lnTo>
                  <a:pt x="285747" y="0"/>
                </a:lnTo>
                <a:lnTo>
                  <a:pt x="6760750" y="0"/>
                </a:lnTo>
                <a:lnTo>
                  <a:pt x="6807100" y="3739"/>
                </a:lnTo>
              </a:path>
            </a:pathLst>
          </a:custGeom>
          <a:ln w="76199">
            <a:solidFill>
              <a:srgbClr val="2A56D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9648232" y="6548280"/>
            <a:ext cx="7068184" cy="2748280"/>
            <a:chOff x="9648232" y="6548280"/>
            <a:chExt cx="7068184" cy="2748280"/>
          </a:xfrm>
        </p:grpSpPr>
        <p:sp>
          <p:nvSpPr>
            <p:cNvPr id="9" name="object 9" descr=""/>
            <p:cNvSpPr/>
            <p:nvPr/>
          </p:nvSpPr>
          <p:spPr>
            <a:xfrm>
              <a:off x="9686332" y="6586380"/>
              <a:ext cx="6991984" cy="2672080"/>
            </a:xfrm>
            <a:custGeom>
              <a:avLst/>
              <a:gdLst/>
              <a:ahLst/>
              <a:cxnLst/>
              <a:rect l="l" t="t" r="r" b="b"/>
              <a:pathLst>
                <a:path w="6991984" h="2672079">
                  <a:moveTo>
                    <a:pt x="6751968" y="0"/>
                  </a:moveTo>
                  <a:lnTo>
                    <a:pt x="6795936" y="10827"/>
                  </a:lnTo>
                  <a:lnTo>
                    <a:pt x="6836935" y="28154"/>
                  </a:lnTo>
                  <a:lnTo>
                    <a:pt x="6874376" y="51392"/>
                  </a:lnTo>
                  <a:lnTo>
                    <a:pt x="6907672" y="79953"/>
                  </a:lnTo>
                  <a:lnTo>
                    <a:pt x="6936233" y="113248"/>
                  </a:lnTo>
                  <a:lnTo>
                    <a:pt x="6959471" y="150689"/>
                  </a:lnTo>
                  <a:lnTo>
                    <a:pt x="6976798" y="191688"/>
                  </a:lnTo>
                  <a:lnTo>
                    <a:pt x="6987625" y="235657"/>
                  </a:lnTo>
                  <a:lnTo>
                    <a:pt x="6991365" y="282007"/>
                  </a:lnTo>
                  <a:lnTo>
                    <a:pt x="6991365" y="2386144"/>
                  </a:lnTo>
                  <a:lnTo>
                    <a:pt x="6987625" y="2432494"/>
                  </a:lnTo>
                  <a:lnTo>
                    <a:pt x="6976798" y="2476462"/>
                  </a:lnTo>
                  <a:lnTo>
                    <a:pt x="6959471" y="2517461"/>
                  </a:lnTo>
                  <a:lnTo>
                    <a:pt x="6936233" y="2554903"/>
                  </a:lnTo>
                  <a:lnTo>
                    <a:pt x="6907672" y="2588198"/>
                  </a:lnTo>
                  <a:lnTo>
                    <a:pt x="6874376" y="2616759"/>
                  </a:lnTo>
                  <a:lnTo>
                    <a:pt x="6836935" y="2639997"/>
                  </a:lnTo>
                  <a:lnTo>
                    <a:pt x="6795936" y="2657324"/>
                  </a:lnTo>
                  <a:lnTo>
                    <a:pt x="6751967" y="2668151"/>
                  </a:lnTo>
                  <a:lnTo>
                    <a:pt x="6705618" y="2671891"/>
                  </a:lnTo>
                  <a:lnTo>
                    <a:pt x="230614" y="2671891"/>
                  </a:lnTo>
                  <a:lnTo>
                    <a:pt x="184264" y="2668151"/>
                  </a:lnTo>
                  <a:lnTo>
                    <a:pt x="140296" y="2657324"/>
                  </a:lnTo>
                  <a:lnTo>
                    <a:pt x="99297" y="2639997"/>
                  </a:lnTo>
                  <a:lnTo>
                    <a:pt x="61855" y="2616759"/>
                  </a:lnTo>
                  <a:lnTo>
                    <a:pt x="28560" y="2588198"/>
                  </a:lnTo>
                  <a:lnTo>
                    <a:pt x="0" y="2554903"/>
                  </a:lnTo>
                </a:path>
              </a:pathLst>
            </a:custGeom>
            <a:ln w="76199">
              <a:solidFill>
                <a:srgbClr val="2A56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50384" y="7220815"/>
              <a:ext cx="85725" cy="8572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50384" y="7668490"/>
              <a:ext cx="85725" cy="8572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50384" y="8116165"/>
              <a:ext cx="85725" cy="8572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50384" y="8563840"/>
              <a:ext cx="85725" cy="85724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10672534" y="6957284"/>
            <a:ext cx="2732405" cy="181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100"/>
              </a:spcBef>
            </a:pPr>
            <a:r>
              <a:rPr dirty="0" sz="2500" spc="-315">
                <a:latin typeface="Malgun Gothic"/>
                <a:cs typeface="Malgun Gothic"/>
              </a:rPr>
              <a:t>행사</a:t>
            </a:r>
            <a:r>
              <a:rPr dirty="0" sz="2500" spc="-555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조회</a:t>
            </a:r>
            <a:r>
              <a:rPr dirty="0" sz="2500" spc="-35">
                <a:latin typeface="Malgun Gothic"/>
                <a:cs typeface="Malgun Gothic"/>
              </a:rPr>
              <a:t> </a:t>
            </a:r>
            <a:r>
              <a:rPr dirty="0" sz="2500" spc="-225">
                <a:latin typeface="Malgun Gothic"/>
                <a:cs typeface="Malgun Gothic"/>
              </a:rPr>
              <a:t>및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70">
                <a:latin typeface="Malgun Gothic"/>
                <a:cs typeface="Malgun Gothic"/>
              </a:rPr>
              <a:t>북마크 </a:t>
            </a:r>
            <a:r>
              <a:rPr dirty="0" sz="2500" spc="-315">
                <a:latin typeface="Malgun Gothic"/>
                <a:cs typeface="Malgun Gothic"/>
              </a:rPr>
              <a:t>부스</a:t>
            </a:r>
            <a:r>
              <a:rPr dirty="0" sz="2500" spc="-545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조회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225">
                <a:latin typeface="Malgun Gothic"/>
                <a:cs typeface="Malgun Gothic"/>
              </a:rPr>
              <a:t>및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70">
                <a:latin typeface="Malgun Gothic"/>
                <a:cs typeface="Malgun Gothic"/>
              </a:rPr>
              <a:t>북마크 </a:t>
            </a:r>
            <a:r>
              <a:rPr dirty="0" sz="2500" spc="-315">
                <a:latin typeface="Malgun Gothic"/>
                <a:cs typeface="Malgun Gothic"/>
              </a:rPr>
              <a:t>부스</a:t>
            </a:r>
            <a:r>
              <a:rPr dirty="0" sz="2500" spc="-545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참여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예약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225">
                <a:latin typeface="Malgun Gothic"/>
                <a:cs typeface="Malgun Gothic"/>
              </a:rPr>
              <a:t>및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40">
                <a:latin typeface="Malgun Gothic"/>
                <a:cs typeface="Malgun Gothic"/>
              </a:rPr>
              <a:t>관리 </a:t>
            </a:r>
            <a:r>
              <a:rPr dirty="0" sz="2500" spc="-315">
                <a:latin typeface="Malgun Gothic"/>
                <a:cs typeface="Malgun Gothic"/>
              </a:rPr>
              <a:t>행사</a:t>
            </a:r>
            <a:r>
              <a:rPr dirty="0" sz="2500" spc="-545">
                <a:latin typeface="Malgun Gothic"/>
                <a:cs typeface="Malgun Gothic"/>
              </a:rPr>
              <a:t> </a:t>
            </a:r>
            <a:r>
              <a:rPr dirty="0" sz="2500" spc="-225">
                <a:latin typeface="Malgun Gothic"/>
                <a:cs typeface="Malgun Gothic"/>
              </a:rPr>
              <a:t>및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부스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50">
                <a:latin typeface="Malgun Gothic"/>
                <a:cs typeface="Malgun Gothic"/>
              </a:rPr>
              <a:t>리뷰</a:t>
            </a:r>
            <a:endParaRPr sz="2500">
              <a:latin typeface="Malgun Gothic"/>
              <a:cs typeface="Malgun Gothic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9676947" y="3108048"/>
            <a:ext cx="7038975" cy="2222500"/>
            <a:chOff x="9676947" y="3108048"/>
            <a:chExt cx="7038975" cy="2222500"/>
          </a:xfrm>
        </p:grpSpPr>
        <p:sp>
          <p:nvSpPr>
            <p:cNvPr id="16" name="object 16" descr=""/>
            <p:cNvSpPr/>
            <p:nvPr/>
          </p:nvSpPr>
          <p:spPr>
            <a:xfrm>
              <a:off x="9715047" y="3146148"/>
              <a:ext cx="6962775" cy="2146300"/>
            </a:xfrm>
            <a:custGeom>
              <a:avLst/>
              <a:gdLst/>
              <a:ahLst/>
              <a:cxnLst/>
              <a:rect l="l" t="t" r="r" b="b"/>
              <a:pathLst>
                <a:path w="6962775" h="2146300">
                  <a:moveTo>
                    <a:pt x="6760678" y="0"/>
                  </a:moveTo>
                  <a:lnTo>
                    <a:pt x="6808071" y="18901"/>
                  </a:lnTo>
                  <a:lnTo>
                    <a:pt x="6845511" y="42138"/>
                  </a:lnTo>
                  <a:lnTo>
                    <a:pt x="6878805" y="70697"/>
                  </a:lnTo>
                  <a:lnTo>
                    <a:pt x="6907364" y="103991"/>
                  </a:lnTo>
                  <a:lnTo>
                    <a:pt x="6930601" y="141431"/>
                  </a:lnTo>
                  <a:lnTo>
                    <a:pt x="6947928" y="182428"/>
                  </a:lnTo>
                  <a:lnTo>
                    <a:pt x="6958755" y="226394"/>
                  </a:lnTo>
                  <a:lnTo>
                    <a:pt x="6962495" y="272742"/>
                  </a:lnTo>
                  <a:lnTo>
                    <a:pt x="6962495" y="1860471"/>
                  </a:lnTo>
                  <a:lnTo>
                    <a:pt x="6958755" y="1906819"/>
                  </a:lnTo>
                  <a:lnTo>
                    <a:pt x="6947928" y="1950786"/>
                  </a:lnTo>
                  <a:lnTo>
                    <a:pt x="6930601" y="1991783"/>
                  </a:lnTo>
                  <a:lnTo>
                    <a:pt x="6907364" y="2029222"/>
                  </a:lnTo>
                  <a:lnTo>
                    <a:pt x="6878805" y="2062516"/>
                  </a:lnTo>
                  <a:lnTo>
                    <a:pt x="6845511" y="2091076"/>
                  </a:lnTo>
                  <a:lnTo>
                    <a:pt x="6808071" y="2114313"/>
                  </a:lnTo>
                  <a:lnTo>
                    <a:pt x="6767074" y="2131639"/>
                  </a:lnTo>
                  <a:lnTo>
                    <a:pt x="6723107" y="2142466"/>
                  </a:lnTo>
                  <a:lnTo>
                    <a:pt x="6676760" y="2146206"/>
                  </a:lnTo>
                  <a:lnTo>
                    <a:pt x="202044" y="2146206"/>
                  </a:lnTo>
                  <a:lnTo>
                    <a:pt x="155697" y="2142466"/>
                  </a:lnTo>
                  <a:lnTo>
                    <a:pt x="111730" y="2131639"/>
                  </a:lnTo>
                  <a:lnTo>
                    <a:pt x="70733" y="2114313"/>
                  </a:lnTo>
                  <a:lnTo>
                    <a:pt x="33293" y="2091076"/>
                  </a:lnTo>
                  <a:lnTo>
                    <a:pt x="0" y="2062516"/>
                  </a:lnTo>
                </a:path>
              </a:pathLst>
            </a:custGeom>
            <a:ln w="76199">
              <a:solidFill>
                <a:srgbClr val="2A56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50383" y="3712751"/>
              <a:ext cx="85725" cy="8572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50383" y="4160426"/>
              <a:ext cx="85725" cy="8572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50383" y="4608101"/>
              <a:ext cx="85725" cy="85724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10672534" y="3449220"/>
            <a:ext cx="2128520" cy="136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100"/>
              </a:spcBef>
            </a:pPr>
            <a:r>
              <a:rPr dirty="0" sz="2500" spc="-315">
                <a:latin typeface="Malgun Gothic"/>
                <a:cs typeface="Malgun Gothic"/>
              </a:rPr>
              <a:t>행사</a:t>
            </a:r>
            <a:r>
              <a:rPr dirty="0" sz="2500" spc="-545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등록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225">
                <a:latin typeface="Malgun Gothic"/>
                <a:cs typeface="Malgun Gothic"/>
              </a:rPr>
              <a:t>및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50">
                <a:latin typeface="Malgun Gothic"/>
                <a:cs typeface="Malgun Gothic"/>
              </a:rPr>
              <a:t>관리 </a:t>
            </a:r>
            <a:r>
              <a:rPr dirty="0" sz="2500" spc="-315">
                <a:latin typeface="Malgun Gothic"/>
                <a:cs typeface="Malgun Gothic"/>
              </a:rPr>
              <a:t>부스</a:t>
            </a:r>
            <a:r>
              <a:rPr dirty="0" sz="2500" spc="-550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등록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40">
                <a:latin typeface="Malgun Gothic"/>
                <a:cs typeface="Malgun Gothic"/>
              </a:rPr>
              <a:t>승인 </a:t>
            </a:r>
            <a:r>
              <a:rPr dirty="0" sz="2500" spc="-315">
                <a:latin typeface="Malgun Gothic"/>
                <a:cs typeface="Malgun Gothic"/>
              </a:rPr>
              <a:t>전체</a:t>
            </a:r>
            <a:r>
              <a:rPr dirty="0" sz="2500" spc="-550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부스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40">
                <a:latin typeface="Malgun Gothic"/>
                <a:cs typeface="Malgun Gothic"/>
              </a:rPr>
              <a:t>관리</a:t>
            </a:r>
            <a:endParaRPr sz="2500">
              <a:latin typeface="Malgun Gothic"/>
              <a:cs typeface="Malgun Gothic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5597" y="3712751"/>
            <a:ext cx="85725" cy="85724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5597" y="4160426"/>
            <a:ext cx="85725" cy="85724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5597" y="4608101"/>
            <a:ext cx="85725" cy="85724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2407748" y="3449220"/>
            <a:ext cx="1794510" cy="136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7500"/>
              </a:lnSpc>
              <a:spcBef>
                <a:spcPts val="100"/>
              </a:spcBef>
            </a:pPr>
            <a:r>
              <a:rPr dirty="0" sz="2500" spc="-960">
                <a:latin typeface="Malgun Gothic"/>
                <a:cs typeface="Malgun Gothic"/>
              </a:rPr>
              <a:t>전체</a:t>
            </a:r>
            <a:r>
              <a:rPr dirty="0" sz="2500" spc="-75">
                <a:latin typeface="Malgun Gothic"/>
                <a:cs typeface="Malgun Gothic"/>
              </a:rPr>
              <a:t>  </a:t>
            </a:r>
            <a:r>
              <a:rPr dirty="0" sz="2500" spc="-960">
                <a:latin typeface="Malgun Gothic"/>
                <a:cs typeface="Malgun Gothic"/>
              </a:rPr>
              <a:t>유저</a:t>
            </a:r>
            <a:r>
              <a:rPr dirty="0" sz="2500" spc="-60">
                <a:latin typeface="Malgun Gothic"/>
                <a:cs typeface="Malgun Gothic"/>
              </a:rPr>
              <a:t>  </a:t>
            </a:r>
            <a:r>
              <a:rPr dirty="0" sz="2500" spc="-340">
                <a:latin typeface="Malgun Gothic"/>
                <a:cs typeface="Malgun Gothic"/>
              </a:rPr>
              <a:t>관리 </a:t>
            </a:r>
            <a:r>
              <a:rPr dirty="0" sz="2500" spc="-960">
                <a:latin typeface="Malgun Gothic"/>
                <a:cs typeface="Malgun Gothic"/>
              </a:rPr>
              <a:t>행사</a:t>
            </a:r>
            <a:r>
              <a:rPr dirty="0" sz="2500" spc="-75">
                <a:latin typeface="Malgun Gothic"/>
                <a:cs typeface="Malgun Gothic"/>
              </a:rPr>
              <a:t>  </a:t>
            </a:r>
            <a:r>
              <a:rPr dirty="0" sz="2500" spc="-960">
                <a:latin typeface="Malgun Gothic"/>
                <a:cs typeface="Malgun Gothic"/>
              </a:rPr>
              <a:t>개최</a:t>
            </a:r>
            <a:r>
              <a:rPr dirty="0" sz="2500" spc="-60">
                <a:latin typeface="Malgun Gothic"/>
                <a:cs typeface="Malgun Gothic"/>
              </a:rPr>
              <a:t>  </a:t>
            </a:r>
            <a:r>
              <a:rPr dirty="0" sz="2500" spc="-340">
                <a:latin typeface="Malgun Gothic"/>
                <a:cs typeface="Malgun Gothic"/>
              </a:rPr>
              <a:t>승인 </a:t>
            </a:r>
            <a:r>
              <a:rPr dirty="0" sz="2500" spc="-315">
                <a:latin typeface="Malgun Gothic"/>
                <a:cs typeface="Malgun Gothic"/>
              </a:rPr>
              <a:t>전체</a:t>
            </a:r>
            <a:r>
              <a:rPr dirty="0" sz="2500" spc="-550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행사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40">
                <a:latin typeface="Malgun Gothic"/>
                <a:cs typeface="Malgun Gothic"/>
              </a:rPr>
              <a:t>관리</a:t>
            </a:r>
            <a:endParaRPr sz="2500">
              <a:latin typeface="Malgun Gothic"/>
              <a:cs typeface="Malgun Gothic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5597" y="7401790"/>
            <a:ext cx="85725" cy="85724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5597" y="7849465"/>
            <a:ext cx="85725" cy="85724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5597" y="8297140"/>
            <a:ext cx="85725" cy="85724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2407748" y="7138259"/>
            <a:ext cx="3336290" cy="136842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500" spc="-315">
                <a:latin typeface="Malgun Gothic"/>
                <a:cs typeface="Malgun Gothic"/>
              </a:rPr>
              <a:t>부스</a:t>
            </a:r>
            <a:r>
              <a:rPr dirty="0" sz="2500" spc="-545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생성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225">
                <a:latin typeface="Malgun Gothic"/>
                <a:cs typeface="Malgun Gothic"/>
              </a:rPr>
              <a:t>및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50">
                <a:latin typeface="Malgun Gothic"/>
                <a:cs typeface="Malgun Gothic"/>
              </a:rPr>
              <a:t>관리</a:t>
            </a:r>
            <a:endParaRPr sz="2500">
              <a:latin typeface="Malgun Gothic"/>
              <a:cs typeface="Malgun Gothic"/>
            </a:endParaRPr>
          </a:p>
          <a:p>
            <a:pPr marL="12700" marR="5080">
              <a:lnSpc>
                <a:spcPct val="117500"/>
              </a:lnSpc>
            </a:pPr>
            <a:r>
              <a:rPr dirty="0" sz="2500" spc="-315">
                <a:latin typeface="Malgun Gothic"/>
                <a:cs typeface="Malgun Gothic"/>
              </a:rPr>
              <a:t>부스</a:t>
            </a:r>
            <a:r>
              <a:rPr dirty="0" sz="2500" spc="-545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판매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물건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등록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225">
                <a:latin typeface="Malgun Gothic"/>
                <a:cs typeface="Malgun Gothic"/>
              </a:rPr>
              <a:t>및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40">
                <a:latin typeface="Malgun Gothic"/>
                <a:cs typeface="Malgun Gothic"/>
              </a:rPr>
              <a:t>관리 </a:t>
            </a:r>
            <a:r>
              <a:rPr dirty="0" sz="2500" spc="-315">
                <a:latin typeface="Malgun Gothic"/>
                <a:cs typeface="Malgun Gothic"/>
              </a:rPr>
              <a:t>부스</a:t>
            </a:r>
            <a:r>
              <a:rPr dirty="0" sz="2500" spc="-550">
                <a:latin typeface="Malgun Gothic"/>
                <a:cs typeface="Malgun Gothic"/>
              </a:rPr>
              <a:t> </a:t>
            </a:r>
            <a:r>
              <a:rPr dirty="0" sz="2500" spc="-315">
                <a:latin typeface="Malgun Gothic"/>
                <a:cs typeface="Malgun Gothic"/>
              </a:rPr>
              <a:t>예약</a:t>
            </a:r>
            <a:r>
              <a:rPr dirty="0" sz="2500" spc="-540">
                <a:latin typeface="Malgun Gothic"/>
                <a:cs typeface="Malgun Gothic"/>
              </a:rPr>
              <a:t> </a:t>
            </a:r>
            <a:r>
              <a:rPr dirty="0" sz="2500" spc="-345">
                <a:latin typeface="Malgun Gothic"/>
                <a:cs typeface="Malgun Gothic"/>
              </a:rPr>
              <a:t>사용자</a:t>
            </a:r>
            <a:r>
              <a:rPr dirty="0" sz="2500" spc="-535">
                <a:latin typeface="Malgun Gothic"/>
                <a:cs typeface="Malgun Gothic"/>
              </a:rPr>
              <a:t> </a:t>
            </a:r>
            <a:r>
              <a:rPr dirty="0" sz="2500" spc="-340">
                <a:latin typeface="Malgun Gothic"/>
                <a:cs typeface="Malgun Gothic"/>
              </a:rPr>
              <a:t>관리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1761298" y="5647750"/>
            <a:ext cx="962660" cy="963294"/>
          </a:xfrm>
          <a:custGeom>
            <a:avLst/>
            <a:gdLst/>
            <a:ahLst/>
            <a:cxnLst/>
            <a:rect l="l" t="t" r="r" b="b"/>
            <a:pathLst>
              <a:path w="962660" h="963295">
                <a:moveTo>
                  <a:pt x="955787" y="963293"/>
                </a:moveTo>
                <a:lnTo>
                  <a:pt x="6840" y="963293"/>
                </a:lnTo>
                <a:lnTo>
                  <a:pt x="0" y="956454"/>
                </a:lnTo>
                <a:lnTo>
                  <a:pt x="0" y="860945"/>
                </a:lnTo>
                <a:lnTo>
                  <a:pt x="4240" y="813782"/>
                </a:lnTo>
                <a:lnTo>
                  <a:pt x="16462" y="769368"/>
                </a:lnTo>
                <a:lnTo>
                  <a:pt x="35919" y="728450"/>
                </a:lnTo>
                <a:lnTo>
                  <a:pt x="61863" y="691776"/>
                </a:lnTo>
                <a:lnTo>
                  <a:pt x="93546" y="660093"/>
                </a:lnTo>
                <a:lnTo>
                  <a:pt x="130221" y="634149"/>
                </a:lnTo>
                <a:lnTo>
                  <a:pt x="171139" y="614692"/>
                </a:lnTo>
                <a:lnTo>
                  <a:pt x="215553" y="602469"/>
                </a:lnTo>
                <a:lnTo>
                  <a:pt x="262715" y="598229"/>
                </a:lnTo>
                <a:lnTo>
                  <a:pt x="699909" y="598229"/>
                </a:lnTo>
                <a:lnTo>
                  <a:pt x="747072" y="602469"/>
                </a:lnTo>
                <a:lnTo>
                  <a:pt x="791486" y="614692"/>
                </a:lnTo>
                <a:lnTo>
                  <a:pt x="832405" y="634149"/>
                </a:lnTo>
                <a:lnTo>
                  <a:pt x="869079" y="660093"/>
                </a:lnTo>
                <a:lnTo>
                  <a:pt x="900763" y="691776"/>
                </a:lnTo>
                <a:lnTo>
                  <a:pt x="926707" y="728450"/>
                </a:lnTo>
                <a:lnTo>
                  <a:pt x="946164" y="769368"/>
                </a:lnTo>
                <a:lnTo>
                  <a:pt x="958386" y="813782"/>
                </a:lnTo>
                <a:lnTo>
                  <a:pt x="962627" y="860945"/>
                </a:lnTo>
                <a:lnTo>
                  <a:pt x="962627" y="956454"/>
                </a:lnTo>
                <a:lnTo>
                  <a:pt x="955787" y="963293"/>
                </a:lnTo>
                <a:close/>
              </a:path>
              <a:path w="962660" h="963295">
                <a:moveTo>
                  <a:pt x="481313" y="557150"/>
                </a:moveTo>
                <a:lnTo>
                  <a:pt x="436186" y="553497"/>
                </a:lnTo>
                <a:lnTo>
                  <a:pt x="393356" y="542924"/>
                </a:lnTo>
                <a:lnTo>
                  <a:pt x="353400" y="526009"/>
                </a:lnTo>
                <a:lnTo>
                  <a:pt x="316896" y="503330"/>
                </a:lnTo>
                <a:lnTo>
                  <a:pt x="284423" y="475465"/>
                </a:lnTo>
                <a:lnTo>
                  <a:pt x="256557" y="442991"/>
                </a:lnTo>
                <a:lnTo>
                  <a:pt x="233878" y="406488"/>
                </a:lnTo>
                <a:lnTo>
                  <a:pt x="216963" y="366532"/>
                </a:lnTo>
                <a:lnTo>
                  <a:pt x="206391" y="323701"/>
                </a:lnTo>
                <a:lnTo>
                  <a:pt x="202738" y="278575"/>
                </a:lnTo>
                <a:lnTo>
                  <a:pt x="206391" y="233448"/>
                </a:lnTo>
                <a:lnTo>
                  <a:pt x="216963" y="190618"/>
                </a:lnTo>
                <a:lnTo>
                  <a:pt x="233878" y="150662"/>
                </a:lnTo>
                <a:lnTo>
                  <a:pt x="256557" y="114158"/>
                </a:lnTo>
                <a:lnTo>
                  <a:pt x="284423" y="81684"/>
                </a:lnTo>
                <a:lnTo>
                  <a:pt x="316896" y="53819"/>
                </a:lnTo>
                <a:lnTo>
                  <a:pt x="353400" y="31140"/>
                </a:lnTo>
                <a:lnTo>
                  <a:pt x="393356" y="14225"/>
                </a:lnTo>
                <a:lnTo>
                  <a:pt x="436186" y="3652"/>
                </a:lnTo>
                <a:lnTo>
                  <a:pt x="481313" y="0"/>
                </a:lnTo>
                <a:lnTo>
                  <a:pt x="526439" y="3652"/>
                </a:lnTo>
                <a:lnTo>
                  <a:pt x="569270" y="14225"/>
                </a:lnTo>
                <a:lnTo>
                  <a:pt x="609225" y="31140"/>
                </a:lnTo>
                <a:lnTo>
                  <a:pt x="645729" y="53819"/>
                </a:lnTo>
                <a:lnTo>
                  <a:pt x="678203" y="81684"/>
                </a:lnTo>
                <a:lnTo>
                  <a:pt x="706068" y="114158"/>
                </a:lnTo>
                <a:lnTo>
                  <a:pt x="728747" y="150662"/>
                </a:lnTo>
                <a:lnTo>
                  <a:pt x="745662" y="190618"/>
                </a:lnTo>
                <a:lnTo>
                  <a:pt x="756235" y="233448"/>
                </a:lnTo>
                <a:lnTo>
                  <a:pt x="759887" y="278575"/>
                </a:lnTo>
                <a:lnTo>
                  <a:pt x="756235" y="323701"/>
                </a:lnTo>
                <a:lnTo>
                  <a:pt x="745662" y="366532"/>
                </a:lnTo>
                <a:lnTo>
                  <a:pt x="728747" y="406488"/>
                </a:lnTo>
                <a:lnTo>
                  <a:pt x="706068" y="442991"/>
                </a:lnTo>
                <a:lnTo>
                  <a:pt x="678203" y="475465"/>
                </a:lnTo>
                <a:lnTo>
                  <a:pt x="645729" y="503330"/>
                </a:lnTo>
                <a:lnTo>
                  <a:pt x="609225" y="526009"/>
                </a:lnTo>
                <a:lnTo>
                  <a:pt x="569270" y="542924"/>
                </a:lnTo>
                <a:lnTo>
                  <a:pt x="526439" y="553497"/>
                </a:lnTo>
                <a:lnTo>
                  <a:pt x="481313" y="557150"/>
                </a:lnTo>
                <a:close/>
              </a:path>
            </a:pathLst>
          </a:custGeom>
          <a:solidFill>
            <a:srgbClr val="2A56D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88919" y="5955791"/>
            <a:ext cx="2916935" cy="603503"/>
          </a:xfrm>
          <a:prstGeom prst="rect">
            <a:avLst/>
          </a:prstGeom>
        </p:spPr>
      </p:pic>
      <p:grpSp>
        <p:nvGrpSpPr>
          <p:cNvPr id="31" name="object 31" descr=""/>
          <p:cNvGrpSpPr/>
          <p:nvPr/>
        </p:nvGrpSpPr>
        <p:grpSpPr>
          <a:xfrm>
            <a:off x="9872452" y="2198265"/>
            <a:ext cx="3947795" cy="963294"/>
            <a:chOff x="9872452" y="2198265"/>
            <a:chExt cx="3947795" cy="963294"/>
          </a:xfrm>
        </p:grpSpPr>
        <p:sp>
          <p:nvSpPr>
            <p:cNvPr id="32" name="object 32" descr=""/>
            <p:cNvSpPr/>
            <p:nvPr/>
          </p:nvSpPr>
          <p:spPr>
            <a:xfrm>
              <a:off x="9872452" y="2198265"/>
              <a:ext cx="962660" cy="963294"/>
            </a:xfrm>
            <a:custGeom>
              <a:avLst/>
              <a:gdLst/>
              <a:ahLst/>
              <a:cxnLst/>
              <a:rect l="l" t="t" r="r" b="b"/>
              <a:pathLst>
                <a:path w="962659" h="963294">
                  <a:moveTo>
                    <a:pt x="955787" y="963293"/>
                  </a:moveTo>
                  <a:lnTo>
                    <a:pt x="6840" y="963293"/>
                  </a:lnTo>
                  <a:lnTo>
                    <a:pt x="0" y="956454"/>
                  </a:lnTo>
                  <a:lnTo>
                    <a:pt x="0" y="860945"/>
                  </a:lnTo>
                  <a:lnTo>
                    <a:pt x="4240" y="813782"/>
                  </a:lnTo>
                  <a:lnTo>
                    <a:pt x="16462" y="769368"/>
                  </a:lnTo>
                  <a:lnTo>
                    <a:pt x="35919" y="728450"/>
                  </a:lnTo>
                  <a:lnTo>
                    <a:pt x="61863" y="691776"/>
                  </a:lnTo>
                  <a:lnTo>
                    <a:pt x="93546" y="660093"/>
                  </a:lnTo>
                  <a:lnTo>
                    <a:pt x="130221" y="634149"/>
                  </a:lnTo>
                  <a:lnTo>
                    <a:pt x="171139" y="614692"/>
                  </a:lnTo>
                  <a:lnTo>
                    <a:pt x="215553" y="602469"/>
                  </a:lnTo>
                  <a:lnTo>
                    <a:pt x="262715" y="598229"/>
                  </a:lnTo>
                  <a:lnTo>
                    <a:pt x="699909" y="598229"/>
                  </a:lnTo>
                  <a:lnTo>
                    <a:pt x="747072" y="602469"/>
                  </a:lnTo>
                  <a:lnTo>
                    <a:pt x="791486" y="614692"/>
                  </a:lnTo>
                  <a:lnTo>
                    <a:pt x="832405" y="634149"/>
                  </a:lnTo>
                  <a:lnTo>
                    <a:pt x="869079" y="660093"/>
                  </a:lnTo>
                  <a:lnTo>
                    <a:pt x="900763" y="691776"/>
                  </a:lnTo>
                  <a:lnTo>
                    <a:pt x="926707" y="728450"/>
                  </a:lnTo>
                  <a:lnTo>
                    <a:pt x="946164" y="769368"/>
                  </a:lnTo>
                  <a:lnTo>
                    <a:pt x="958386" y="813782"/>
                  </a:lnTo>
                  <a:lnTo>
                    <a:pt x="962627" y="860945"/>
                  </a:lnTo>
                  <a:lnTo>
                    <a:pt x="962627" y="956454"/>
                  </a:lnTo>
                  <a:lnTo>
                    <a:pt x="955787" y="963293"/>
                  </a:lnTo>
                  <a:close/>
                </a:path>
                <a:path w="962659" h="963294">
                  <a:moveTo>
                    <a:pt x="481313" y="557150"/>
                  </a:moveTo>
                  <a:lnTo>
                    <a:pt x="436186" y="553497"/>
                  </a:lnTo>
                  <a:lnTo>
                    <a:pt x="393356" y="542924"/>
                  </a:lnTo>
                  <a:lnTo>
                    <a:pt x="353400" y="526009"/>
                  </a:lnTo>
                  <a:lnTo>
                    <a:pt x="316896" y="503330"/>
                  </a:lnTo>
                  <a:lnTo>
                    <a:pt x="284423" y="475465"/>
                  </a:lnTo>
                  <a:lnTo>
                    <a:pt x="256557" y="442991"/>
                  </a:lnTo>
                  <a:lnTo>
                    <a:pt x="233878" y="406488"/>
                  </a:lnTo>
                  <a:lnTo>
                    <a:pt x="216963" y="366532"/>
                  </a:lnTo>
                  <a:lnTo>
                    <a:pt x="206391" y="323701"/>
                  </a:lnTo>
                  <a:lnTo>
                    <a:pt x="202738" y="278575"/>
                  </a:lnTo>
                  <a:lnTo>
                    <a:pt x="206391" y="233448"/>
                  </a:lnTo>
                  <a:lnTo>
                    <a:pt x="216963" y="190618"/>
                  </a:lnTo>
                  <a:lnTo>
                    <a:pt x="233878" y="150662"/>
                  </a:lnTo>
                  <a:lnTo>
                    <a:pt x="256557" y="114158"/>
                  </a:lnTo>
                  <a:lnTo>
                    <a:pt x="284423" y="81684"/>
                  </a:lnTo>
                  <a:lnTo>
                    <a:pt x="316896" y="53819"/>
                  </a:lnTo>
                  <a:lnTo>
                    <a:pt x="353400" y="31140"/>
                  </a:lnTo>
                  <a:lnTo>
                    <a:pt x="393356" y="14225"/>
                  </a:lnTo>
                  <a:lnTo>
                    <a:pt x="436186" y="3652"/>
                  </a:lnTo>
                  <a:lnTo>
                    <a:pt x="481313" y="0"/>
                  </a:lnTo>
                  <a:lnTo>
                    <a:pt x="526439" y="3652"/>
                  </a:lnTo>
                  <a:lnTo>
                    <a:pt x="569270" y="14225"/>
                  </a:lnTo>
                  <a:lnTo>
                    <a:pt x="609225" y="31140"/>
                  </a:lnTo>
                  <a:lnTo>
                    <a:pt x="645729" y="53819"/>
                  </a:lnTo>
                  <a:lnTo>
                    <a:pt x="678203" y="81684"/>
                  </a:lnTo>
                  <a:lnTo>
                    <a:pt x="706068" y="114158"/>
                  </a:lnTo>
                  <a:lnTo>
                    <a:pt x="728747" y="150662"/>
                  </a:lnTo>
                  <a:lnTo>
                    <a:pt x="745662" y="190618"/>
                  </a:lnTo>
                  <a:lnTo>
                    <a:pt x="756235" y="233448"/>
                  </a:lnTo>
                  <a:lnTo>
                    <a:pt x="759887" y="278575"/>
                  </a:lnTo>
                  <a:lnTo>
                    <a:pt x="756235" y="323701"/>
                  </a:lnTo>
                  <a:lnTo>
                    <a:pt x="745662" y="366532"/>
                  </a:lnTo>
                  <a:lnTo>
                    <a:pt x="728747" y="406488"/>
                  </a:lnTo>
                  <a:lnTo>
                    <a:pt x="706068" y="442991"/>
                  </a:lnTo>
                  <a:lnTo>
                    <a:pt x="678203" y="475465"/>
                  </a:lnTo>
                  <a:lnTo>
                    <a:pt x="645729" y="503330"/>
                  </a:lnTo>
                  <a:lnTo>
                    <a:pt x="609225" y="526009"/>
                  </a:lnTo>
                  <a:lnTo>
                    <a:pt x="569270" y="542924"/>
                  </a:lnTo>
                  <a:lnTo>
                    <a:pt x="526439" y="553497"/>
                  </a:lnTo>
                  <a:lnTo>
                    <a:pt x="481313" y="557150"/>
                  </a:lnTo>
                  <a:close/>
                </a:path>
              </a:pathLst>
            </a:custGeom>
            <a:solidFill>
              <a:srgbClr val="2A56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9647" y="2496311"/>
              <a:ext cx="2919983" cy="603503"/>
            </a:xfrm>
            <a:prstGeom prst="rect">
              <a:avLst/>
            </a:prstGeom>
          </p:spPr>
        </p:pic>
      </p:grpSp>
      <p:grpSp>
        <p:nvGrpSpPr>
          <p:cNvPr id="34" name="object 34" descr=""/>
          <p:cNvGrpSpPr/>
          <p:nvPr/>
        </p:nvGrpSpPr>
        <p:grpSpPr>
          <a:xfrm>
            <a:off x="9872452" y="5647750"/>
            <a:ext cx="3947795" cy="963294"/>
            <a:chOff x="9872452" y="5647750"/>
            <a:chExt cx="3947795" cy="963294"/>
          </a:xfrm>
        </p:grpSpPr>
        <p:sp>
          <p:nvSpPr>
            <p:cNvPr id="35" name="object 35" descr=""/>
            <p:cNvSpPr/>
            <p:nvPr/>
          </p:nvSpPr>
          <p:spPr>
            <a:xfrm>
              <a:off x="9872452" y="5647750"/>
              <a:ext cx="962660" cy="963294"/>
            </a:xfrm>
            <a:custGeom>
              <a:avLst/>
              <a:gdLst/>
              <a:ahLst/>
              <a:cxnLst/>
              <a:rect l="l" t="t" r="r" b="b"/>
              <a:pathLst>
                <a:path w="962659" h="963295">
                  <a:moveTo>
                    <a:pt x="955787" y="963293"/>
                  </a:moveTo>
                  <a:lnTo>
                    <a:pt x="6840" y="963293"/>
                  </a:lnTo>
                  <a:lnTo>
                    <a:pt x="0" y="956454"/>
                  </a:lnTo>
                  <a:lnTo>
                    <a:pt x="0" y="860945"/>
                  </a:lnTo>
                  <a:lnTo>
                    <a:pt x="4240" y="813782"/>
                  </a:lnTo>
                  <a:lnTo>
                    <a:pt x="16462" y="769368"/>
                  </a:lnTo>
                  <a:lnTo>
                    <a:pt x="35919" y="728450"/>
                  </a:lnTo>
                  <a:lnTo>
                    <a:pt x="61863" y="691776"/>
                  </a:lnTo>
                  <a:lnTo>
                    <a:pt x="93546" y="660093"/>
                  </a:lnTo>
                  <a:lnTo>
                    <a:pt x="130221" y="634149"/>
                  </a:lnTo>
                  <a:lnTo>
                    <a:pt x="171139" y="614692"/>
                  </a:lnTo>
                  <a:lnTo>
                    <a:pt x="215553" y="602469"/>
                  </a:lnTo>
                  <a:lnTo>
                    <a:pt x="262715" y="598229"/>
                  </a:lnTo>
                  <a:lnTo>
                    <a:pt x="699909" y="598229"/>
                  </a:lnTo>
                  <a:lnTo>
                    <a:pt x="747072" y="602469"/>
                  </a:lnTo>
                  <a:lnTo>
                    <a:pt x="791486" y="614692"/>
                  </a:lnTo>
                  <a:lnTo>
                    <a:pt x="832405" y="634149"/>
                  </a:lnTo>
                  <a:lnTo>
                    <a:pt x="869079" y="660093"/>
                  </a:lnTo>
                  <a:lnTo>
                    <a:pt x="900763" y="691776"/>
                  </a:lnTo>
                  <a:lnTo>
                    <a:pt x="926707" y="728450"/>
                  </a:lnTo>
                  <a:lnTo>
                    <a:pt x="946164" y="769368"/>
                  </a:lnTo>
                  <a:lnTo>
                    <a:pt x="958386" y="813782"/>
                  </a:lnTo>
                  <a:lnTo>
                    <a:pt x="962627" y="860945"/>
                  </a:lnTo>
                  <a:lnTo>
                    <a:pt x="962627" y="956454"/>
                  </a:lnTo>
                  <a:lnTo>
                    <a:pt x="955787" y="963293"/>
                  </a:lnTo>
                  <a:close/>
                </a:path>
                <a:path w="962659" h="963295">
                  <a:moveTo>
                    <a:pt x="481313" y="557150"/>
                  </a:moveTo>
                  <a:lnTo>
                    <a:pt x="436186" y="553497"/>
                  </a:lnTo>
                  <a:lnTo>
                    <a:pt x="393356" y="542924"/>
                  </a:lnTo>
                  <a:lnTo>
                    <a:pt x="353400" y="526009"/>
                  </a:lnTo>
                  <a:lnTo>
                    <a:pt x="316896" y="503330"/>
                  </a:lnTo>
                  <a:lnTo>
                    <a:pt x="284423" y="475465"/>
                  </a:lnTo>
                  <a:lnTo>
                    <a:pt x="256557" y="442991"/>
                  </a:lnTo>
                  <a:lnTo>
                    <a:pt x="233878" y="406488"/>
                  </a:lnTo>
                  <a:lnTo>
                    <a:pt x="216963" y="366532"/>
                  </a:lnTo>
                  <a:lnTo>
                    <a:pt x="206391" y="323701"/>
                  </a:lnTo>
                  <a:lnTo>
                    <a:pt x="202738" y="278575"/>
                  </a:lnTo>
                  <a:lnTo>
                    <a:pt x="206391" y="233448"/>
                  </a:lnTo>
                  <a:lnTo>
                    <a:pt x="216963" y="190618"/>
                  </a:lnTo>
                  <a:lnTo>
                    <a:pt x="233878" y="150662"/>
                  </a:lnTo>
                  <a:lnTo>
                    <a:pt x="256557" y="114158"/>
                  </a:lnTo>
                  <a:lnTo>
                    <a:pt x="284423" y="81684"/>
                  </a:lnTo>
                  <a:lnTo>
                    <a:pt x="316896" y="53819"/>
                  </a:lnTo>
                  <a:lnTo>
                    <a:pt x="353400" y="31140"/>
                  </a:lnTo>
                  <a:lnTo>
                    <a:pt x="393356" y="14225"/>
                  </a:lnTo>
                  <a:lnTo>
                    <a:pt x="436186" y="3652"/>
                  </a:lnTo>
                  <a:lnTo>
                    <a:pt x="481313" y="0"/>
                  </a:lnTo>
                  <a:lnTo>
                    <a:pt x="526439" y="3652"/>
                  </a:lnTo>
                  <a:lnTo>
                    <a:pt x="569270" y="14225"/>
                  </a:lnTo>
                  <a:lnTo>
                    <a:pt x="609225" y="31140"/>
                  </a:lnTo>
                  <a:lnTo>
                    <a:pt x="645729" y="53819"/>
                  </a:lnTo>
                  <a:lnTo>
                    <a:pt x="678203" y="81684"/>
                  </a:lnTo>
                  <a:lnTo>
                    <a:pt x="706068" y="114158"/>
                  </a:lnTo>
                  <a:lnTo>
                    <a:pt x="728747" y="150662"/>
                  </a:lnTo>
                  <a:lnTo>
                    <a:pt x="745662" y="190618"/>
                  </a:lnTo>
                  <a:lnTo>
                    <a:pt x="756235" y="233448"/>
                  </a:lnTo>
                  <a:lnTo>
                    <a:pt x="759887" y="278575"/>
                  </a:lnTo>
                  <a:lnTo>
                    <a:pt x="756235" y="323701"/>
                  </a:lnTo>
                  <a:lnTo>
                    <a:pt x="745662" y="366532"/>
                  </a:lnTo>
                  <a:lnTo>
                    <a:pt x="728747" y="406488"/>
                  </a:lnTo>
                  <a:lnTo>
                    <a:pt x="706068" y="442991"/>
                  </a:lnTo>
                  <a:lnTo>
                    <a:pt x="678203" y="475465"/>
                  </a:lnTo>
                  <a:lnTo>
                    <a:pt x="645729" y="503330"/>
                  </a:lnTo>
                  <a:lnTo>
                    <a:pt x="609225" y="526009"/>
                  </a:lnTo>
                  <a:lnTo>
                    <a:pt x="569270" y="542924"/>
                  </a:lnTo>
                  <a:lnTo>
                    <a:pt x="526439" y="553497"/>
                  </a:lnTo>
                  <a:lnTo>
                    <a:pt x="481313" y="557150"/>
                  </a:lnTo>
                  <a:close/>
                </a:path>
              </a:pathLst>
            </a:custGeom>
            <a:solidFill>
              <a:srgbClr val="2A56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08791" y="5946647"/>
              <a:ext cx="2910839" cy="6126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063" y="618744"/>
            <a:ext cx="10271759" cy="890015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990621" y="3028463"/>
            <a:ext cx="16306800" cy="6105525"/>
            <a:chOff x="990621" y="3028463"/>
            <a:chExt cx="16306800" cy="6105525"/>
          </a:xfrm>
        </p:grpSpPr>
        <p:sp>
          <p:nvSpPr>
            <p:cNvPr id="4" name="object 4" descr=""/>
            <p:cNvSpPr/>
            <p:nvPr/>
          </p:nvSpPr>
          <p:spPr>
            <a:xfrm>
              <a:off x="1028699" y="3066563"/>
              <a:ext cx="16230600" cy="6031865"/>
            </a:xfrm>
            <a:custGeom>
              <a:avLst/>
              <a:gdLst/>
              <a:ahLst/>
              <a:cxnLst/>
              <a:rect l="l" t="t" r="r" b="b"/>
              <a:pathLst>
                <a:path w="16230600" h="6031865">
                  <a:moveTo>
                    <a:pt x="15944849" y="6031870"/>
                  </a:moveTo>
                  <a:lnTo>
                    <a:pt x="285749" y="6031870"/>
                  </a:lnTo>
                  <a:lnTo>
                    <a:pt x="239399" y="6028130"/>
                  </a:lnTo>
                  <a:lnTo>
                    <a:pt x="195430" y="6017302"/>
                  </a:lnTo>
                  <a:lnTo>
                    <a:pt x="154431" y="5999975"/>
                  </a:lnTo>
                  <a:lnTo>
                    <a:pt x="116989" y="5976737"/>
                  </a:lnTo>
                  <a:lnTo>
                    <a:pt x="83694" y="5948176"/>
                  </a:lnTo>
                  <a:lnTo>
                    <a:pt x="55133" y="5914880"/>
                  </a:lnTo>
                  <a:lnTo>
                    <a:pt x="31894" y="5877439"/>
                  </a:lnTo>
                  <a:lnTo>
                    <a:pt x="14567" y="5836439"/>
                  </a:lnTo>
                  <a:lnTo>
                    <a:pt x="3739" y="5792470"/>
                  </a:lnTo>
                  <a:lnTo>
                    <a:pt x="0" y="5746120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15944849" y="0"/>
                  </a:lnTo>
                  <a:lnTo>
                    <a:pt x="15991199" y="3739"/>
                  </a:lnTo>
                  <a:lnTo>
                    <a:pt x="16035168" y="14567"/>
                  </a:lnTo>
                  <a:lnTo>
                    <a:pt x="16076167" y="31894"/>
                  </a:lnTo>
                  <a:lnTo>
                    <a:pt x="16113609" y="55133"/>
                  </a:lnTo>
                  <a:lnTo>
                    <a:pt x="16146904" y="83694"/>
                  </a:lnTo>
                  <a:lnTo>
                    <a:pt x="16175465" y="116989"/>
                  </a:lnTo>
                  <a:lnTo>
                    <a:pt x="16198703" y="154431"/>
                  </a:lnTo>
                  <a:lnTo>
                    <a:pt x="16216030" y="195430"/>
                  </a:lnTo>
                  <a:lnTo>
                    <a:pt x="16226858" y="239399"/>
                  </a:lnTo>
                  <a:lnTo>
                    <a:pt x="16230598" y="285749"/>
                  </a:lnTo>
                  <a:lnTo>
                    <a:pt x="16230598" y="5746120"/>
                  </a:lnTo>
                  <a:lnTo>
                    <a:pt x="16226858" y="5792470"/>
                  </a:lnTo>
                  <a:lnTo>
                    <a:pt x="16216030" y="5836439"/>
                  </a:lnTo>
                  <a:lnTo>
                    <a:pt x="16198703" y="5877439"/>
                  </a:lnTo>
                  <a:lnTo>
                    <a:pt x="16175465" y="5914880"/>
                  </a:lnTo>
                  <a:lnTo>
                    <a:pt x="16146904" y="5948176"/>
                  </a:lnTo>
                  <a:lnTo>
                    <a:pt x="16113609" y="5976737"/>
                  </a:lnTo>
                  <a:lnTo>
                    <a:pt x="16076167" y="5999975"/>
                  </a:lnTo>
                  <a:lnTo>
                    <a:pt x="16035168" y="6017302"/>
                  </a:lnTo>
                  <a:lnTo>
                    <a:pt x="15991199" y="6028130"/>
                  </a:lnTo>
                  <a:lnTo>
                    <a:pt x="15944849" y="6031870"/>
                  </a:lnTo>
                  <a:close/>
                </a:path>
              </a:pathLst>
            </a:custGeom>
            <a:solidFill>
              <a:srgbClr val="2A56D4">
                <a:alpha val="1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28721" y="3066563"/>
              <a:ext cx="16230600" cy="6029325"/>
            </a:xfrm>
            <a:custGeom>
              <a:avLst/>
              <a:gdLst/>
              <a:ahLst/>
              <a:cxnLst/>
              <a:rect l="l" t="t" r="r" b="b"/>
              <a:pathLst>
                <a:path w="16230600" h="6029325">
                  <a:moveTo>
                    <a:pt x="285749" y="0"/>
                  </a:moveTo>
                  <a:lnTo>
                    <a:pt x="15944804" y="0"/>
                  </a:lnTo>
                  <a:lnTo>
                    <a:pt x="15991154" y="3739"/>
                  </a:lnTo>
                  <a:lnTo>
                    <a:pt x="16035123" y="14567"/>
                  </a:lnTo>
                  <a:lnTo>
                    <a:pt x="16076123" y="31894"/>
                  </a:lnTo>
                  <a:lnTo>
                    <a:pt x="16113565" y="55133"/>
                  </a:lnTo>
                  <a:lnTo>
                    <a:pt x="16146860" y="83694"/>
                  </a:lnTo>
                  <a:lnTo>
                    <a:pt x="16175421" y="116989"/>
                  </a:lnTo>
                  <a:lnTo>
                    <a:pt x="16198660" y="154430"/>
                  </a:lnTo>
                  <a:lnTo>
                    <a:pt x="16215987" y="195430"/>
                  </a:lnTo>
                  <a:lnTo>
                    <a:pt x="16226815" y="239399"/>
                  </a:lnTo>
                  <a:lnTo>
                    <a:pt x="16230555" y="285749"/>
                  </a:lnTo>
                  <a:lnTo>
                    <a:pt x="16230555" y="5746104"/>
                  </a:lnTo>
                  <a:lnTo>
                    <a:pt x="16226815" y="5792454"/>
                  </a:lnTo>
                  <a:lnTo>
                    <a:pt x="16215987" y="5836423"/>
                  </a:lnTo>
                  <a:lnTo>
                    <a:pt x="16198660" y="5877423"/>
                  </a:lnTo>
                  <a:lnTo>
                    <a:pt x="16175421" y="5914864"/>
                  </a:lnTo>
                  <a:lnTo>
                    <a:pt x="16146860" y="5948160"/>
                  </a:lnTo>
                  <a:lnTo>
                    <a:pt x="16113565" y="5976721"/>
                  </a:lnTo>
                  <a:lnTo>
                    <a:pt x="16076123" y="5999959"/>
                  </a:lnTo>
                  <a:lnTo>
                    <a:pt x="16035123" y="6017286"/>
                  </a:lnTo>
                  <a:lnTo>
                    <a:pt x="15991154" y="6028114"/>
                  </a:lnTo>
                  <a:lnTo>
                    <a:pt x="15976156" y="6029324"/>
                  </a:lnTo>
                </a:path>
                <a:path w="16230600" h="6029325">
                  <a:moveTo>
                    <a:pt x="254397" y="6029324"/>
                  </a:moveTo>
                  <a:lnTo>
                    <a:pt x="195430" y="6017286"/>
                  </a:lnTo>
                  <a:lnTo>
                    <a:pt x="154430" y="5999959"/>
                  </a:lnTo>
                  <a:lnTo>
                    <a:pt x="116989" y="5976721"/>
                  </a:lnTo>
                  <a:lnTo>
                    <a:pt x="83694" y="5948160"/>
                  </a:lnTo>
                  <a:lnTo>
                    <a:pt x="55133" y="5914864"/>
                  </a:lnTo>
                  <a:lnTo>
                    <a:pt x="31894" y="5877423"/>
                  </a:lnTo>
                  <a:lnTo>
                    <a:pt x="14567" y="5836423"/>
                  </a:lnTo>
                  <a:lnTo>
                    <a:pt x="3739" y="5792454"/>
                  </a:lnTo>
                  <a:lnTo>
                    <a:pt x="0" y="5746105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0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0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</a:path>
              </a:pathLst>
            </a:custGeom>
            <a:ln w="76199">
              <a:solidFill>
                <a:srgbClr val="2A56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205918" y="5720143"/>
            <a:ext cx="242633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325">
                <a:latin typeface="Malgun Gothic"/>
                <a:cs typeface="Malgun Gothic"/>
              </a:rPr>
              <a:t>행사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5">
                <a:latin typeface="Malgun Gothic"/>
                <a:cs typeface="Malgun Gothic"/>
              </a:rPr>
              <a:t>등록을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80">
                <a:latin typeface="Malgun Gothic"/>
                <a:cs typeface="Malgun Gothic"/>
              </a:rPr>
              <a:t>신청함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05918" y="3553521"/>
            <a:ext cx="3615054" cy="9398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600" spc="-355">
                <a:latin typeface="Malgun Gothic"/>
                <a:cs typeface="Malgun Gothic"/>
              </a:rPr>
              <a:t>행사를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90">
                <a:latin typeface="Malgun Gothic"/>
                <a:cs typeface="Malgun Gothic"/>
              </a:rPr>
              <a:t>주최하고</a:t>
            </a:r>
            <a:endParaRPr sz="2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600" spc="-325">
                <a:latin typeface="Malgun Gothic"/>
                <a:cs typeface="Malgun Gothic"/>
              </a:rPr>
              <a:t>부스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70">
                <a:latin typeface="Malgun Gothic"/>
                <a:cs typeface="Malgun Gothic"/>
              </a:rPr>
              <a:t>운영자를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70">
                <a:latin typeface="Malgun Gothic"/>
                <a:cs typeface="Malgun Gothic"/>
              </a:rPr>
              <a:t>모집하고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싶음</a:t>
            </a:r>
            <a:endParaRPr sz="2600">
              <a:latin typeface="Malgun Gothic"/>
              <a:cs typeface="Malgun Gothic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0"/>
            <a:ext cx="18141315" cy="10287000"/>
            <a:chOff x="0" y="0"/>
            <a:chExt cx="18141315" cy="10287000"/>
          </a:xfrm>
        </p:grpSpPr>
        <p:sp>
          <p:nvSpPr>
            <p:cNvPr id="9" name="object 9" descr=""/>
            <p:cNvSpPr/>
            <p:nvPr/>
          </p:nvSpPr>
          <p:spPr>
            <a:xfrm>
              <a:off x="828409" y="3621786"/>
              <a:ext cx="1956435" cy="1008380"/>
            </a:xfrm>
            <a:custGeom>
              <a:avLst/>
              <a:gdLst/>
              <a:ahLst/>
              <a:cxnLst/>
              <a:rect l="l" t="t" r="r" b="b"/>
              <a:pathLst>
                <a:path w="1956435" h="1008379">
                  <a:moveTo>
                    <a:pt x="1670310" y="1008019"/>
                  </a:moveTo>
                  <a:lnTo>
                    <a:pt x="285747" y="1008019"/>
                  </a:lnTo>
                  <a:lnTo>
                    <a:pt x="239399" y="1004279"/>
                  </a:lnTo>
                  <a:lnTo>
                    <a:pt x="195430" y="993451"/>
                  </a:lnTo>
                  <a:lnTo>
                    <a:pt x="154431" y="976124"/>
                  </a:lnTo>
                  <a:lnTo>
                    <a:pt x="116989" y="952886"/>
                  </a:lnTo>
                  <a:lnTo>
                    <a:pt x="83694" y="924324"/>
                  </a:lnTo>
                  <a:lnTo>
                    <a:pt x="55133" y="891029"/>
                  </a:lnTo>
                  <a:lnTo>
                    <a:pt x="31894" y="853587"/>
                  </a:lnTo>
                  <a:lnTo>
                    <a:pt x="14567" y="812588"/>
                  </a:lnTo>
                  <a:lnTo>
                    <a:pt x="3739" y="768619"/>
                  </a:lnTo>
                  <a:lnTo>
                    <a:pt x="0" y="722269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1670307" y="0"/>
                  </a:lnTo>
                  <a:lnTo>
                    <a:pt x="1716657" y="3739"/>
                  </a:lnTo>
                  <a:lnTo>
                    <a:pt x="1760626" y="14567"/>
                  </a:lnTo>
                  <a:lnTo>
                    <a:pt x="1801626" y="31894"/>
                  </a:lnTo>
                  <a:lnTo>
                    <a:pt x="1839068" y="55133"/>
                  </a:lnTo>
                  <a:lnTo>
                    <a:pt x="1872363" y="83694"/>
                  </a:lnTo>
                  <a:lnTo>
                    <a:pt x="1900924" y="116989"/>
                  </a:lnTo>
                  <a:lnTo>
                    <a:pt x="1924163" y="154431"/>
                  </a:lnTo>
                  <a:lnTo>
                    <a:pt x="1941490" y="195430"/>
                  </a:lnTo>
                  <a:lnTo>
                    <a:pt x="1952318" y="239399"/>
                  </a:lnTo>
                  <a:lnTo>
                    <a:pt x="1956058" y="285749"/>
                  </a:lnTo>
                  <a:lnTo>
                    <a:pt x="1956058" y="722269"/>
                  </a:lnTo>
                  <a:lnTo>
                    <a:pt x="1952318" y="768619"/>
                  </a:lnTo>
                  <a:lnTo>
                    <a:pt x="1941490" y="812588"/>
                  </a:lnTo>
                  <a:lnTo>
                    <a:pt x="1924163" y="853587"/>
                  </a:lnTo>
                  <a:lnTo>
                    <a:pt x="1900924" y="891029"/>
                  </a:lnTo>
                  <a:lnTo>
                    <a:pt x="1872363" y="924324"/>
                  </a:lnTo>
                  <a:lnTo>
                    <a:pt x="1839068" y="952886"/>
                  </a:lnTo>
                  <a:lnTo>
                    <a:pt x="1801626" y="976124"/>
                  </a:lnTo>
                  <a:lnTo>
                    <a:pt x="1760626" y="993451"/>
                  </a:lnTo>
                  <a:lnTo>
                    <a:pt x="1716657" y="1004279"/>
                  </a:lnTo>
                  <a:lnTo>
                    <a:pt x="1670310" y="1008019"/>
                  </a:lnTo>
                  <a:close/>
                </a:path>
              </a:pathLst>
            </a:custGeom>
            <a:solidFill>
              <a:srgbClr val="3160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3103" y="3749040"/>
              <a:ext cx="1182623" cy="80162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828409" y="5565346"/>
              <a:ext cx="1956435" cy="1008380"/>
            </a:xfrm>
            <a:custGeom>
              <a:avLst/>
              <a:gdLst/>
              <a:ahLst/>
              <a:cxnLst/>
              <a:rect l="l" t="t" r="r" b="b"/>
              <a:pathLst>
                <a:path w="1956435" h="1008379">
                  <a:moveTo>
                    <a:pt x="1670311" y="1008018"/>
                  </a:moveTo>
                  <a:lnTo>
                    <a:pt x="285746" y="1008018"/>
                  </a:lnTo>
                  <a:lnTo>
                    <a:pt x="239399" y="1004279"/>
                  </a:lnTo>
                  <a:lnTo>
                    <a:pt x="195430" y="993451"/>
                  </a:lnTo>
                  <a:lnTo>
                    <a:pt x="154431" y="976124"/>
                  </a:lnTo>
                  <a:lnTo>
                    <a:pt x="116989" y="952886"/>
                  </a:lnTo>
                  <a:lnTo>
                    <a:pt x="83694" y="924324"/>
                  </a:lnTo>
                  <a:lnTo>
                    <a:pt x="55133" y="891029"/>
                  </a:lnTo>
                  <a:lnTo>
                    <a:pt x="31894" y="853587"/>
                  </a:lnTo>
                  <a:lnTo>
                    <a:pt x="14567" y="812588"/>
                  </a:lnTo>
                  <a:lnTo>
                    <a:pt x="3739" y="768619"/>
                  </a:lnTo>
                  <a:lnTo>
                    <a:pt x="0" y="722269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1670307" y="0"/>
                  </a:lnTo>
                  <a:lnTo>
                    <a:pt x="1716657" y="3739"/>
                  </a:lnTo>
                  <a:lnTo>
                    <a:pt x="1760626" y="14567"/>
                  </a:lnTo>
                  <a:lnTo>
                    <a:pt x="1801626" y="31894"/>
                  </a:lnTo>
                  <a:lnTo>
                    <a:pt x="1839068" y="55133"/>
                  </a:lnTo>
                  <a:lnTo>
                    <a:pt x="1872363" y="83694"/>
                  </a:lnTo>
                  <a:lnTo>
                    <a:pt x="1900924" y="116989"/>
                  </a:lnTo>
                  <a:lnTo>
                    <a:pt x="1924163" y="154431"/>
                  </a:lnTo>
                  <a:lnTo>
                    <a:pt x="1941490" y="195430"/>
                  </a:lnTo>
                  <a:lnTo>
                    <a:pt x="1952318" y="239399"/>
                  </a:lnTo>
                  <a:lnTo>
                    <a:pt x="1956058" y="285749"/>
                  </a:lnTo>
                  <a:lnTo>
                    <a:pt x="1956058" y="722269"/>
                  </a:lnTo>
                  <a:lnTo>
                    <a:pt x="1952318" y="768619"/>
                  </a:lnTo>
                  <a:lnTo>
                    <a:pt x="1941490" y="812588"/>
                  </a:lnTo>
                  <a:lnTo>
                    <a:pt x="1924163" y="853587"/>
                  </a:lnTo>
                  <a:lnTo>
                    <a:pt x="1900924" y="891029"/>
                  </a:lnTo>
                  <a:lnTo>
                    <a:pt x="1872363" y="924324"/>
                  </a:lnTo>
                  <a:lnTo>
                    <a:pt x="1839068" y="952886"/>
                  </a:lnTo>
                  <a:lnTo>
                    <a:pt x="1801626" y="976124"/>
                  </a:lnTo>
                  <a:lnTo>
                    <a:pt x="1760626" y="993451"/>
                  </a:lnTo>
                  <a:lnTo>
                    <a:pt x="1716657" y="1004279"/>
                  </a:lnTo>
                  <a:lnTo>
                    <a:pt x="1670311" y="1008018"/>
                  </a:lnTo>
                  <a:close/>
                </a:path>
              </a:pathLst>
            </a:custGeom>
            <a:solidFill>
              <a:srgbClr val="3160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1391" y="5690615"/>
              <a:ext cx="1155191" cy="804671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828409" y="7486051"/>
              <a:ext cx="1956435" cy="1008380"/>
            </a:xfrm>
            <a:custGeom>
              <a:avLst/>
              <a:gdLst/>
              <a:ahLst/>
              <a:cxnLst/>
              <a:rect l="l" t="t" r="r" b="b"/>
              <a:pathLst>
                <a:path w="1956435" h="1008379">
                  <a:moveTo>
                    <a:pt x="1670307" y="1008018"/>
                  </a:moveTo>
                  <a:lnTo>
                    <a:pt x="285749" y="1008018"/>
                  </a:lnTo>
                  <a:lnTo>
                    <a:pt x="239399" y="1004278"/>
                  </a:lnTo>
                  <a:lnTo>
                    <a:pt x="195430" y="993450"/>
                  </a:lnTo>
                  <a:lnTo>
                    <a:pt x="154431" y="976123"/>
                  </a:lnTo>
                  <a:lnTo>
                    <a:pt x="116989" y="952885"/>
                  </a:lnTo>
                  <a:lnTo>
                    <a:pt x="83694" y="924324"/>
                  </a:lnTo>
                  <a:lnTo>
                    <a:pt x="55133" y="891029"/>
                  </a:lnTo>
                  <a:lnTo>
                    <a:pt x="31894" y="853587"/>
                  </a:lnTo>
                  <a:lnTo>
                    <a:pt x="14567" y="812587"/>
                  </a:lnTo>
                  <a:lnTo>
                    <a:pt x="3739" y="768618"/>
                  </a:lnTo>
                  <a:lnTo>
                    <a:pt x="0" y="722268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1670307" y="0"/>
                  </a:lnTo>
                  <a:lnTo>
                    <a:pt x="1716657" y="3739"/>
                  </a:lnTo>
                  <a:lnTo>
                    <a:pt x="1760626" y="14567"/>
                  </a:lnTo>
                  <a:lnTo>
                    <a:pt x="1801626" y="31894"/>
                  </a:lnTo>
                  <a:lnTo>
                    <a:pt x="1839068" y="55133"/>
                  </a:lnTo>
                  <a:lnTo>
                    <a:pt x="1872363" y="83694"/>
                  </a:lnTo>
                  <a:lnTo>
                    <a:pt x="1900924" y="116989"/>
                  </a:lnTo>
                  <a:lnTo>
                    <a:pt x="1924163" y="154431"/>
                  </a:lnTo>
                  <a:lnTo>
                    <a:pt x="1941490" y="195430"/>
                  </a:lnTo>
                  <a:lnTo>
                    <a:pt x="1952318" y="239399"/>
                  </a:lnTo>
                  <a:lnTo>
                    <a:pt x="1956058" y="285749"/>
                  </a:lnTo>
                  <a:lnTo>
                    <a:pt x="1956058" y="722268"/>
                  </a:lnTo>
                  <a:lnTo>
                    <a:pt x="1952318" y="768618"/>
                  </a:lnTo>
                  <a:lnTo>
                    <a:pt x="1941490" y="812587"/>
                  </a:lnTo>
                  <a:lnTo>
                    <a:pt x="1924163" y="853587"/>
                  </a:lnTo>
                  <a:lnTo>
                    <a:pt x="1900924" y="891029"/>
                  </a:lnTo>
                  <a:lnTo>
                    <a:pt x="1872363" y="924324"/>
                  </a:lnTo>
                  <a:lnTo>
                    <a:pt x="1839068" y="952885"/>
                  </a:lnTo>
                  <a:lnTo>
                    <a:pt x="1801626" y="976123"/>
                  </a:lnTo>
                  <a:lnTo>
                    <a:pt x="1760626" y="993450"/>
                  </a:lnTo>
                  <a:lnTo>
                    <a:pt x="1716657" y="1004278"/>
                  </a:lnTo>
                  <a:lnTo>
                    <a:pt x="1670307" y="1008018"/>
                  </a:lnTo>
                  <a:close/>
                </a:path>
              </a:pathLst>
            </a:custGeom>
            <a:solidFill>
              <a:srgbClr val="3160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535" y="7613903"/>
              <a:ext cx="1146047" cy="80162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213617" y="2131672"/>
              <a:ext cx="962660" cy="963294"/>
            </a:xfrm>
            <a:custGeom>
              <a:avLst/>
              <a:gdLst/>
              <a:ahLst/>
              <a:cxnLst/>
              <a:rect l="l" t="t" r="r" b="b"/>
              <a:pathLst>
                <a:path w="962660" h="963294">
                  <a:moveTo>
                    <a:pt x="955787" y="963293"/>
                  </a:moveTo>
                  <a:lnTo>
                    <a:pt x="6840" y="963293"/>
                  </a:lnTo>
                  <a:lnTo>
                    <a:pt x="0" y="956454"/>
                  </a:lnTo>
                  <a:lnTo>
                    <a:pt x="0" y="860945"/>
                  </a:lnTo>
                  <a:lnTo>
                    <a:pt x="4240" y="813782"/>
                  </a:lnTo>
                  <a:lnTo>
                    <a:pt x="16462" y="769368"/>
                  </a:lnTo>
                  <a:lnTo>
                    <a:pt x="35919" y="728450"/>
                  </a:lnTo>
                  <a:lnTo>
                    <a:pt x="61863" y="691776"/>
                  </a:lnTo>
                  <a:lnTo>
                    <a:pt x="93546" y="660093"/>
                  </a:lnTo>
                  <a:lnTo>
                    <a:pt x="130221" y="634149"/>
                  </a:lnTo>
                  <a:lnTo>
                    <a:pt x="171139" y="614692"/>
                  </a:lnTo>
                  <a:lnTo>
                    <a:pt x="215553" y="602469"/>
                  </a:lnTo>
                  <a:lnTo>
                    <a:pt x="262715" y="598229"/>
                  </a:lnTo>
                  <a:lnTo>
                    <a:pt x="699909" y="598229"/>
                  </a:lnTo>
                  <a:lnTo>
                    <a:pt x="747072" y="602469"/>
                  </a:lnTo>
                  <a:lnTo>
                    <a:pt x="791486" y="614692"/>
                  </a:lnTo>
                  <a:lnTo>
                    <a:pt x="832405" y="634149"/>
                  </a:lnTo>
                  <a:lnTo>
                    <a:pt x="869079" y="660093"/>
                  </a:lnTo>
                  <a:lnTo>
                    <a:pt x="900763" y="691776"/>
                  </a:lnTo>
                  <a:lnTo>
                    <a:pt x="926707" y="728450"/>
                  </a:lnTo>
                  <a:lnTo>
                    <a:pt x="946164" y="769368"/>
                  </a:lnTo>
                  <a:lnTo>
                    <a:pt x="958386" y="813782"/>
                  </a:lnTo>
                  <a:lnTo>
                    <a:pt x="962627" y="860945"/>
                  </a:lnTo>
                  <a:lnTo>
                    <a:pt x="962627" y="956454"/>
                  </a:lnTo>
                  <a:lnTo>
                    <a:pt x="955787" y="963293"/>
                  </a:lnTo>
                  <a:close/>
                </a:path>
                <a:path w="962660" h="963294">
                  <a:moveTo>
                    <a:pt x="481313" y="557150"/>
                  </a:moveTo>
                  <a:lnTo>
                    <a:pt x="436186" y="553497"/>
                  </a:lnTo>
                  <a:lnTo>
                    <a:pt x="393356" y="542924"/>
                  </a:lnTo>
                  <a:lnTo>
                    <a:pt x="353400" y="526009"/>
                  </a:lnTo>
                  <a:lnTo>
                    <a:pt x="316896" y="503330"/>
                  </a:lnTo>
                  <a:lnTo>
                    <a:pt x="284423" y="475465"/>
                  </a:lnTo>
                  <a:lnTo>
                    <a:pt x="256557" y="442991"/>
                  </a:lnTo>
                  <a:lnTo>
                    <a:pt x="233878" y="406488"/>
                  </a:lnTo>
                  <a:lnTo>
                    <a:pt x="216963" y="366532"/>
                  </a:lnTo>
                  <a:lnTo>
                    <a:pt x="206391" y="323701"/>
                  </a:lnTo>
                  <a:lnTo>
                    <a:pt x="202738" y="278575"/>
                  </a:lnTo>
                  <a:lnTo>
                    <a:pt x="206391" y="233448"/>
                  </a:lnTo>
                  <a:lnTo>
                    <a:pt x="216963" y="190618"/>
                  </a:lnTo>
                  <a:lnTo>
                    <a:pt x="233878" y="150662"/>
                  </a:lnTo>
                  <a:lnTo>
                    <a:pt x="256557" y="114158"/>
                  </a:lnTo>
                  <a:lnTo>
                    <a:pt x="284423" y="81684"/>
                  </a:lnTo>
                  <a:lnTo>
                    <a:pt x="316896" y="53819"/>
                  </a:lnTo>
                  <a:lnTo>
                    <a:pt x="353400" y="31140"/>
                  </a:lnTo>
                  <a:lnTo>
                    <a:pt x="393356" y="14225"/>
                  </a:lnTo>
                  <a:lnTo>
                    <a:pt x="436186" y="3652"/>
                  </a:lnTo>
                  <a:lnTo>
                    <a:pt x="481313" y="0"/>
                  </a:lnTo>
                  <a:lnTo>
                    <a:pt x="526439" y="3652"/>
                  </a:lnTo>
                  <a:lnTo>
                    <a:pt x="569270" y="14225"/>
                  </a:lnTo>
                  <a:lnTo>
                    <a:pt x="609225" y="31140"/>
                  </a:lnTo>
                  <a:lnTo>
                    <a:pt x="645729" y="53819"/>
                  </a:lnTo>
                  <a:lnTo>
                    <a:pt x="678203" y="81684"/>
                  </a:lnTo>
                  <a:lnTo>
                    <a:pt x="706068" y="114158"/>
                  </a:lnTo>
                  <a:lnTo>
                    <a:pt x="728747" y="150662"/>
                  </a:lnTo>
                  <a:lnTo>
                    <a:pt x="745662" y="190618"/>
                  </a:lnTo>
                  <a:lnTo>
                    <a:pt x="756235" y="233448"/>
                  </a:lnTo>
                  <a:lnTo>
                    <a:pt x="759887" y="278575"/>
                  </a:lnTo>
                  <a:lnTo>
                    <a:pt x="756235" y="323701"/>
                  </a:lnTo>
                  <a:lnTo>
                    <a:pt x="745662" y="366532"/>
                  </a:lnTo>
                  <a:lnTo>
                    <a:pt x="728747" y="406488"/>
                  </a:lnTo>
                  <a:lnTo>
                    <a:pt x="706068" y="442991"/>
                  </a:lnTo>
                  <a:lnTo>
                    <a:pt x="678203" y="475465"/>
                  </a:lnTo>
                  <a:lnTo>
                    <a:pt x="645729" y="503330"/>
                  </a:lnTo>
                  <a:lnTo>
                    <a:pt x="609225" y="526009"/>
                  </a:lnTo>
                  <a:lnTo>
                    <a:pt x="569270" y="542924"/>
                  </a:lnTo>
                  <a:lnTo>
                    <a:pt x="526439" y="553497"/>
                  </a:lnTo>
                  <a:lnTo>
                    <a:pt x="481313" y="557150"/>
                  </a:lnTo>
                  <a:close/>
                </a:path>
              </a:pathLst>
            </a:custGeom>
            <a:solidFill>
              <a:srgbClr val="2A56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3327" y="2429255"/>
              <a:ext cx="2916935" cy="603503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0" y="0"/>
              <a:ext cx="18141315" cy="10287635"/>
            </a:xfrm>
            <a:custGeom>
              <a:avLst/>
              <a:gdLst/>
              <a:ahLst/>
              <a:cxnLst/>
              <a:rect l="l" t="t" r="r" b="b"/>
              <a:pathLst>
                <a:path w="18141315" h="10287635">
                  <a:moveTo>
                    <a:pt x="18141061" y="6971703"/>
                  </a:moveTo>
                  <a:lnTo>
                    <a:pt x="12362091" y="6968884"/>
                  </a:lnTo>
                  <a:lnTo>
                    <a:pt x="12362091" y="5140693"/>
                  </a:lnTo>
                  <a:lnTo>
                    <a:pt x="18141023" y="5143512"/>
                  </a:lnTo>
                  <a:lnTo>
                    <a:pt x="18141049" y="5095887"/>
                  </a:lnTo>
                  <a:lnTo>
                    <a:pt x="12362091" y="5093068"/>
                  </a:lnTo>
                  <a:lnTo>
                    <a:pt x="12362091" y="0"/>
                  </a:lnTo>
                  <a:lnTo>
                    <a:pt x="12314466" y="0"/>
                  </a:lnTo>
                  <a:lnTo>
                    <a:pt x="12314466" y="5093043"/>
                  </a:lnTo>
                  <a:lnTo>
                    <a:pt x="12314466" y="5140668"/>
                  </a:lnTo>
                  <a:lnTo>
                    <a:pt x="12314466" y="6968858"/>
                  </a:lnTo>
                  <a:lnTo>
                    <a:pt x="7561275" y="6966534"/>
                  </a:lnTo>
                  <a:lnTo>
                    <a:pt x="7561275" y="5138344"/>
                  </a:lnTo>
                  <a:lnTo>
                    <a:pt x="12314466" y="5140668"/>
                  </a:lnTo>
                  <a:lnTo>
                    <a:pt x="12314466" y="5093043"/>
                  </a:lnTo>
                  <a:lnTo>
                    <a:pt x="7561275" y="5090719"/>
                  </a:lnTo>
                  <a:lnTo>
                    <a:pt x="7561275" y="2131720"/>
                  </a:lnTo>
                  <a:lnTo>
                    <a:pt x="7513650" y="2131720"/>
                  </a:lnTo>
                  <a:lnTo>
                    <a:pt x="7513650" y="5090693"/>
                  </a:lnTo>
                  <a:lnTo>
                    <a:pt x="0" y="5087010"/>
                  </a:lnTo>
                  <a:lnTo>
                    <a:pt x="0" y="5134635"/>
                  </a:lnTo>
                  <a:lnTo>
                    <a:pt x="7513650" y="5138318"/>
                  </a:lnTo>
                  <a:lnTo>
                    <a:pt x="7513650" y="6966509"/>
                  </a:lnTo>
                  <a:lnTo>
                    <a:pt x="0" y="6962826"/>
                  </a:lnTo>
                  <a:lnTo>
                    <a:pt x="0" y="7010451"/>
                  </a:lnTo>
                  <a:lnTo>
                    <a:pt x="7513650" y="7014134"/>
                  </a:lnTo>
                  <a:lnTo>
                    <a:pt x="7513650" y="10287013"/>
                  </a:lnTo>
                  <a:lnTo>
                    <a:pt x="7561275" y="10287013"/>
                  </a:lnTo>
                  <a:lnTo>
                    <a:pt x="7561275" y="7014159"/>
                  </a:lnTo>
                  <a:lnTo>
                    <a:pt x="12314466" y="7016483"/>
                  </a:lnTo>
                  <a:lnTo>
                    <a:pt x="12314466" y="10287000"/>
                  </a:lnTo>
                  <a:lnTo>
                    <a:pt x="12362091" y="10287000"/>
                  </a:lnTo>
                  <a:lnTo>
                    <a:pt x="12362091" y="7016509"/>
                  </a:lnTo>
                  <a:lnTo>
                    <a:pt x="18141036" y="7019328"/>
                  </a:lnTo>
                  <a:lnTo>
                    <a:pt x="18141061" y="697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87826" y="9694410"/>
              <a:ext cx="17112615" cy="0"/>
            </a:xfrm>
            <a:custGeom>
              <a:avLst/>
              <a:gdLst/>
              <a:ahLst/>
              <a:cxnLst/>
              <a:rect l="l" t="t" r="r" b="b"/>
              <a:pathLst>
                <a:path w="17112615" h="0">
                  <a:moveTo>
                    <a:pt x="0" y="0"/>
                  </a:moveTo>
                  <a:lnTo>
                    <a:pt x="17112345" y="0"/>
                  </a:lnTo>
                </a:path>
              </a:pathLst>
            </a:custGeom>
            <a:ln w="19049">
              <a:solidFill>
                <a:srgbClr val="3160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3205918" y="7614832"/>
            <a:ext cx="186499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325">
                <a:latin typeface="Malgun Gothic"/>
                <a:cs typeface="Malgun Gothic"/>
              </a:rPr>
              <a:t>행사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등록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신청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886870" y="3553521"/>
            <a:ext cx="3895725" cy="9398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600" spc="-355">
                <a:latin typeface="Malgun Gothic"/>
                <a:cs typeface="Malgun Gothic"/>
              </a:rPr>
              <a:t>행사에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80">
                <a:latin typeface="Malgun Gothic"/>
                <a:cs typeface="Malgun Gothic"/>
              </a:rPr>
              <a:t>참여하고자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하는</a:t>
            </a:r>
            <a:endParaRPr sz="2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600" spc="-325">
                <a:latin typeface="Malgun Gothic"/>
                <a:cs typeface="Malgun Gothic"/>
              </a:rPr>
              <a:t>부스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80">
                <a:latin typeface="Malgun Gothic"/>
                <a:cs typeface="Malgun Gothic"/>
              </a:rPr>
              <a:t>신청자들을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70">
                <a:latin typeface="Malgun Gothic"/>
                <a:cs typeface="Malgun Gothic"/>
              </a:rPr>
              <a:t>관리하고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싶음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886870" y="5545275"/>
            <a:ext cx="305371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325">
                <a:latin typeface="Malgun Gothic"/>
                <a:cs typeface="Malgun Gothic"/>
              </a:rPr>
              <a:t>부스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등록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신청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90">
                <a:latin typeface="Malgun Gothic"/>
                <a:cs typeface="Malgun Gothic"/>
              </a:rPr>
              <a:t>목록에서 </a:t>
            </a:r>
            <a:r>
              <a:rPr dirty="0" sz="2600" spc="-380">
                <a:latin typeface="Malgun Gothic"/>
                <a:cs typeface="Malgun Gothic"/>
              </a:rPr>
              <a:t>수락하거나</a:t>
            </a:r>
            <a:r>
              <a:rPr dirty="0" sz="2600" spc="-560">
                <a:latin typeface="Malgun Gothic"/>
                <a:cs typeface="Malgun Gothic"/>
              </a:rPr>
              <a:t> </a:t>
            </a:r>
            <a:r>
              <a:rPr dirty="0" sz="2600" spc="-360">
                <a:latin typeface="Malgun Gothic"/>
                <a:cs typeface="Malgun Gothic"/>
              </a:rPr>
              <a:t>반려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886870" y="7614832"/>
            <a:ext cx="249301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325">
                <a:latin typeface="Malgun Gothic"/>
                <a:cs typeface="Malgun Gothic"/>
              </a:rPr>
              <a:t>부스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등록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신청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관리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2852589" y="7420632"/>
            <a:ext cx="186499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325">
                <a:latin typeface="Malgun Gothic"/>
                <a:cs typeface="Malgun Gothic"/>
              </a:rPr>
              <a:t>행사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관리</a:t>
            </a:r>
            <a:r>
              <a:rPr dirty="0" sz="2600" spc="65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행사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피드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작성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2852589" y="3553521"/>
            <a:ext cx="326771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370">
                <a:latin typeface="Malgun Gothic"/>
                <a:cs typeface="Malgun Gothic"/>
              </a:rPr>
              <a:t>행사에서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90">
                <a:latin typeface="Malgun Gothic"/>
                <a:cs typeface="Malgun Gothic"/>
              </a:rPr>
              <a:t>진행하는 </a:t>
            </a:r>
            <a:r>
              <a:rPr dirty="0" sz="2600" spc="-380">
                <a:latin typeface="Malgun Gothic"/>
                <a:cs typeface="Malgun Gothic"/>
              </a:rPr>
              <a:t>이벤트들을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70">
                <a:latin typeface="Malgun Gothic"/>
                <a:cs typeface="Malgun Gothic"/>
              </a:rPr>
              <a:t>전달하고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싶음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2852589" y="5545275"/>
            <a:ext cx="333438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325">
                <a:latin typeface="Malgun Gothic"/>
                <a:cs typeface="Malgun Gothic"/>
              </a:rPr>
              <a:t>행사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5">
                <a:latin typeface="Malgun Gothic"/>
                <a:cs typeface="Malgun Gothic"/>
              </a:rPr>
              <a:t>정보에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90">
                <a:latin typeface="Malgun Gothic"/>
                <a:cs typeface="Malgun Gothic"/>
              </a:rPr>
              <a:t>이벤트와 </a:t>
            </a:r>
            <a:r>
              <a:rPr dirty="0" sz="2600" spc="-355">
                <a:latin typeface="Malgun Gothic"/>
                <a:cs typeface="Malgun Gothic"/>
              </a:rPr>
              <a:t>관련된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5">
                <a:latin typeface="Malgun Gothic"/>
                <a:cs typeface="Malgun Gothic"/>
              </a:rPr>
              <a:t>내용을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5">
                <a:latin typeface="Malgun Gothic"/>
                <a:cs typeface="Malgun Gothic"/>
              </a:rPr>
              <a:t>피드에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작성</a:t>
            </a:r>
            <a:endParaRPr sz="2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063" y="618744"/>
            <a:ext cx="10271759" cy="890015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990621" y="3028463"/>
            <a:ext cx="16306800" cy="6105525"/>
            <a:chOff x="990621" y="3028463"/>
            <a:chExt cx="16306800" cy="6105525"/>
          </a:xfrm>
        </p:grpSpPr>
        <p:sp>
          <p:nvSpPr>
            <p:cNvPr id="4" name="object 4" descr=""/>
            <p:cNvSpPr/>
            <p:nvPr/>
          </p:nvSpPr>
          <p:spPr>
            <a:xfrm>
              <a:off x="1028699" y="3066563"/>
              <a:ext cx="16230600" cy="6031865"/>
            </a:xfrm>
            <a:custGeom>
              <a:avLst/>
              <a:gdLst/>
              <a:ahLst/>
              <a:cxnLst/>
              <a:rect l="l" t="t" r="r" b="b"/>
              <a:pathLst>
                <a:path w="16230600" h="6031865">
                  <a:moveTo>
                    <a:pt x="15944849" y="6031870"/>
                  </a:moveTo>
                  <a:lnTo>
                    <a:pt x="285749" y="6031870"/>
                  </a:lnTo>
                  <a:lnTo>
                    <a:pt x="239399" y="6028130"/>
                  </a:lnTo>
                  <a:lnTo>
                    <a:pt x="195430" y="6017302"/>
                  </a:lnTo>
                  <a:lnTo>
                    <a:pt x="154431" y="5999975"/>
                  </a:lnTo>
                  <a:lnTo>
                    <a:pt x="116989" y="5976737"/>
                  </a:lnTo>
                  <a:lnTo>
                    <a:pt x="83694" y="5948176"/>
                  </a:lnTo>
                  <a:lnTo>
                    <a:pt x="55133" y="5914880"/>
                  </a:lnTo>
                  <a:lnTo>
                    <a:pt x="31894" y="5877439"/>
                  </a:lnTo>
                  <a:lnTo>
                    <a:pt x="14567" y="5836439"/>
                  </a:lnTo>
                  <a:lnTo>
                    <a:pt x="3739" y="5792470"/>
                  </a:lnTo>
                  <a:lnTo>
                    <a:pt x="0" y="5746120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15944849" y="0"/>
                  </a:lnTo>
                  <a:lnTo>
                    <a:pt x="15991199" y="3739"/>
                  </a:lnTo>
                  <a:lnTo>
                    <a:pt x="16035168" y="14567"/>
                  </a:lnTo>
                  <a:lnTo>
                    <a:pt x="16076167" y="31894"/>
                  </a:lnTo>
                  <a:lnTo>
                    <a:pt x="16113609" y="55133"/>
                  </a:lnTo>
                  <a:lnTo>
                    <a:pt x="16146904" y="83694"/>
                  </a:lnTo>
                  <a:lnTo>
                    <a:pt x="16175465" y="116989"/>
                  </a:lnTo>
                  <a:lnTo>
                    <a:pt x="16198703" y="154431"/>
                  </a:lnTo>
                  <a:lnTo>
                    <a:pt x="16216030" y="195430"/>
                  </a:lnTo>
                  <a:lnTo>
                    <a:pt x="16226858" y="239399"/>
                  </a:lnTo>
                  <a:lnTo>
                    <a:pt x="16230598" y="285749"/>
                  </a:lnTo>
                  <a:lnTo>
                    <a:pt x="16230598" y="5746120"/>
                  </a:lnTo>
                  <a:lnTo>
                    <a:pt x="16226858" y="5792470"/>
                  </a:lnTo>
                  <a:lnTo>
                    <a:pt x="16216030" y="5836439"/>
                  </a:lnTo>
                  <a:lnTo>
                    <a:pt x="16198703" y="5877439"/>
                  </a:lnTo>
                  <a:lnTo>
                    <a:pt x="16175465" y="5914880"/>
                  </a:lnTo>
                  <a:lnTo>
                    <a:pt x="16146904" y="5948176"/>
                  </a:lnTo>
                  <a:lnTo>
                    <a:pt x="16113609" y="5976737"/>
                  </a:lnTo>
                  <a:lnTo>
                    <a:pt x="16076167" y="5999975"/>
                  </a:lnTo>
                  <a:lnTo>
                    <a:pt x="16035168" y="6017302"/>
                  </a:lnTo>
                  <a:lnTo>
                    <a:pt x="15991199" y="6028130"/>
                  </a:lnTo>
                  <a:lnTo>
                    <a:pt x="15944849" y="6031870"/>
                  </a:lnTo>
                  <a:close/>
                </a:path>
              </a:pathLst>
            </a:custGeom>
            <a:solidFill>
              <a:srgbClr val="2A56D4">
                <a:alpha val="1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28721" y="3066563"/>
              <a:ext cx="16230600" cy="6029325"/>
            </a:xfrm>
            <a:custGeom>
              <a:avLst/>
              <a:gdLst/>
              <a:ahLst/>
              <a:cxnLst/>
              <a:rect l="l" t="t" r="r" b="b"/>
              <a:pathLst>
                <a:path w="16230600" h="6029325">
                  <a:moveTo>
                    <a:pt x="285749" y="0"/>
                  </a:moveTo>
                  <a:lnTo>
                    <a:pt x="15944804" y="0"/>
                  </a:lnTo>
                  <a:lnTo>
                    <a:pt x="15991154" y="3739"/>
                  </a:lnTo>
                  <a:lnTo>
                    <a:pt x="16035123" y="14567"/>
                  </a:lnTo>
                  <a:lnTo>
                    <a:pt x="16076123" y="31894"/>
                  </a:lnTo>
                  <a:lnTo>
                    <a:pt x="16113565" y="55133"/>
                  </a:lnTo>
                  <a:lnTo>
                    <a:pt x="16146860" y="83694"/>
                  </a:lnTo>
                  <a:lnTo>
                    <a:pt x="16175421" y="116989"/>
                  </a:lnTo>
                  <a:lnTo>
                    <a:pt x="16198660" y="154430"/>
                  </a:lnTo>
                  <a:lnTo>
                    <a:pt x="16215987" y="195430"/>
                  </a:lnTo>
                  <a:lnTo>
                    <a:pt x="16226815" y="239399"/>
                  </a:lnTo>
                  <a:lnTo>
                    <a:pt x="16230555" y="285749"/>
                  </a:lnTo>
                  <a:lnTo>
                    <a:pt x="16230555" y="5746104"/>
                  </a:lnTo>
                  <a:lnTo>
                    <a:pt x="16226815" y="5792454"/>
                  </a:lnTo>
                  <a:lnTo>
                    <a:pt x="16215987" y="5836423"/>
                  </a:lnTo>
                  <a:lnTo>
                    <a:pt x="16198660" y="5877423"/>
                  </a:lnTo>
                  <a:lnTo>
                    <a:pt x="16175421" y="5914864"/>
                  </a:lnTo>
                  <a:lnTo>
                    <a:pt x="16146860" y="5948160"/>
                  </a:lnTo>
                  <a:lnTo>
                    <a:pt x="16113565" y="5976721"/>
                  </a:lnTo>
                  <a:lnTo>
                    <a:pt x="16076123" y="5999959"/>
                  </a:lnTo>
                  <a:lnTo>
                    <a:pt x="16035123" y="6017286"/>
                  </a:lnTo>
                  <a:lnTo>
                    <a:pt x="15991154" y="6028114"/>
                  </a:lnTo>
                  <a:lnTo>
                    <a:pt x="15976156" y="6029324"/>
                  </a:lnTo>
                </a:path>
                <a:path w="16230600" h="6029325">
                  <a:moveTo>
                    <a:pt x="254397" y="6029324"/>
                  </a:moveTo>
                  <a:lnTo>
                    <a:pt x="195430" y="6017286"/>
                  </a:lnTo>
                  <a:lnTo>
                    <a:pt x="154430" y="5999959"/>
                  </a:lnTo>
                  <a:lnTo>
                    <a:pt x="116989" y="5976721"/>
                  </a:lnTo>
                  <a:lnTo>
                    <a:pt x="83694" y="5948160"/>
                  </a:lnTo>
                  <a:lnTo>
                    <a:pt x="55133" y="5914864"/>
                  </a:lnTo>
                  <a:lnTo>
                    <a:pt x="31894" y="5877423"/>
                  </a:lnTo>
                  <a:lnTo>
                    <a:pt x="14567" y="5836423"/>
                  </a:lnTo>
                  <a:lnTo>
                    <a:pt x="3739" y="5792454"/>
                  </a:lnTo>
                  <a:lnTo>
                    <a:pt x="0" y="5746105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0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0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</a:path>
              </a:pathLst>
            </a:custGeom>
            <a:ln w="76199">
              <a:solidFill>
                <a:srgbClr val="2A56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205918" y="5720143"/>
            <a:ext cx="340106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325">
                <a:latin typeface="Malgun Gothic"/>
                <a:cs typeface="Malgun Gothic"/>
              </a:rPr>
              <a:t>해당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5">
                <a:latin typeface="Malgun Gothic"/>
                <a:cs typeface="Malgun Gothic"/>
              </a:rPr>
              <a:t>행사에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부스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등록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신청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05918" y="3553521"/>
            <a:ext cx="3615054" cy="9398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600" spc="-325">
                <a:latin typeface="Malgun Gothic"/>
                <a:cs typeface="Malgun Gothic"/>
              </a:rPr>
              <a:t>관심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있는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80">
                <a:latin typeface="Malgun Gothic"/>
                <a:cs typeface="Malgun Gothic"/>
              </a:rPr>
              <a:t>행사에</a:t>
            </a:r>
            <a:endParaRPr sz="2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600" spc="-325">
                <a:latin typeface="Malgun Gothic"/>
                <a:cs typeface="Malgun Gothic"/>
              </a:rPr>
              <a:t>부스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70">
                <a:latin typeface="Malgun Gothic"/>
                <a:cs typeface="Malgun Gothic"/>
              </a:rPr>
              <a:t>운영자로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70">
                <a:latin typeface="Malgun Gothic"/>
                <a:cs typeface="Malgun Gothic"/>
              </a:rPr>
              <a:t>참여하고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싶음</a:t>
            </a:r>
            <a:endParaRPr sz="2600">
              <a:latin typeface="Malgun Gothic"/>
              <a:cs typeface="Malgun Gothic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0"/>
            <a:ext cx="18141315" cy="10287000"/>
            <a:chOff x="0" y="0"/>
            <a:chExt cx="18141315" cy="10287000"/>
          </a:xfrm>
        </p:grpSpPr>
        <p:sp>
          <p:nvSpPr>
            <p:cNvPr id="9" name="object 9" descr=""/>
            <p:cNvSpPr/>
            <p:nvPr/>
          </p:nvSpPr>
          <p:spPr>
            <a:xfrm>
              <a:off x="828409" y="3621786"/>
              <a:ext cx="1956435" cy="1008380"/>
            </a:xfrm>
            <a:custGeom>
              <a:avLst/>
              <a:gdLst/>
              <a:ahLst/>
              <a:cxnLst/>
              <a:rect l="l" t="t" r="r" b="b"/>
              <a:pathLst>
                <a:path w="1956435" h="1008379">
                  <a:moveTo>
                    <a:pt x="1670310" y="1008019"/>
                  </a:moveTo>
                  <a:lnTo>
                    <a:pt x="285747" y="1008019"/>
                  </a:lnTo>
                  <a:lnTo>
                    <a:pt x="239399" y="1004279"/>
                  </a:lnTo>
                  <a:lnTo>
                    <a:pt x="195430" y="993451"/>
                  </a:lnTo>
                  <a:lnTo>
                    <a:pt x="154431" y="976124"/>
                  </a:lnTo>
                  <a:lnTo>
                    <a:pt x="116989" y="952886"/>
                  </a:lnTo>
                  <a:lnTo>
                    <a:pt x="83694" y="924324"/>
                  </a:lnTo>
                  <a:lnTo>
                    <a:pt x="55133" y="891029"/>
                  </a:lnTo>
                  <a:lnTo>
                    <a:pt x="31894" y="853587"/>
                  </a:lnTo>
                  <a:lnTo>
                    <a:pt x="14567" y="812588"/>
                  </a:lnTo>
                  <a:lnTo>
                    <a:pt x="3739" y="768619"/>
                  </a:lnTo>
                  <a:lnTo>
                    <a:pt x="0" y="722269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1670307" y="0"/>
                  </a:lnTo>
                  <a:lnTo>
                    <a:pt x="1716657" y="3739"/>
                  </a:lnTo>
                  <a:lnTo>
                    <a:pt x="1760626" y="14567"/>
                  </a:lnTo>
                  <a:lnTo>
                    <a:pt x="1801626" y="31894"/>
                  </a:lnTo>
                  <a:lnTo>
                    <a:pt x="1839068" y="55133"/>
                  </a:lnTo>
                  <a:lnTo>
                    <a:pt x="1872363" y="83694"/>
                  </a:lnTo>
                  <a:lnTo>
                    <a:pt x="1900924" y="116989"/>
                  </a:lnTo>
                  <a:lnTo>
                    <a:pt x="1924163" y="154431"/>
                  </a:lnTo>
                  <a:lnTo>
                    <a:pt x="1941490" y="195430"/>
                  </a:lnTo>
                  <a:lnTo>
                    <a:pt x="1952318" y="239399"/>
                  </a:lnTo>
                  <a:lnTo>
                    <a:pt x="1956058" y="285749"/>
                  </a:lnTo>
                  <a:lnTo>
                    <a:pt x="1956058" y="722269"/>
                  </a:lnTo>
                  <a:lnTo>
                    <a:pt x="1952318" y="768619"/>
                  </a:lnTo>
                  <a:lnTo>
                    <a:pt x="1941490" y="812588"/>
                  </a:lnTo>
                  <a:lnTo>
                    <a:pt x="1924163" y="853587"/>
                  </a:lnTo>
                  <a:lnTo>
                    <a:pt x="1900924" y="891029"/>
                  </a:lnTo>
                  <a:lnTo>
                    <a:pt x="1872363" y="924324"/>
                  </a:lnTo>
                  <a:lnTo>
                    <a:pt x="1839068" y="952886"/>
                  </a:lnTo>
                  <a:lnTo>
                    <a:pt x="1801626" y="976124"/>
                  </a:lnTo>
                  <a:lnTo>
                    <a:pt x="1760626" y="993451"/>
                  </a:lnTo>
                  <a:lnTo>
                    <a:pt x="1716657" y="1004279"/>
                  </a:lnTo>
                  <a:lnTo>
                    <a:pt x="1670310" y="1008019"/>
                  </a:lnTo>
                  <a:close/>
                </a:path>
              </a:pathLst>
            </a:custGeom>
            <a:solidFill>
              <a:srgbClr val="3160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3103" y="3749040"/>
              <a:ext cx="1182623" cy="80162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828409" y="5565346"/>
              <a:ext cx="1956435" cy="1008380"/>
            </a:xfrm>
            <a:custGeom>
              <a:avLst/>
              <a:gdLst/>
              <a:ahLst/>
              <a:cxnLst/>
              <a:rect l="l" t="t" r="r" b="b"/>
              <a:pathLst>
                <a:path w="1956435" h="1008379">
                  <a:moveTo>
                    <a:pt x="1670311" y="1008018"/>
                  </a:moveTo>
                  <a:lnTo>
                    <a:pt x="285746" y="1008018"/>
                  </a:lnTo>
                  <a:lnTo>
                    <a:pt x="239399" y="1004279"/>
                  </a:lnTo>
                  <a:lnTo>
                    <a:pt x="195430" y="993451"/>
                  </a:lnTo>
                  <a:lnTo>
                    <a:pt x="154431" y="976124"/>
                  </a:lnTo>
                  <a:lnTo>
                    <a:pt x="116989" y="952886"/>
                  </a:lnTo>
                  <a:lnTo>
                    <a:pt x="83694" y="924324"/>
                  </a:lnTo>
                  <a:lnTo>
                    <a:pt x="55133" y="891029"/>
                  </a:lnTo>
                  <a:lnTo>
                    <a:pt x="31894" y="853587"/>
                  </a:lnTo>
                  <a:lnTo>
                    <a:pt x="14567" y="812588"/>
                  </a:lnTo>
                  <a:lnTo>
                    <a:pt x="3739" y="768619"/>
                  </a:lnTo>
                  <a:lnTo>
                    <a:pt x="0" y="722269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1670307" y="0"/>
                  </a:lnTo>
                  <a:lnTo>
                    <a:pt x="1716657" y="3739"/>
                  </a:lnTo>
                  <a:lnTo>
                    <a:pt x="1760626" y="14567"/>
                  </a:lnTo>
                  <a:lnTo>
                    <a:pt x="1801626" y="31894"/>
                  </a:lnTo>
                  <a:lnTo>
                    <a:pt x="1839068" y="55133"/>
                  </a:lnTo>
                  <a:lnTo>
                    <a:pt x="1872363" y="83694"/>
                  </a:lnTo>
                  <a:lnTo>
                    <a:pt x="1900924" y="116989"/>
                  </a:lnTo>
                  <a:lnTo>
                    <a:pt x="1924163" y="154431"/>
                  </a:lnTo>
                  <a:lnTo>
                    <a:pt x="1941490" y="195430"/>
                  </a:lnTo>
                  <a:lnTo>
                    <a:pt x="1952318" y="239399"/>
                  </a:lnTo>
                  <a:lnTo>
                    <a:pt x="1956058" y="285749"/>
                  </a:lnTo>
                  <a:lnTo>
                    <a:pt x="1956058" y="722269"/>
                  </a:lnTo>
                  <a:lnTo>
                    <a:pt x="1952318" y="768619"/>
                  </a:lnTo>
                  <a:lnTo>
                    <a:pt x="1941490" y="812588"/>
                  </a:lnTo>
                  <a:lnTo>
                    <a:pt x="1924163" y="853587"/>
                  </a:lnTo>
                  <a:lnTo>
                    <a:pt x="1900924" y="891029"/>
                  </a:lnTo>
                  <a:lnTo>
                    <a:pt x="1872363" y="924324"/>
                  </a:lnTo>
                  <a:lnTo>
                    <a:pt x="1839068" y="952886"/>
                  </a:lnTo>
                  <a:lnTo>
                    <a:pt x="1801626" y="976124"/>
                  </a:lnTo>
                  <a:lnTo>
                    <a:pt x="1760626" y="993451"/>
                  </a:lnTo>
                  <a:lnTo>
                    <a:pt x="1716657" y="1004279"/>
                  </a:lnTo>
                  <a:lnTo>
                    <a:pt x="1670311" y="1008018"/>
                  </a:lnTo>
                  <a:close/>
                </a:path>
              </a:pathLst>
            </a:custGeom>
            <a:solidFill>
              <a:srgbClr val="3160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1391" y="5690615"/>
              <a:ext cx="1155191" cy="804671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828409" y="7486051"/>
              <a:ext cx="1956435" cy="1008380"/>
            </a:xfrm>
            <a:custGeom>
              <a:avLst/>
              <a:gdLst/>
              <a:ahLst/>
              <a:cxnLst/>
              <a:rect l="l" t="t" r="r" b="b"/>
              <a:pathLst>
                <a:path w="1956435" h="1008379">
                  <a:moveTo>
                    <a:pt x="1670307" y="1008018"/>
                  </a:moveTo>
                  <a:lnTo>
                    <a:pt x="285749" y="1008018"/>
                  </a:lnTo>
                  <a:lnTo>
                    <a:pt x="239399" y="1004278"/>
                  </a:lnTo>
                  <a:lnTo>
                    <a:pt x="195430" y="993450"/>
                  </a:lnTo>
                  <a:lnTo>
                    <a:pt x="154431" y="976123"/>
                  </a:lnTo>
                  <a:lnTo>
                    <a:pt x="116989" y="952885"/>
                  </a:lnTo>
                  <a:lnTo>
                    <a:pt x="83694" y="924324"/>
                  </a:lnTo>
                  <a:lnTo>
                    <a:pt x="55133" y="891029"/>
                  </a:lnTo>
                  <a:lnTo>
                    <a:pt x="31894" y="853587"/>
                  </a:lnTo>
                  <a:lnTo>
                    <a:pt x="14567" y="812587"/>
                  </a:lnTo>
                  <a:lnTo>
                    <a:pt x="3739" y="768618"/>
                  </a:lnTo>
                  <a:lnTo>
                    <a:pt x="0" y="722268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1670307" y="0"/>
                  </a:lnTo>
                  <a:lnTo>
                    <a:pt x="1716657" y="3739"/>
                  </a:lnTo>
                  <a:lnTo>
                    <a:pt x="1760626" y="14567"/>
                  </a:lnTo>
                  <a:lnTo>
                    <a:pt x="1801626" y="31894"/>
                  </a:lnTo>
                  <a:lnTo>
                    <a:pt x="1839068" y="55133"/>
                  </a:lnTo>
                  <a:lnTo>
                    <a:pt x="1872363" y="83694"/>
                  </a:lnTo>
                  <a:lnTo>
                    <a:pt x="1900924" y="116989"/>
                  </a:lnTo>
                  <a:lnTo>
                    <a:pt x="1924163" y="154431"/>
                  </a:lnTo>
                  <a:lnTo>
                    <a:pt x="1941490" y="195430"/>
                  </a:lnTo>
                  <a:lnTo>
                    <a:pt x="1952318" y="239399"/>
                  </a:lnTo>
                  <a:lnTo>
                    <a:pt x="1956058" y="285749"/>
                  </a:lnTo>
                  <a:lnTo>
                    <a:pt x="1956058" y="722268"/>
                  </a:lnTo>
                  <a:lnTo>
                    <a:pt x="1952318" y="768618"/>
                  </a:lnTo>
                  <a:lnTo>
                    <a:pt x="1941490" y="812587"/>
                  </a:lnTo>
                  <a:lnTo>
                    <a:pt x="1924163" y="853587"/>
                  </a:lnTo>
                  <a:lnTo>
                    <a:pt x="1900924" y="891029"/>
                  </a:lnTo>
                  <a:lnTo>
                    <a:pt x="1872363" y="924324"/>
                  </a:lnTo>
                  <a:lnTo>
                    <a:pt x="1839068" y="952885"/>
                  </a:lnTo>
                  <a:lnTo>
                    <a:pt x="1801626" y="976123"/>
                  </a:lnTo>
                  <a:lnTo>
                    <a:pt x="1760626" y="993450"/>
                  </a:lnTo>
                  <a:lnTo>
                    <a:pt x="1716657" y="1004278"/>
                  </a:lnTo>
                  <a:lnTo>
                    <a:pt x="1670307" y="1008018"/>
                  </a:lnTo>
                  <a:close/>
                </a:path>
              </a:pathLst>
            </a:custGeom>
            <a:solidFill>
              <a:srgbClr val="3160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535" y="7613903"/>
              <a:ext cx="1146047" cy="80162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213617" y="2131672"/>
              <a:ext cx="962660" cy="963294"/>
            </a:xfrm>
            <a:custGeom>
              <a:avLst/>
              <a:gdLst/>
              <a:ahLst/>
              <a:cxnLst/>
              <a:rect l="l" t="t" r="r" b="b"/>
              <a:pathLst>
                <a:path w="962660" h="963294">
                  <a:moveTo>
                    <a:pt x="955787" y="963293"/>
                  </a:moveTo>
                  <a:lnTo>
                    <a:pt x="6840" y="963293"/>
                  </a:lnTo>
                  <a:lnTo>
                    <a:pt x="0" y="956454"/>
                  </a:lnTo>
                  <a:lnTo>
                    <a:pt x="0" y="860945"/>
                  </a:lnTo>
                  <a:lnTo>
                    <a:pt x="4240" y="813782"/>
                  </a:lnTo>
                  <a:lnTo>
                    <a:pt x="16462" y="769368"/>
                  </a:lnTo>
                  <a:lnTo>
                    <a:pt x="35919" y="728450"/>
                  </a:lnTo>
                  <a:lnTo>
                    <a:pt x="61863" y="691776"/>
                  </a:lnTo>
                  <a:lnTo>
                    <a:pt x="93546" y="660093"/>
                  </a:lnTo>
                  <a:lnTo>
                    <a:pt x="130221" y="634149"/>
                  </a:lnTo>
                  <a:lnTo>
                    <a:pt x="171139" y="614692"/>
                  </a:lnTo>
                  <a:lnTo>
                    <a:pt x="215553" y="602469"/>
                  </a:lnTo>
                  <a:lnTo>
                    <a:pt x="262715" y="598229"/>
                  </a:lnTo>
                  <a:lnTo>
                    <a:pt x="699909" y="598229"/>
                  </a:lnTo>
                  <a:lnTo>
                    <a:pt x="747072" y="602469"/>
                  </a:lnTo>
                  <a:lnTo>
                    <a:pt x="791486" y="614692"/>
                  </a:lnTo>
                  <a:lnTo>
                    <a:pt x="832405" y="634149"/>
                  </a:lnTo>
                  <a:lnTo>
                    <a:pt x="869079" y="660093"/>
                  </a:lnTo>
                  <a:lnTo>
                    <a:pt x="900763" y="691776"/>
                  </a:lnTo>
                  <a:lnTo>
                    <a:pt x="926707" y="728450"/>
                  </a:lnTo>
                  <a:lnTo>
                    <a:pt x="946164" y="769368"/>
                  </a:lnTo>
                  <a:lnTo>
                    <a:pt x="958386" y="813782"/>
                  </a:lnTo>
                  <a:lnTo>
                    <a:pt x="962627" y="860945"/>
                  </a:lnTo>
                  <a:lnTo>
                    <a:pt x="962627" y="956454"/>
                  </a:lnTo>
                  <a:lnTo>
                    <a:pt x="955787" y="963293"/>
                  </a:lnTo>
                  <a:close/>
                </a:path>
                <a:path w="962660" h="963294">
                  <a:moveTo>
                    <a:pt x="481313" y="557150"/>
                  </a:moveTo>
                  <a:lnTo>
                    <a:pt x="436186" y="553497"/>
                  </a:lnTo>
                  <a:lnTo>
                    <a:pt x="393356" y="542924"/>
                  </a:lnTo>
                  <a:lnTo>
                    <a:pt x="353400" y="526009"/>
                  </a:lnTo>
                  <a:lnTo>
                    <a:pt x="316896" y="503330"/>
                  </a:lnTo>
                  <a:lnTo>
                    <a:pt x="284423" y="475465"/>
                  </a:lnTo>
                  <a:lnTo>
                    <a:pt x="256557" y="442991"/>
                  </a:lnTo>
                  <a:lnTo>
                    <a:pt x="233878" y="406488"/>
                  </a:lnTo>
                  <a:lnTo>
                    <a:pt x="216963" y="366532"/>
                  </a:lnTo>
                  <a:lnTo>
                    <a:pt x="206391" y="323701"/>
                  </a:lnTo>
                  <a:lnTo>
                    <a:pt x="202738" y="278575"/>
                  </a:lnTo>
                  <a:lnTo>
                    <a:pt x="206391" y="233448"/>
                  </a:lnTo>
                  <a:lnTo>
                    <a:pt x="216963" y="190618"/>
                  </a:lnTo>
                  <a:lnTo>
                    <a:pt x="233878" y="150662"/>
                  </a:lnTo>
                  <a:lnTo>
                    <a:pt x="256557" y="114158"/>
                  </a:lnTo>
                  <a:lnTo>
                    <a:pt x="284423" y="81684"/>
                  </a:lnTo>
                  <a:lnTo>
                    <a:pt x="316896" y="53819"/>
                  </a:lnTo>
                  <a:lnTo>
                    <a:pt x="353400" y="31140"/>
                  </a:lnTo>
                  <a:lnTo>
                    <a:pt x="393356" y="14225"/>
                  </a:lnTo>
                  <a:lnTo>
                    <a:pt x="436186" y="3652"/>
                  </a:lnTo>
                  <a:lnTo>
                    <a:pt x="481313" y="0"/>
                  </a:lnTo>
                  <a:lnTo>
                    <a:pt x="526439" y="3652"/>
                  </a:lnTo>
                  <a:lnTo>
                    <a:pt x="569270" y="14225"/>
                  </a:lnTo>
                  <a:lnTo>
                    <a:pt x="609225" y="31140"/>
                  </a:lnTo>
                  <a:lnTo>
                    <a:pt x="645729" y="53819"/>
                  </a:lnTo>
                  <a:lnTo>
                    <a:pt x="678203" y="81684"/>
                  </a:lnTo>
                  <a:lnTo>
                    <a:pt x="706068" y="114158"/>
                  </a:lnTo>
                  <a:lnTo>
                    <a:pt x="728747" y="150662"/>
                  </a:lnTo>
                  <a:lnTo>
                    <a:pt x="745662" y="190618"/>
                  </a:lnTo>
                  <a:lnTo>
                    <a:pt x="756235" y="233448"/>
                  </a:lnTo>
                  <a:lnTo>
                    <a:pt x="759887" y="278575"/>
                  </a:lnTo>
                  <a:lnTo>
                    <a:pt x="756235" y="323701"/>
                  </a:lnTo>
                  <a:lnTo>
                    <a:pt x="745662" y="366532"/>
                  </a:lnTo>
                  <a:lnTo>
                    <a:pt x="728747" y="406488"/>
                  </a:lnTo>
                  <a:lnTo>
                    <a:pt x="706068" y="442991"/>
                  </a:lnTo>
                  <a:lnTo>
                    <a:pt x="678203" y="475465"/>
                  </a:lnTo>
                  <a:lnTo>
                    <a:pt x="645729" y="503330"/>
                  </a:lnTo>
                  <a:lnTo>
                    <a:pt x="609225" y="526009"/>
                  </a:lnTo>
                  <a:lnTo>
                    <a:pt x="569270" y="542924"/>
                  </a:lnTo>
                  <a:lnTo>
                    <a:pt x="526439" y="553497"/>
                  </a:lnTo>
                  <a:lnTo>
                    <a:pt x="481313" y="557150"/>
                  </a:lnTo>
                  <a:close/>
                </a:path>
              </a:pathLst>
            </a:custGeom>
            <a:solidFill>
              <a:srgbClr val="2A56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3327" y="2438399"/>
              <a:ext cx="2916935" cy="603503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0" y="0"/>
              <a:ext cx="18141315" cy="10287635"/>
            </a:xfrm>
            <a:custGeom>
              <a:avLst/>
              <a:gdLst/>
              <a:ahLst/>
              <a:cxnLst/>
              <a:rect l="l" t="t" r="r" b="b"/>
              <a:pathLst>
                <a:path w="18141315" h="10287635">
                  <a:moveTo>
                    <a:pt x="18141061" y="6971703"/>
                  </a:moveTo>
                  <a:lnTo>
                    <a:pt x="12362091" y="6968884"/>
                  </a:lnTo>
                  <a:lnTo>
                    <a:pt x="12362091" y="5140693"/>
                  </a:lnTo>
                  <a:lnTo>
                    <a:pt x="18141023" y="5143512"/>
                  </a:lnTo>
                  <a:lnTo>
                    <a:pt x="18141049" y="5095887"/>
                  </a:lnTo>
                  <a:lnTo>
                    <a:pt x="12362091" y="5093068"/>
                  </a:lnTo>
                  <a:lnTo>
                    <a:pt x="12362091" y="0"/>
                  </a:lnTo>
                  <a:lnTo>
                    <a:pt x="12314466" y="0"/>
                  </a:lnTo>
                  <a:lnTo>
                    <a:pt x="12314466" y="5093043"/>
                  </a:lnTo>
                  <a:lnTo>
                    <a:pt x="12314466" y="5140668"/>
                  </a:lnTo>
                  <a:lnTo>
                    <a:pt x="12314466" y="6968858"/>
                  </a:lnTo>
                  <a:lnTo>
                    <a:pt x="7561275" y="6966534"/>
                  </a:lnTo>
                  <a:lnTo>
                    <a:pt x="7561275" y="5138344"/>
                  </a:lnTo>
                  <a:lnTo>
                    <a:pt x="12314466" y="5140668"/>
                  </a:lnTo>
                  <a:lnTo>
                    <a:pt x="12314466" y="5093043"/>
                  </a:lnTo>
                  <a:lnTo>
                    <a:pt x="7561275" y="5090719"/>
                  </a:lnTo>
                  <a:lnTo>
                    <a:pt x="7561275" y="2131720"/>
                  </a:lnTo>
                  <a:lnTo>
                    <a:pt x="7513650" y="2131720"/>
                  </a:lnTo>
                  <a:lnTo>
                    <a:pt x="7513650" y="5090693"/>
                  </a:lnTo>
                  <a:lnTo>
                    <a:pt x="0" y="5087010"/>
                  </a:lnTo>
                  <a:lnTo>
                    <a:pt x="0" y="5134635"/>
                  </a:lnTo>
                  <a:lnTo>
                    <a:pt x="7513650" y="5138318"/>
                  </a:lnTo>
                  <a:lnTo>
                    <a:pt x="7513650" y="6966509"/>
                  </a:lnTo>
                  <a:lnTo>
                    <a:pt x="0" y="6962826"/>
                  </a:lnTo>
                  <a:lnTo>
                    <a:pt x="0" y="7010451"/>
                  </a:lnTo>
                  <a:lnTo>
                    <a:pt x="7513650" y="7014134"/>
                  </a:lnTo>
                  <a:lnTo>
                    <a:pt x="7513650" y="10287013"/>
                  </a:lnTo>
                  <a:lnTo>
                    <a:pt x="7561275" y="10287013"/>
                  </a:lnTo>
                  <a:lnTo>
                    <a:pt x="7561275" y="7014159"/>
                  </a:lnTo>
                  <a:lnTo>
                    <a:pt x="12314466" y="7016483"/>
                  </a:lnTo>
                  <a:lnTo>
                    <a:pt x="12314466" y="10287000"/>
                  </a:lnTo>
                  <a:lnTo>
                    <a:pt x="12362091" y="10287000"/>
                  </a:lnTo>
                  <a:lnTo>
                    <a:pt x="12362091" y="7016509"/>
                  </a:lnTo>
                  <a:lnTo>
                    <a:pt x="18141036" y="7019328"/>
                  </a:lnTo>
                  <a:lnTo>
                    <a:pt x="18141061" y="697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87826" y="9694410"/>
              <a:ext cx="17112615" cy="0"/>
            </a:xfrm>
            <a:custGeom>
              <a:avLst/>
              <a:gdLst/>
              <a:ahLst/>
              <a:cxnLst/>
              <a:rect l="l" t="t" r="r" b="b"/>
              <a:pathLst>
                <a:path w="17112615" h="0">
                  <a:moveTo>
                    <a:pt x="0" y="0"/>
                  </a:moveTo>
                  <a:lnTo>
                    <a:pt x="17112345" y="0"/>
                  </a:lnTo>
                </a:path>
              </a:pathLst>
            </a:custGeom>
            <a:ln w="19049">
              <a:solidFill>
                <a:srgbClr val="3160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3205918" y="7671747"/>
            <a:ext cx="186499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325">
                <a:latin typeface="Malgun Gothic"/>
                <a:cs typeface="Malgun Gothic"/>
              </a:rPr>
              <a:t>부스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등록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신청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886870" y="3553521"/>
            <a:ext cx="326771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325">
                <a:latin typeface="Malgun Gothic"/>
                <a:cs typeface="Malgun Gothic"/>
              </a:rPr>
              <a:t>부스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70">
                <a:latin typeface="Malgun Gothic"/>
                <a:cs typeface="Malgun Gothic"/>
              </a:rPr>
              <a:t>사용자를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미리 </a:t>
            </a:r>
            <a:r>
              <a:rPr dirty="0" sz="2600" spc="-380">
                <a:latin typeface="Malgun Gothic"/>
                <a:cs typeface="Malgun Gothic"/>
              </a:rPr>
              <a:t>시간대별로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70">
                <a:latin typeface="Malgun Gothic"/>
                <a:cs typeface="Malgun Gothic"/>
              </a:rPr>
              <a:t>예약받고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싶음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886870" y="5545275"/>
            <a:ext cx="403288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325">
                <a:latin typeface="Malgun Gothic"/>
                <a:cs typeface="Malgun Gothic"/>
              </a:rPr>
              <a:t>부스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5">
                <a:latin typeface="Malgun Gothic"/>
                <a:cs typeface="Malgun Gothic"/>
              </a:rPr>
              <a:t>생성시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예약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90">
                <a:latin typeface="Malgun Gothic"/>
                <a:cs typeface="Malgun Gothic"/>
              </a:rPr>
              <a:t>테이블을 </a:t>
            </a:r>
            <a:r>
              <a:rPr dirty="0" sz="2600" spc="-275">
                <a:latin typeface="Malgun Gothic"/>
                <a:cs typeface="Malgun Gothic"/>
              </a:rPr>
              <a:t>추가해,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예약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5">
                <a:latin typeface="Malgun Gothic"/>
                <a:cs typeface="Malgun Gothic"/>
              </a:rPr>
              <a:t>받을수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5">
                <a:latin typeface="Malgun Gothic"/>
                <a:cs typeface="Malgun Gothic"/>
              </a:rPr>
              <a:t>있도록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구성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886870" y="7461653"/>
            <a:ext cx="1864995" cy="958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100"/>
              </a:spcBef>
            </a:pPr>
            <a:r>
              <a:rPr dirty="0" sz="2600" spc="-325">
                <a:latin typeface="Malgun Gothic"/>
                <a:cs typeface="Malgun Gothic"/>
              </a:rPr>
              <a:t>부스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생성</a:t>
            </a:r>
            <a:r>
              <a:rPr dirty="0" sz="2600" spc="65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예약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기능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추가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2852589" y="7420632"/>
            <a:ext cx="242633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325">
                <a:latin typeface="Malgun Gothic"/>
                <a:cs typeface="Malgun Gothic"/>
              </a:rPr>
              <a:t>부스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70">
                <a:latin typeface="Malgun Gothic"/>
                <a:cs typeface="Malgun Gothic"/>
              </a:rPr>
              <a:t>공지사항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작성 </a:t>
            </a:r>
            <a:r>
              <a:rPr dirty="0" sz="2600" spc="-325">
                <a:latin typeface="Malgun Gothic"/>
                <a:cs typeface="Malgun Gothic"/>
              </a:rPr>
              <a:t>상품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정보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수정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2852589" y="3553521"/>
            <a:ext cx="389572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370">
                <a:latin typeface="Malgun Gothic"/>
                <a:cs typeface="Malgun Gothic"/>
              </a:rPr>
              <a:t>부스에서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80">
                <a:latin typeface="Malgun Gothic"/>
                <a:cs typeface="Malgun Gothic"/>
              </a:rPr>
              <a:t>선착순으로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90">
                <a:latin typeface="Malgun Gothic"/>
                <a:cs typeface="Malgun Gothic"/>
              </a:rPr>
              <a:t>증정하는 </a:t>
            </a:r>
            <a:r>
              <a:rPr dirty="0" sz="2600" spc="-370">
                <a:latin typeface="Malgun Gothic"/>
                <a:cs typeface="Malgun Gothic"/>
              </a:rPr>
              <a:t>이벤트가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70">
                <a:latin typeface="Malgun Gothic"/>
                <a:cs typeface="Malgun Gothic"/>
              </a:rPr>
              <a:t>마감됨을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5">
                <a:latin typeface="Malgun Gothic"/>
                <a:cs typeface="Malgun Gothic"/>
              </a:rPr>
              <a:t>알리고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싶음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2852589" y="5545275"/>
            <a:ext cx="3548379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325">
                <a:latin typeface="Malgun Gothic"/>
                <a:cs typeface="Malgun Gothic"/>
              </a:rPr>
              <a:t>상품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5">
                <a:latin typeface="Malgun Gothic"/>
                <a:cs typeface="Malgun Gothic"/>
              </a:rPr>
              <a:t>정보를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80">
                <a:latin typeface="Malgun Gothic"/>
                <a:cs typeface="Malgun Gothic"/>
              </a:rPr>
              <a:t>수정해 </a:t>
            </a:r>
            <a:r>
              <a:rPr dirty="0" sz="2600" spc="-370">
                <a:latin typeface="Malgun Gothic"/>
                <a:cs typeface="Malgun Gothic"/>
              </a:rPr>
              <a:t>선착순이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85">
                <a:latin typeface="Malgun Gothic"/>
                <a:cs typeface="Malgun Gothic"/>
              </a:rPr>
              <a:t>마감되었음을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표시</a:t>
            </a:r>
            <a:endParaRPr sz="2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063" y="618744"/>
            <a:ext cx="10271759" cy="890015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990621" y="3028463"/>
            <a:ext cx="16306800" cy="6105525"/>
            <a:chOff x="990621" y="3028463"/>
            <a:chExt cx="16306800" cy="6105525"/>
          </a:xfrm>
        </p:grpSpPr>
        <p:sp>
          <p:nvSpPr>
            <p:cNvPr id="4" name="object 4" descr=""/>
            <p:cNvSpPr/>
            <p:nvPr/>
          </p:nvSpPr>
          <p:spPr>
            <a:xfrm>
              <a:off x="1028699" y="3066563"/>
              <a:ext cx="16230600" cy="6031865"/>
            </a:xfrm>
            <a:custGeom>
              <a:avLst/>
              <a:gdLst/>
              <a:ahLst/>
              <a:cxnLst/>
              <a:rect l="l" t="t" r="r" b="b"/>
              <a:pathLst>
                <a:path w="16230600" h="6031865">
                  <a:moveTo>
                    <a:pt x="15944849" y="6031870"/>
                  </a:moveTo>
                  <a:lnTo>
                    <a:pt x="285749" y="6031870"/>
                  </a:lnTo>
                  <a:lnTo>
                    <a:pt x="239399" y="6028130"/>
                  </a:lnTo>
                  <a:lnTo>
                    <a:pt x="195430" y="6017302"/>
                  </a:lnTo>
                  <a:lnTo>
                    <a:pt x="154431" y="5999975"/>
                  </a:lnTo>
                  <a:lnTo>
                    <a:pt x="116989" y="5976737"/>
                  </a:lnTo>
                  <a:lnTo>
                    <a:pt x="83694" y="5948176"/>
                  </a:lnTo>
                  <a:lnTo>
                    <a:pt x="55133" y="5914880"/>
                  </a:lnTo>
                  <a:lnTo>
                    <a:pt x="31894" y="5877439"/>
                  </a:lnTo>
                  <a:lnTo>
                    <a:pt x="14567" y="5836439"/>
                  </a:lnTo>
                  <a:lnTo>
                    <a:pt x="3739" y="5792470"/>
                  </a:lnTo>
                  <a:lnTo>
                    <a:pt x="0" y="5746120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15944849" y="0"/>
                  </a:lnTo>
                  <a:lnTo>
                    <a:pt x="15991199" y="3739"/>
                  </a:lnTo>
                  <a:lnTo>
                    <a:pt x="16035168" y="14567"/>
                  </a:lnTo>
                  <a:lnTo>
                    <a:pt x="16076167" y="31894"/>
                  </a:lnTo>
                  <a:lnTo>
                    <a:pt x="16113609" y="55133"/>
                  </a:lnTo>
                  <a:lnTo>
                    <a:pt x="16146904" y="83694"/>
                  </a:lnTo>
                  <a:lnTo>
                    <a:pt x="16175465" y="116989"/>
                  </a:lnTo>
                  <a:lnTo>
                    <a:pt x="16198703" y="154431"/>
                  </a:lnTo>
                  <a:lnTo>
                    <a:pt x="16216030" y="195430"/>
                  </a:lnTo>
                  <a:lnTo>
                    <a:pt x="16226858" y="239399"/>
                  </a:lnTo>
                  <a:lnTo>
                    <a:pt x="16230598" y="285749"/>
                  </a:lnTo>
                  <a:lnTo>
                    <a:pt x="16230598" y="5746120"/>
                  </a:lnTo>
                  <a:lnTo>
                    <a:pt x="16226858" y="5792470"/>
                  </a:lnTo>
                  <a:lnTo>
                    <a:pt x="16216030" y="5836439"/>
                  </a:lnTo>
                  <a:lnTo>
                    <a:pt x="16198703" y="5877439"/>
                  </a:lnTo>
                  <a:lnTo>
                    <a:pt x="16175465" y="5914880"/>
                  </a:lnTo>
                  <a:lnTo>
                    <a:pt x="16146904" y="5948176"/>
                  </a:lnTo>
                  <a:lnTo>
                    <a:pt x="16113609" y="5976737"/>
                  </a:lnTo>
                  <a:lnTo>
                    <a:pt x="16076167" y="5999975"/>
                  </a:lnTo>
                  <a:lnTo>
                    <a:pt x="16035168" y="6017302"/>
                  </a:lnTo>
                  <a:lnTo>
                    <a:pt x="15991199" y="6028130"/>
                  </a:lnTo>
                  <a:lnTo>
                    <a:pt x="15944849" y="6031870"/>
                  </a:lnTo>
                  <a:close/>
                </a:path>
              </a:pathLst>
            </a:custGeom>
            <a:solidFill>
              <a:srgbClr val="2A56D4">
                <a:alpha val="1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28721" y="3066563"/>
              <a:ext cx="16230600" cy="6029325"/>
            </a:xfrm>
            <a:custGeom>
              <a:avLst/>
              <a:gdLst/>
              <a:ahLst/>
              <a:cxnLst/>
              <a:rect l="l" t="t" r="r" b="b"/>
              <a:pathLst>
                <a:path w="16230600" h="6029325">
                  <a:moveTo>
                    <a:pt x="285749" y="0"/>
                  </a:moveTo>
                  <a:lnTo>
                    <a:pt x="15944804" y="0"/>
                  </a:lnTo>
                  <a:lnTo>
                    <a:pt x="15991154" y="3739"/>
                  </a:lnTo>
                  <a:lnTo>
                    <a:pt x="16035123" y="14567"/>
                  </a:lnTo>
                  <a:lnTo>
                    <a:pt x="16076123" y="31894"/>
                  </a:lnTo>
                  <a:lnTo>
                    <a:pt x="16113565" y="55133"/>
                  </a:lnTo>
                  <a:lnTo>
                    <a:pt x="16146860" y="83694"/>
                  </a:lnTo>
                  <a:lnTo>
                    <a:pt x="16175421" y="116989"/>
                  </a:lnTo>
                  <a:lnTo>
                    <a:pt x="16198660" y="154430"/>
                  </a:lnTo>
                  <a:lnTo>
                    <a:pt x="16215987" y="195430"/>
                  </a:lnTo>
                  <a:lnTo>
                    <a:pt x="16226815" y="239399"/>
                  </a:lnTo>
                  <a:lnTo>
                    <a:pt x="16230555" y="285749"/>
                  </a:lnTo>
                  <a:lnTo>
                    <a:pt x="16230555" y="5746104"/>
                  </a:lnTo>
                  <a:lnTo>
                    <a:pt x="16226815" y="5792454"/>
                  </a:lnTo>
                  <a:lnTo>
                    <a:pt x="16215987" y="5836423"/>
                  </a:lnTo>
                  <a:lnTo>
                    <a:pt x="16198660" y="5877423"/>
                  </a:lnTo>
                  <a:lnTo>
                    <a:pt x="16175421" y="5914864"/>
                  </a:lnTo>
                  <a:lnTo>
                    <a:pt x="16146860" y="5948160"/>
                  </a:lnTo>
                  <a:lnTo>
                    <a:pt x="16113565" y="5976721"/>
                  </a:lnTo>
                  <a:lnTo>
                    <a:pt x="16076123" y="5999959"/>
                  </a:lnTo>
                  <a:lnTo>
                    <a:pt x="16035123" y="6017286"/>
                  </a:lnTo>
                  <a:lnTo>
                    <a:pt x="15991154" y="6028114"/>
                  </a:lnTo>
                  <a:lnTo>
                    <a:pt x="15976156" y="6029324"/>
                  </a:lnTo>
                </a:path>
                <a:path w="16230600" h="6029325">
                  <a:moveTo>
                    <a:pt x="254397" y="6029324"/>
                  </a:moveTo>
                  <a:lnTo>
                    <a:pt x="195430" y="6017286"/>
                  </a:lnTo>
                  <a:lnTo>
                    <a:pt x="154430" y="5999959"/>
                  </a:lnTo>
                  <a:lnTo>
                    <a:pt x="116989" y="5976721"/>
                  </a:lnTo>
                  <a:lnTo>
                    <a:pt x="83694" y="5948160"/>
                  </a:lnTo>
                  <a:lnTo>
                    <a:pt x="55133" y="5914864"/>
                  </a:lnTo>
                  <a:lnTo>
                    <a:pt x="31894" y="5877423"/>
                  </a:lnTo>
                  <a:lnTo>
                    <a:pt x="14567" y="5836423"/>
                  </a:lnTo>
                  <a:lnTo>
                    <a:pt x="3739" y="5792454"/>
                  </a:lnTo>
                  <a:lnTo>
                    <a:pt x="0" y="5746105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0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0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</a:path>
              </a:pathLst>
            </a:custGeom>
            <a:ln w="76199">
              <a:solidFill>
                <a:srgbClr val="2A56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205918" y="5545275"/>
            <a:ext cx="305371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355">
                <a:latin typeface="Malgun Gothic"/>
                <a:cs typeface="Malgun Gothic"/>
              </a:rPr>
              <a:t>태그를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통해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5">
                <a:latin typeface="Malgun Gothic"/>
                <a:cs typeface="Malgun Gothic"/>
              </a:rPr>
              <a:t>취향에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맞는 </a:t>
            </a:r>
            <a:r>
              <a:rPr dirty="0" sz="2600" spc="-355">
                <a:latin typeface="Malgun Gothic"/>
                <a:cs typeface="Malgun Gothic"/>
              </a:rPr>
              <a:t>행사를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찾음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05918" y="3553521"/>
            <a:ext cx="270700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355">
                <a:latin typeface="Malgun Gothic"/>
                <a:cs typeface="Malgun Gothic"/>
              </a:rPr>
              <a:t>휴일에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70">
                <a:latin typeface="Malgun Gothic"/>
                <a:cs typeface="Malgun Gothic"/>
              </a:rPr>
              <a:t>친구들과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함께 </a:t>
            </a:r>
            <a:r>
              <a:rPr dirty="0" sz="2600" spc="-355">
                <a:latin typeface="Malgun Gothic"/>
                <a:cs typeface="Malgun Gothic"/>
              </a:rPr>
              <a:t>행사를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가고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60">
                <a:latin typeface="Malgun Gothic"/>
                <a:cs typeface="Malgun Gothic"/>
              </a:rPr>
              <a:t>싶음</a:t>
            </a:r>
            <a:endParaRPr sz="2600">
              <a:latin typeface="Malgun Gothic"/>
              <a:cs typeface="Malgun Gothic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0"/>
            <a:ext cx="18141315" cy="10287000"/>
            <a:chOff x="0" y="0"/>
            <a:chExt cx="18141315" cy="10287000"/>
          </a:xfrm>
        </p:grpSpPr>
        <p:sp>
          <p:nvSpPr>
            <p:cNvPr id="9" name="object 9" descr=""/>
            <p:cNvSpPr/>
            <p:nvPr/>
          </p:nvSpPr>
          <p:spPr>
            <a:xfrm>
              <a:off x="828409" y="3621786"/>
              <a:ext cx="1956435" cy="1008380"/>
            </a:xfrm>
            <a:custGeom>
              <a:avLst/>
              <a:gdLst/>
              <a:ahLst/>
              <a:cxnLst/>
              <a:rect l="l" t="t" r="r" b="b"/>
              <a:pathLst>
                <a:path w="1956435" h="1008379">
                  <a:moveTo>
                    <a:pt x="1670310" y="1008019"/>
                  </a:moveTo>
                  <a:lnTo>
                    <a:pt x="285747" y="1008019"/>
                  </a:lnTo>
                  <a:lnTo>
                    <a:pt x="239399" y="1004279"/>
                  </a:lnTo>
                  <a:lnTo>
                    <a:pt x="195430" y="993451"/>
                  </a:lnTo>
                  <a:lnTo>
                    <a:pt x="154431" y="976124"/>
                  </a:lnTo>
                  <a:lnTo>
                    <a:pt x="116989" y="952886"/>
                  </a:lnTo>
                  <a:lnTo>
                    <a:pt x="83694" y="924324"/>
                  </a:lnTo>
                  <a:lnTo>
                    <a:pt x="55133" y="891029"/>
                  </a:lnTo>
                  <a:lnTo>
                    <a:pt x="31894" y="853587"/>
                  </a:lnTo>
                  <a:lnTo>
                    <a:pt x="14567" y="812588"/>
                  </a:lnTo>
                  <a:lnTo>
                    <a:pt x="3739" y="768619"/>
                  </a:lnTo>
                  <a:lnTo>
                    <a:pt x="0" y="722269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1670307" y="0"/>
                  </a:lnTo>
                  <a:lnTo>
                    <a:pt x="1716657" y="3739"/>
                  </a:lnTo>
                  <a:lnTo>
                    <a:pt x="1760626" y="14567"/>
                  </a:lnTo>
                  <a:lnTo>
                    <a:pt x="1801626" y="31894"/>
                  </a:lnTo>
                  <a:lnTo>
                    <a:pt x="1839068" y="55133"/>
                  </a:lnTo>
                  <a:lnTo>
                    <a:pt x="1872363" y="83694"/>
                  </a:lnTo>
                  <a:lnTo>
                    <a:pt x="1900924" y="116989"/>
                  </a:lnTo>
                  <a:lnTo>
                    <a:pt x="1924163" y="154431"/>
                  </a:lnTo>
                  <a:lnTo>
                    <a:pt x="1941490" y="195430"/>
                  </a:lnTo>
                  <a:lnTo>
                    <a:pt x="1952318" y="239399"/>
                  </a:lnTo>
                  <a:lnTo>
                    <a:pt x="1956058" y="285749"/>
                  </a:lnTo>
                  <a:lnTo>
                    <a:pt x="1956058" y="722269"/>
                  </a:lnTo>
                  <a:lnTo>
                    <a:pt x="1952318" y="768619"/>
                  </a:lnTo>
                  <a:lnTo>
                    <a:pt x="1941490" y="812588"/>
                  </a:lnTo>
                  <a:lnTo>
                    <a:pt x="1924163" y="853587"/>
                  </a:lnTo>
                  <a:lnTo>
                    <a:pt x="1900924" y="891029"/>
                  </a:lnTo>
                  <a:lnTo>
                    <a:pt x="1872363" y="924324"/>
                  </a:lnTo>
                  <a:lnTo>
                    <a:pt x="1839068" y="952886"/>
                  </a:lnTo>
                  <a:lnTo>
                    <a:pt x="1801626" y="976124"/>
                  </a:lnTo>
                  <a:lnTo>
                    <a:pt x="1760626" y="993451"/>
                  </a:lnTo>
                  <a:lnTo>
                    <a:pt x="1716657" y="1004279"/>
                  </a:lnTo>
                  <a:lnTo>
                    <a:pt x="1670310" y="1008019"/>
                  </a:lnTo>
                  <a:close/>
                </a:path>
              </a:pathLst>
            </a:custGeom>
            <a:solidFill>
              <a:srgbClr val="3160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3103" y="3749040"/>
              <a:ext cx="1182623" cy="80162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828409" y="5565346"/>
              <a:ext cx="1956435" cy="1008380"/>
            </a:xfrm>
            <a:custGeom>
              <a:avLst/>
              <a:gdLst/>
              <a:ahLst/>
              <a:cxnLst/>
              <a:rect l="l" t="t" r="r" b="b"/>
              <a:pathLst>
                <a:path w="1956435" h="1008379">
                  <a:moveTo>
                    <a:pt x="1670311" y="1008018"/>
                  </a:moveTo>
                  <a:lnTo>
                    <a:pt x="285746" y="1008018"/>
                  </a:lnTo>
                  <a:lnTo>
                    <a:pt x="239399" y="1004279"/>
                  </a:lnTo>
                  <a:lnTo>
                    <a:pt x="195430" y="993451"/>
                  </a:lnTo>
                  <a:lnTo>
                    <a:pt x="154431" y="976124"/>
                  </a:lnTo>
                  <a:lnTo>
                    <a:pt x="116989" y="952886"/>
                  </a:lnTo>
                  <a:lnTo>
                    <a:pt x="83694" y="924324"/>
                  </a:lnTo>
                  <a:lnTo>
                    <a:pt x="55133" y="891029"/>
                  </a:lnTo>
                  <a:lnTo>
                    <a:pt x="31894" y="853587"/>
                  </a:lnTo>
                  <a:lnTo>
                    <a:pt x="14567" y="812588"/>
                  </a:lnTo>
                  <a:lnTo>
                    <a:pt x="3739" y="768619"/>
                  </a:lnTo>
                  <a:lnTo>
                    <a:pt x="0" y="722269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1670307" y="0"/>
                  </a:lnTo>
                  <a:lnTo>
                    <a:pt x="1716657" y="3739"/>
                  </a:lnTo>
                  <a:lnTo>
                    <a:pt x="1760626" y="14567"/>
                  </a:lnTo>
                  <a:lnTo>
                    <a:pt x="1801626" y="31894"/>
                  </a:lnTo>
                  <a:lnTo>
                    <a:pt x="1839068" y="55133"/>
                  </a:lnTo>
                  <a:lnTo>
                    <a:pt x="1872363" y="83694"/>
                  </a:lnTo>
                  <a:lnTo>
                    <a:pt x="1900924" y="116989"/>
                  </a:lnTo>
                  <a:lnTo>
                    <a:pt x="1924163" y="154431"/>
                  </a:lnTo>
                  <a:lnTo>
                    <a:pt x="1941490" y="195430"/>
                  </a:lnTo>
                  <a:lnTo>
                    <a:pt x="1952318" y="239399"/>
                  </a:lnTo>
                  <a:lnTo>
                    <a:pt x="1956058" y="285749"/>
                  </a:lnTo>
                  <a:lnTo>
                    <a:pt x="1956058" y="722269"/>
                  </a:lnTo>
                  <a:lnTo>
                    <a:pt x="1952318" y="768619"/>
                  </a:lnTo>
                  <a:lnTo>
                    <a:pt x="1941490" y="812588"/>
                  </a:lnTo>
                  <a:lnTo>
                    <a:pt x="1924163" y="853587"/>
                  </a:lnTo>
                  <a:lnTo>
                    <a:pt x="1900924" y="891029"/>
                  </a:lnTo>
                  <a:lnTo>
                    <a:pt x="1872363" y="924324"/>
                  </a:lnTo>
                  <a:lnTo>
                    <a:pt x="1839068" y="952886"/>
                  </a:lnTo>
                  <a:lnTo>
                    <a:pt x="1801626" y="976124"/>
                  </a:lnTo>
                  <a:lnTo>
                    <a:pt x="1760626" y="993451"/>
                  </a:lnTo>
                  <a:lnTo>
                    <a:pt x="1716657" y="1004279"/>
                  </a:lnTo>
                  <a:lnTo>
                    <a:pt x="1670311" y="1008018"/>
                  </a:lnTo>
                  <a:close/>
                </a:path>
              </a:pathLst>
            </a:custGeom>
            <a:solidFill>
              <a:srgbClr val="3160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1391" y="5690615"/>
              <a:ext cx="1155191" cy="804671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828409" y="7486051"/>
              <a:ext cx="1956435" cy="1008380"/>
            </a:xfrm>
            <a:custGeom>
              <a:avLst/>
              <a:gdLst/>
              <a:ahLst/>
              <a:cxnLst/>
              <a:rect l="l" t="t" r="r" b="b"/>
              <a:pathLst>
                <a:path w="1956435" h="1008379">
                  <a:moveTo>
                    <a:pt x="1670307" y="1008018"/>
                  </a:moveTo>
                  <a:lnTo>
                    <a:pt x="285749" y="1008018"/>
                  </a:lnTo>
                  <a:lnTo>
                    <a:pt x="239399" y="1004278"/>
                  </a:lnTo>
                  <a:lnTo>
                    <a:pt x="195430" y="993450"/>
                  </a:lnTo>
                  <a:lnTo>
                    <a:pt x="154431" y="976123"/>
                  </a:lnTo>
                  <a:lnTo>
                    <a:pt x="116989" y="952885"/>
                  </a:lnTo>
                  <a:lnTo>
                    <a:pt x="83694" y="924324"/>
                  </a:lnTo>
                  <a:lnTo>
                    <a:pt x="55133" y="891029"/>
                  </a:lnTo>
                  <a:lnTo>
                    <a:pt x="31894" y="853587"/>
                  </a:lnTo>
                  <a:lnTo>
                    <a:pt x="14567" y="812587"/>
                  </a:lnTo>
                  <a:lnTo>
                    <a:pt x="3739" y="768618"/>
                  </a:lnTo>
                  <a:lnTo>
                    <a:pt x="0" y="722268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1670307" y="0"/>
                  </a:lnTo>
                  <a:lnTo>
                    <a:pt x="1716657" y="3739"/>
                  </a:lnTo>
                  <a:lnTo>
                    <a:pt x="1760626" y="14567"/>
                  </a:lnTo>
                  <a:lnTo>
                    <a:pt x="1801626" y="31894"/>
                  </a:lnTo>
                  <a:lnTo>
                    <a:pt x="1839068" y="55133"/>
                  </a:lnTo>
                  <a:lnTo>
                    <a:pt x="1872363" y="83694"/>
                  </a:lnTo>
                  <a:lnTo>
                    <a:pt x="1900924" y="116989"/>
                  </a:lnTo>
                  <a:lnTo>
                    <a:pt x="1924163" y="154431"/>
                  </a:lnTo>
                  <a:lnTo>
                    <a:pt x="1941490" y="195430"/>
                  </a:lnTo>
                  <a:lnTo>
                    <a:pt x="1952318" y="239399"/>
                  </a:lnTo>
                  <a:lnTo>
                    <a:pt x="1956058" y="285749"/>
                  </a:lnTo>
                  <a:lnTo>
                    <a:pt x="1956058" y="722268"/>
                  </a:lnTo>
                  <a:lnTo>
                    <a:pt x="1952318" y="768618"/>
                  </a:lnTo>
                  <a:lnTo>
                    <a:pt x="1941490" y="812587"/>
                  </a:lnTo>
                  <a:lnTo>
                    <a:pt x="1924163" y="853587"/>
                  </a:lnTo>
                  <a:lnTo>
                    <a:pt x="1900924" y="891029"/>
                  </a:lnTo>
                  <a:lnTo>
                    <a:pt x="1872363" y="924324"/>
                  </a:lnTo>
                  <a:lnTo>
                    <a:pt x="1839068" y="952885"/>
                  </a:lnTo>
                  <a:lnTo>
                    <a:pt x="1801626" y="976123"/>
                  </a:lnTo>
                  <a:lnTo>
                    <a:pt x="1760626" y="993450"/>
                  </a:lnTo>
                  <a:lnTo>
                    <a:pt x="1716657" y="1004278"/>
                  </a:lnTo>
                  <a:lnTo>
                    <a:pt x="1670307" y="1008018"/>
                  </a:lnTo>
                  <a:close/>
                </a:path>
              </a:pathLst>
            </a:custGeom>
            <a:solidFill>
              <a:srgbClr val="3160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535" y="7613903"/>
              <a:ext cx="1146047" cy="80162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213617" y="2131672"/>
              <a:ext cx="962660" cy="963294"/>
            </a:xfrm>
            <a:custGeom>
              <a:avLst/>
              <a:gdLst/>
              <a:ahLst/>
              <a:cxnLst/>
              <a:rect l="l" t="t" r="r" b="b"/>
              <a:pathLst>
                <a:path w="962660" h="963294">
                  <a:moveTo>
                    <a:pt x="955787" y="963293"/>
                  </a:moveTo>
                  <a:lnTo>
                    <a:pt x="6840" y="963293"/>
                  </a:lnTo>
                  <a:lnTo>
                    <a:pt x="0" y="956454"/>
                  </a:lnTo>
                  <a:lnTo>
                    <a:pt x="0" y="860945"/>
                  </a:lnTo>
                  <a:lnTo>
                    <a:pt x="4240" y="813782"/>
                  </a:lnTo>
                  <a:lnTo>
                    <a:pt x="16462" y="769368"/>
                  </a:lnTo>
                  <a:lnTo>
                    <a:pt x="35919" y="728450"/>
                  </a:lnTo>
                  <a:lnTo>
                    <a:pt x="61863" y="691776"/>
                  </a:lnTo>
                  <a:lnTo>
                    <a:pt x="93546" y="660093"/>
                  </a:lnTo>
                  <a:lnTo>
                    <a:pt x="130221" y="634149"/>
                  </a:lnTo>
                  <a:lnTo>
                    <a:pt x="171139" y="614692"/>
                  </a:lnTo>
                  <a:lnTo>
                    <a:pt x="215553" y="602469"/>
                  </a:lnTo>
                  <a:lnTo>
                    <a:pt x="262715" y="598229"/>
                  </a:lnTo>
                  <a:lnTo>
                    <a:pt x="699909" y="598229"/>
                  </a:lnTo>
                  <a:lnTo>
                    <a:pt x="747072" y="602469"/>
                  </a:lnTo>
                  <a:lnTo>
                    <a:pt x="791486" y="614692"/>
                  </a:lnTo>
                  <a:lnTo>
                    <a:pt x="832405" y="634149"/>
                  </a:lnTo>
                  <a:lnTo>
                    <a:pt x="869079" y="660093"/>
                  </a:lnTo>
                  <a:lnTo>
                    <a:pt x="900763" y="691776"/>
                  </a:lnTo>
                  <a:lnTo>
                    <a:pt x="926707" y="728450"/>
                  </a:lnTo>
                  <a:lnTo>
                    <a:pt x="946164" y="769368"/>
                  </a:lnTo>
                  <a:lnTo>
                    <a:pt x="958386" y="813782"/>
                  </a:lnTo>
                  <a:lnTo>
                    <a:pt x="962627" y="860945"/>
                  </a:lnTo>
                  <a:lnTo>
                    <a:pt x="962627" y="956454"/>
                  </a:lnTo>
                  <a:lnTo>
                    <a:pt x="955787" y="963293"/>
                  </a:lnTo>
                  <a:close/>
                </a:path>
                <a:path w="962660" h="963294">
                  <a:moveTo>
                    <a:pt x="481313" y="557150"/>
                  </a:moveTo>
                  <a:lnTo>
                    <a:pt x="436186" y="553497"/>
                  </a:lnTo>
                  <a:lnTo>
                    <a:pt x="393356" y="542924"/>
                  </a:lnTo>
                  <a:lnTo>
                    <a:pt x="353400" y="526009"/>
                  </a:lnTo>
                  <a:lnTo>
                    <a:pt x="316896" y="503330"/>
                  </a:lnTo>
                  <a:lnTo>
                    <a:pt x="284423" y="475465"/>
                  </a:lnTo>
                  <a:lnTo>
                    <a:pt x="256557" y="442991"/>
                  </a:lnTo>
                  <a:lnTo>
                    <a:pt x="233878" y="406488"/>
                  </a:lnTo>
                  <a:lnTo>
                    <a:pt x="216963" y="366532"/>
                  </a:lnTo>
                  <a:lnTo>
                    <a:pt x="206391" y="323701"/>
                  </a:lnTo>
                  <a:lnTo>
                    <a:pt x="202738" y="278575"/>
                  </a:lnTo>
                  <a:lnTo>
                    <a:pt x="206391" y="233448"/>
                  </a:lnTo>
                  <a:lnTo>
                    <a:pt x="216963" y="190618"/>
                  </a:lnTo>
                  <a:lnTo>
                    <a:pt x="233878" y="150662"/>
                  </a:lnTo>
                  <a:lnTo>
                    <a:pt x="256557" y="114158"/>
                  </a:lnTo>
                  <a:lnTo>
                    <a:pt x="284423" y="81684"/>
                  </a:lnTo>
                  <a:lnTo>
                    <a:pt x="316896" y="53819"/>
                  </a:lnTo>
                  <a:lnTo>
                    <a:pt x="353400" y="31140"/>
                  </a:lnTo>
                  <a:lnTo>
                    <a:pt x="393356" y="14225"/>
                  </a:lnTo>
                  <a:lnTo>
                    <a:pt x="436186" y="3652"/>
                  </a:lnTo>
                  <a:lnTo>
                    <a:pt x="481313" y="0"/>
                  </a:lnTo>
                  <a:lnTo>
                    <a:pt x="526439" y="3652"/>
                  </a:lnTo>
                  <a:lnTo>
                    <a:pt x="569270" y="14225"/>
                  </a:lnTo>
                  <a:lnTo>
                    <a:pt x="609225" y="31140"/>
                  </a:lnTo>
                  <a:lnTo>
                    <a:pt x="645729" y="53819"/>
                  </a:lnTo>
                  <a:lnTo>
                    <a:pt x="678203" y="81684"/>
                  </a:lnTo>
                  <a:lnTo>
                    <a:pt x="706068" y="114158"/>
                  </a:lnTo>
                  <a:lnTo>
                    <a:pt x="728747" y="150662"/>
                  </a:lnTo>
                  <a:lnTo>
                    <a:pt x="745662" y="190618"/>
                  </a:lnTo>
                  <a:lnTo>
                    <a:pt x="756235" y="233448"/>
                  </a:lnTo>
                  <a:lnTo>
                    <a:pt x="759887" y="278575"/>
                  </a:lnTo>
                  <a:lnTo>
                    <a:pt x="756235" y="323701"/>
                  </a:lnTo>
                  <a:lnTo>
                    <a:pt x="745662" y="366532"/>
                  </a:lnTo>
                  <a:lnTo>
                    <a:pt x="728747" y="406488"/>
                  </a:lnTo>
                  <a:lnTo>
                    <a:pt x="706068" y="442991"/>
                  </a:lnTo>
                  <a:lnTo>
                    <a:pt x="678203" y="475465"/>
                  </a:lnTo>
                  <a:lnTo>
                    <a:pt x="645729" y="503330"/>
                  </a:lnTo>
                  <a:lnTo>
                    <a:pt x="609225" y="526009"/>
                  </a:lnTo>
                  <a:lnTo>
                    <a:pt x="569270" y="542924"/>
                  </a:lnTo>
                  <a:lnTo>
                    <a:pt x="526439" y="553497"/>
                  </a:lnTo>
                  <a:lnTo>
                    <a:pt x="481313" y="557150"/>
                  </a:lnTo>
                  <a:close/>
                </a:path>
              </a:pathLst>
            </a:custGeom>
            <a:solidFill>
              <a:srgbClr val="2A56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2471" y="2429255"/>
              <a:ext cx="2907791" cy="612647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0" y="0"/>
              <a:ext cx="18141315" cy="10287635"/>
            </a:xfrm>
            <a:custGeom>
              <a:avLst/>
              <a:gdLst/>
              <a:ahLst/>
              <a:cxnLst/>
              <a:rect l="l" t="t" r="r" b="b"/>
              <a:pathLst>
                <a:path w="18141315" h="10287635">
                  <a:moveTo>
                    <a:pt x="18141061" y="6971703"/>
                  </a:moveTo>
                  <a:lnTo>
                    <a:pt x="12362091" y="6968884"/>
                  </a:lnTo>
                  <a:lnTo>
                    <a:pt x="12362091" y="5140693"/>
                  </a:lnTo>
                  <a:lnTo>
                    <a:pt x="18141023" y="5143512"/>
                  </a:lnTo>
                  <a:lnTo>
                    <a:pt x="18141049" y="5095887"/>
                  </a:lnTo>
                  <a:lnTo>
                    <a:pt x="12362091" y="5093068"/>
                  </a:lnTo>
                  <a:lnTo>
                    <a:pt x="12362091" y="0"/>
                  </a:lnTo>
                  <a:lnTo>
                    <a:pt x="12314466" y="0"/>
                  </a:lnTo>
                  <a:lnTo>
                    <a:pt x="12314466" y="5093043"/>
                  </a:lnTo>
                  <a:lnTo>
                    <a:pt x="12314466" y="5140668"/>
                  </a:lnTo>
                  <a:lnTo>
                    <a:pt x="12314466" y="6968858"/>
                  </a:lnTo>
                  <a:lnTo>
                    <a:pt x="7561275" y="6966534"/>
                  </a:lnTo>
                  <a:lnTo>
                    <a:pt x="7561275" y="5138344"/>
                  </a:lnTo>
                  <a:lnTo>
                    <a:pt x="12314466" y="5140668"/>
                  </a:lnTo>
                  <a:lnTo>
                    <a:pt x="12314466" y="5093043"/>
                  </a:lnTo>
                  <a:lnTo>
                    <a:pt x="7561275" y="5090719"/>
                  </a:lnTo>
                  <a:lnTo>
                    <a:pt x="7561275" y="2131720"/>
                  </a:lnTo>
                  <a:lnTo>
                    <a:pt x="7513650" y="2131720"/>
                  </a:lnTo>
                  <a:lnTo>
                    <a:pt x="7513650" y="5090693"/>
                  </a:lnTo>
                  <a:lnTo>
                    <a:pt x="0" y="5087010"/>
                  </a:lnTo>
                  <a:lnTo>
                    <a:pt x="0" y="5134635"/>
                  </a:lnTo>
                  <a:lnTo>
                    <a:pt x="7513650" y="5138318"/>
                  </a:lnTo>
                  <a:lnTo>
                    <a:pt x="7513650" y="6966509"/>
                  </a:lnTo>
                  <a:lnTo>
                    <a:pt x="0" y="6962826"/>
                  </a:lnTo>
                  <a:lnTo>
                    <a:pt x="0" y="7010451"/>
                  </a:lnTo>
                  <a:lnTo>
                    <a:pt x="7513650" y="7014134"/>
                  </a:lnTo>
                  <a:lnTo>
                    <a:pt x="7513650" y="10287013"/>
                  </a:lnTo>
                  <a:lnTo>
                    <a:pt x="7561275" y="10287013"/>
                  </a:lnTo>
                  <a:lnTo>
                    <a:pt x="7561275" y="7014159"/>
                  </a:lnTo>
                  <a:lnTo>
                    <a:pt x="12314466" y="7016483"/>
                  </a:lnTo>
                  <a:lnTo>
                    <a:pt x="12314466" y="10287000"/>
                  </a:lnTo>
                  <a:lnTo>
                    <a:pt x="12362091" y="10287000"/>
                  </a:lnTo>
                  <a:lnTo>
                    <a:pt x="12362091" y="7016509"/>
                  </a:lnTo>
                  <a:lnTo>
                    <a:pt x="18141036" y="7019328"/>
                  </a:lnTo>
                  <a:lnTo>
                    <a:pt x="18141061" y="697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87826" y="9694410"/>
              <a:ext cx="17112615" cy="0"/>
            </a:xfrm>
            <a:custGeom>
              <a:avLst/>
              <a:gdLst/>
              <a:ahLst/>
              <a:cxnLst/>
              <a:rect l="l" t="t" r="r" b="b"/>
              <a:pathLst>
                <a:path w="17112615" h="0">
                  <a:moveTo>
                    <a:pt x="0" y="0"/>
                  </a:moveTo>
                  <a:lnTo>
                    <a:pt x="17112345" y="0"/>
                  </a:lnTo>
                </a:path>
              </a:pathLst>
            </a:custGeom>
            <a:ln w="19049">
              <a:solidFill>
                <a:srgbClr val="3160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3205918" y="7589364"/>
            <a:ext cx="221234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325">
                <a:latin typeface="Malgun Gothic"/>
                <a:cs typeface="Malgun Gothic"/>
              </a:rPr>
              <a:t>행사</a:t>
            </a:r>
            <a:r>
              <a:rPr dirty="0" sz="2600" spc="-58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조회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240">
                <a:latin typeface="Malgun Gothic"/>
                <a:cs typeface="Malgun Gothic"/>
              </a:rPr>
              <a:t>및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검색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886870" y="3508743"/>
            <a:ext cx="3681729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325">
                <a:latin typeface="Malgun Gothic"/>
                <a:cs typeface="Malgun Gothic"/>
              </a:rPr>
              <a:t>여러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관심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있는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5">
                <a:latin typeface="Malgun Gothic"/>
                <a:cs typeface="Malgun Gothic"/>
              </a:rPr>
              <a:t>행사나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80">
                <a:latin typeface="Malgun Gothic"/>
                <a:cs typeface="Malgun Gothic"/>
              </a:rPr>
              <a:t>부스를 </a:t>
            </a:r>
            <a:r>
              <a:rPr dirty="0" sz="2600" spc="-355">
                <a:latin typeface="Malgun Gothic"/>
                <a:cs typeface="Malgun Gothic"/>
              </a:rPr>
              <a:t>모아서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보고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60">
                <a:latin typeface="Malgun Gothic"/>
                <a:cs typeface="Malgun Gothic"/>
              </a:rPr>
              <a:t>싶음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886870" y="5452303"/>
            <a:ext cx="410972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325">
                <a:latin typeface="Malgun Gothic"/>
                <a:cs typeface="Malgun Gothic"/>
              </a:rPr>
              <a:t>관심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있는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5">
                <a:latin typeface="Malgun Gothic"/>
                <a:cs typeface="Malgun Gothic"/>
              </a:rPr>
              <a:t>행사나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부스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등에 </a:t>
            </a:r>
            <a:r>
              <a:rPr dirty="0" sz="2600" spc="-370">
                <a:latin typeface="Malgun Gothic"/>
                <a:cs typeface="Malgun Gothic"/>
              </a:rPr>
              <a:t>북마크해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90">
                <a:latin typeface="Malgun Gothic"/>
                <a:cs typeface="Malgun Gothic"/>
              </a:rPr>
              <a:t>마이페이지에서</a:t>
            </a:r>
            <a:r>
              <a:rPr dirty="0" sz="2600" spc="-560">
                <a:latin typeface="Malgun Gothic"/>
                <a:cs typeface="Malgun Gothic"/>
              </a:rPr>
              <a:t> </a:t>
            </a:r>
            <a:r>
              <a:rPr dirty="0" sz="2600" spc="-380">
                <a:latin typeface="Malgun Gothic"/>
                <a:cs typeface="Malgun Gothic"/>
              </a:rPr>
              <a:t>모아봄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886870" y="7442603"/>
            <a:ext cx="1517650" cy="958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100"/>
              </a:spcBef>
            </a:pPr>
            <a:r>
              <a:rPr dirty="0" sz="2600" spc="-325">
                <a:latin typeface="Malgun Gothic"/>
                <a:cs typeface="Malgun Gothic"/>
              </a:rPr>
              <a:t>행사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80">
                <a:latin typeface="Malgun Gothic"/>
                <a:cs typeface="Malgun Gothic"/>
              </a:rPr>
              <a:t>북마크 </a:t>
            </a:r>
            <a:r>
              <a:rPr dirty="0" sz="2600" spc="-325">
                <a:latin typeface="Malgun Gothic"/>
                <a:cs typeface="Malgun Gothic"/>
              </a:rPr>
              <a:t>부스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80">
                <a:latin typeface="Malgun Gothic"/>
                <a:cs typeface="Malgun Gothic"/>
              </a:rPr>
              <a:t>북마크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2852589" y="7519768"/>
            <a:ext cx="186499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325">
                <a:latin typeface="Malgun Gothic"/>
                <a:cs typeface="Malgun Gothic"/>
              </a:rPr>
              <a:t>부스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정보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조회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2852589" y="3553521"/>
            <a:ext cx="3615054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355">
                <a:latin typeface="Malgun Gothic"/>
                <a:cs typeface="Malgun Gothic"/>
              </a:rPr>
              <a:t>부스에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내가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70">
                <a:latin typeface="Malgun Gothic"/>
                <a:cs typeface="Malgun Gothic"/>
              </a:rPr>
              <a:t>사고싶은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80">
                <a:latin typeface="Malgun Gothic"/>
                <a:cs typeface="Malgun Gothic"/>
              </a:rPr>
              <a:t>상품이 </a:t>
            </a:r>
            <a:r>
              <a:rPr dirty="0" sz="2600" spc="-325">
                <a:latin typeface="Malgun Gothic"/>
                <a:cs typeface="Malgun Gothic"/>
              </a:rPr>
              <a:t>아직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70">
                <a:latin typeface="Malgun Gothic"/>
                <a:cs typeface="Malgun Gothic"/>
              </a:rPr>
              <a:t>남았는지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70">
                <a:latin typeface="Malgun Gothic"/>
                <a:cs typeface="Malgun Gothic"/>
              </a:rPr>
              <a:t>확인하고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싶음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2852589" y="5545275"/>
            <a:ext cx="305371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325">
                <a:latin typeface="Malgun Gothic"/>
                <a:cs typeface="Malgun Gothic"/>
              </a:rPr>
              <a:t>부스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5">
                <a:latin typeface="Malgun Gothic"/>
                <a:cs typeface="Malgun Gothic"/>
              </a:rPr>
              <a:t>정보를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80">
                <a:latin typeface="Malgun Gothic"/>
                <a:cs typeface="Malgun Gothic"/>
              </a:rPr>
              <a:t>들어가</a:t>
            </a:r>
            <a:r>
              <a:rPr dirty="0" sz="2600" spc="650">
                <a:latin typeface="Malgun Gothic"/>
                <a:cs typeface="Malgun Gothic"/>
              </a:rPr>
              <a:t> </a:t>
            </a:r>
            <a:r>
              <a:rPr dirty="0" sz="2600" spc="-325">
                <a:latin typeface="Malgun Gothic"/>
                <a:cs typeface="Malgun Gothic"/>
              </a:rPr>
              <a:t>상품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5">
                <a:latin typeface="Malgun Gothic"/>
                <a:cs typeface="Malgun Gothic"/>
              </a:rPr>
              <a:t>실시간</a:t>
            </a:r>
            <a:r>
              <a:rPr dirty="0" sz="2600" spc="-565">
                <a:latin typeface="Malgun Gothic"/>
                <a:cs typeface="Malgun Gothic"/>
              </a:rPr>
              <a:t> </a:t>
            </a:r>
            <a:r>
              <a:rPr dirty="0" sz="2600" spc="-355">
                <a:latin typeface="Malgun Gothic"/>
                <a:cs typeface="Malgun Gothic"/>
              </a:rPr>
              <a:t>재고를</a:t>
            </a:r>
            <a:r>
              <a:rPr dirty="0" sz="2600" spc="-570">
                <a:latin typeface="Malgun Gothic"/>
                <a:cs typeface="Malgun Gothic"/>
              </a:rPr>
              <a:t> </a:t>
            </a:r>
            <a:r>
              <a:rPr dirty="0" sz="2600" spc="-350">
                <a:latin typeface="Malgun Gothic"/>
                <a:cs typeface="Malgun Gothic"/>
              </a:rPr>
              <a:t>확인</a:t>
            </a:r>
            <a:endParaRPr sz="2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5998" y="3393618"/>
            <a:ext cx="1581149" cy="15811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9307" y="3393618"/>
            <a:ext cx="1581149" cy="15811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9627" y="3393618"/>
            <a:ext cx="1581149" cy="15811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9582" y="3393618"/>
            <a:ext cx="1581149" cy="15811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1799" y="3393618"/>
            <a:ext cx="1581149" cy="158114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563569" y="5285995"/>
            <a:ext cx="11722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80">
                <a:latin typeface="Malgun Gothic"/>
                <a:cs typeface="Malgun Gothic"/>
              </a:rPr>
              <a:t>김선호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871533" y="5285995"/>
            <a:ext cx="11722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80">
                <a:latin typeface="Malgun Gothic"/>
                <a:cs typeface="Malgun Gothic"/>
              </a:rPr>
              <a:t>조민기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865423" y="5285995"/>
            <a:ext cx="11722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80">
                <a:latin typeface="Malgun Gothic"/>
                <a:cs typeface="Malgun Gothic"/>
              </a:rPr>
              <a:t>이용준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694024" y="5285995"/>
            <a:ext cx="11722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80">
                <a:latin typeface="Malgun Gothic"/>
                <a:cs typeface="Malgun Gothic"/>
              </a:rPr>
              <a:t>민서연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954321" y="5285995"/>
            <a:ext cx="11722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80">
                <a:latin typeface="Malgun Gothic"/>
                <a:cs typeface="Malgun Gothic"/>
              </a:rPr>
              <a:t>문시원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17262" y="6068067"/>
            <a:ext cx="1673860" cy="106616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dirty="0" sz="2700" spc="60" b="1">
                <a:latin typeface="Tahoma"/>
                <a:cs typeface="Tahoma"/>
              </a:rPr>
              <a:t>FrontEnd</a:t>
            </a:r>
            <a:endParaRPr sz="2700">
              <a:latin typeface="Tahoma"/>
              <a:cs typeface="Tahoma"/>
            </a:endParaRPr>
          </a:p>
          <a:p>
            <a:pPr algn="ctr" marR="38100">
              <a:lnSpc>
                <a:spcPct val="100000"/>
              </a:lnSpc>
              <a:spcBef>
                <a:spcPts val="685"/>
              </a:spcBef>
            </a:pPr>
            <a:r>
              <a:rPr dirty="0" sz="3050" spc="-535">
                <a:latin typeface="Malgun Gothic"/>
                <a:cs typeface="Malgun Gothic"/>
              </a:rPr>
              <a:t>팀장</a:t>
            </a:r>
            <a:endParaRPr sz="305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485935" y="6144942"/>
            <a:ext cx="158813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80" b="1">
                <a:latin typeface="Tahoma"/>
                <a:cs typeface="Tahoma"/>
              </a:rPr>
              <a:t>BackEnd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620571" y="6144942"/>
            <a:ext cx="167386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60" b="1">
                <a:latin typeface="Tahoma"/>
                <a:cs typeface="Tahoma"/>
              </a:rPr>
              <a:t>FrontEnd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614461" y="6144942"/>
            <a:ext cx="167386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60" b="1">
                <a:latin typeface="Tahoma"/>
                <a:cs typeface="Tahoma"/>
              </a:rPr>
              <a:t>FrontEnd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743720" y="6144942"/>
            <a:ext cx="158813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80" b="1">
                <a:latin typeface="Tahoma"/>
                <a:cs typeface="Tahoma"/>
              </a:rPr>
              <a:t>BackEnd</a:t>
            </a:r>
            <a:endParaRPr sz="2700">
              <a:latin typeface="Tahoma"/>
              <a:cs typeface="Tahoma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687" y="609600"/>
            <a:ext cx="3069335" cy="8900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2624" y="6562386"/>
            <a:ext cx="2368249" cy="81963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827" y="6254099"/>
            <a:ext cx="1343024" cy="1343024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6994252" y="2259356"/>
            <a:ext cx="238760" cy="271145"/>
          </a:xfrm>
          <a:custGeom>
            <a:avLst/>
            <a:gdLst/>
            <a:ahLst/>
            <a:cxnLst/>
            <a:rect l="l" t="t" r="r" b="b"/>
            <a:pathLst>
              <a:path w="238759" h="271144">
                <a:moveTo>
                  <a:pt x="0" y="0"/>
                </a:moveTo>
                <a:lnTo>
                  <a:pt x="43968" y="10827"/>
                </a:lnTo>
                <a:lnTo>
                  <a:pt x="84967" y="28154"/>
                </a:lnTo>
                <a:lnTo>
                  <a:pt x="122409" y="51392"/>
                </a:lnTo>
                <a:lnTo>
                  <a:pt x="155704" y="79953"/>
                </a:lnTo>
                <a:lnTo>
                  <a:pt x="184265" y="113249"/>
                </a:lnTo>
                <a:lnTo>
                  <a:pt x="207503" y="150690"/>
                </a:lnTo>
                <a:lnTo>
                  <a:pt x="224830" y="191689"/>
                </a:lnTo>
                <a:lnTo>
                  <a:pt x="235658" y="235658"/>
                </a:lnTo>
                <a:lnTo>
                  <a:pt x="238506" y="270949"/>
                </a:lnTo>
              </a:path>
            </a:pathLst>
          </a:custGeom>
          <a:ln w="76199">
            <a:solidFill>
              <a:srgbClr val="F698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770077" y="8472924"/>
            <a:ext cx="8463280" cy="274955"/>
          </a:xfrm>
          <a:custGeom>
            <a:avLst/>
            <a:gdLst/>
            <a:ahLst/>
            <a:cxnLst/>
            <a:rect l="l" t="t" r="r" b="b"/>
            <a:pathLst>
              <a:path w="8463280" h="274954">
                <a:moveTo>
                  <a:pt x="8462681" y="0"/>
                </a:moveTo>
                <a:lnTo>
                  <a:pt x="8449006" y="79259"/>
                </a:lnTo>
                <a:lnTo>
                  <a:pt x="8431679" y="120259"/>
                </a:lnTo>
                <a:lnTo>
                  <a:pt x="8408441" y="157700"/>
                </a:lnTo>
                <a:lnTo>
                  <a:pt x="8379880" y="190995"/>
                </a:lnTo>
                <a:lnTo>
                  <a:pt x="8346584" y="219556"/>
                </a:lnTo>
                <a:lnTo>
                  <a:pt x="8309143" y="242794"/>
                </a:lnTo>
                <a:lnTo>
                  <a:pt x="8268144" y="260121"/>
                </a:lnTo>
                <a:lnTo>
                  <a:pt x="8224175" y="270949"/>
                </a:lnTo>
                <a:lnTo>
                  <a:pt x="8177825" y="274689"/>
                </a:lnTo>
                <a:lnTo>
                  <a:pt x="271180" y="274689"/>
                </a:lnTo>
                <a:lnTo>
                  <a:pt x="224830" y="270949"/>
                </a:lnTo>
                <a:lnTo>
                  <a:pt x="180862" y="260121"/>
                </a:lnTo>
                <a:lnTo>
                  <a:pt x="139862" y="242794"/>
                </a:lnTo>
                <a:lnTo>
                  <a:pt x="102421" y="219556"/>
                </a:lnTo>
                <a:lnTo>
                  <a:pt x="69126" y="190995"/>
                </a:lnTo>
                <a:lnTo>
                  <a:pt x="40565" y="157700"/>
                </a:lnTo>
                <a:lnTo>
                  <a:pt x="17326" y="120259"/>
                </a:lnTo>
                <a:lnTo>
                  <a:pt x="0" y="79260"/>
                </a:lnTo>
              </a:path>
            </a:pathLst>
          </a:custGeom>
          <a:ln w="76199">
            <a:solidFill>
              <a:srgbClr val="F6981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43478" y="3620097"/>
            <a:ext cx="1083604" cy="12762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20850" y="6836350"/>
            <a:ext cx="2094861" cy="83984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005490" y="6583426"/>
            <a:ext cx="2324099" cy="11715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91541" y="816427"/>
            <a:ext cx="2486024" cy="154304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64247" y="2917353"/>
            <a:ext cx="2124074" cy="21240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327102" y="3363522"/>
            <a:ext cx="1676399" cy="1676399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4697696" y="3715565"/>
            <a:ext cx="3352165" cy="685800"/>
            <a:chOff x="4697696" y="3715565"/>
            <a:chExt cx="3352165" cy="685800"/>
          </a:xfrm>
        </p:grpSpPr>
        <p:sp>
          <p:nvSpPr>
            <p:cNvPr id="13" name="object 13" descr=""/>
            <p:cNvSpPr/>
            <p:nvPr/>
          </p:nvSpPr>
          <p:spPr>
            <a:xfrm>
              <a:off x="4697696" y="3972740"/>
              <a:ext cx="3266440" cy="171450"/>
            </a:xfrm>
            <a:custGeom>
              <a:avLst/>
              <a:gdLst/>
              <a:ahLst/>
              <a:cxnLst/>
              <a:rect l="l" t="t" r="r" b="b"/>
              <a:pathLst>
                <a:path w="3266440" h="171450">
                  <a:moveTo>
                    <a:pt x="0" y="0"/>
                  </a:moveTo>
                  <a:lnTo>
                    <a:pt x="3265925" y="0"/>
                  </a:lnTo>
                  <a:lnTo>
                    <a:pt x="3265925" y="171449"/>
                  </a:lnTo>
                  <a:lnTo>
                    <a:pt x="0" y="17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60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620722" y="3801290"/>
              <a:ext cx="342900" cy="514350"/>
            </a:xfrm>
            <a:custGeom>
              <a:avLst/>
              <a:gdLst/>
              <a:ahLst/>
              <a:cxnLst/>
              <a:rect l="l" t="t" r="r" b="b"/>
              <a:pathLst>
                <a:path w="342900" h="514350">
                  <a:moveTo>
                    <a:pt x="0" y="0"/>
                  </a:moveTo>
                  <a:lnTo>
                    <a:pt x="342899" y="257174"/>
                  </a:lnTo>
                  <a:lnTo>
                    <a:pt x="0" y="514349"/>
                  </a:lnTo>
                </a:path>
              </a:pathLst>
            </a:custGeom>
            <a:ln w="171449">
              <a:solidFill>
                <a:srgbClr val="3160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4697655" y="4517545"/>
            <a:ext cx="3352165" cy="685800"/>
            <a:chOff x="4697655" y="4517545"/>
            <a:chExt cx="3352165" cy="685800"/>
          </a:xfrm>
        </p:grpSpPr>
        <p:sp>
          <p:nvSpPr>
            <p:cNvPr id="16" name="object 16" descr=""/>
            <p:cNvSpPr/>
            <p:nvPr/>
          </p:nvSpPr>
          <p:spPr>
            <a:xfrm>
              <a:off x="4783380" y="4860445"/>
              <a:ext cx="3266440" cy="0"/>
            </a:xfrm>
            <a:custGeom>
              <a:avLst/>
              <a:gdLst/>
              <a:ahLst/>
              <a:cxnLst/>
              <a:rect l="l" t="t" r="r" b="b"/>
              <a:pathLst>
                <a:path w="3266440" h="0">
                  <a:moveTo>
                    <a:pt x="3265925" y="0"/>
                  </a:moveTo>
                  <a:lnTo>
                    <a:pt x="0" y="0"/>
                  </a:lnTo>
                </a:path>
              </a:pathLst>
            </a:custGeom>
            <a:ln w="171449">
              <a:solidFill>
                <a:srgbClr val="3160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783380" y="4603270"/>
              <a:ext cx="342900" cy="514350"/>
            </a:xfrm>
            <a:custGeom>
              <a:avLst/>
              <a:gdLst/>
              <a:ahLst/>
              <a:cxnLst/>
              <a:rect l="l" t="t" r="r" b="b"/>
              <a:pathLst>
                <a:path w="342900" h="514350">
                  <a:moveTo>
                    <a:pt x="342899" y="514349"/>
                  </a:moveTo>
                  <a:lnTo>
                    <a:pt x="0" y="257174"/>
                  </a:lnTo>
                  <a:lnTo>
                    <a:pt x="342899" y="0"/>
                  </a:lnTo>
                </a:path>
              </a:pathLst>
            </a:custGeom>
            <a:ln w="171449">
              <a:solidFill>
                <a:srgbClr val="3160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11485039" y="4044554"/>
            <a:ext cx="2692400" cy="457200"/>
            <a:chOff x="11485039" y="4044554"/>
            <a:chExt cx="2692400" cy="457200"/>
          </a:xfrm>
        </p:grpSpPr>
        <p:sp>
          <p:nvSpPr>
            <p:cNvPr id="19" name="object 19" descr=""/>
            <p:cNvSpPr/>
            <p:nvPr/>
          </p:nvSpPr>
          <p:spPr>
            <a:xfrm>
              <a:off x="11542189" y="4273154"/>
              <a:ext cx="2578100" cy="0"/>
            </a:xfrm>
            <a:custGeom>
              <a:avLst/>
              <a:gdLst/>
              <a:ahLst/>
              <a:cxnLst/>
              <a:rect l="l" t="t" r="r" b="b"/>
              <a:pathLst>
                <a:path w="2578100" h="0">
                  <a:moveTo>
                    <a:pt x="2577503" y="0"/>
                  </a:moveTo>
                  <a:lnTo>
                    <a:pt x="0" y="0"/>
                  </a:lnTo>
                </a:path>
              </a:pathLst>
            </a:custGeom>
            <a:ln w="114299">
              <a:solidFill>
                <a:srgbClr val="F698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1542189" y="4101704"/>
              <a:ext cx="2578100" cy="342900"/>
            </a:xfrm>
            <a:custGeom>
              <a:avLst/>
              <a:gdLst/>
              <a:ahLst/>
              <a:cxnLst/>
              <a:rect l="l" t="t" r="r" b="b"/>
              <a:pathLst>
                <a:path w="2578100" h="342900">
                  <a:moveTo>
                    <a:pt x="2348903" y="342899"/>
                  </a:moveTo>
                  <a:lnTo>
                    <a:pt x="2577503" y="171449"/>
                  </a:lnTo>
                  <a:lnTo>
                    <a:pt x="2348903" y="0"/>
                  </a:lnTo>
                </a:path>
                <a:path w="2578100" h="342900">
                  <a:moveTo>
                    <a:pt x="228599" y="342899"/>
                  </a:moveTo>
                  <a:lnTo>
                    <a:pt x="0" y="171449"/>
                  </a:lnTo>
                  <a:lnTo>
                    <a:pt x="228599" y="0"/>
                  </a:lnTo>
                </a:path>
              </a:pathLst>
            </a:custGeom>
            <a:ln w="114299">
              <a:solidFill>
                <a:srgbClr val="F698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732833" y="2408660"/>
            <a:ext cx="1095374" cy="1314449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4874002" y="3411527"/>
            <a:ext cx="23793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35">
                <a:latin typeface="Malgun Gothic"/>
                <a:cs typeface="Malgun Gothic"/>
              </a:rPr>
              <a:t>HTTP</a:t>
            </a:r>
            <a:r>
              <a:rPr dirty="0" sz="3000" spc="-655">
                <a:latin typeface="Malgun Gothic"/>
                <a:cs typeface="Malgun Gothic"/>
              </a:rPr>
              <a:t> </a:t>
            </a:r>
            <a:r>
              <a:rPr dirty="0" sz="3000" spc="-55">
                <a:latin typeface="Malgun Gothic"/>
                <a:cs typeface="Malgun Gothic"/>
              </a:rPr>
              <a:t>Request</a:t>
            </a:r>
            <a:endParaRPr sz="3000">
              <a:latin typeface="Malgun Gothic"/>
              <a:cs typeface="Malgun Gothic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2687" y="627888"/>
            <a:ext cx="5230367" cy="87172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05127" y="5044439"/>
            <a:ext cx="2218943" cy="493775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006583" y="5087111"/>
            <a:ext cx="917447" cy="478535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5371745" y="5045411"/>
            <a:ext cx="26231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35">
                <a:latin typeface="Malgun Gothic"/>
                <a:cs typeface="Malgun Gothic"/>
              </a:rPr>
              <a:t>HTTP</a:t>
            </a:r>
            <a:r>
              <a:rPr dirty="0" sz="3000" spc="-655">
                <a:latin typeface="Malgun Gothic"/>
                <a:cs typeface="Malgun Gothic"/>
              </a:rPr>
              <a:t> </a:t>
            </a:r>
            <a:r>
              <a:rPr dirty="0" sz="3000" spc="-70">
                <a:latin typeface="Malgun Gothic"/>
                <a:cs typeface="Malgun Gothic"/>
              </a:rPr>
              <a:t>Response</a:t>
            </a:r>
            <a:endParaRPr sz="3000">
              <a:latin typeface="Malgun Gothic"/>
              <a:cs typeface="Malgun Gothic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865352" y="5105400"/>
            <a:ext cx="2630423" cy="4785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87827" y="9694409"/>
            <a:ext cx="17112615" cy="0"/>
          </a:xfrm>
          <a:custGeom>
            <a:avLst/>
            <a:gdLst/>
            <a:ahLst/>
            <a:cxnLst/>
            <a:rect l="l" t="t" r="r" b="b"/>
            <a:pathLst>
              <a:path w="17112615" h="0">
                <a:moveTo>
                  <a:pt x="0" y="0"/>
                </a:moveTo>
                <a:lnTo>
                  <a:pt x="17112345" y="0"/>
                </a:lnTo>
              </a:path>
            </a:pathLst>
          </a:custGeom>
          <a:ln w="19049">
            <a:solidFill>
              <a:srgbClr val="3160D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903" y="4420370"/>
            <a:ext cx="3076574" cy="21716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0349" y="4612270"/>
            <a:ext cx="1790699" cy="17906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66350" y="3936330"/>
            <a:ext cx="2006329" cy="1928111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8032410" y="3456611"/>
            <a:ext cx="5067300" cy="5802630"/>
            <a:chOff x="8032410" y="3456611"/>
            <a:chExt cx="5067300" cy="5802630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3999" y="3456611"/>
              <a:ext cx="3162299" cy="282892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2410" y="5763058"/>
              <a:ext cx="5067299" cy="3495674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3236150" y="2681344"/>
            <a:ext cx="27838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894">
                <a:latin typeface="Malgun Gothic"/>
                <a:cs typeface="Malgun Gothic"/>
              </a:rPr>
              <a:t>Front-</a:t>
            </a:r>
            <a:r>
              <a:rPr dirty="0" sz="3000" spc="885">
                <a:latin typeface="Malgun Gothic"/>
                <a:cs typeface="Malgun Gothic"/>
              </a:rPr>
              <a:t>end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855145" y="2681344"/>
            <a:ext cx="26492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45">
                <a:solidFill>
                  <a:srgbClr val="000000"/>
                </a:solidFill>
              </a:rPr>
              <a:t>Back-</a:t>
            </a:r>
            <a:r>
              <a:rPr dirty="0" sz="3000" spc="885">
                <a:solidFill>
                  <a:srgbClr val="000000"/>
                </a:solidFill>
              </a:rPr>
              <a:t>end</a:t>
            </a:r>
            <a:endParaRPr sz="3000"/>
          </a:p>
        </p:txBody>
      </p:sp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3543" y="609600"/>
            <a:ext cx="3724655" cy="890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3705604" y="4832011"/>
          <a:ext cx="10158730" cy="3467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575"/>
                <a:gridCol w="4374515"/>
                <a:gridCol w="1687830"/>
                <a:gridCol w="2974975"/>
              </a:tblGrid>
              <a:tr h="591820">
                <a:tc>
                  <a:txBody>
                    <a:bodyPr/>
                    <a:lstStyle/>
                    <a:p>
                      <a:pPr marL="31750">
                        <a:lnSpc>
                          <a:spcPts val="3150"/>
                        </a:lnSpc>
                      </a:pPr>
                      <a:r>
                        <a:rPr dirty="0" sz="3000" spc="63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01</a:t>
                      </a:r>
                      <a:endParaRPr sz="3000">
                        <a:latin typeface="Malgun Gothic"/>
                        <a:cs typeface="Malgun Gothic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ts val="3175"/>
                        </a:lnSpc>
                      </a:pPr>
                      <a:r>
                        <a:rPr dirty="0" sz="3000" spc="-10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3000" spc="-130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3000" spc="-2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소개</a:t>
                      </a:r>
                      <a:endParaRPr sz="3000">
                        <a:latin typeface="Malgun Gothic"/>
                        <a:cs typeface="Malgun Gothic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5110">
                        <a:lnSpc>
                          <a:spcPts val="3150"/>
                        </a:lnSpc>
                      </a:pPr>
                      <a:r>
                        <a:rPr dirty="0" sz="3000" spc="102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05</a:t>
                      </a:r>
                      <a:endParaRPr sz="3000">
                        <a:latin typeface="Malgun Gothic"/>
                        <a:cs typeface="Malgun Gothic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3175"/>
                        </a:lnSpc>
                      </a:pPr>
                      <a:r>
                        <a:rPr dirty="0" sz="3000" spc="-9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사용자</a:t>
                      </a:r>
                      <a:r>
                        <a:rPr dirty="0" sz="3000" spc="-150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3000" spc="-6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시나리오</a:t>
                      </a:r>
                      <a:endParaRPr sz="3000">
                        <a:latin typeface="Malgun Gothic"/>
                        <a:cs typeface="Malgun Gothic"/>
                      </a:endParaRPr>
                    </a:p>
                  </a:txBody>
                  <a:tcPr marL="0" marR="0" marB="0" marT="0"/>
                </a:tc>
              </a:tr>
              <a:tr h="7613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3000" spc="102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02</a:t>
                      </a:r>
                      <a:endParaRPr sz="3000">
                        <a:latin typeface="Malgun Gothic"/>
                        <a:cs typeface="Malgun Gothic"/>
                      </a:endParaRPr>
                    </a:p>
                  </a:txBody>
                  <a:tcPr marL="0" marR="0" marB="0" marT="112395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3000" spc="-60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유사</a:t>
                      </a:r>
                      <a:r>
                        <a:rPr dirty="0" sz="3000" spc="-18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3000" spc="-9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서비스</a:t>
                      </a:r>
                      <a:r>
                        <a:rPr dirty="0" sz="3000" spc="-16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3000" spc="-2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조사</a:t>
                      </a:r>
                      <a:endParaRPr sz="3000">
                        <a:latin typeface="Malgun Gothic"/>
                        <a:cs typeface="Malgun Gothic"/>
                      </a:endParaRPr>
                    </a:p>
                  </a:txBody>
                  <a:tcPr marL="0" marR="0" marB="0" marT="115570"/>
                </a:tc>
                <a:tc>
                  <a:txBody>
                    <a:bodyPr/>
                    <a:lstStyle/>
                    <a:p>
                      <a:pPr algn="r" marR="24511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3000" spc="102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05</a:t>
                      </a:r>
                      <a:endParaRPr sz="3000">
                        <a:latin typeface="Malgun Gothic"/>
                        <a:cs typeface="Malgun Gothic"/>
                      </a:endParaRPr>
                    </a:p>
                  </a:txBody>
                  <a:tcPr marL="0" marR="0" marB="0" marT="112395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3000" spc="-60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역할</a:t>
                      </a:r>
                      <a:r>
                        <a:rPr dirty="0" sz="3000" spc="-200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3000" spc="-2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분담</a:t>
                      </a:r>
                      <a:endParaRPr sz="3000">
                        <a:latin typeface="Malgun Gothic"/>
                        <a:cs typeface="Malgun Gothic"/>
                      </a:endParaRPr>
                    </a:p>
                  </a:txBody>
                  <a:tcPr marL="0" marR="0" marB="0" marT="115570"/>
                </a:tc>
              </a:tr>
              <a:tr h="7613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3000" spc="102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03</a:t>
                      </a:r>
                      <a:endParaRPr sz="3000">
                        <a:latin typeface="Malgun Gothic"/>
                        <a:cs typeface="Malgun Gothic"/>
                      </a:endParaRPr>
                    </a:p>
                  </a:txBody>
                  <a:tcPr marL="0" marR="0" marB="0" marT="112395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3000" spc="-60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개발</a:t>
                      </a:r>
                      <a:r>
                        <a:rPr dirty="0" sz="3000" spc="-204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3000" spc="-60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동기</a:t>
                      </a:r>
                      <a:r>
                        <a:rPr dirty="0" sz="3000" spc="-140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3000" spc="-270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3000" spc="10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3000" spc="-2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필요성</a:t>
                      </a:r>
                      <a:endParaRPr sz="3000">
                        <a:latin typeface="Malgun Gothic"/>
                        <a:cs typeface="Malgun Gothic"/>
                      </a:endParaRPr>
                    </a:p>
                  </a:txBody>
                  <a:tcPr marL="0" marR="0" marB="0" marT="115570"/>
                </a:tc>
                <a:tc>
                  <a:txBody>
                    <a:bodyPr/>
                    <a:lstStyle/>
                    <a:p>
                      <a:pPr algn="r" marR="24511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3000" spc="102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06</a:t>
                      </a:r>
                      <a:endParaRPr sz="3000">
                        <a:latin typeface="Malgun Gothic"/>
                        <a:cs typeface="Malgun Gothic"/>
                      </a:endParaRPr>
                    </a:p>
                  </a:txBody>
                  <a:tcPr marL="0" marR="0" marB="0" marT="112395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3000" spc="-9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시스템</a:t>
                      </a:r>
                      <a:r>
                        <a:rPr dirty="0" sz="3000" spc="-150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3000" spc="-2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구조</a:t>
                      </a:r>
                      <a:endParaRPr sz="3000">
                        <a:latin typeface="Malgun Gothic"/>
                        <a:cs typeface="Malgun Gothic"/>
                      </a:endParaRPr>
                    </a:p>
                  </a:txBody>
                  <a:tcPr marL="0" marR="0" marB="0" marT="115570"/>
                </a:tc>
              </a:tr>
              <a:tr h="7613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3000" spc="102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04</a:t>
                      </a:r>
                      <a:endParaRPr sz="3000">
                        <a:latin typeface="Malgun Gothic"/>
                        <a:cs typeface="Malgun Gothic"/>
                      </a:endParaRPr>
                    </a:p>
                  </a:txBody>
                  <a:tcPr marL="0" marR="0" marB="0" marT="112395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3000" spc="-60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주요</a:t>
                      </a:r>
                      <a:r>
                        <a:rPr dirty="0" sz="3000" spc="-200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3000" spc="-2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기능</a:t>
                      </a:r>
                      <a:endParaRPr sz="3000">
                        <a:latin typeface="Malgun Gothic"/>
                        <a:cs typeface="Malgun Gothic"/>
                      </a:endParaRPr>
                    </a:p>
                  </a:txBody>
                  <a:tcPr marL="0" marR="0" marB="0" marT="115570"/>
                </a:tc>
                <a:tc>
                  <a:txBody>
                    <a:bodyPr/>
                    <a:lstStyle/>
                    <a:p>
                      <a:pPr algn="r" marR="24511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3000" spc="102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07</a:t>
                      </a:r>
                      <a:endParaRPr sz="3000">
                        <a:latin typeface="Malgun Gothic"/>
                        <a:cs typeface="Malgun Gothic"/>
                      </a:endParaRPr>
                    </a:p>
                  </a:txBody>
                  <a:tcPr marL="0" marR="0" marB="0" marT="112395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3000" spc="-9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공부할</a:t>
                      </a:r>
                      <a:r>
                        <a:rPr dirty="0" sz="3000" spc="-150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3000" spc="-2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기술</a:t>
                      </a:r>
                      <a:endParaRPr sz="3000">
                        <a:latin typeface="Malgun Gothic"/>
                        <a:cs typeface="Malgun Gothic"/>
                      </a:endParaRPr>
                    </a:p>
                  </a:txBody>
                  <a:tcPr marL="0" marR="0" marB="0" marT="115570"/>
                </a:tc>
              </a:tr>
              <a:tr h="591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511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3000" spc="102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08</a:t>
                      </a:r>
                      <a:endParaRPr sz="3000">
                        <a:latin typeface="Malgun Gothic"/>
                        <a:cs typeface="Malgun Gothic"/>
                      </a:endParaRPr>
                    </a:p>
                  </a:txBody>
                  <a:tcPr marL="0" marR="0" marB="0" marT="112395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3000" spc="-60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일정</a:t>
                      </a:r>
                      <a:r>
                        <a:rPr dirty="0" sz="3000" spc="-200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3000" spc="-25">
                          <a:solidFill>
                            <a:srgbClr val="3160D8"/>
                          </a:solidFill>
                          <a:latin typeface="Malgun Gothic"/>
                          <a:cs typeface="Malgun Gothic"/>
                        </a:rPr>
                        <a:t>계획</a:t>
                      </a:r>
                      <a:endParaRPr sz="3000">
                        <a:latin typeface="Malgun Gothic"/>
                        <a:cs typeface="Malgun Gothic"/>
                      </a:endParaRPr>
                    </a:p>
                  </a:txBody>
                  <a:tcPr marL="0" marR="0" marB="0" marT="115570"/>
                </a:tc>
              </a:tr>
            </a:tbl>
          </a:graphicData>
        </a:graphic>
      </p:graphicFrame>
      <p:sp>
        <p:nvSpPr>
          <p:cNvPr id="3" name="object 3" descr=""/>
          <p:cNvSpPr/>
          <p:nvPr/>
        </p:nvSpPr>
        <p:spPr>
          <a:xfrm>
            <a:off x="2754433" y="1028699"/>
            <a:ext cx="12779375" cy="1144905"/>
          </a:xfrm>
          <a:custGeom>
            <a:avLst/>
            <a:gdLst/>
            <a:ahLst/>
            <a:cxnLst/>
            <a:rect l="l" t="t" r="r" b="b"/>
            <a:pathLst>
              <a:path w="12779375" h="1144905">
                <a:moveTo>
                  <a:pt x="12493382" y="1144279"/>
                </a:moveTo>
                <a:lnTo>
                  <a:pt x="285750" y="1144279"/>
                </a:lnTo>
                <a:lnTo>
                  <a:pt x="239399" y="1140539"/>
                </a:lnTo>
                <a:lnTo>
                  <a:pt x="195430" y="1129712"/>
                </a:lnTo>
                <a:lnTo>
                  <a:pt x="154431" y="1112385"/>
                </a:lnTo>
                <a:lnTo>
                  <a:pt x="116989" y="1089146"/>
                </a:lnTo>
                <a:lnTo>
                  <a:pt x="83694" y="1060585"/>
                </a:lnTo>
                <a:lnTo>
                  <a:pt x="55133" y="1027290"/>
                </a:lnTo>
                <a:lnTo>
                  <a:pt x="31894" y="989848"/>
                </a:lnTo>
                <a:lnTo>
                  <a:pt x="14567" y="948849"/>
                </a:lnTo>
                <a:lnTo>
                  <a:pt x="3739" y="904880"/>
                </a:lnTo>
                <a:lnTo>
                  <a:pt x="0" y="858529"/>
                </a:lnTo>
                <a:lnTo>
                  <a:pt x="0" y="285750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3" y="116989"/>
                </a:lnTo>
                <a:lnTo>
                  <a:pt x="83694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50" y="0"/>
                </a:lnTo>
                <a:lnTo>
                  <a:pt x="12493382" y="0"/>
                </a:lnTo>
                <a:lnTo>
                  <a:pt x="12539732" y="3739"/>
                </a:lnTo>
                <a:lnTo>
                  <a:pt x="12583701" y="14567"/>
                </a:lnTo>
                <a:lnTo>
                  <a:pt x="12624700" y="31894"/>
                </a:lnTo>
                <a:lnTo>
                  <a:pt x="12662141" y="55133"/>
                </a:lnTo>
                <a:lnTo>
                  <a:pt x="12695437" y="83694"/>
                </a:lnTo>
                <a:lnTo>
                  <a:pt x="12723998" y="116989"/>
                </a:lnTo>
                <a:lnTo>
                  <a:pt x="12747236" y="154431"/>
                </a:lnTo>
                <a:lnTo>
                  <a:pt x="12764563" y="195430"/>
                </a:lnTo>
                <a:lnTo>
                  <a:pt x="12775391" y="239399"/>
                </a:lnTo>
                <a:lnTo>
                  <a:pt x="12779131" y="285750"/>
                </a:lnTo>
                <a:lnTo>
                  <a:pt x="12779131" y="858529"/>
                </a:lnTo>
                <a:lnTo>
                  <a:pt x="12775391" y="904880"/>
                </a:lnTo>
                <a:lnTo>
                  <a:pt x="12764563" y="948849"/>
                </a:lnTo>
                <a:lnTo>
                  <a:pt x="12747236" y="989848"/>
                </a:lnTo>
                <a:lnTo>
                  <a:pt x="12723998" y="1027290"/>
                </a:lnTo>
                <a:lnTo>
                  <a:pt x="12695437" y="1060585"/>
                </a:lnTo>
                <a:lnTo>
                  <a:pt x="12662141" y="1089146"/>
                </a:lnTo>
                <a:lnTo>
                  <a:pt x="12624700" y="1112385"/>
                </a:lnTo>
                <a:lnTo>
                  <a:pt x="12583701" y="1129712"/>
                </a:lnTo>
                <a:lnTo>
                  <a:pt x="12539732" y="1140539"/>
                </a:lnTo>
                <a:lnTo>
                  <a:pt x="12493382" y="1144279"/>
                </a:lnTo>
                <a:close/>
              </a:path>
            </a:pathLst>
          </a:custGeom>
          <a:solidFill>
            <a:srgbClr val="3160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80850" y="1272291"/>
            <a:ext cx="212661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275">
                <a:solidFill>
                  <a:srgbClr val="FFFFFF"/>
                </a:solidFill>
              </a:rPr>
              <a:t>Contents</a:t>
            </a:r>
            <a:endParaRPr sz="3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04718" y="2739553"/>
            <a:ext cx="28575" cy="635"/>
          </a:xfrm>
          <a:custGeom>
            <a:avLst/>
            <a:gdLst/>
            <a:ahLst/>
            <a:cxnLst/>
            <a:rect l="l" t="t" r="r" b="b"/>
            <a:pathLst>
              <a:path w="28575" h="635">
                <a:moveTo>
                  <a:pt x="0" y="362"/>
                </a:moveTo>
                <a:lnTo>
                  <a:pt x="28574" y="362"/>
                </a:lnTo>
                <a:lnTo>
                  <a:pt x="28574" y="0"/>
                </a:lnTo>
                <a:lnTo>
                  <a:pt x="0" y="0"/>
                </a:lnTo>
                <a:lnTo>
                  <a:pt x="0" y="362"/>
                </a:lnTo>
                <a:close/>
              </a:path>
            </a:pathLst>
          </a:custGeom>
          <a:solidFill>
            <a:srgbClr val="181818">
              <a:alpha val="86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549212" y="2739553"/>
            <a:ext cx="28575" cy="635"/>
          </a:xfrm>
          <a:custGeom>
            <a:avLst/>
            <a:gdLst/>
            <a:ahLst/>
            <a:cxnLst/>
            <a:rect l="l" t="t" r="r" b="b"/>
            <a:pathLst>
              <a:path w="28575" h="635">
                <a:moveTo>
                  <a:pt x="0" y="362"/>
                </a:moveTo>
                <a:lnTo>
                  <a:pt x="28574" y="362"/>
                </a:lnTo>
                <a:lnTo>
                  <a:pt x="28574" y="0"/>
                </a:lnTo>
                <a:lnTo>
                  <a:pt x="0" y="0"/>
                </a:lnTo>
                <a:lnTo>
                  <a:pt x="0" y="362"/>
                </a:lnTo>
                <a:close/>
              </a:path>
            </a:pathLst>
          </a:custGeom>
          <a:solidFill>
            <a:srgbClr val="181818">
              <a:alpha val="86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993706" y="2739553"/>
            <a:ext cx="28575" cy="635"/>
          </a:xfrm>
          <a:custGeom>
            <a:avLst/>
            <a:gdLst/>
            <a:ahLst/>
            <a:cxnLst/>
            <a:rect l="l" t="t" r="r" b="b"/>
            <a:pathLst>
              <a:path w="28575" h="635">
                <a:moveTo>
                  <a:pt x="0" y="362"/>
                </a:moveTo>
                <a:lnTo>
                  <a:pt x="28574" y="362"/>
                </a:lnTo>
                <a:lnTo>
                  <a:pt x="28574" y="0"/>
                </a:lnTo>
                <a:lnTo>
                  <a:pt x="0" y="0"/>
                </a:lnTo>
                <a:lnTo>
                  <a:pt x="0" y="362"/>
                </a:lnTo>
                <a:close/>
              </a:path>
            </a:pathLst>
          </a:custGeom>
          <a:solidFill>
            <a:srgbClr val="181818">
              <a:alpha val="86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438199" y="2739553"/>
            <a:ext cx="28575" cy="635"/>
          </a:xfrm>
          <a:custGeom>
            <a:avLst/>
            <a:gdLst/>
            <a:ahLst/>
            <a:cxnLst/>
            <a:rect l="l" t="t" r="r" b="b"/>
            <a:pathLst>
              <a:path w="28575" h="635">
                <a:moveTo>
                  <a:pt x="0" y="362"/>
                </a:moveTo>
                <a:lnTo>
                  <a:pt x="28574" y="362"/>
                </a:lnTo>
                <a:lnTo>
                  <a:pt x="28574" y="0"/>
                </a:lnTo>
                <a:lnTo>
                  <a:pt x="0" y="0"/>
                </a:lnTo>
                <a:lnTo>
                  <a:pt x="0" y="362"/>
                </a:lnTo>
                <a:close/>
              </a:path>
            </a:pathLst>
          </a:custGeom>
          <a:solidFill>
            <a:srgbClr val="181818">
              <a:alpha val="86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2549657" y="2739553"/>
            <a:ext cx="28575" cy="635"/>
          </a:xfrm>
          <a:custGeom>
            <a:avLst/>
            <a:gdLst/>
            <a:ahLst/>
            <a:cxnLst/>
            <a:rect l="l" t="t" r="r" b="b"/>
            <a:pathLst>
              <a:path w="28575" h="635">
                <a:moveTo>
                  <a:pt x="0" y="362"/>
                </a:moveTo>
                <a:lnTo>
                  <a:pt x="28574" y="362"/>
                </a:lnTo>
                <a:lnTo>
                  <a:pt x="28574" y="0"/>
                </a:lnTo>
                <a:lnTo>
                  <a:pt x="0" y="0"/>
                </a:lnTo>
                <a:lnTo>
                  <a:pt x="0" y="362"/>
                </a:lnTo>
                <a:close/>
              </a:path>
            </a:pathLst>
          </a:custGeom>
          <a:solidFill>
            <a:srgbClr val="181818">
              <a:alpha val="86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2994151" y="2739553"/>
            <a:ext cx="28575" cy="635"/>
          </a:xfrm>
          <a:custGeom>
            <a:avLst/>
            <a:gdLst/>
            <a:ahLst/>
            <a:cxnLst/>
            <a:rect l="l" t="t" r="r" b="b"/>
            <a:pathLst>
              <a:path w="28575" h="635">
                <a:moveTo>
                  <a:pt x="0" y="362"/>
                </a:moveTo>
                <a:lnTo>
                  <a:pt x="28574" y="362"/>
                </a:lnTo>
                <a:lnTo>
                  <a:pt x="28574" y="0"/>
                </a:lnTo>
                <a:lnTo>
                  <a:pt x="0" y="0"/>
                </a:lnTo>
                <a:lnTo>
                  <a:pt x="0" y="362"/>
                </a:lnTo>
                <a:close/>
              </a:path>
            </a:pathLst>
          </a:custGeom>
          <a:solidFill>
            <a:srgbClr val="181818">
              <a:alpha val="86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3438644" y="2739553"/>
            <a:ext cx="28575" cy="635"/>
          </a:xfrm>
          <a:custGeom>
            <a:avLst/>
            <a:gdLst/>
            <a:ahLst/>
            <a:cxnLst/>
            <a:rect l="l" t="t" r="r" b="b"/>
            <a:pathLst>
              <a:path w="28575" h="635">
                <a:moveTo>
                  <a:pt x="0" y="362"/>
                </a:moveTo>
                <a:lnTo>
                  <a:pt x="28574" y="362"/>
                </a:lnTo>
                <a:lnTo>
                  <a:pt x="28574" y="0"/>
                </a:lnTo>
                <a:lnTo>
                  <a:pt x="0" y="0"/>
                </a:lnTo>
                <a:lnTo>
                  <a:pt x="0" y="362"/>
                </a:lnTo>
                <a:close/>
              </a:path>
            </a:pathLst>
          </a:custGeom>
          <a:solidFill>
            <a:srgbClr val="181818">
              <a:alpha val="86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3883138" y="2739553"/>
            <a:ext cx="28575" cy="635"/>
          </a:xfrm>
          <a:custGeom>
            <a:avLst/>
            <a:gdLst/>
            <a:ahLst/>
            <a:cxnLst/>
            <a:rect l="l" t="t" r="r" b="b"/>
            <a:pathLst>
              <a:path w="28575" h="635">
                <a:moveTo>
                  <a:pt x="0" y="362"/>
                </a:moveTo>
                <a:lnTo>
                  <a:pt x="28574" y="362"/>
                </a:lnTo>
                <a:lnTo>
                  <a:pt x="28574" y="0"/>
                </a:lnTo>
                <a:lnTo>
                  <a:pt x="0" y="0"/>
                </a:lnTo>
                <a:lnTo>
                  <a:pt x="0" y="362"/>
                </a:lnTo>
                <a:close/>
              </a:path>
            </a:pathLst>
          </a:custGeom>
          <a:solidFill>
            <a:srgbClr val="181818">
              <a:alpha val="86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0327187" y="2739553"/>
            <a:ext cx="28575" cy="635"/>
          </a:xfrm>
          <a:custGeom>
            <a:avLst/>
            <a:gdLst/>
            <a:ahLst/>
            <a:cxnLst/>
            <a:rect l="l" t="t" r="r" b="b"/>
            <a:pathLst>
              <a:path w="28575" h="635">
                <a:moveTo>
                  <a:pt x="0" y="362"/>
                </a:moveTo>
                <a:lnTo>
                  <a:pt x="28574" y="362"/>
                </a:lnTo>
                <a:lnTo>
                  <a:pt x="28574" y="0"/>
                </a:lnTo>
                <a:lnTo>
                  <a:pt x="0" y="0"/>
                </a:lnTo>
                <a:lnTo>
                  <a:pt x="0" y="362"/>
                </a:lnTo>
                <a:close/>
              </a:path>
            </a:pathLst>
          </a:custGeom>
          <a:solidFill>
            <a:srgbClr val="181818">
              <a:alpha val="86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0771681" y="2739553"/>
            <a:ext cx="28575" cy="635"/>
          </a:xfrm>
          <a:custGeom>
            <a:avLst/>
            <a:gdLst/>
            <a:ahLst/>
            <a:cxnLst/>
            <a:rect l="l" t="t" r="r" b="b"/>
            <a:pathLst>
              <a:path w="28575" h="635">
                <a:moveTo>
                  <a:pt x="0" y="362"/>
                </a:moveTo>
                <a:lnTo>
                  <a:pt x="28574" y="362"/>
                </a:lnTo>
                <a:lnTo>
                  <a:pt x="28574" y="0"/>
                </a:lnTo>
                <a:lnTo>
                  <a:pt x="0" y="0"/>
                </a:lnTo>
                <a:lnTo>
                  <a:pt x="0" y="362"/>
                </a:lnTo>
                <a:close/>
              </a:path>
            </a:pathLst>
          </a:custGeom>
          <a:solidFill>
            <a:srgbClr val="181818">
              <a:alpha val="86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1216175" y="2739553"/>
            <a:ext cx="28575" cy="635"/>
          </a:xfrm>
          <a:custGeom>
            <a:avLst/>
            <a:gdLst/>
            <a:ahLst/>
            <a:cxnLst/>
            <a:rect l="l" t="t" r="r" b="b"/>
            <a:pathLst>
              <a:path w="28575" h="635">
                <a:moveTo>
                  <a:pt x="0" y="362"/>
                </a:moveTo>
                <a:lnTo>
                  <a:pt x="28574" y="362"/>
                </a:lnTo>
                <a:lnTo>
                  <a:pt x="28574" y="0"/>
                </a:lnTo>
                <a:lnTo>
                  <a:pt x="0" y="0"/>
                </a:lnTo>
                <a:lnTo>
                  <a:pt x="0" y="362"/>
                </a:lnTo>
                <a:close/>
              </a:path>
            </a:pathLst>
          </a:custGeom>
          <a:solidFill>
            <a:srgbClr val="181818">
              <a:alpha val="86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1660668" y="2739553"/>
            <a:ext cx="28575" cy="635"/>
          </a:xfrm>
          <a:custGeom>
            <a:avLst/>
            <a:gdLst/>
            <a:ahLst/>
            <a:cxnLst/>
            <a:rect l="l" t="t" r="r" b="b"/>
            <a:pathLst>
              <a:path w="28575" h="635">
                <a:moveTo>
                  <a:pt x="0" y="362"/>
                </a:moveTo>
                <a:lnTo>
                  <a:pt x="28574" y="362"/>
                </a:lnTo>
                <a:lnTo>
                  <a:pt x="28574" y="0"/>
                </a:lnTo>
                <a:lnTo>
                  <a:pt x="0" y="0"/>
                </a:lnTo>
                <a:lnTo>
                  <a:pt x="0" y="362"/>
                </a:lnTo>
                <a:close/>
              </a:path>
            </a:pathLst>
          </a:custGeom>
          <a:solidFill>
            <a:srgbClr val="181818">
              <a:alpha val="86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4772127" y="2739553"/>
            <a:ext cx="28575" cy="635"/>
          </a:xfrm>
          <a:custGeom>
            <a:avLst/>
            <a:gdLst/>
            <a:ahLst/>
            <a:cxnLst/>
            <a:rect l="l" t="t" r="r" b="b"/>
            <a:pathLst>
              <a:path w="28575" h="635">
                <a:moveTo>
                  <a:pt x="0" y="362"/>
                </a:moveTo>
                <a:lnTo>
                  <a:pt x="28574" y="362"/>
                </a:lnTo>
                <a:lnTo>
                  <a:pt x="28574" y="0"/>
                </a:lnTo>
                <a:lnTo>
                  <a:pt x="0" y="0"/>
                </a:lnTo>
                <a:lnTo>
                  <a:pt x="0" y="362"/>
                </a:lnTo>
                <a:close/>
              </a:path>
            </a:pathLst>
          </a:custGeom>
          <a:solidFill>
            <a:srgbClr val="181818">
              <a:alpha val="86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5216621" y="2739553"/>
            <a:ext cx="28575" cy="635"/>
          </a:xfrm>
          <a:custGeom>
            <a:avLst/>
            <a:gdLst/>
            <a:ahLst/>
            <a:cxnLst/>
            <a:rect l="l" t="t" r="r" b="b"/>
            <a:pathLst>
              <a:path w="28575" h="635">
                <a:moveTo>
                  <a:pt x="0" y="362"/>
                </a:moveTo>
                <a:lnTo>
                  <a:pt x="28574" y="362"/>
                </a:lnTo>
                <a:lnTo>
                  <a:pt x="28574" y="0"/>
                </a:lnTo>
                <a:lnTo>
                  <a:pt x="0" y="0"/>
                </a:lnTo>
                <a:lnTo>
                  <a:pt x="0" y="362"/>
                </a:lnTo>
                <a:close/>
              </a:path>
            </a:pathLst>
          </a:custGeom>
          <a:solidFill>
            <a:srgbClr val="181818">
              <a:alpha val="86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5661115" y="2739553"/>
            <a:ext cx="28575" cy="635"/>
          </a:xfrm>
          <a:custGeom>
            <a:avLst/>
            <a:gdLst/>
            <a:ahLst/>
            <a:cxnLst/>
            <a:rect l="l" t="t" r="r" b="b"/>
            <a:pathLst>
              <a:path w="28575" h="635">
                <a:moveTo>
                  <a:pt x="0" y="362"/>
                </a:moveTo>
                <a:lnTo>
                  <a:pt x="28574" y="362"/>
                </a:lnTo>
                <a:lnTo>
                  <a:pt x="28574" y="0"/>
                </a:lnTo>
                <a:lnTo>
                  <a:pt x="0" y="0"/>
                </a:lnTo>
                <a:lnTo>
                  <a:pt x="0" y="362"/>
                </a:lnTo>
                <a:close/>
              </a:path>
            </a:pathLst>
          </a:custGeom>
          <a:solidFill>
            <a:srgbClr val="181818">
              <a:alpha val="86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6105609" y="2739553"/>
            <a:ext cx="28575" cy="635"/>
          </a:xfrm>
          <a:custGeom>
            <a:avLst/>
            <a:gdLst/>
            <a:ahLst/>
            <a:cxnLst/>
            <a:rect l="l" t="t" r="r" b="b"/>
            <a:pathLst>
              <a:path w="28575" h="635">
                <a:moveTo>
                  <a:pt x="0" y="362"/>
                </a:moveTo>
                <a:lnTo>
                  <a:pt x="28574" y="362"/>
                </a:lnTo>
                <a:lnTo>
                  <a:pt x="28574" y="0"/>
                </a:lnTo>
                <a:lnTo>
                  <a:pt x="0" y="0"/>
                </a:lnTo>
                <a:lnTo>
                  <a:pt x="0" y="362"/>
                </a:lnTo>
                <a:close/>
              </a:path>
            </a:pathLst>
          </a:custGeom>
          <a:solidFill>
            <a:srgbClr val="181818">
              <a:alpha val="8699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 descr=""/>
          <p:cNvGraphicFramePr>
            <a:graphicFrameLocks noGrp="1"/>
          </p:cNvGraphicFramePr>
          <p:nvPr/>
        </p:nvGraphicFramePr>
        <p:xfrm>
          <a:off x="1678151" y="2735153"/>
          <a:ext cx="14977110" cy="626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2335"/>
                <a:gridCol w="445135"/>
                <a:gridCol w="445134"/>
                <a:gridCol w="445134"/>
                <a:gridCol w="445134"/>
                <a:gridCol w="445134"/>
                <a:gridCol w="445134"/>
                <a:gridCol w="445134"/>
                <a:gridCol w="445134"/>
                <a:gridCol w="445134"/>
                <a:gridCol w="445134"/>
                <a:gridCol w="445134"/>
                <a:gridCol w="445134"/>
                <a:gridCol w="54609"/>
                <a:gridCol w="391159"/>
                <a:gridCol w="445134"/>
                <a:gridCol w="445134"/>
                <a:gridCol w="445135"/>
                <a:gridCol w="445134"/>
                <a:gridCol w="445134"/>
                <a:gridCol w="445134"/>
                <a:gridCol w="445134"/>
              </a:tblGrid>
              <a:tr h="1022350"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2435"/>
                        </a:spcBef>
                      </a:pPr>
                      <a:r>
                        <a:rPr dirty="0" sz="2200" spc="-20" b="1">
                          <a:solidFill>
                            <a:srgbClr val="181818"/>
                          </a:solidFill>
                          <a:latin typeface="Tahoma"/>
                          <a:cs typeface="Tahoma"/>
                        </a:rPr>
                        <a:t>PLAN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309245">
                    <a:lnB w="57150">
                      <a:solidFill>
                        <a:srgbClr val="181818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180"/>
                        </a:spcBef>
                      </a:pPr>
                      <a:r>
                        <a:rPr dirty="0" sz="2200" spc="-9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3-</a:t>
                      </a:r>
                      <a:r>
                        <a:rPr dirty="0" sz="2200" spc="-3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r>
                        <a:rPr dirty="0" sz="2450" spc="-3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월</a:t>
                      </a:r>
                      <a:endParaRPr sz="2450">
                        <a:latin typeface="Malgun Gothic"/>
                        <a:cs typeface="Malgun Gothic"/>
                      </a:endParaRPr>
                    </a:p>
                  </a:txBody>
                  <a:tcPr marL="0" marR="0" marB="0" marT="276860">
                    <a:lnR w="28575">
                      <a:solidFill>
                        <a:srgbClr val="181818"/>
                      </a:solidFill>
                      <a:prstDash val="solid"/>
                    </a:lnR>
                    <a:lnB w="57150">
                      <a:solidFill>
                        <a:srgbClr val="181818"/>
                      </a:solidFill>
                      <a:prstDash val="solid"/>
                    </a:lnB>
                    <a:solidFill>
                      <a:srgbClr val="86E9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781050">
                        <a:lnSpc>
                          <a:spcPct val="100000"/>
                        </a:lnSpc>
                        <a:spcBef>
                          <a:spcPts val="2180"/>
                        </a:spcBef>
                      </a:pPr>
                      <a:r>
                        <a:rPr dirty="0" sz="2200" spc="-9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5-</a:t>
                      </a:r>
                      <a:r>
                        <a:rPr dirty="0" sz="2200" spc="-3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6</a:t>
                      </a:r>
                      <a:r>
                        <a:rPr dirty="0" sz="2450" spc="-3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월</a:t>
                      </a:r>
                      <a:endParaRPr sz="2450">
                        <a:latin typeface="Malgun Gothic"/>
                        <a:cs typeface="Malgun Gothic"/>
                      </a:endParaRPr>
                    </a:p>
                  </a:txBody>
                  <a:tcPr marL="0" marR="0" marB="0" marT="27686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B w="57150">
                      <a:solidFill>
                        <a:srgbClr val="181818"/>
                      </a:solidFill>
                      <a:prstDash val="solid"/>
                    </a:lnB>
                    <a:solidFill>
                      <a:srgbClr val="3DD9D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2180"/>
                        </a:spcBef>
                      </a:pPr>
                      <a:r>
                        <a:rPr dirty="0" sz="2200" spc="-9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7-</a:t>
                      </a:r>
                      <a:r>
                        <a:rPr dirty="0" sz="2200" spc="-3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8</a:t>
                      </a:r>
                      <a:r>
                        <a:rPr dirty="0" sz="2450" spc="-3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월</a:t>
                      </a:r>
                      <a:endParaRPr sz="2450">
                        <a:latin typeface="Malgun Gothic"/>
                        <a:cs typeface="Malgun Gothic"/>
                      </a:endParaRPr>
                    </a:p>
                  </a:txBody>
                  <a:tcPr marL="0" marR="0" marB="0" marT="27686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B w="57150">
                      <a:solidFill>
                        <a:srgbClr val="181818"/>
                      </a:solidFill>
                      <a:prstDash val="solid"/>
                    </a:lnB>
                    <a:solidFill>
                      <a:srgbClr val="37C8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dirty="0" sz="2200" spc="-9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9-</a:t>
                      </a:r>
                      <a:r>
                        <a:rPr dirty="0" sz="2200" spc="-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11</a:t>
                      </a:r>
                      <a:r>
                        <a:rPr dirty="0" sz="245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월</a:t>
                      </a:r>
                      <a:endParaRPr sz="2450">
                        <a:latin typeface="Malgun Gothic"/>
                        <a:cs typeface="Malgun Gothic"/>
                      </a:endParaRPr>
                    </a:p>
                  </a:txBody>
                  <a:tcPr marL="0" marR="0" marB="0" marT="283845">
                    <a:lnL w="28575">
                      <a:solidFill>
                        <a:srgbClr val="181818"/>
                      </a:solidFill>
                      <a:prstDash val="solid"/>
                    </a:lnL>
                    <a:lnB w="57150">
                      <a:solidFill>
                        <a:srgbClr val="181818"/>
                      </a:solidFill>
                      <a:prstDash val="solid"/>
                    </a:lnB>
                    <a:solidFill>
                      <a:srgbClr val="2B91D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42620"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800" spc="-29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1800" spc="-12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0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주제</a:t>
                      </a:r>
                      <a:r>
                        <a:rPr dirty="0" sz="1800" spc="-12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0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선정</a:t>
                      </a:r>
                      <a:r>
                        <a:rPr dirty="0" sz="1800" spc="-12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250">
                          <a:solidFill>
                            <a:srgbClr val="181818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dirty="0" sz="1600" spc="15">
                          <a:solidFill>
                            <a:srgbClr val="18181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181818"/>
                          </a:solidFill>
                          <a:latin typeface="Tahoma"/>
                          <a:cs typeface="Tahoma"/>
                        </a:rPr>
                        <a:t>DB,</a:t>
                      </a:r>
                      <a:r>
                        <a:rPr dirty="0" sz="1600" spc="10">
                          <a:solidFill>
                            <a:srgbClr val="18181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29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사용자</a:t>
                      </a:r>
                      <a:r>
                        <a:rPr dirty="0" sz="1800" spc="-12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0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dirty="0" sz="1800" spc="-12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181818"/>
                          </a:solidFill>
                          <a:latin typeface="Tahoma"/>
                          <a:cs typeface="Tahoma"/>
                        </a:rPr>
                        <a:t>UI</a:t>
                      </a:r>
                      <a:r>
                        <a:rPr dirty="0" sz="1600" spc="15">
                          <a:solidFill>
                            <a:srgbClr val="18181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30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설계</a:t>
                      </a:r>
                      <a:r>
                        <a:rPr dirty="0" sz="1800" spc="-12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4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800" spc="-12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3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구축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61925">
                    <a:lnR w="28575">
                      <a:solidFill>
                        <a:srgbClr val="181818"/>
                      </a:solidFill>
                      <a:prstDash val="solid"/>
                    </a:lnR>
                    <a:lnT w="57150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57150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86E9E8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57150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86E9E8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57150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86E9E8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57150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86E9E8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57150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86E9E8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57150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57150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57150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57150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57150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57150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57150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57150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57150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57150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57150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57150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57150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57150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57150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</a:tr>
              <a:tr h="668020"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800" spc="-229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행사</a:t>
                      </a:r>
                      <a:r>
                        <a:rPr dirty="0" sz="1600" spc="-229">
                          <a:solidFill>
                            <a:srgbClr val="181818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dirty="0" sz="1600" spc="10">
                          <a:solidFill>
                            <a:srgbClr val="18181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30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부스</a:t>
                      </a:r>
                      <a:r>
                        <a:rPr dirty="0" sz="1800" spc="-12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0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등록</a:t>
                      </a:r>
                      <a:r>
                        <a:rPr dirty="0" sz="1800" spc="-12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4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기능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44780"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3DD9D8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3DD9D8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3DD9D8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</a:tr>
              <a:tr h="655955"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dirty="0" sz="1800" spc="-229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행사</a:t>
                      </a:r>
                      <a:r>
                        <a:rPr dirty="0" sz="1600" spc="-229">
                          <a:solidFill>
                            <a:srgbClr val="181818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dirty="0" sz="1600" spc="10">
                          <a:solidFill>
                            <a:srgbClr val="18181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30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부스</a:t>
                      </a:r>
                      <a:r>
                        <a:rPr dirty="0" sz="1800" spc="-12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0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조회</a:t>
                      </a:r>
                      <a:r>
                        <a:rPr dirty="0" sz="1800" spc="-12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4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기능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201930"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3DD9D8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3DD9D8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3DD9D8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</a:tr>
              <a:tr h="655955"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dirty="0" sz="1800" spc="-29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북마크</a:t>
                      </a:r>
                      <a:r>
                        <a:rPr dirty="0" sz="1800" spc="-13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4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800" spc="-12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0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검색</a:t>
                      </a:r>
                      <a:r>
                        <a:rPr dirty="0" sz="1800" spc="-12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3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기능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201930"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37C8EF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37C8EF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37C8EF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</a:tr>
              <a:tr h="655955"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dirty="0" sz="1800" spc="-30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부스</a:t>
                      </a:r>
                      <a:r>
                        <a:rPr dirty="0" sz="1800" spc="-13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0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예약</a:t>
                      </a:r>
                      <a:r>
                        <a:rPr dirty="0" sz="1800" spc="-13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4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800" spc="-13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0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상품</a:t>
                      </a:r>
                      <a:r>
                        <a:rPr dirty="0" sz="1800" spc="-12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0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조회</a:t>
                      </a:r>
                      <a:r>
                        <a:rPr dirty="0" sz="1800" spc="-13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3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기능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201930"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37C8EF">
                        <a:alpha val="6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37C8EF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37C8EF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</a:tr>
              <a:tr h="655955"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dirty="0" sz="1800" spc="-29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권한별</a:t>
                      </a:r>
                      <a:r>
                        <a:rPr dirty="0" sz="1800" spc="-12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229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행사</a:t>
                      </a:r>
                      <a:r>
                        <a:rPr dirty="0" sz="1600" spc="-229">
                          <a:solidFill>
                            <a:srgbClr val="181818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dirty="0" sz="1600" spc="15">
                          <a:solidFill>
                            <a:srgbClr val="18181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30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부스</a:t>
                      </a:r>
                      <a:r>
                        <a:rPr dirty="0" sz="1800" spc="-12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0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r>
                        <a:rPr dirty="0" sz="1800" spc="-12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2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201930"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2B91D5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2B91D5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</a:tr>
              <a:tr h="655955"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dirty="0" sz="1800" spc="-30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유저</a:t>
                      </a:r>
                      <a:r>
                        <a:rPr dirty="0" sz="1800" spc="-13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0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알람</a:t>
                      </a:r>
                      <a:r>
                        <a:rPr dirty="0" sz="1800" spc="-13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4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800" spc="-13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0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dirty="0" sz="1800" spc="-12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3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기능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201930"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2B91D5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2B91D5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</a:tr>
              <a:tr h="655955"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dirty="0" sz="1800" spc="-305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최종</a:t>
                      </a:r>
                      <a:r>
                        <a:rPr dirty="0" sz="1800" spc="-13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330">
                          <a:solidFill>
                            <a:srgbClr val="181818"/>
                          </a:solidFill>
                          <a:latin typeface="Malgun Gothic"/>
                          <a:cs typeface="Malgun Gothic"/>
                        </a:rPr>
                        <a:t>배포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201930"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81818"/>
                      </a:solidFill>
                      <a:prstDash val="solid"/>
                    </a:lnL>
                    <a:lnR w="28575">
                      <a:solidFill>
                        <a:srgbClr val="181818"/>
                      </a:solidFill>
                      <a:prstDash val="solid"/>
                    </a:lnR>
                    <a:lnT w="9525">
                      <a:solidFill>
                        <a:srgbClr val="181818"/>
                      </a:solidFill>
                      <a:prstDash val="solid"/>
                    </a:lnT>
                    <a:lnB w="9525">
                      <a:solidFill>
                        <a:srgbClr val="181818"/>
                      </a:solidFill>
                      <a:prstDash val="solid"/>
                    </a:lnB>
                    <a:solidFill>
                      <a:srgbClr val="2B91D5">
                        <a:alpha val="69999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9" name="object 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687" y="609600"/>
            <a:ext cx="3011423" cy="8900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160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8172730"/>
            <a:ext cx="290957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330">
                <a:solidFill>
                  <a:srgbClr val="FFFFFF"/>
                </a:solidFill>
              </a:rPr>
              <a:t>감사합니다</a:t>
            </a:r>
            <a:endParaRPr sz="4200"/>
          </a:p>
        </p:txBody>
      </p:sp>
      <p:grpSp>
        <p:nvGrpSpPr>
          <p:cNvPr id="4" name="object 4" descr=""/>
          <p:cNvGrpSpPr/>
          <p:nvPr/>
        </p:nvGrpSpPr>
        <p:grpSpPr>
          <a:xfrm>
            <a:off x="14894168" y="1009649"/>
            <a:ext cx="2381250" cy="2381250"/>
            <a:chOff x="14894168" y="1009649"/>
            <a:chExt cx="2381250" cy="238125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85274" y="3321537"/>
              <a:ext cx="241222" cy="6936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4913218" y="1028699"/>
              <a:ext cx="2343150" cy="2343150"/>
            </a:xfrm>
            <a:custGeom>
              <a:avLst/>
              <a:gdLst/>
              <a:ahLst/>
              <a:cxnLst/>
              <a:rect l="l" t="t" r="r" b="b"/>
              <a:pathLst>
                <a:path w="2343150" h="2343150">
                  <a:moveTo>
                    <a:pt x="1251748" y="2343149"/>
                  </a:moveTo>
                  <a:lnTo>
                    <a:pt x="1316509" y="2337285"/>
                  </a:lnTo>
                  <a:lnTo>
                    <a:pt x="1363253" y="2330625"/>
                  </a:lnTo>
                  <a:lnTo>
                    <a:pt x="1409386" y="2322146"/>
                  </a:lnTo>
                  <a:lnTo>
                    <a:pt x="1454871" y="2311887"/>
                  </a:lnTo>
                  <a:lnTo>
                    <a:pt x="1499669" y="2299885"/>
                  </a:lnTo>
                  <a:lnTo>
                    <a:pt x="1543743" y="2286177"/>
                  </a:lnTo>
                  <a:lnTo>
                    <a:pt x="1587056" y="2270802"/>
                  </a:lnTo>
                  <a:lnTo>
                    <a:pt x="1629568" y="2253798"/>
                  </a:lnTo>
                  <a:lnTo>
                    <a:pt x="1671244" y="2235201"/>
                  </a:lnTo>
                  <a:lnTo>
                    <a:pt x="1712044" y="2215050"/>
                  </a:lnTo>
                  <a:lnTo>
                    <a:pt x="1751932" y="2193383"/>
                  </a:lnTo>
                  <a:lnTo>
                    <a:pt x="1790869" y="2170236"/>
                  </a:lnTo>
                  <a:lnTo>
                    <a:pt x="1828817" y="2145649"/>
                  </a:lnTo>
                  <a:lnTo>
                    <a:pt x="1865740" y="2119658"/>
                  </a:lnTo>
                  <a:lnTo>
                    <a:pt x="1901599" y="2092302"/>
                  </a:lnTo>
                  <a:lnTo>
                    <a:pt x="1936357" y="2063618"/>
                  </a:lnTo>
                  <a:lnTo>
                    <a:pt x="1969975" y="2033643"/>
                  </a:lnTo>
                  <a:lnTo>
                    <a:pt x="2002417" y="2002417"/>
                  </a:lnTo>
                  <a:lnTo>
                    <a:pt x="2033643" y="1969975"/>
                  </a:lnTo>
                  <a:lnTo>
                    <a:pt x="2063618" y="1936357"/>
                  </a:lnTo>
                  <a:lnTo>
                    <a:pt x="2092302" y="1901599"/>
                  </a:lnTo>
                  <a:lnTo>
                    <a:pt x="2119658" y="1865740"/>
                  </a:lnTo>
                  <a:lnTo>
                    <a:pt x="2145649" y="1828817"/>
                  </a:lnTo>
                  <a:lnTo>
                    <a:pt x="2170236" y="1790869"/>
                  </a:lnTo>
                  <a:lnTo>
                    <a:pt x="2193383" y="1751932"/>
                  </a:lnTo>
                  <a:lnTo>
                    <a:pt x="2215050" y="1712044"/>
                  </a:lnTo>
                  <a:lnTo>
                    <a:pt x="2235201" y="1671244"/>
                  </a:lnTo>
                  <a:lnTo>
                    <a:pt x="2253798" y="1629568"/>
                  </a:lnTo>
                  <a:lnTo>
                    <a:pt x="2270802" y="1587056"/>
                  </a:lnTo>
                  <a:lnTo>
                    <a:pt x="2286177" y="1543743"/>
                  </a:lnTo>
                  <a:lnTo>
                    <a:pt x="2299885" y="1499669"/>
                  </a:lnTo>
                  <a:lnTo>
                    <a:pt x="2311887" y="1454871"/>
                  </a:lnTo>
                  <a:lnTo>
                    <a:pt x="2322146" y="1409386"/>
                  </a:lnTo>
                  <a:lnTo>
                    <a:pt x="2330625" y="1363253"/>
                  </a:lnTo>
                  <a:lnTo>
                    <a:pt x="2337285" y="1316509"/>
                  </a:lnTo>
                  <a:lnTo>
                    <a:pt x="2342089" y="1269192"/>
                  </a:lnTo>
                  <a:lnTo>
                    <a:pt x="2343150" y="1251743"/>
                  </a:lnTo>
                </a:path>
                <a:path w="2343150" h="2343150">
                  <a:moveTo>
                    <a:pt x="2343150" y="1094233"/>
                  </a:moveTo>
                  <a:lnTo>
                    <a:pt x="2337285" y="1029468"/>
                  </a:lnTo>
                  <a:lnTo>
                    <a:pt x="2330625" y="982723"/>
                  </a:lnTo>
                  <a:lnTo>
                    <a:pt x="2322146" y="936590"/>
                  </a:lnTo>
                  <a:lnTo>
                    <a:pt x="2311887" y="891105"/>
                  </a:lnTo>
                  <a:lnTo>
                    <a:pt x="2299885" y="846307"/>
                  </a:lnTo>
                  <a:lnTo>
                    <a:pt x="2286177" y="802233"/>
                  </a:lnTo>
                  <a:lnTo>
                    <a:pt x="2270802" y="758921"/>
                  </a:lnTo>
                  <a:lnTo>
                    <a:pt x="2253798" y="716408"/>
                  </a:lnTo>
                  <a:lnTo>
                    <a:pt x="2235201" y="674733"/>
                  </a:lnTo>
                  <a:lnTo>
                    <a:pt x="2215050" y="633932"/>
                  </a:lnTo>
                  <a:lnTo>
                    <a:pt x="2193383" y="594045"/>
                  </a:lnTo>
                  <a:lnTo>
                    <a:pt x="2170236" y="555108"/>
                  </a:lnTo>
                  <a:lnTo>
                    <a:pt x="2145649" y="517159"/>
                  </a:lnTo>
                  <a:lnTo>
                    <a:pt x="2119658" y="480236"/>
                  </a:lnTo>
                  <a:lnTo>
                    <a:pt x="2092302" y="444377"/>
                  </a:lnTo>
                  <a:lnTo>
                    <a:pt x="2063618" y="409620"/>
                  </a:lnTo>
                  <a:lnTo>
                    <a:pt x="2033643" y="376001"/>
                  </a:lnTo>
                  <a:lnTo>
                    <a:pt x="2002417" y="343560"/>
                  </a:lnTo>
                  <a:lnTo>
                    <a:pt x="1969975" y="312333"/>
                  </a:lnTo>
                  <a:lnTo>
                    <a:pt x="1936357" y="282359"/>
                  </a:lnTo>
                  <a:lnTo>
                    <a:pt x="1901599" y="253675"/>
                  </a:lnTo>
                  <a:lnTo>
                    <a:pt x="1865740" y="226318"/>
                  </a:lnTo>
                  <a:lnTo>
                    <a:pt x="1828817" y="200328"/>
                  </a:lnTo>
                  <a:lnTo>
                    <a:pt x="1790869" y="175740"/>
                  </a:lnTo>
                  <a:lnTo>
                    <a:pt x="1751932" y="152594"/>
                  </a:lnTo>
                  <a:lnTo>
                    <a:pt x="1712044" y="130926"/>
                  </a:lnTo>
                  <a:lnTo>
                    <a:pt x="1671244" y="110775"/>
                  </a:lnTo>
                  <a:lnTo>
                    <a:pt x="1629568" y="92179"/>
                  </a:lnTo>
                  <a:lnTo>
                    <a:pt x="1587056" y="75174"/>
                  </a:lnTo>
                  <a:lnTo>
                    <a:pt x="1543743" y="59799"/>
                  </a:lnTo>
                  <a:lnTo>
                    <a:pt x="1499669" y="46092"/>
                  </a:lnTo>
                  <a:lnTo>
                    <a:pt x="1454871" y="34090"/>
                  </a:lnTo>
                  <a:lnTo>
                    <a:pt x="1409386" y="23830"/>
                  </a:lnTo>
                  <a:lnTo>
                    <a:pt x="1363253" y="15352"/>
                  </a:lnTo>
                  <a:lnTo>
                    <a:pt x="1316509" y="8692"/>
                  </a:lnTo>
                  <a:lnTo>
                    <a:pt x="1269192" y="3888"/>
                  </a:lnTo>
                  <a:lnTo>
                    <a:pt x="1221339" y="978"/>
                  </a:lnTo>
                  <a:lnTo>
                    <a:pt x="1172989" y="0"/>
                  </a:lnTo>
                  <a:lnTo>
                    <a:pt x="1124638" y="978"/>
                  </a:lnTo>
                  <a:lnTo>
                    <a:pt x="1076785" y="3888"/>
                  </a:lnTo>
                  <a:lnTo>
                    <a:pt x="1029468" y="8692"/>
                  </a:lnTo>
                  <a:lnTo>
                    <a:pt x="982723" y="15352"/>
                  </a:lnTo>
                  <a:lnTo>
                    <a:pt x="936590" y="23830"/>
                  </a:lnTo>
                  <a:lnTo>
                    <a:pt x="891105" y="34090"/>
                  </a:lnTo>
                  <a:lnTo>
                    <a:pt x="846307" y="46092"/>
                  </a:lnTo>
                  <a:lnTo>
                    <a:pt x="802233" y="59799"/>
                  </a:lnTo>
                  <a:lnTo>
                    <a:pt x="758921" y="75174"/>
                  </a:lnTo>
                  <a:lnTo>
                    <a:pt x="716408" y="92179"/>
                  </a:lnTo>
                  <a:lnTo>
                    <a:pt x="674733" y="110775"/>
                  </a:lnTo>
                  <a:lnTo>
                    <a:pt x="633932" y="130926"/>
                  </a:lnTo>
                  <a:lnTo>
                    <a:pt x="594045" y="152594"/>
                  </a:lnTo>
                  <a:lnTo>
                    <a:pt x="555108" y="175740"/>
                  </a:lnTo>
                  <a:lnTo>
                    <a:pt x="517159" y="200328"/>
                  </a:lnTo>
                  <a:lnTo>
                    <a:pt x="480236" y="226318"/>
                  </a:lnTo>
                  <a:lnTo>
                    <a:pt x="444377" y="253675"/>
                  </a:lnTo>
                  <a:lnTo>
                    <a:pt x="409620" y="282359"/>
                  </a:lnTo>
                  <a:lnTo>
                    <a:pt x="376001" y="312333"/>
                  </a:lnTo>
                  <a:lnTo>
                    <a:pt x="343560" y="343560"/>
                  </a:lnTo>
                  <a:lnTo>
                    <a:pt x="312333" y="376001"/>
                  </a:lnTo>
                  <a:lnTo>
                    <a:pt x="282359" y="409620"/>
                  </a:lnTo>
                  <a:lnTo>
                    <a:pt x="253675" y="444377"/>
                  </a:lnTo>
                  <a:lnTo>
                    <a:pt x="226318" y="480236"/>
                  </a:lnTo>
                  <a:lnTo>
                    <a:pt x="200328" y="517159"/>
                  </a:lnTo>
                  <a:lnTo>
                    <a:pt x="175740" y="555108"/>
                  </a:lnTo>
                  <a:lnTo>
                    <a:pt x="152594" y="594045"/>
                  </a:lnTo>
                  <a:lnTo>
                    <a:pt x="130926" y="633932"/>
                  </a:lnTo>
                  <a:lnTo>
                    <a:pt x="110775" y="674733"/>
                  </a:lnTo>
                  <a:lnTo>
                    <a:pt x="92179" y="716408"/>
                  </a:lnTo>
                  <a:lnTo>
                    <a:pt x="75174" y="758921"/>
                  </a:lnTo>
                  <a:lnTo>
                    <a:pt x="59799" y="802233"/>
                  </a:lnTo>
                  <a:lnTo>
                    <a:pt x="46092" y="846307"/>
                  </a:lnTo>
                  <a:lnTo>
                    <a:pt x="34090" y="891105"/>
                  </a:lnTo>
                  <a:lnTo>
                    <a:pt x="23830" y="936590"/>
                  </a:lnTo>
                  <a:lnTo>
                    <a:pt x="15352" y="982723"/>
                  </a:lnTo>
                  <a:lnTo>
                    <a:pt x="8692" y="1029468"/>
                  </a:lnTo>
                  <a:lnTo>
                    <a:pt x="3888" y="1076785"/>
                  </a:lnTo>
                  <a:lnTo>
                    <a:pt x="978" y="1124638"/>
                  </a:lnTo>
                  <a:lnTo>
                    <a:pt x="0" y="1172988"/>
                  </a:lnTo>
                  <a:lnTo>
                    <a:pt x="978" y="1221339"/>
                  </a:lnTo>
                  <a:lnTo>
                    <a:pt x="3888" y="1269192"/>
                  </a:lnTo>
                  <a:lnTo>
                    <a:pt x="8692" y="1316509"/>
                  </a:lnTo>
                  <a:lnTo>
                    <a:pt x="15352" y="1363253"/>
                  </a:lnTo>
                  <a:lnTo>
                    <a:pt x="23830" y="1409386"/>
                  </a:lnTo>
                  <a:lnTo>
                    <a:pt x="34090" y="1454871"/>
                  </a:lnTo>
                  <a:lnTo>
                    <a:pt x="46092" y="1499669"/>
                  </a:lnTo>
                  <a:lnTo>
                    <a:pt x="59799" y="1543743"/>
                  </a:lnTo>
                  <a:lnTo>
                    <a:pt x="75174" y="1587056"/>
                  </a:lnTo>
                  <a:lnTo>
                    <a:pt x="92179" y="1629568"/>
                  </a:lnTo>
                  <a:lnTo>
                    <a:pt x="110775" y="1671244"/>
                  </a:lnTo>
                  <a:lnTo>
                    <a:pt x="130926" y="1712044"/>
                  </a:lnTo>
                  <a:lnTo>
                    <a:pt x="152594" y="1751932"/>
                  </a:lnTo>
                  <a:lnTo>
                    <a:pt x="175740" y="1790869"/>
                  </a:lnTo>
                  <a:lnTo>
                    <a:pt x="200328" y="1828817"/>
                  </a:lnTo>
                  <a:lnTo>
                    <a:pt x="226318" y="1865740"/>
                  </a:lnTo>
                  <a:lnTo>
                    <a:pt x="253675" y="1901599"/>
                  </a:lnTo>
                  <a:lnTo>
                    <a:pt x="282359" y="1936357"/>
                  </a:lnTo>
                  <a:lnTo>
                    <a:pt x="312333" y="1969975"/>
                  </a:lnTo>
                  <a:lnTo>
                    <a:pt x="343560" y="2002417"/>
                  </a:lnTo>
                  <a:lnTo>
                    <a:pt x="376001" y="2033643"/>
                  </a:lnTo>
                  <a:lnTo>
                    <a:pt x="409620" y="2063618"/>
                  </a:lnTo>
                  <a:lnTo>
                    <a:pt x="444377" y="2092302"/>
                  </a:lnTo>
                  <a:lnTo>
                    <a:pt x="480236" y="2119658"/>
                  </a:lnTo>
                  <a:lnTo>
                    <a:pt x="517159" y="2145649"/>
                  </a:lnTo>
                  <a:lnTo>
                    <a:pt x="555108" y="2170236"/>
                  </a:lnTo>
                  <a:lnTo>
                    <a:pt x="594045" y="2193383"/>
                  </a:lnTo>
                  <a:lnTo>
                    <a:pt x="633932" y="2215050"/>
                  </a:lnTo>
                  <a:lnTo>
                    <a:pt x="674733" y="2235201"/>
                  </a:lnTo>
                  <a:lnTo>
                    <a:pt x="716408" y="2253798"/>
                  </a:lnTo>
                  <a:lnTo>
                    <a:pt x="758921" y="2270802"/>
                  </a:lnTo>
                  <a:lnTo>
                    <a:pt x="802233" y="2286177"/>
                  </a:lnTo>
                  <a:lnTo>
                    <a:pt x="846307" y="2299885"/>
                  </a:lnTo>
                  <a:lnTo>
                    <a:pt x="891105" y="2311887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5539603" y="1814431"/>
            <a:ext cx="1092835" cy="641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050" spc="90">
                <a:solidFill>
                  <a:srgbClr val="FFFFFF"/>
                </a:solidFill>
                <a:latin typeface="Malgun Gothic"/>
                <a:cs typeface="Malgun Gothic"/>
              </a:rPr>
              <a:t>맛깔</a:t>
            </a:r>
            <a:endParaRPr sz="40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4861" sz="6000" spc="270">
                <a:solidFill>
                  <a:srgbClr val="000000"/>
                </a:solidFill>
              </a:rPr>
              <a:t>오픈북</a:t>
            </a:r>
            <a:r>
              <a:rPr dirty="0" baseline="4861" sz="6000" spc="810">
                <a:solidFill>
                  <a:srgbClr val="000000"/>
                </a:solidFill>
              </a:rPr>
              <a:t> </a:t>
            </a:r>
            <a:r>
              <a:rPr dirty="0" sz="3000" spc="-10">
                <a:solidFill>
                  <a:srgbClr val="000000"/>
                </a:solidFill>
              </a:rPr>
              <a:t>Open</a:t>
            </a:r>
            <a:r>
              <a:rPr dirty="0" sz="3000" spc="-655">
                <a:solidFill>
                  <a:srgbClr val="000000"/>
                </a:solidFill>
              </a:rPr>
              <a:t> </a:t>
            </a:r>
            <a:r>
              <a:rPr dirty="0" sz="3000" spc="-20">
                <a:solidFill>
                  <a:srgbClr val="000000"/>
                </a:solidFill>
              </a:rPr>
              <a:t>Book</a:t>
            </a:r>
            <a:endParaRPr sz="3000"/>
          </a:p>
        </p:txBody>
      </p:sp>
      <p:sp>
        <p:nvSpPr>
          <p:cNvPr id="3" name="object 3" descr=""/>
          <p:cNvSpPr txBox="1"/>
          <p:nvPr/>
        </p:nvSpPr>
        <p:spPr>
          <a:xfrm>
            <a:off x="9131300" y="4004944"/>
            <a:ext cx="4646295" cy="1111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95"/>
              </a:spcBef>
            </a:pPr>
            <a:r>
              <a:rPr dirty="0" sz="3000" spc="-409">
                <a:solidFill>
                  <a:srgbClr val="3160D8"/>
                </a:solidFill>
                <a:latin typeface="Malgun Gothic"/>
                <a:cs typeface="Malgun Gothic"/>
              </a:rPr>
              <a:t>행사와</a:t>
            </a:r>
            <a:r>
              <a:rPr dirty="0" sz="3000" spc="-650">
                <a:solidFill>
                  <a:srgbClr val="3160D8"/>
                </a:solidFill>
                <a:latin typeface="Malgun Gothic"/>
                <a:cs typeface="Malgun Gothic"/>
              </a:rPr>
              <a:t> </a:t>
            </a:r>
            <a:r>
              <a:rPr dirty="0" sz="3000" spc="-409">
                <a:solidFill>
                  <a:srgbClr val="3160D8"/>
                </a:solidFill>
                <a:latin typeface="Malgun Gothic"/>
                <a:cs typeface="Malgun Gothic"/>
              </a:rPr>
              <a:t>부스를</a:t>
            </a:r>
            <a:r>
              <a:rPr dirty="0" sz="3000" spc="-645">
                <a:solidFill>
                  <a:srgbClr val="3160D8"/>
                </a:solidFill>
                <a:latin typeface="Malgun Gothic"/>
                <a:cs typeface="Malgun Gothic"/>
              </a:rPr>
              <a:t> </a:t>
            </a:r>
            <a:r>
              <a:rPr dirty="0" sz="3000" spc="-375">
                <a:solidFill>
                  <a:srgbClr val="3160D8"/>
                </a:solidFill>
                <a:latin typeface="Malgun Gothic"/>
                <a:cs typeface="Malgun Gothic"/>
              </a:rPr>
              <a:t>쉽게</a:t>
            </a:r>
            <a:r>
              <a:rPr dirty="0" sz="3000" spc="-645">
                <a:solidFill>
                  <a:srgbClr val="3160D8"/>
                </a:solidFill>
                <a:latin typeface="Malgun Gothic"/>
                <a:cs typeface="Malgun Gothic"/>
              </a:rPr>
              <a:t> </a:t>
            </a:r>
            <a:r>
              <a:rPr dirty="0" sz="3000" spc="-445">
                <a:solidFill>
                  <a:srgbClr val="3160D8"/>
                </a:solidFill>
                <a:latin typeface="Malgun Gothic"/>
                <a:cs typeface="Malgun Gothic"/>
              </a:rPr>
              <a:t>관리하고 </a:t>
            </a:r>
            <a:r>
              <a:rPr dirty="0" sz="3000" spc="-375">
                <a:solidFill>
                  <a:srgbClr val="3160D8"/>
                </a:solidFill>
                <a:latin typeface="Malgun Gothic"/>
                <a:cs typeface="Malgun Gothic"/>
              </a:rPr>
              <a:t>참여</a:t>
            </a:r>
            <a:r>
              <a:rPr dirty="0" sz="3000" spc="-655">
                <a:solidFill>
                  <a:srgbClr val="3160D8"/>
                </a:solidFill>
                <a:latin typeface="Malgun Gothic"/>
                <a:cs typeface="Malgun Gothic"/>
              </a:rPr>
              <a:t> </a:t>
            </a:r>
            <a:r>
              <a:rPr dirty="0" sz="3000" spc="-270">
                <a:solidFill>
                  <a:srgbClr val="3160D8"/>
                </a:solidFill>
                <a:latin typeface="Malgun Gothic"/>
                <a:cs typeface="Malgun Gothic"/>
              </a:rPr>
              <a:t>할</a:t>
            </a:r>
            <a:r>
              <a:rPr dirty="0" sz="3000" spc="-650">
                <a:solidFill>
                  <a:srgbClr val="3160D8"/>
                </a:solidFill>
                <a:latin typeface="Malgun Gothic"/>
                <a:cs typeface="Malgun Gothic"/>
              </a:rPr>
              <a:t> </a:t>
            </a:r>
            <a:r>
              <a:rPr dirty="0" sz="3000" spc="-270">
                <a:solidFill>
                  <a:srgbClr val="3160D8"/>
                </a:solidFill>
                <a:latin typeface="Malgun Gothic"/>
                <a:cs typeface="Malgun Gothic"/>
              </a:rPr>
              <a:t>수</a:t>
            </a:r>
            <a:r>
              <a:rPr dirty="0" sz="3000" spc="-650">
                <a:solidFill>
                  <a:srgbClr val="3160D8"/>
                </a:solidFill>
                <a:latin typeface="Malgun Gothic"/>
                <a:cs typeface="Malgun Gothic"/>
              </a:rPr>
              <a:t> </a:t>
            </a:r>
            <a:r>
              <a:rPr dirty="0" sz="3000" spc="-409">
                <a:solidFill>
                  <a:srgbClr val="3160D8"/>
                </a:solidFill>
                <a:latin typeface="Malgun Gothic"/>
                <a:cs typeface="Malgun Gothic"/>
              </a:rPr>
              <a:t>있도록</a:t>
            </a:r>
            <a:r>
              <a:rPr dirty="0" sz="3000" spc="-650">
                <a:solidFill>
                  <a:srgbClr val="3160D8"/>
                </a:solidFill>
                <a:latin typeface="Malgun Gothic"/>
                <a:cs typeface="Malgun Gothic"/>
              </a:rPr>
              <a:t> </a:t>
            </a:r>
            <a:r>
              <a:rPr dirty="0" sz="3000" spc="-375">
                <a:solidFill>
                  <a:srgbClr val="3160D8"/>
                </a:solidFill>
                <a:latin typeface="Malgun Gothic"/>
                <a:cs typeface="Malgun Gothic"/>
              </a:rPr>
              <a:t>하는</a:t>
            </a:r>
            <a:r>
              <a:rPr dirty="0" sz="3000" spc="-650">
                <a:solidFill>
                  <a:srgbClr val="3160D8"/>
                </a:solidFill>
                <a:latin typeface="Malgun Gothic"/>
                <a:cs typeface="Malgun Gothic"/>
              </a:rPr>
              <a:t> </a:t>
            </a:r>
            <a:r>
              <a:rPr dirty="0" sz="3000" spc="-445">
                <a:solidFill>
                  <a:srgbClr val="3160D8"/>
                </a:solidFill>
                <a:latin typeface="Malgun Gothic"/>
                <a:cs typeface="Malgun Gothic"/>
              </a:rPr>
              <a:t>웹사이트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148" y="3395369"/>
            <a:ext cx="3603318" cy="1309712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4729794" y="1614664"/>
            <a:ext cx="12425680" cy="6443980"/>
            <a:chOff x="4729794" y="1614664"/>
            <a:chExt cx="12425680" cy="644398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9794" y="1614664"/>
              <a:ext cx="8096249" cy="50482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0742" y="4686299"/>
              <a:ext cx="7734299" cy="337184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352325" y="5285554"/>
            <a:ext cx="17005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75">
                <a:solidFill>
                  <a:srgbClr val="2E2E2E"/>
                </a:solidFill>
                <a:latin typeface="Arial Black"/>
                <a:cs typeface="Arial Black"/>
              </a:rPr>
              <a:t>KINTEX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75127" y="9214516"/>
            <a:ext cx="352297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0">
                <a:solidFill>
                  <a:srgbClr val="737373"/>
                </a:solidFill>
                <a:latin typeface="Malgun Gothic"/>
                <a:cs typeface="Malgun Gothic"/>
              </a:rPr>
              <a:t>사진</a:t>
            </a:r>
            <a:r>
              <a:rPr dirty="0" sz="1600" spc="105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60">
                <a:solidFill>
                  <a:srgbClr val="737373"/>
                </a:solidFill>
                <a:latin typeface="Malgun Gothic"/>
                <a:cs typeface="Malgun Gothic"/>
              </a:rPr>
              <a:t>출처:</a:t>
            </a:r>
            <a:r>
              <a:rPr dirty="0" sz="1600" spc="105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465">
                <a:solidFill>
                  <a:srgbClr val="737373"/>
                </a:solidFill>
                <a:latin typeface="Malgun Gothic"/>
                <a:cs typeface="Malgun Gothic"/>
              </a:rPr>
              <a:t>kintax</a:t>
            </a:r>
            <a:r>
              <a:rPr dirty="0" sz="1600" spc="105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00">
                <a:solidFill>
                  <a:srgbClr val="737373"/>
                </a:solidFill>
                <a:latin typeface="Malgun Gothic"/>
                <a:cs typeface="Malgun Gothic"/>
              </a:rPr>
              <a:t>공식</a:t>
            </a:r>
            <a:r>
              <a:rPr dirty="0" sz="1600" spc="105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00">
                <a:solidFill>
                  <a:srgbClr val="737373"/>
                </a:solidFill>
                <a:latin typeface="Malgun Gothic"/>
                <a:cs typeface="Malgun Gothic"/>
              </a:rPr>
              <a:t>홈페이지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543" y="627888"/>
            <a:ext cx="5260847" cy="87172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573436" y="8152214"/>
            <a:ext cx="67119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795">
                <a:latin typeface="Malgun Gothic"/>
                <a:cs typeface="Malgun Gothic"/>
              </a:rPr>
              <a:t>kintax에</a:t>
            </a:r>
            <a:r>
              <a:rPr dirty="0" sz="3000" spc="200">
                <a:latin typeface="Malgun Gothic"/>
                <a:cs typeface="Malgun Gothic"/>
              </a:rPr>
              <a:t> </a:t>
            </a:r>
            <a:r>
              <a:rPr dirty="0" sz="3000" spc="220">
                <a:latin typeface="Malgun Gothic"/>
                <a:cs typeface="Malgun Gothic"/>
              </a:rPr>
              <a:t>등록된</a:t>
            </a:r>
            <a:r>
              <a:rPr dirty="0" sz="3000" spc="200">
                <a:latin typeface="Malgun Gothic"/>
                <a:cs typeface="Malgun Gothic"/>
              </a:rPr>
              <a:t> </a:t>
            </a:r>
            <a:r>
              <a:rPr dirty="0" sz="3000" spc="240">
                <a:latin typeface="Malgun Gothic"/>
                <a:cs typeface="Malgun Gothic"/>
              </a:rPr>
              <a:t>행사게시물</a:t>
            </a:r>
            <a:r>
              <a:rPr dirty="0" sz="3000" spc="200">
                <a:latin typeface="Malgun Gothic"/>
                <a:cs typeface="Malgun Gothic"/>
              </a:rPr>
              <a:t> </a:t>
            </a:r>
            <a:r>
              <a:rPr dirty="0" sz="3000" spc="170">
                <a:latin typeface="Malgun Gothic"/>
                <a:cs typeface="Malgun Gothic"/>
              </a:rPr>
              <a:t>예시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80148" y="1687401"/>
            <a:ext cx="9625965" cy="3848100"/>
            <a:chOff x="880148" y="1687401"/>
            <a:chExt cx="9625965" cy="38481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0148" y="3395369"/>
              <a:ext cx="3603318" cy="130971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3295" y="1687401"/>
              <a:ext cx="6172199" cy="3848099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5970" y="5768528"/>
            <a:ext cx="6513880" cy="285749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352325" y="5235634"/>
            <a:ext cx="17005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75">
                <a:solidFill>
                  <a:srgbClr val="2E2E2E"/>
                </a:solidFill>
                <a:latin typeface="Arial Black"/>
                <a:cs typeface="Arial Black"/>
              </a:rPr>
              <a:t>KINTEX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75127" y="9214516"/>
            <a:ext cx="352297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0">
                <a:solidFill>
                  <a:srgbClr val="737373"/>
                </a:solidFill>
                <a:latin typeface="Malgun Gothic"/>
                <a:cs typeface="Malgun Gothic"/>
              </a:rPr>
              <a:t>사진</a:t>
            </a:r>
            <a:r>
              <a:rPr dirty="0" sz="1600" spc="105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60">
                <a:solidFill>
                  <a:srgbClr val="737373"/>
                </a:solidFill>
                <a:latin typeface="Malgun Gothic"/>
                <a:cs typeface="Malgun Gothic"/>
              </a:rPr>
              <a:t>출처:</a:t>
            </a:r>
            <a:r>
              <a:rPr dirty="0" sz="1600" spc="105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465">
                <a:solidFill>
                  <a:srgbClr val="737373"/>
                </a:solidFill>
                <a:latin typeface="Malgun Gothic"/>
                <a:cs typeface="Malgun Gothic"/>
              </a:rPr>
              <a:t>kintax</a:t>
            </a:r>
            <a:r>
              <a:rPr dirty="0" sz="1600" spc="105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00">
                <a:solidFill>
                  <a:srgbClr val="737373"/>
                </a:solidFill>
                <a:latin typeface="Malgun Gothic"/>
                <a:cs typeface="Malgun Gothic"/>
              </a:rPr>
              <a:t>공식</a:t>
            </a:r>
            <a:r>
              <a:rPr dirty="0" sz="1600" spc="105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00">
                <a:solidFill>
                  <a:srgbClr val="737373"/>
                </a:solidFill>
                <a:latin typeface="Malgun Gothic"/>
                <a:cs typeface="Malgun Gothic"/>
              </a:rPr>
              <a:t>홈페이지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543" y="627888"/>
            <a:ext cx="5260847" cy="871727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0501847" y="4647087"/>
            <a:ext cx="993140" cy="993140"/>
          </a:xfrm>
          <a:custGeom>
            <a:avLst/>
            <a:gdLst/>
            <a:ahLst/>
            <a:cxnLst/>
            <a:rect l="l" t="t" r="r" b="b"/>
            <a:pathLst>
              <a:path w="993140" h="993139">
                <a:moveTo>
                  <a:pt x="496412" y="992824"/>
                </a:moveTo>
                <a:lnTo>
                  <a:pt x="496412" y="744618"/>
                </a:lnTo>
                <a:lnTo>
                  <a:pt x="0" y="744618"/>
                </a:lnTo>
                <a:lnTo>
                  <a:pt x="0" y="248206"/>
                </a:lnTo>
                <a:lnTo>
                  <a:pt x="496412" y="248206"/>
                </a:lnTo>
                <a:lnTo>
                  <a:pt x="496412" y="0"/>
                </a:lnTo>
                <a:lnTo>
                  <a:pt x="992824" y="496412"/>
                </a:lnTo>
                <a:lnTo>
                  <a:pt x="496412" y="992824"/>
                </a:lnTo>
                <a:close/>
              </a:path>
            </a:pathLst>
          </a:custGeom>
          <a:solidFill>
            <a:srgbClr val="2A56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771084" y="3826633"/>
            <a:ext cx="121475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35">
                <a:solidFill>
                  <a:srgbClr val="000000"/>
                </a:solidFill>
              </a:rPr>
              <a:t>한계점</a:t>
            </a:r>
            <a:endParaRPr sz="3400"/>
          </a:p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62365" y="5086283"/>
            <a:ext cx="95250" cy="9524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1911156" y="4860890"/>
            <a:ext cx="6054725" cy="8807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dirty="0" sz="2800" spc="-260">
                <a:latin typeface="Malgun Gothic"/>
                <a:cs typeface="Malgun Gothic"/>
              </a:rPr>
              <a:t>행사에</a:t>
            </a:r>
            <a:r>
              <a:rPr dirty="0" sz="2800" spc="-225">
                <a:latin typeface="Malgun Gothic"/>
                <a:cs typeface="Malgun Gothic"/>
              </a:rPr>
              <a:t> </a:t>
            </a:r>
            <a:r>
              <a:rPr dirty="0" sz="2800" spc="-254">
                <a:latin typeface="Malgun Gothic"/>
                <a:cs typeface="Malgun Gothic"/>
              </a:rPr>
              <a:t>대한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54">
                <a:latin typeface="Malgun Gothic"/>
                <a:cs typeface="Malgun Gothic"/>
              </a:rPr>
              <a:t>부스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60">
                <a:latin typeface="Malgun Gothic"/>
                <a:cs typeface="Malgun Gothic"/>
              </a:rPr>
              <a:t>정보가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60">
                <a:latin typeface="Malgun Gothic"/>
                <a:cs typeface="Malgun Gothic"/>
              </a:rPr>
              <a:t>나와있지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80">
                <a:latin typeface="Malgun Gothic"/>
                <a:cs typeface="Malgun Gothic"/>
              </a:rPr>
              <a:t>않다 </a:t>
            </a:r>
            <a:r>
              <a:rPr dirty="0" sz="2800" spc="-260">
                <a:latin typeface="Malgun Gothic"/>
                <a:cs typeface="Malgun Gothic"/>
              </a:rPr>
              <a:t>행사를</a:t>
            </a:r>
            <a:r>
              <a:rPr dirty="0" sz="2800" spc="-225">
                <a:latin typeface="Malgun Gothic"/>
                <a:cs typeface="Malgun Gothic"/>
              </a:rPr>
              <a:t> </a:t>
            </a:r>
            <a:r>
              <a:rPr dirty="0" sz="2800" spc="-260">
                <a:latin typeface="Malgun Gothic"/>
                <a:cs typeface="Malgun Gothic"/>
              </a:rPr>
              <a:t>주최할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54">
                <a:latin typeface="Malgun Gothic"/>
                <a:cs typeface="Malgun Gothic"/>
              </a:rPr>
              <a:t>수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54">
                <a:latin typeface="Malgun Gothic"/>
                <a:cs typeface="Malgun Gothic"/>
              </a:rPr>
              <a:t>있는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60">
                <a:latin typeface="Malgun Gothic"/>
                <a:cs typeface="Malgun Gothic"/>
              </a:rPr>
              <a:t>지역이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70">
                <a:latin typeface="Malgun Gothic"/>
                <a:cs typeface="Malgun Gothic"/>
              </a:rPr>
              <a:t>정해져있다</a:t>
            </a:r>
            <a:endParaRPr sz="2800">
              <a:latin typeface="Malgun Gothic"/>
              <a:cs typeface="Malgun Gothic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62365" y="5514908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0240" y="2559327"/>
            <a:ext cx="4726473" cy="504047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9717" y="2849759"/>
            <a:ext cx="6496049" cy="43148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546" y="2408678"/>
            <a:ext cx="2181224" cy="21812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4125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885"/>
              <a:t>Instagram</a:t>
            </a:r>
            <a:endParaRPr sz="3000"/>
          </a:p>
        </p:txBody>
      </p:sp>
      <p:sp>
        <p:nvSpPr>
          <p:cNvPr id="6" name="object 6" descr=""/>
          <p:cNvSpPr txBox="1"/>
          <p:nvPr/>
        </p:nvSpPr>
        <p:spPr>
          <a:xfrm>
            <a:off x="6798309" y="8144323"/>
            <a:ext cx="65239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20">
                <a:latin typeface="Malgun Gothic"/>
                <a:cs typeface="Malgun Gothic"/>
              </a:rPr>
              <a:t>대학교</a:t>
            </a:r>
            <a:r>
              <a:rPr dirty="0" sz="3000" spc="185">
                <a:latin typeface="Malgun Gothic"/>
                <a:cs typeface="Malgun Gothic"/>
              </a:rPr>
              <a:t> </a:t>
            </a:r>
            <a:r>
              <a:rPr dirty="0" sz="3000" spc="195">
                <a:latin typeface="Malgun Gothic"/>
                <a:cs typeface="Malgun Gothic"/>
              </a:rPr>
              <a:t>축제 부스</a:t>
            </a:r>
            <a:r>
              <a:rPr dirty="0" sz="3000" spc="200">
                <a:latin typeface="Malgun Gothic"/>
                <a:cs typeface="Malgun Gothic"/>
              </a:rPr>
              <a:t> </a:t>
            </a:r>
            <a:r>
              <a:rPr dirty="0" sz="3000" spc="195">
                <a:latin typeface="Malgun Gothic"/>
                <a:cs typeface="Malgun Gothic"/>
              </a:rPr>
              <a:t>관련 </a:t>
            </a:r>
            <a:r>
              <a:rPr dirty="0" sz="3000" spc="220">
                <a:latin typeface="Malgun Gothic"/>
                <a:cs typeface="Malgun Gothic"/>
              </a:rPr>
              <a:t>게시물</a:t>
            </a:r>
            <a:r>
              <a:rPr dirty="0" sz="3000" spc="200">
                <a:latin typeface="Malgun Gothic"/>
                <a:cs typeface="Malgun Gothic"/>
              </a:rPr>
              <a:t> </a:t>
            </a:r>
            <a:r>
              <a:rPr dirty="0" sz="3000" spc="170">
                <a:latin typeface="Malgun Gothic"/>
                <a:cs typeface="Malgun Gothic"/>
              </a:rPr>
              <a:t>예시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75127" y="8921934"/>
            <a:ext cx="28149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0">
                <a:solidFill>
                  <a:srgbClr val="737373"/>
                </a:solidFill>
                <a:latin typeface="Malgun Gothic"/>
                <a:cs typeface="Malgun Gothic"/>
              </a:rPr>
              <a:t>사진</a:t>
            </a:r>
            <a:r>
              <a:rPr dirty="0" sz="1600" spc="105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60">
                <a:solidFill>
                  <a:srgbClr val="737373"/>
                </a:solidFill>
                <a:latin typeface="Malgun Gothic"/>
                <a:cs typeface="Malgun Gothic"/>
              </a:rPr>
              <a:t>출처:</a:t>
            </a:r>
            <a:r>
              <a:rPr dirty="0" sz="1600" spc="105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495">
                <a:solidFill>
                  <a:srgbClr val="737373"/>
                </a:solidFill>
                <a:latin typeface="Malgun Gothic"/>
                <a:cs typeface="Malgun Gothic"/>
              </a:rPr>
              <a:t>snufestival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543" y="627888"/>
            <a:ext cx="5260847" cy="8717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816963" y="1543672"/>
            <a:ext cx="6306185" cy="6969125"/>
            <a:chOff x="3816963" y="1543672"/>
            <a:chExt cx="6306185" cy="69691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6963" y="1543672"/>
              <a:ext cx="5886449" cy="390524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6962" y="3921385"/>
              <a:ext cx="4895849" cy="4591049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546" y="2408678"/>
            <a:ext cx="2181224" cy="2181224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0409025" y="4457928"/>
            <a:ext cx="993140" cy="993140"/>
          </a:xfrm>
          <a:custGeom>
            <a:avLst/>
            <a:gdLst/>
            <a:ahLst/>
            <a:cxnLst/>
            <a:rect l="l" t="t" r="r" b="b"/>
            <a:pathLst>
              <a:path w="993140" h="993139">
                <a:moveTo>
                  <a:pt x="496412" y="992824"/>
                </a:moveTo>
                <a:lnTo>
                  <a:pt x="496412" y="744618"/>
                </a:lnTo>
                <a:lnTo>
                  <a:pt x="0" y="744618"/>
                </a:lnTo>
                <a:lnTo>
                  <a:pt x="0" y="248206"/>
                </a:lnTo>
                <a:lnTo>
                  <a:pt x="496412" y="248206"/>
                </a:lnTo>
                <a:lnTo>
                  <a:pt x="496412" y="0"/>
                </a:lnTo>
                <a:lnTo>
                  <a:pt x="992824" y="496412"/>
                </a:lnTo>
                <a:lnTo>
                  <a:pt x="496412" y="992824"/>
                </a:lnTo>
                <a:close/>
              </a:path>
            </a:pathLst>
          </a:custGeom>
          <a:solidFill>
            <a:srgbClr val="2A56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61168" y="4635500"/>
            <a:ext cx="27781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885">
                <a:solidFill>
                  <a:srgbClr val="2E2E2E"/>
                </a:solidFill>
                <a:latin typeface="Malgun Gothic"/>
                <a:cs typeface="Malgun Gothic"/>
              </a:rPr>
              <a:t>Instagram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75127" y="8867726"/>
            <a:ext cx="28149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0">
                <a:solidFill>
                  <a:srgbClr val="737373"/>
                </a:solidFill>
                <a:latin typeface="Malgun Gothic"/>
                <a:cs typeface="Malgun Gothic"/>
              </a:rPr>
              <a:t>사진</a:t>
            </a:r>
            <a:r>
              <a:rPr dirty="0" sz="1600" spc="105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60">
                <a:solidFill>
                  <a:srgbClr val="737373"/>
                </a:solidFill>
                <a:latin typeface="Malgun Gothic"/>
                <a:cs typeface="Malgun Gothic"/>
              </a:rPr>
              <a:t>출처:</a:t>
            </a:r>
            <a:r>
              <a:rPr dirty="0" sz="1600" spc="105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495">
                <a:solidFill>
                  <a:srgbClr val="737373"/>
                </a:solidFill>
                <a:latin typeface="Malgun Gothic"/>
                <a:cs typeface="Malgun Gothic"/>
              </a:rPr>
              <a:t>snufestival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97556" y="3428664"/>
            <a:ext cx="121475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35">
                <a:solidFill>
                  <a:srgbClr val="000000"/>
                </a:solidFill>
              </a:rPr>
              <a:t>한계점</a:t>
            </a:r>
            <a:endParaRPr sz="3400"/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29495" y="4504856"/>
            <a:ext cx="95250" cy="9524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2278286" y="4279462"/>
            <a:ext cx="4652645" cy="1309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60">
                <a:latin typeface="Malgun Gothic"/>
                <a:cs typeface="Malgun Gothic"/>
              </a:rPr>
              <a:t>수정이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85">
                <a:latin typeface="Malgun Gothic"/>
                <a:cs typeface="Malgun Gothic"/>
              </a:rPr>
              <a:t>어렵다</a:t>
            </a:r>
            <a:endParaRPr sz="2800">
              <a:latin typeface="Malgun Gothic"/>
              <a:cs typeface="Malgun Gothic"/>
            </a:endParaRPr>
          </a:p>
          <a:p>
            <a:pPr marL="12700" marR="5080">
              <a:lnSpc>
                <a:spcPct val="100400"/>
              </a:lnSpc>
            </a:pPr>
            <a:r>
              <a:rPr dirty="0" sz="2800" spc="-260">
                <a:latin typeface="Malgun Gothic"/>
                <a:cs typeface="Malgun Gothic"/>
              </a:rPr>
              <a:t>실시간</a:t>
            </a:r>
            <a:r>
              <a:rPr dirty="0" sz="2800" spc="-235">
                <a:latin typeface="Malgun Gothic"/>
                <a:cs typeface="Malgun Gothic"/>
              </a:rPr>
              <a:t> </a:t>
            </a:r>
            <a:r>
              <a:rPr dirty="0" sz="2800" spc="-254">
                <a:latin typeface="Malgun Gothic"/>
                <a:cs typeface="Malgun Gothic"/>
              </a:rPr>
              <a:t>부스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54">
                <a:latin typeface="Malgun Gothic"/>
                <a:cs typeface="Malgun Gothic"/>
              </a:rPr>
              <a:t>현황</a:t>
            </a:r>
            <a:r>
              <a:rPr dirty="0" sz="2800" spc="-225">
                <a:latin typeface="Malgun Gothic"/>
                <a:cs typeface="Malgun Gothic"/>
              </a:rPr>
              <a:t> </a:t>
            </a:r>
            <a:r>
              <a:rPr dirty="0" sz="2800" spc="-260">
                <a:latin typeface="Malgun Gothic"/>
                <a:cs typeface="Malgun Gothic"/>
              </a:rPr>
              <a:t>조회가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85">
                <a:latin typeface="Malgun Gothic"/>
                <a:cs typeface="Malgun Gothic"/>
              </a:rPr>
              <a:t>힘들다 </a:t>
            </a:r>
            <a:r>
              <a:rPr dirty="0" sz="2800" spc="-260">
                <a:latin typeface="Malgun Gothic"/>
                <a:cs typeface="Malgun Gothic"/>
              </a:rPr>
              <a:t>예약이나</a:t>
            </a:r>
            <a:r>
              <a:rPr dirty="0" sz="2800" spc="-225">
                <a:latin typeface="Malgun Gothic"/>
                <a:cs typeface="Malgun Gothic"/>
              </a:rPr>
              <a:t> </a:t>
            </a:r>
            <a:r>
              <a:rPr dirty="0" sz="2800" spc="-254">
                <a:latin typeface="Malgun Gothic"/>
                <a:cs typeface="Malgun Gothic"/>
              </a:rPr>
              <a:t>상품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54">
                <a:latin typeface="Malgun Gothic"/>
                <a:cs typeface="Malgun Gothic"/>
              </a:rPr>
              <a:t>관리</a:t>
            </a:r>
            <a:r>
              <a:rPr dirty="0" sz="2800" spc="-225">
                <a:latin typeface="Malgun Gothic"/>
                <a:cs typeface="Malgun Gothic"/>
              </a:rPr>
              <a:t> </a:t>
            </a:r>
            <a:r>
              <a:rPr dirty="0" sz="2800" spc="-260">
                <a:latin typeface="Malgun Gothic"/>
                <a:cs typeface="Malgun Gothic"/>
              </a:rPr>
              <a:t>기능이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80">
                <a:latin typeface="Malgun Gothic"/>
                <a:cs typeface="Malgun Gothic"/>
              </a:rPr>
              <a:t>없다</a:t>
            </a:r>
            <a:endParaRPr sz="2800">
              <a:latin typeface="Malgun Gothic"/>
              <a:cs typeface="Malgun Gothic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29495" y="4933481"/>
            <a:ext cx="95250" cy="9524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29495" y="5362106"/>
            <a:ext cx="95250" cy="9524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3543" y="627888"/>
            <a:ext cx="5260847" cy="8717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130" y="2825146"/>
            <a:ext cx="2437181" cy="7937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6916" y="2396747"/>
            <a:ext cx="5711959" cy="231043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20915" y="2285200"/>
            <a:ext cx="6053249" cy="25544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55955">
              <a:lnSpc>
                <a:spcPct val="100000"/>
              </a:lnSpc>
              <a:spcBef>
                <a:spcPts val="100"/>
              </a:spcBef>
            </a:pPr>
            <a:r>
              <a:rPr dirty="0" spc="805"/>
              <a:t>MYFAIR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39991" y="8901832"/>
            <a:ext cx="69869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0">
                <a:solidFill>
                  <a:srgbClr val="737373"/>
                </a:solidFill>
                <a:latin typeface="Malgun Gothic"/>
                <a:cs typeface="Malgun Gothic"/>
              </a:rPr>
              <a:t>사진</a:t>
            </a:r>
            <a:r>
              <a:rPr dirty="0" sz="1600" spc="110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60">
                <a:solidFill>
                  <a:srgbClr val="737373"/>
                </a:solidFill>
                <a:latin typeface="Malgun Gothic"/>
                <a:cs typeface="Malgun Gothic"/>
              </a:rPr>
              <a:t>출처:</a:t>
            </a:r>
            <a:r>
              <a:rPr dirty="0" sz="1600" spc="114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465">
                <a:solidFill>
                  <a:srgbClr val="737373"/>
                </a:solidFill>
                <a:latin typeface="Malgun Gothic"/>
                <a:cs typeface="Malgun Gothic"/>
              </a:rPr>
              <a:t>MYFAIR</a:t>
            </a:r>
            <a:r>
              <a:rPr dirty="0" sz="1600" spc="114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00">
                <a:solidFill>
                  <a:srgbClr val="737373"/>
                </a:solidFill>
                <a:latin typeface="Malgun Gothic"/>
                <a:cs typeface="Malgun Gothic"/>
              </a:rPr>
              <a:t>공식</a:t>
            </a:r>
            <a:r>
              <a:rPr dirty="0" sz="1600" spc="114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50">
                <a:solidFill>
                  <a:srgbClr val="737373"/>
                </a:solidFill>
                <a:latin typeface="Malgun Gothic"/>
                <a:cs typeface="Malgun Gothic"/>
              </a:rPr>
              <a:t>홈페이지,</a:t>
            </a:r>
            <a:r>
              <a:rPr dirty="0" sz="1600" spc="114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495">
                <a:solidFill>
                  <a:srgbClr val="737373"/>
                </a:solidFill>
                <a:latin typeface="Malgun Gothic"/>
                <a:cs typeface="Malgun Gothic"/>
              </a:rPr>
              <a:t>Boothmozo</a:t>
            </a:r>
            <a:r>
              <a:rPr dirty="0" sz="1600" spc="110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00">
                <a:solidFill>
                  <a:srgbClr val="737373"/>
                </a:solidFill>
                <a:latin typeface="Malgun Gothic"/>
                <a:cs typeface="Malgun Gothic"/>
              </a:rPr>
              <a:t>공식</a:t>
            </a:r>
            <a:r>
              <a:rPr dirty="0" sz="1600" spc="114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00">
                <a:solidFill>
                  <a:srgbClr val="737373"/>
                </a:solidFill>
                <a:latin typeface="Malgun Gothic"/>
                <a:cs typeface="Malgun Gothic"/>
              </a:rPr>
              <a:t>홈페이지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543" y="627888"/>
            <a:ext cx="5260847" cy="8717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9797" y="5613357"/>
            <a:ext cx="3051049" cy="60959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263754" y="6724024"/>
            <a:ext cx="2559050" cy="8426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220"/>
              </a:lnSpc>
              <a:spcBef>
                <a:spcPts val="100"/>
              </a:spcBef>
            </a:pPr>
            <a:r>
              <a:rPr dirty="0" sz="2800" spc="875">
                <a:solidFill>
                  <a:srgbClr val="2E2E2E"/>
                </a:solidFill>
                <a:latin typeface="Malgun Gothic"/>
                <a:cs typeface="Malgun Gothic"/>
              </a:rPr>
              <a:t>Boothmoz</a:t>
            </a:r>
            <a:endParaRPr sz="2800">
              <a:latin typeface="Malgun Gothic"/>
              <a:cs typeface="Malgun Gothic"/>
            </a:endParaRPr>
          </a:p>
          <a:p>
            <a:pPr algn="ctr" marR="408940">
              <a:lnSpc>
                <a:spcPts val="3215"/>
              </a:lnSpc>
            </a:pPr>
            <a:r>
              <a:rPr dirty="0" sz="2800" spc="685">
                <a:solidFill>
                  <a:srgbClr val="2E2E2E"/>
                </a:solidFill>
                <a:latin typeface="Malgun Gothic"/>
                <a:cs typeface="Malgun Gothic"/>
              </a:rPr>
              <a:t>o</a:t>
            </a:r>
            <a:endParaRPr sz="2800">
              <a:latin typeface="Malgun Gothic"/>
              <a:cs typeface="Malgun Gothic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41725" y="5172198"/>
            <a:ext cx="6315075" cy="3131113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11451" y="5413268"/>
            <a:ext cx="6343649" cy="28967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575" y="4638757"/>
            <a:ext cx="2437181" cy="79374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628174" y="5721458"/>
            <a:ext cx="190753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805">
                <a:solidFill>
                  <a:srgbClr val="2E2E2E"/>
                </a:solidFill>
                <a:latin typeface="Malgun Gothic"/>
                <a:cs typeface="Malgun Gothic"/>
              </a:rPr>
              <a:t>MYFAIR</a:t>
            </a:r>
            <a:endParaRPr sz="2800">
              <a:latin typeface="Malgun Gothic"/>
              <a:cs typeface="Malgun Gothic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543" y="627888"/>
            <a:ext cx="5260847" cy="871727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9601141" y="4903946"/>
            <a:ext cx="993140" cy="993140"/>
          </a:xfrm>
          <a:custGeom>
            <a:avLst/>
            <a:gdLst/>
            <a:ahLst/>
            <a:cxnLst/>
            <a:rect l="l" t="t" r="r" b="b"/>
            <a:pathLst>
              <a:path w="993140" h="993139">
                <a:moveTo>
                  <a:pt x="496412" y="992824"/>
                </a:moveTo>
                <a:lnTo>
                  <a:pt x="496412" y="744618"/>
                </a:lnTo>
                <a:lnTo>
                  <a:pt x="0" y="744618"/>
                </a:lnTo>
                <a:lnTo>
                  <a:pt x="0" y="248206"/>
                </a:lnTo>
                <a:lnTo>
                  <a:pt x="496412" y="248206"/>
                </a:lnTo>
                <a:lnTo>
                  <a:pt x="496412" y="0"/>
                </a:lnTo>
                <a:lnTo>
                  <a:pt x="992824" y="496412"/>
                </a:lnTo>
                <a:lnTo>
                  <a:pt x="496412" y="992824"/>
                </a:lnTo>
                <a:close/>
              </a:path>
            </a:pathLst>
          </a:custGeom>
          <a:solidFill>
            <a:srgbClr val="2A56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12345" y="4015695"/>
            <a:ext cx="121475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35">
                <a:solidFill>
                  <a:srgbClr val="000000"/>
                </a:solidFill>
              </a:rPr>
              <a:t>한계점</a:t>
            </a:r>
            <a:endParaRPr sz="3400"/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63127" y="5091886"/>
            <a:ext cx="95250" cy="9524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1411918" y="4866493"/>
            <a:ext cx="6054725" cy="13093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dirty="0" sz="2800" spc="-260">
                <a:latin typeface="Malgun Gothic"/>
                <a:cs typeface="Malgun Gothic"/>
              </a:rPr>
              <a:t>국내가</a:t>
            </a:r>
            <a:r>
              <a:rPr dirty="0" sz="2800" spc="-225">
                <a:latin typeface="Malgun Gothic"/>
                <a:cs typeface="Malgun Gothic"/>
              </a:rPr>
              <a:t> </a:t>
            </a:r>
            <a:r>
              <a:rPr dirty="0" sz="2800" spc="-254">
                <a:latin typeface="Malgun Gothic"/>
                <a:cs typeface="Malgun Gothic"/>
              </a:rPr>
              <a:t>아닌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60">
                <a:latin typeface="Malgun Gothic"/>
                <a:cs typeface="Malgun Gothic"/>
              </a:rPr>
              <a:t>해외를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60">
                <a:latin typeface="Malgun Gothic"/>
                <a:cs typeface="Malgun Gothic"/>
              </a:rPr>
              <a:t>타겟으로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54">
                <a:latin typeface="Malgun Gothic"/>
                <a:cs typeface="Malgun Gothic"/>
              </a:rPr>
              <a:t>한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80">
                <a:latin typeface="Malgun Gothic"/>
                <a:cs typeface="Malgun Gothic"/>
              </a:rPr>
              <a:t>서비스다 </a:t>
            </a:r>
            <a:r>
              <a:rPr dirty="0" sz="2800" spc="-254">
                <a:latin typeface="Malgun Gothic"/>
                <a:cs typeface="Malgun Gothic"/>
              </a:rPr>
              <a:t>부스</a:t>
            </a:r>
            <a:r>
              <a:rPr dirty="0" sz="2800" spc="-225">
                <a:latin typeface="Malgun Gothic"/>
                <a:cs typeface="Malgun Gothic"/>
              </a:rPr>
              <a:t> </a:t>
            </a:r>
            <a:r>
              <a:rPr dirty="0" sz="2800" spc="-260">
                <a:latin typeface="Malgun Gothic"/>
                <a:cs typeface="Malgun Gothic"/>
              </a:rPr>
              <a:t>등록을</a:t>
            </a:r>
            <a:r>
              <a:rPr dirty="0" sz="2800" spc="-225">
                <a:latin typeface="Malgun Gothic"/>
                <a:cs typeface="Malgun Gothic"/>
              </a:rPr>
              <a:t> </a:t>
            </a:r>
            <a:r>
              <a:rPr dirty="0" sz="2800" spc="-254">
                <a:latin typeface="Malgun Gothic"/>
                <a:cs typeface="Malgun Gothic"/>
              </a:rPr>
              <a:t>위한</a:t>
            </a:r>
            <a:r>
              <a:rPr dirty="0" sz="2800" spc="-225">
                <a:latin typeface="Malgun Gothic"/>
                <a:cs typeface="Malgun Gothic"/>
              </a:rPr>
              <a:t> </a:t>
            </a:r>
            <a:r>
              <a:rPr dirty="0" sz="2800" spc="-280">
                <a:latin typeface="Malgun Gothic"/>
                <a:cs typeface="Malgun Gothic"/>
              </a:rPr>
              <a:t>서비스다</a:t>
            </a:r>
            <a:endParaRPr sz="2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800" spc="-254">
                <a:latin typeface="Malgun Gothic"/>
                <a:cs typeface="Malgun Gothic"/>
              </a:rPr>
              <a:t>부스</a:t>
            </a:r>
            <a:r>
              <a:rPr dirty="0" sz="2800" spc="-225">
                <a:latin typeface="Malgun Gothic"/>
                <a:cs typeface="Malgun Gothic"/>
              </a:rPr>
              <a:t> </a:t>
            </a:r>
            <a:r>
              <a:rPr dirty="0" sz="2800" spc="-254">
                <a:latin typeface="Malgun Gothic"/>
                <a:cs typeface="Malgun Gothic"/>
              </a:rPr>
              <a:t>이용</a:t>
            </a:r>
            <a:r>
              <a:rPr dirty="0" sz="2800" spc="-225">
                <a:latin typeface="Malgun Gothic"/>
                <a:cs typeface="Malgun Gothic"/>
              </a:rPr>
              <a:t> </a:t>
            </a:r>
            <a:r>
              <a:rPr dirty="0" sz="2800" spc="-260">
                <a:latin typeface="Malgun Gothic"/>
                <a:cs typeface="Malgun Gothic"/>
              </a:rPr>
              <a:t>고객을</a:t>
            </a:r>
            <a:r>
              <a:rPr dirty="0" sz="2800" spc="-225">
                <a:latin typeface="Malgun Gothic"/>
                <a:cs typeface="Malgun Gothic"/>
              </a:rPr>
              <a:t> </a:t>
            </a:r>
            <a:r>
              <a:rPr dirty="0" sz="2800" spc="-254">
                <a:latin typeface="Malgun Gothic"/>
                <a:cs typeface="Malgun Gothic"/>
              </a:rPr>
              <a:t>위한</a:t>
            </a:r>
            <a:r>
              <a:rPr dirty="0" sz="2800" spc="-225">
                <a:latin typeface="Malgun Gothic"/>
                <a:cs typeface="Malgun Gothic"/>
              </a:rPr>
              <a:t> </a:t>
            </a:r>
            <a:r>
              <a:rPr dirty="0" sz="2800" spc="-260">
                <a:latin typeface="Malgun Gothic"/>
                <a:cs typeface="Malgun Gothic"/>
              </a:rPr>
              <a:t>기능이</a:t>
            </a:r>
            <a:r>
              <a:rPr dirty="0" sz="2800" spc="-220">
                <a:latin typeface="Malgun Gothic"/>
                <a:cs typeface="Malgun Gothic"/>
              </a:rPr>
              <a:t> </a:t>
            </a:r>
            <a:r>
              <a:rPr dirty="0" sz="2800" spc="-280">
                <a:latin typeface="Malgun Gothic"/>
                <a:cs typeface="Malgun Gothic"/>
              </a:rPr>
              <a:t>부족하다</a:t>
            </a:r>
            <a:endParaRPr sz="2800">
              <a:latin typeface="Malgun Gothic"/>
              <a:cs typeface="Malgun Gothic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63127" y="5520511"/>
            <a:ext cx="95250" cy="9524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63127" y="5949136"/>
            <a:ext cx="95250" cy="9524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4793" y="4610791"/>
            <a:ext cx="3051049" cy="60959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5968750" y="5721458"/>
            <a:ext cx="25590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800" spc="875">
                <a:solidFill>
                  <a:srgbClr val="2E2E2E"/>
                </a:solidFill>
                <a:latin typeface="Malgun Gothic"/>
                <a:cs typeface="Malgun Gothic"/>
              </a:rPr>
              <a:t>Boothmoz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886434" y="6111983"/>
            <a:ext cx="3073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800" spc="685">
                <a:solidFill>
                  <a:srgbClr val="2E2E2E"/>
                </a:solidFill>
                <a:latin typeface="Malgun Gothic"/>
                <a:cs typeface="Malgun Gothic"/>
              </a:rPr>
              <a:t>o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39991" y="8901832"/>
            <a:ext cx="69869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0">
                <a:solidFill>
                  <a:srgbClr val="737373"/>
                </a:solidFill>
                <a:latin typeface="Malgun Gothic"/>
                <a:cs typeface="Malgun Gothic"/>
              </a:rPr>
              <a:t>사진</a:t>
            </a:r>
            <a:r>
              <a:rPr dirty="0" sz="1600" spc="110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60">
                <a:solidFill>
                  <a:srgbClr val="737373"/>
                </a:solidFill>
                <a:latin typeface="Malgun Gothic"/>
                <a:cs typeface="Malgun Gothic"/>
              </a:rPr>
              <a:t>출처:</a:t>
            </a:r>
            <a:r>
              <a:rPr dirty="0" sz="1600" spc="114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465">
                <a:solidFill>
                  <a:srgbClr val="737373"/>
                </a:solidFill>
                <a:latin typeface="Malgun Gothic"/>
                <a:cs typeface="Malgun Gothic"/>
              </a:rPr>
              <a:t>MYFAIR</a:t>
            </a:r>
            <a:r>
              <a:rPr dirty="0" sz="1600" spc="114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00">
                <a:solidFill>
                  <a:srgbClr val="737373"/>
                </a:solidFill>
                <a:latin typeface="Malgun Gothic"/>
                <a:cs typeface="Malgun Gothic"/>
              </a:rPr>
              <a:t>공식</a:t>
            </a:r>
            <a:r>
              <a:rPr dirty="0" sz="1600" spc="114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50">
                <a:solidFill>
                  <a:srgbClr val="737373"/>
                </a:solidFill>
                <a:latin typeface="Malgun Gothic"/>
                <a:cs typeface="Malgun Gothic"/>
              </a:rPr>
              <a:t>홈페이지,</a:t>
            </a:r>
            <a:r>
              <a:rPr dirty="0" sz="1600" spc="114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495">
                <a:solidFill>
                  <a:srgbClr val="737373"/>
                </a:solidFill>
                <a:latin typeface="Malgun Gothic"/>
                <a:cs typeface="Malgun Gothic"/>
              </a:rPr>
              <a:t>Boothmozo</a:t>
            </a:r>
            <a:r>
              <a:rPr dirty="0" sz="1600" spc="110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00">
                <a:solidFill>
                  <a:srgbClr val="737373"/>
                </a:solidFill>
                <a:latin typeface="Malgun Gothic"/>
                <a:cs typeface="Malgun Gothic"/>
              </a:rPr>
              <a:t>공식</a:t>
            </a:r>
            <a:r>
              <a:rPr dirty="0" sz="1600" spc="114">
                <a:solidFill>
                  <a:srgbClr val="737373"/>
                </a:solidFill>
                <a:latin typeface="Malgun Gothic"/>
                <a:cs typeface="Malgun Gothic"/>
              </a:rPr>
              <a:t> </a:t>
            </a:r>
            <a:r>
              <a:rPr dirty="0" sz="1600" spc="100">
                <a:solidFill>
                  <a:srgbClr val="737373"/>
                </a:solidFill>
                <a:latin typeface="Malgun Gothic"/>
                <a:cs typeface="Malgun Gothic"/>
              </a:rPr>
              <a:t>홈페이지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문시원</dc:creator>
  <cp:keywords>DAGAzErQ8YY,BAFd5dnBNx0</cp:keywords>
  <dc:title>프로젝트 계획</dc:title>
  <dcterms:created xsi:type="dcterms:W3CDTF">2024-06-16T13:54:08Z</dcterms:created>
  <dcterms:modified xsi:type="dcterms:W3CDTF">2024-06-16T13:54:08Z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2024-04-21T00:00:00Z</vt:filetime>
  </property>
  <property fmtid="{D5CDD505-2E9C-101B-9397-08002B2CF9AE}" pid="3" name="Creator">
    <vt:lpwstr>Canva</vt:lpwstr>
  </property>
  <property fmtid="{D5CDD505-2E9C-101B-9397-08002B2CF9AE}" pid="4" name="LastSaved">
    <vt:filetime>2024-06-16T00:00:00Z</vt:filetime>
  </property>
  <property fmtid="{D5CDD505-2E9C-101B-9397-08002B2CF9AE}" pid="5" name="Producer">
    <vt:lpwstr>Canva</vt:lpwstr>
  </property>
</Properties>
</file>