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EA57C-A54C-50CD-50CB-8EF46D4FA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78B81D-4E65-5D24-698F-1DFC254DD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9131-83D6-5676-C0E4-FB9FE910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26EF-A7F1-4D7D-B522-9781C2CE3054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2FDBA-B06A-BD24-2096-4447D696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5B2C7-35A8-EB19-8BF7-E180E7B9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C0A-1725-4446-88DD-E711A6360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4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CA77F-1ED7-D217-5E56-0D352479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4B4520-70F9-02C8-DB47-44EFD5C72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1AA5E-1510-96BC-1C17-630A0E49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26EF-A7F1-4D7D-B522-9781C2CE3054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DE66B-0BBB-6270-AD83-71CB66D3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D9CCB-A949-719A-D321-2FB5B880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C0A-1725-4446-88DD-E711A6360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1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CF771B-256B-C501-D0B1-229990467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5F2368-9326-8D62-7C35-82C75F58B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66172-8F09-B936-C0CF-01008469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26EF-A7F1-4D7D-B522-9781C2CE3054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61EAF6-14A8-D849-9AA7-101D18E8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01F3A-C040-3E44-2D97-EBAA902B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C0A-1725-4446-88DD-E711A6360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97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37AC9-A159-F636-7716-D3277C68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67BFF-6B3B-87A9-6AAD-3A962F1DE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A14B9-4F61-0E4D-0EF1-FAABBF97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26EF-A7F1-4D7D-B522-9781C2CE3054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DF7E0-0E93-CF10-F177-D6E7B893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4CA8D-928C-A47E-C39F-349DC807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C0A-1725-4446-88DD-E711A6360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5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971EC-C265-AE66-9423-A5CBA3C4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08E09E-1F2E-8FFA-5943-82382520E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82B12-5D37-C487-90F6-14C3341F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26EF-A7F1-4D7D-B522-9781C2CE3054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B2252-282B-DC56-3CB7-70695139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CD01ED-278A-D67F-6D6E-7B5AFA96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C0A-1725-4446-88DD-E711A6360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73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B7142-FFB6-5E90-1CD9-2E43FD57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789A1-45F9-2BCF-58F8-EA513A39B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C23DBB-2921-5F89-F30A-72E687E2A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EF63F-4A0D-745A-2031-FC9C7311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26EF-A7F1-4D7D-B522-9781C2CE3054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6FE03-4B03-A3EA-C321-6C1CA98A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90EC0C-ED63-1E00-0F37-E574E918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C0A-1725-4446-88DD-E711A6360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71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E33FA-1FEB-0A63-825F-AD9D487C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980F87-24FF-8E66-FAA4-82F07AB46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5F97CD-6E73-930E-DD73-28304DCB8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B8939-64C6-5E9F-5ED2-0C8627158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1C63AB-50C0-BF09-7B9C-61EB88312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1D8A52-3F19-5532-E8BF-DB0F3DEF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26EF-A7F1-4D7D-B522-9781C2CE3054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7615C1-7900-5DB8-8632-159F0C02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BE6182-0451-A6B2-045E-87364768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C0A-1725-4446-88DD-E711A6360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32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383C5-8CC6-BA48-CEB0-BB551A96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546617-B49C-7A16-C31F-3119DA25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26EF-A7F1-4D7D-B522-9781C2CE3054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3E6D0B-C105-C9A3-6D90-B3EA653B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E608A9-D415-7186-664F-B1CD13D4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C0A-1725-4446-88DD-E711A6360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17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35886D-240A-C042-1876-AF0BBFD3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26EF-A7F1-4D7D-B522-9781C2CE3054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3B9635-A8BF-A328-9A8D-8A6B32DA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713876-CDC3-E97D-4C7F-61E89B79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C0A-1725-4446-88DD-E711A6360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6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7357B-CC36-96E1-90EF-38660F0A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78C60-BB50-453E-FDC2-1C9EEA534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C8E2AC-9DCB-E939-2674-BD764EE4F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4F2FAE-CBF4-C9C1-754F-226F5E75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26EF-A7F1-4D7D-B522-9781C2CE3054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E6F1DD-F26A-3ED6-FB2C-9745676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C8375C-1476-9A7A-AF5A-0FD10D3B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C0A-1725-4446-88DD-E711A6360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90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71383-D936-1278-FB1C-85ECAF53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5AC099-62D8-5F8D-903E-99A545D26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835AB2-A71A-7FFA-853B-933FD20D9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C2231-69E3-34BE-5F5D-D999AB4F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26EF-A7F1-4D7D-B522-9781C2CE3054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57C854-312A-B6BA-6B14-AAF6FF43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86C8C0-EC56-5A0B-B31E-FC66416A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C0A-1725-4446-88DD-E711A6360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50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306ED2-E1C1-265E-244C-C847381D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4FD0C-3106-3138-F7C3-CBAACFD9E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2B95A-31E1-8BA8-8D73-5686C88CC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BF26EF-A7F1-4D7D-B522-9781C2CE3054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E0A63-4018-9F2D-6636-9EF07AC0E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49023-2B62-291E-3955-1FC8F7125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144C0A-1725-4446-88DD-E711A6360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1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원, 흑백, 디자인이(가) 표시된 사진&#10;&#10;자동 생성된 설명">
            <a:extLst>
              <a:ext uri="{FF2B5EF4-FFF2-40B4-BE49-F238E27FC236}">
                <a16:creationId xmlns:a16="http://schemas.microsoft.com/office/drawing/2014/main" id="{73063606-55B5-7838-0253-F45C7DABA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918" y="197903"/>
            <a:ext cx="6752164" cy="64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6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김건</dc:creator>
  <cp:lastModifiedBy>김건</cp:lastModifiedBy>
  <cp:revision>1</cp:revision>
  <dcterms:created xsi:type="dcterms:W3CDTF">2024-02-14T04:30:41Z</dcterms:created>
  <dcterms:modified xsi:type="dcterms:W3CDTF">2024-02-14T04:35:24Z</dcterms:modified>
</cp:coreProperties>
</file>