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6" r:id="rId13"/>
    <p:sldId id="270" r:id="rId14"/>
    <p:sldId id="267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9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5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7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3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3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9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3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7C6BA-CCEF-4C49-AEAA-241E7DE8DBB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6CE9-E514-4B53-8C28-ADBB0F3D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6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Pix2code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Generating Code from a Graphical User Interface Screenshot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Tony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Beltramelli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Uizard</a:t>
            </a:r>
            <a:r>
              <a:rPr lang="en-US" altLang="zh-CN" sz="2000" dirty="0" smtClean="0">
                <a:solidFill>
                  <a:schemeClr val="tx1"/>
                </a:solidFill>
              </a:rPr>
              <a:t> Technologies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Copenhagen, Denmark</a:t>
            </a: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CoRR</a:t>
            </a:r>
            <a:r>
              <a:rPr lang="en-US" altLang="zh-CN" sz="2000" dirty="0" smtClean="0">
                <a:solidFill>
                  <a:schemeClr val="tx1"/>
                </a:solidFill>
              </a:rPr>
              <a:t> 201705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Network Architecture of Hello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434" y="247815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  <a:endCxn id="8" idx="1"/>
          </p:cNvCxnSpPr>
          <p:nvPr/>
        </p:nvCxnSpPr>
        <p:spPr>
          <a:xfrm>
            <a:off x="1121514" y="2766183"/>
            <a:ext cx="500163" cy="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21677" y="2479485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10" idx="3"/>
            <a:endCxn id="12" idx="1"/>
          </p:cNvCxnSpPr>
          <p:nvPr/>
        </p:nvCxnSpPr>
        <p:spPr>
          <a:xfrm>
            <a:off x="3177777" y="2766183"/>
            <a:ext cx="524024" cy="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37750" y="2262127"/>
            <a:ext cx="24002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8" idx="3"/>
            <a:endCxn id="10" idx="1"/>
          </p:cNvCxnSpPr>
          <p:nvPr/>
        </p:nvCxnSpPr>
        <p:spPr>
          <a:xfrm flipV="1">
            <a:off x="2341757" y="2766183"/>
            <a:ext cx="595993" cy="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01801" y="2479485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220405" y="3990319"/>
            <a:ext cx="7793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01801" y="3990319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421881" y="2764849"/>
            <a:ext cx="709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429339" y="2514600"/>
            <a:ext cx="687784" cy="250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14423" y="2751493"/>
            <a:ext cx="702700" cy="302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6" idx="1"/>
          </p:cNvCxnSpPr>
          <p:nvPr/>
        </p:nvCxnSpPr>
        <p:spPr>
          <a:xfrm>
            <a:off x="2999793" y="4278351"/>
            <a:ext cx="702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429339" y="4273714"/>
            <a:ext cx="702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/>
          <p:cNvSpPr/>
          <p:nvPr/>
        </p:nvSpPr>
        <p:spPr>
          <a:xfrm>
            <a:off x="5222077" y="2486218"/>
            <a:ext cx="378762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600839" y="3386318"/>
            <a:ext cx="702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02847" y="3098286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022927" y="3386318"/>
            <a:ext cx="702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724935" y="2902854"/>
            <a:ext cx="24002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8379" y="2566827"/>
            <a:ext cx="78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 </a:t>
            </a:r>
            <a:r>
              <a:rPr lang="en-US" altLang="zh-CN" dirty="0" err="1" smtClean="0">
                <a:solidFill>
                  <a:schemeClr val="bg1"/>
                </a:solidFill>
              </a:rPr>
              <a:t>imgs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170" y="3070574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224*224*3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50671" y="2582851"/>
            <a:ext cx="86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VGG16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75932" y="3058943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1000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96650" y="3272390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00322" y="1844824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FC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2959667" y="2319889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959667" y="2612378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959666" y="2912709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746852" y="2962562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746852" y="3255240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746851" y="3566338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61510" y="2478151"/>
            <a:ext cx="86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Repeat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Vector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63888" y="3098286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3*5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57526" y="2329934"/>
            <a:ext cx="9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5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14423" y="2533522"/>
            <a:ext cx="9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5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98512" y="2836055"/>
            <a:ext cx="9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5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142215" y="4093685"/>
            <a:ext cx="103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 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88543" y="4653136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3*3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49002" y="4089048"/>
            <a:ext cx="103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LSTM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34000" y="4566383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3*5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21188" y="3070574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3*10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83136" y="3178586"/>
            <a:ext cx="103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LSTM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35868" y="3056274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5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92280" y="25146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3-softmax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Demo2—HTML(Dataset)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Input:                                  Output: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2490931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&lt;START&gt;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&lt;HTML&gt;Hello World!&lt;/HTML&gt;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&lt;END&gt;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396044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3"/>
            <a:ext cx="4221088" cy="40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5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Dataset Processing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dirty="0" smtClean="0"/>
              <a:t>HTML pictures(299*299*3):</a:t>
            </a:r>
          </a:p>
          <a:p>
            <a:pPr marL="514350" indent="-514350">
              <a:buAutoNum type="arabicPeriod"/>
            </a:pP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en-US" altLang="zh-CN" sz="2400" dirty="0" smtClean="0"/>
              <a:t>HTML scripts(tokenizer):</a:t>
            </a:r>
          </a:p>
          <a:p>
            <a:pPr marL="0" indent="0">
              <a:buNone/>
            </a:pPr>
            <a:r>
              <a:rPr lang="en-US" altLang="zh-CN" sz="2400" dirty="0" smtClean="0"/>
              <a:t>&lt;html </a:t>
            </a:r>
            <a:r>
              <a:rPr lang="en-US" altLang="zh-CN" sz="2400" dirty="0" err="1" smtClean="0"/>
              <a:t>lang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/>
              <a:t>en</a:t>
            </a:r>
            <a:r>
              <a:rPr lang="en-US" altLang="zh-CN" sz="2400" dirty="0" smtClean="0"/>
              <a:t>"&gt;                 1.  &lt;html</a:t>
            </a:r>
          </a:p>
          <a:p>
            <a:pPr marL="0" indent="0">
              <a:buNone/>
            </a:pPr>
            <a:r>
              <a:rPr lang="en-US" altLang="zh-CN" sz="2400" dirty="0" smtClean="0"/>
              <a:t>&lt;head&gt;                            ---&gt; 2.  </a:t>
            </a:r>
            <a:r>
              <a:rPr lang="en-US" altLang="zh-CN" sz="2400" dirty="0" err="1" smtClean="0"/>
              <a:t>lang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en</a:t>
            </a:r>
            <a:r>
              <a:rPr lang="en-US" altLang="zh-CN" sz="2400" dirty="0" smtClean="0"/>
              <a:t>”&gt;\n&lt;head&gt;\n&lt;title&gt;Basic </a:t>
            </a:r>
          </a:p>
          <a:p>
            <a:pPr marL="0" indent="0">
              <a:buNone/>
            </a:pPr>
            <a:r>
              <a:rPr lang="en-US" altLang="zh-CN" sz="2400" dirty="0" smtClean="0"/>
              <a:t>&lt;title&gt;Basic 86&lt;/title&gt;         3.  86&lt;/title&gt;&lt;/head&gt;</a:t>
            </a:r>
          </a:p>
          <a:p>
            <a:pPr marL="0" indent="0">
              <a:buNone/>
            </a:pPr>
            <a:r>
              <a:rPr lang="en-US" altLang="zh-CN" sz="2400" dirty="0" smtClean="0"/>
              <a:t>&lt;/head&gt;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4924425" cy="77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7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training_datasets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endParaRPr lang="en-US" altLang="zh-CN" baseline="30000" dirty="0" smtClean="0"/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endParaRPr lang="en-US" altLang="zh-CN" baseline="30000" dirty="0" smtClean="0"/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endParaRPr lang="en-US" altLang="zh-CN" baseline="30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195736" y="1389802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2469922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4048" y="189385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3707904" y="1497814"/>
            <a:ext cx="378762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1"/>
            <a:endCxn id="6" idx="1"/>
          </p:cNvCxnSpPr>
          <p:nvPr/>
        </p:nvCxnSpPr>
        <p:spPr>
          <a:xfrm>
            <a:off x="4086666" y="2253898"/>
            <a:ext cx="917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5122" y="15245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8*8*1536 </a:t>
            </a:r>
            <a:r>
              <a:rPr lang="en-US" altLang="zh-CN" dirty="0" err="1" smtClean="0">
                <a:solidFill>
                  <a:schemeClr val="bg1"/>
                </a:solidFill>
              </a:rPr>
              <a:t>img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2769951"/>
            <a:ext cx="17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0,0,0,…..0,0,1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704" y="20462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2(one-hot)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5736" y="4179822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5736" y="5259942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04048" y="468387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707904" y="4287834"/>
            <a:ext cx="378762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8" idx="1"/>
            <a:endCxn id="17" idx="1"/>
          </p:cNvCxnSpPr>
          <p:nvPr/>
        </p:nvCxnSpPr>
        <p:spPr>
          <a:xfrm>
            <a:off x="4086666" y="5043918"/>
            <a:ext cx="917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65122" y="431454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8*8*1536 </a:t>
            </a:r>
            <a:r>
              <a:rPr lang="en-US" altLang="zh-CN" dirty="0" err="1" smtClean="0">
                <a:solidFill>
                  <a:schemeClr val="bg1"/>
                </a:solidFill>
              </a:rPr>
              <a:t>img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3704" y="48362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3(one-hot)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6173" y="5615336"/>
            <a:ext cx="17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0,0,0,…..0,1,2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Network Architecture of HTML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434" y="2060848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4" idx="3"/>
            <a:endCxn id="6" idx="1"/>
          </p:cNvCxnSpPr>
          <p:nvPr/>
        </p:nvCxnSpPr>
        <p:spPr>
          <a:xfrm>
            <a:off x="1121514" y="2348880"/>
            <a:ext cx="354142" cy="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75656" y="2062182"/>
            <a:ext cx="102099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8" idx="3"/>
            <a:endCxn id="54" idx="1"/>
          </p:cNvCxnSpPr>
          <p:nvPr/>
        </p:nvCxnSpPr>
        <p:spPr>
          <a:xfrm>
            <a:off x="3177777" y="2348880"/>
            <a:ext cx="524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937750" y="1844824"/>
            <a:ext cx="24002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  <a:endCxn id="8" idx="1"/>
          </p:cNvCxnSpPr>
          <p:nvPr/>
        </p:nvCxnSpPr>
        <p:spPr>
          <a:xfrm flipV="1">
            <a:off x="2496650" y="2348880"/>
            <a:ext cx="441100" cy="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02232" y="2068915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5880" y="3573016"/>
            <a:ext cx="7793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67876" y="3573016"/>
            <a:ext cx="10599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2" idx="1"/>
          </p:cNvCxnSpPr>
          <p:nvPr/>
        </p:nvCxnSpPr>
        <p:spPr>
          <a:xfrm>
            <a:off x="1185268" y="3861048"/>
            <a:ext cx="382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  <a:endCxn id="78" idx="1"/>
          </p:cNvCxnSpPr>
          <p:nvPr/>
        </p:nvCxnSpPr>
        <p:spPr>
          <a:xfrm flipV="1">
            <a:off x="2627784" y="3860511"/>
            <a:ext cx="451963" cy="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大括号 17"/>
          <p:cNvSpPr/>
          <p:nvPr/>
        </p:nvSpPr>
        <p:spPr>
          <a:xfrm>
            <a:off x="5728509" y="2083152"/>
            <a:ext cx="378762" cy="32894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68379" y="2149524"/>
            <a:ext cx="78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imgs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936" y="2060177"/>
            <a:ext cx="162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Inception </a:t>
            </a:r>
            <a:r>
              <a:rPr lang="en-US" altLang="zh-CN" dirty="0" err="1" smtClean="0">
                <a:solidFill>
                  <a:schemeClr val="bg1"/>
                </a:solidFill>
              </a:rPr>
              <a:t>Resnet</a:t>
            </a:r>
            <a:r>
              <a:rPr lang="en-US" altLang="zh-CN" dirty="0" smtClean="0">
                <a:solidFill>
                  <a:schemeClr val="bg1"/>
                </a:solidFill>
              </a:rPr>
              <a:t> V2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5932" y="2641640"/>
            <a:ext cx="146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8*8*1536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0626" y="2855087"/>
            <a:ext cx="12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98304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77669" y="1427521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flatten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959667" y="1902586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959667" y="2195075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959666" y="2495406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08208" y="2869295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128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4354" y="3676382"/>
            <a:ext cx="103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</a:rPr>
              <a:t> 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60003" y="4169006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100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07626" y="3685799"/>
            <a:ext cx="112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Tokenizer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59666" y="4149080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8417" y="2670421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299*299*3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701800" y="1844824"/>
            <a:ext cx="24002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723717" y="1902586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736933" y="2195075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723716" y="2518856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68181" y="1427521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fc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54" idx="3"/>
            <a:endCxn id="10" idx="1"/>
          </p:cNvCxnSpPr>
          <p:nvPr/>
        </p:nvCxnSpPr>
        <p:spPr>
          <a:xfrm>
            <a:off x="3941827" y="2348880"/>
            <a:ext cx="560405" cy="8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44897" y="2039724"/>
            <a:ext cx="86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Repeat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Vector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86186" y="4333746"/>
            <a:ext cx="86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Repeat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Vector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079747" y="3572479"/>
            <a:ext cx="12762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14697" y="3685799"/>
            <a:ext cx="144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Embedding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355977" y="3870466"/>
            <a:ext cx="506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880759" y="3573016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879043" y="3698628"/>
            <a:ext cx="103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LSTM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44897" y="4169006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256</a:t>
            </a:r>
            <a:endParaRPr lang="zh-CN" altLang="en-US" dirty="0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405880" y="5099929"/>
            <a:ext cx="506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908484" y="4811897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906768" y="4937509"/>
            <a:ext cx="103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LSTM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4141" y="5387961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256</a:t>
            </a:r>
            <a:endParaRPr lang="zh-CN" altLang="en-US" dirty="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1628564" y="5099929"/>
            <a:ext cx="382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995183" y="4811897"/>
            <a:ext cx="164560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928499" y="4811897"/>
            <a:ext cx="175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TimeDistributed</a:t>
            </a:r>
            <a:r>
              <a:rPr lang="en-US" altLang="zh-CN" dirty="0" smtClean="0">
                <a:solidFill>
                  <a:schemeClr val="bg1"/>
                </a:solidFill>
              </a:rPr>
              <a:t> Dense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36073" y="5372646"/>
            <a:ext cx="13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128</a:t>
            </a:r>
            <a:endParaRPr lang="zh-CN" altLang="en-US" dirty="0"/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5222312" y="2352913"/>
            <a:ext cx="524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5222312" y="2339761"/>
            <a:ext cx="524023" cy="30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5226540" y="2069090"/>
            <a:ext cx="524023" cy="290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082187" y="1844824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128</a:t>
            </a:r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067220" y="2149524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128</a:t>
            </a:r>
            <a:endParaRPr lang="zh-CN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082187" y="2476817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128</a:t>
            </a:r>
            <a:endParaRPr lang="zh-CN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222029" y="2693095"/>
            <a:ext cx="12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100*128</a:t>
            </a:r>
            <a:endParaRPr lang="zh-CN" altLang="en-US" dirty="0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6098909" y="3725476"/>
            <a:ext cx="702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6800917" y="3437444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7520997" y="3725476"/>
            <a:ext cx="702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8223005" y="3242012"/>
            <a:ext cx="24002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8244922" y="3301720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8244922" y="3594398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8244921" y="3905496"/>
            <a:ext cx="196191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781206" y="3517744"/>
            <a:ext cx="103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LSTM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33938" y="3395432"/>
            <a:ext cx="10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512</a:t>
            </a:r>
            <a:endParaRPr lang="zh-CN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298987" y="2853758"/>
            <a:ext cx="180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436-softmax</a:t>
            </a:r>
            <a:endParaRPr lang="zh-CN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728509" y="3720830"/>
            <a:ext cx="12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100*256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8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Demo3—Bootstrap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2438095" cy="23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5328592" cy="139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59" y="3645024"/>
            <a:ext cx="713263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>
            <a:endCxn id="6148" idx="1"/>
          </p:cNvCxnSpPr>
          <p:nvPr/>
        </p:nvCxnSpPr>
        <p:spPr>
          <a:xfrm flipV="1">
            <a:off x="2699792" y="2256309"/>
            <a:ext cx="1008112" cy="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24427" y="5229200"/>
            <a:ext cx="1008112" cy="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3768" y="18088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output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549" y="485293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compile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8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Compile the DOM structure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6247619" cy="1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9" y="1268760"/>
            <a:ext cx="2438095" cy="23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14996"/>
            <a:ext cx="5328592" cy="139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8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 datasets and results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8229600" cy="196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1" y="1628800"/>
            <a:ext cx="8280920" cy="169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sz="4400" b="1" dirty="0" smtClean="0"/>
              <a:t>My Question and your answers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47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 example given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https://emilwallner.github.io/bootstrap/pred_1/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2800" dirty="0" smtClean="0"/>
              <a:t>https://emilwallner.github.io/bootstrap/real_1/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57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novel approach based on Convolutional and Recurrent Neural Networks allowing the generation of computer tokens from a single GUI screenshot as input.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6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Conceptional</a:t>
            </a:r>
            <a:r>
              <a:rPr lang="en-US" altLang="zh-CN" dirty="0" smtClean="0"/>
              <a:t> Graph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93" y="1772816"/>
            <a:ext cx="674443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1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Dataset of input and output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317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timgsa.baidu.com/timg?image&amp;quality=80&amp;size=b9999_10000&amp;sec=1522810916&amp;di=ae0add20accd63b87c72943b423066ff&amp;imgtype=jpg&amp;er=1&amp;src=http%3A%2F%2Fi2.hdslb.com%2Fbfs%2Fface%2F89b9a9611169ce0787fe2e405e88a70dd260f1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65" y="14127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522810916&amp;di=ae0add20accd63b87c72943b423066ff&amp;imgtype=jpg&amp;er=1&amp;src=http%3A%2F%2Fi2.hdslb.com%2Fbfs%2Fface%2F89b9a9611169ce0787fe2e405e88a70dd260f1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timgsa.baidu.com/timg?image&amp;quality=80&amp;size=b9999_10000&amp;sec=1522810916&amp;di=ae0add20accd63b87c72943b423066ff&amp;imgtype=jpg&amp;er=1&amp;src=http%3A%2F%2Fi2.hdslb.com%2Fbfs%2Fface%2F89b9a9611169ce0787fe2e405e88a70dd260f1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522810916&amp;di=ae0add20accd63b87c72943b423066ff&amp;imgtype=jpg&amp;er=1&amp;src=http%3A%2F%2Fi2.hdslb.com%2Fbfs%2Fface%2F89b9a9611169ce0787fe2e405e88a70dd260f1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Demo1—Hello World!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Input:                                    Output: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204864"/>
            <a:ext cx="806489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9" y="2490931"/>
            <a:ext cx="3172281" cy="317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032" y="2490931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&lt;START&gt;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&lt;HTML&gt;Hello World!&lt;/HTML&gt;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&lt;END&gt;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Dataset of Demo1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31513"/>
            <a:ext cx="73317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013656" y="4437112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12432" y="4426968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13656" y="2924944"/>
            <a:ext cx="28803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12432" y="2924944"/>
            <a:ext cx="28803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05744" y="334218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&lt;START&gt;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2715" y="456633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&lt;HTML&gt;Hello World!&lt;/HTML&gt;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0804" y="311135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&lt;START&gt;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3287" y="3536592"/>
            <a:ext cx="184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&lt;HTML&gt;Hello World!&lt;/HTML&gt;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454747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&lt;END&gt;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74" y="3015146"/>
            <a:ext cx="1115739" cy="111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969" y="3011362"/>
            <a:ext cx="1115739" cy="111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4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Matrix expression of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expression </a:t>
            </a:r>
            <a:r>
              <a:rPr lang="en-US" altLang="zh-CN" dirty="0" smtClean="0">
                <a:sym typeface="Wingdings" panose="05000000000000000000" pitchFamily="2" charset="2"/>
              </a:rPr>
              <a:t>--&gt; 224*224*3 matrix</a:t>
            </a:r>
          </a:p>
          <a:p>
            <a:pPr marL="0" indent="0">
              <a:buNone/>
            </a:pPr>
            <a:r>
              <a:rPr lang="en-US" altLang="zh-CN" dirty="0" smtClean="0"/>
              <a:t>2. HTML  word expression --&gt; one hot spot</a:t>
            </a:r>
          </a:p>
          <a:p>
            <a:pPr marL="0" indent="0">
              <a:buNone/>
            </a:pPr>
            <a:r>
              <a:rPr lang="en-US" altLang="zh-CN" dirty="0" smtClean="0"/>
              <a:t>	2.1 &lt;START&gt; --&gt; (1,0,0)</a:t>
            </a:r>
          </a:p>
          <a:p>
            <a:pPr marL="0" indent="0">
              <a:buNone/>
            </a:pPr>
            <a:r>
              <a:rPr lang="en-US" altLang="zh-CN" dirty="0" smtClean="0"/>
              <a:t>	2.2 &lt;HTML&gt;Hello World!&lt;/HTML&gt;  --&gt;(0,1,0)</a:t>
            </a:r>
          </a:p>
          <a:p>
            <a:pPr marL="0" indent="0">
              <a:buNone/>
            </a:pPr>
            <a:r>
              <a:rPr lang="en-US" altLang="zh-CN" dirty="0" smtClean="0"/>
              <a:t>	2.3 &lt;END&gt; --&gt; (0,0,1)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 HTML paragraph expression --&gt; </a:t>
            </a:r>
            <a:r>
              <a:rPr lang="en-US" altLang="zh-CN" dirty="0" err="1" smtClean="0"/>
              <a:t>max_len</a:t>
            </a:r>
            <a:r>
              <a:rPr lang="en-US" altLang="zh-CN" dirty="0" smtClean="0"/>
              <a:t> = 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3.1 &lt;START&gt; --&gt; ((0,0,0),(0,0,0),(1,0,0))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3.2 </a:t>
            </a:r>
            <a:r>
              <a:rPr lang="en-US" altLang="zh-CN" dirty="0" smtClean="0"/>
              <a:t>&lt;START&gt; &lt;HTML&gt;Hello World!&lt;/HTML&gt;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--&gt; ((0,0,0),(1,0,0),(0,1,0))</a:t>
            </a:r>
          </a:p>
        </p:txBody>
      </p:sp>
    </p:spTree>
    <p:extLst>
      <p:ext uri="{BB962C8B-B14F-4D97-AF65-F5344CB8AC3E}">
        <p14:creationId xmlns:p14="http://schemas.microsoft.com/office/powerpoint/2010/main" val="32338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 </a:t>
            </a:r>
            <a:r>
              <a:rPr lang="en-US" altLang="zh-CN" dirty="0" err="1" smtClean="0"/>
              <a:t>training_datasets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endParaRPr lang="en-US" altLang="zh-CN" baseline="30000" dirty="0" smtClean="0"/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endParaRPr lang="en-US" altLang="zh-CN" baseline="30000" dirty="0" smtClean="0"/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endParaRPr lang="en-US" altLang="zh-CN" baseline="30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195736" y="1389802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2469922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4048" y="189385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3707904" y="1497814"/>
            <a:ext cx="378762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1"/>
            <a:endCxn id="6" idx="1"/>
          </p:cNvCxnSpPr>
          <p:nvPr/>
        </p:nvCxnSpPr>
        <p:spPr>
          <a:xfrm>
            <a:off x="4086666" y="2253898"/>
            <a:ext cx="917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5122" y="15245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224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224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3 </a:t>
            </a:r>
            <a:r>
              <a:rPr lang="en-US" altLang="zh-CN" dirty="0" err="1" smtClean="0">
                <a:solidFill>
                  <a:schemeClr val="bg1"/>
                </a:solidFill>
              </a:rPr>
              <a:t>img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4099" y="2593904"/>
            <a:ext cx="110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0, 0, 0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0, 0, 0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1, 0, 0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704" y="20462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0, 1, 0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5736" y="4179822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5736" y="5259942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04048" y="468387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707904" y="4287834"/>
            <a:ext cx="378762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8" idx="1"/>
            <a:endCxn id="17" idx="1"/>
          </p:cNvCxnSpPr>
          <p:nvPr/>
        </p:nvCxnSpPr>
        <p:spPr>
          <a:xfrm>
            <a:off x="4086666" y="5043918"/>
            <a:ext cx="917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65122" y="431454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224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224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3 </a:t>
            </a:r>
            <a:r>
              <a:rPr lang="en-US" altLang="zh-CN" dirty="0" err="1" smtClean="0">
                <a:solidFill>
                  <a:schemeClr val="bg1"/>
                </a:solidFill>
              </a:rPr>
              <a:t>img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4099" y="5383924"/>
            <a:ext cx="110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0, 0, 0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, 0, 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,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3704" y="48362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0, 0,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1975</TotalTime>
  <Words>402</Words>
  <Application>Microsoft Office PowerPoint</Application>
  <PresentationFormat>全屏显示(4:3)</PresentationFormat>
  <Paragraphs>143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Pix2code：Generating Code from a Graphical User Interface Screenshot</vt:lpstr>
      <vt:lpstr>The example given </vt:lpstr>
      <vt:lpstr>Introduction</vt:lpstr>
      <vt:lpstr>Conceptional Graph</vt:lpstr>
      <vt:lpstr>Dataset of input and output</vt:lpstr>
      <vt:lpstr>Demo1—Hello World!</vt:lpstr>
      <vt:lpstr>Dataset of Demo1</vt:lpstr>
      <vt:lpstr>Matrix expression of Dataset</vt:lpstr>
      <vt:lpstr>2 training_datasets</vt:lpstr>
      <vt:lpstr>Network Architecture of Hello World</vt:lpstr>
      <vt:lpstr>Demo2—HTML(Dataset)</vt:lpstr>
      <vt:lpstr>Dataset Processing </vt:lpstr>
      <vt:lpstr>training_datasets</vt:lpstr>
      <vt:lpstr>Network Architecture of HTML</vt:lpstr>
      <vt:lpstr>Demo3—Bootstrap</vt:lpstr>
      <vt:lpstr>Compile the DOM structure</vt:lpstr>
      <vt:lpstr>Experiment datasets and results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韩易</dc:creator>
  <cp:lastModifiedBy>韩易</cp:lastModifiedBy>
  <cp:revision>26</cp:revision>
  <dcterms:created xsi:type="dcterms:W3CDTF">2018-03-28T02:03:32Z</dcterms:created>
  <dcterms:modified xsi:type="dcterms:W3CDTF">2018-03-29T10:58:41Z</dcterms:modified>
</cp:coreProperties>
</file>