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Nunito ExtraBold"/>
      <p:bold r:id="rId22"/>
      <p:boldItalic r:id="rId23"/>
    </p:embeddedFont>
    <p:embeddedFont>
      <p:font typeface="Nunito Black"/>
      <p:bold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66A115A-7F79-4AF5-B630-12D62BBED859}">
  <a:tblStyle styleId="{366A115A-7F79-4AF5-B630-12D62BBED8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22" Type="http://schemas.openxmlformats.org/officeDocument/2006/relationships/font" Target="fonts/NunitoExtraBold-bold.fntdata"/><Relationship Id="rId21" Type="http://schemas.openxmlformats.org/officeDocument/2006/relationships/font" Target="fonts/Nunito-boldItalic.fntdata"/><Relationship Id="rId24" Type="http://schemas.openxmlformats.org/officeDocument/2006/relationships/font" Target="fonts/NunitoBlack-bold.fntdata"/><Relationship Id="rId23" Type="http://schemas.openxmlformats.org/officeDocument/2006/relationships/font" Target="fonts/NunitoExtraBold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NunitoBlack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Nunito-bold.fntdata"/><Relationship Id="rId18" Type="http://schemas.openxmlformats.org/officeDocument/2006/relationships/font" Target="fonts/Nuni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5178bf3d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a5178bf3d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Bonjour on va vous présenter notre projet de fin de formation 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★"/>
            </a:pPr>
            <a:r>
              <a:rPr lang="fr"/>
              <a:t>Gaelle : Ingé en reconversion …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★"/>
            </a:pPr>
            <a:r>
              <a:rPr lang="fr">
                <a:solidFill>
                  <a:schemeClr val="dk1"/>
                </a:solidFill>
              </a:rPr>
              <a:t>Hugo</a:t>
            </a:r>
            <a:r>
              <a:rPr lang="fr">
                <a:solidFill>
                  <a:schemeClr val="dk1"/>
                </a:solidFill>
              </a:rPr>
              <a:t> : Ancien entrepreneur en conversion professionnel pour un poste de Datascientist. Je suis Breton donc la mer m’intéresse et je suis Humain donc l'oxygène m’est vital ;)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proposé de travailler sur des données de plancton =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plancton = ensemble de ce qui vit dans l’eau et qui ne peut pas nager à l’encontre des courants (méduses, larves de poissons, petites crevettes / krill, mais surtout une majorité d’organismes microscopiques)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ils sont important car ils produisent la </a:t>
            </a:r>
            <a:r>
              <a:rPr lang="fr">
                <a:solidFill>
                  <a:schemeClr val="dk1"/>
                </a:solidFill>
              </a:rPr>
              <a:t>m</a:t>
            </a:r>
            <a:r>
              <a:rPr lang="fr">
                <a:solidFill>
                  <a:schemeClr val="dk1"/>
                </a:solidFill>
              </a:rPr>
              <a:t>oitié de l’oxygène terrestre (Une respiration sur deux c’est grâce aux planctons)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des jeux de données se multiplient ces 10 dernières années pour les étudier et mieux comprendre les écosystèmes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on peut désormais obtenir rapidement l’ensemble des informations génomiques de ces organismes planctoniques microscopiques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3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ga5178bf3d4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5" name="Google Shape;1415;ga5178bf3d4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geae3b92a7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4" name="Google Shape;1434;geae3b92a7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ab3bd0af9_2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eab3bd0af9_2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★"/>
            </a:pPr>
            <a:r>
              <a:rPr lang="fr"/>
              <a:t>Gaelle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tirer son énergie c’est ce qu’on appelle encore un “mode trophique”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>
                <a:solidFill>
                  <a:schemeClr val="dk1"/>
                </a:solidFill>
              </a:rPr>
              <a:t>D</a:t>
            </a:r>
            <a:r>
              <a:rPr lang="fr">
                <a:solidFill>
                  <a:schemeClr val="dk1"/>
                </a:solidFill>
              </a:rPr>
              <a:t>’après leur mode trophique, </a:t>
            </a:r>
            <a:r>
              <a:rPr lang="fr"/>
              <a:t>l</a:t>
            </a:r>
            <a:r>
              <a:rPr lang="fr"/>
              <a:t>es planctons ont été longtemps classés en deux catégories: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les planctons qui font comme les plantes terrestres =  qui font de la photosynthèse = les phytoplanctons (représentés à gauche ...)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>
                <a:solidFill>
                  <a:schemeClr val="dk1"/>
                </a:solidFill>
              </a:rPr>
              <a:t>les planctons qui font comme les animaux = qui mangent les autres = </a:t>
            </a:r>
            <a:r>
              <a:rPr lang="fr"/>
              <a:t>les zooplanctons </a:t>
            </a:r>
            <a:r>
              <a:rPr lang="fr">
                <a:solidFill>
                  <a:schemeClr val="dk1"/>
                </a:solidFill>
              </a:rPr>
              <a:t>(représentés à droite ...)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Cependant certains planctons peuvent combiner les deux modes au sein de la même cellule ! = les mixoplanctons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ces 5 </a:t>
            </a:r>
            <a:r>
              <a:rPr lang="fr"/>
              <a:t>derniers</a:t>
            </a:r>
            <a:r>
              <a:rPr lang="fr"/>
              <a:t> années on s’est rendu compte qu’ils étaient extrêmement abondants dans les écosystèmes,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cependant on ne sait pas comment ils fonctionnent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pour les comprendre (savoir qui ils sont et ce qu’ils font) il faut donc étudier leurs informations génomiques &gt; et à ce jour on a désormais les données pour le faire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i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→ Next slide  min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5178bf3d4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a5178bf3d4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★"/>
            </a:pPr>
            <a:r>
              <a:rPr lang="fr"/>
              <a:t>Gaelle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On dispose d’un jeu de 460 jeux d’informations génomiques de plancton (données publiques), dont on souhaite : [questions biologiques]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mettre en évidence des </a:t>
            </a:r>
            <a:r>
              <a:rPr lang="fr"/>
              <a:t>marqueurs biologiques</a:t>
            </a:r>
            <a:r>
              <a:rPr lang="fr"/>
              <a:t> pour chacune des classes / chacun des modes trophiques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pour ⅓ de ces planctons, </a:t>
            </a:r>
            <a:r>
              <a:rPr lang="fr">
                <a:solidFill>
                  <a:schemeClr val="dk1"/>
                </a:solidFill>
              </a:rPr>
              <a:t>on dispose de l’information génomique mais on ne sait pas comment ils tirent leur énergie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challenge = on souhaite classer ces planctons pour savoir comment ils tirent leur énergie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&gt;&gt; Problématique de classification supervisée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à partir d’un jeu de données de plus de 400 L et 1M de colonnes </a:t>
            </a:r>
            <a:r>
              <a:rPr lang="fr">
                <a:solidFill>
                  <a:schemeClr val="dk1"/>
                </a:solidFill>
              </a:rPr>
              <a:t>→ next slide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→ Next slide 3min40  min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ab6137b92_1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ab6137b92_1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★"/>
            </a:pPr>
            <a:r>
              <a:rPr lang="fr"/>
              <a:t>Hugo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Je vous présente maintenant le dataset, sur la gauche, que nous avons dû transformer (sur la droite) [1ère difficulté - un jeu de données réel :)] avant même de procéder à notre étude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initialement le jeu de données (sur la gauche) 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fr"/>
              <a:t>on retrouve sur les lignes les marqueurs </a:t>
            </a:r>
            <a:r>
              <a:rPr lang="fr"/>
              <a:t>biologiques</a:t>
            </a:r>
            <a:r>
              <a:rPr lang="fr"/>
              <a:t> (MB) </a:t>
            </a:r>
            <a:r>
              <a:rPr lang="fr"/>
              <a:t>jusqu'à</a:t>
            </a:r>
            <a:r>
              <a:rPr lang="fr"/>
              <a:t> 1 millions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et en colonnes les planctons analysés (avec la manière dont ils tirent leur énergie - comme les plantes / comme les animaux /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fr"/>
              <a:t>On sait que python est conçu pour analyser beaucoup de lignes, mais que se passe-t-il lorsqu’il y a plus de colonnes que de lignes 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fr"/>
              <a:t>Les MB sont les marqueurs biologiques analysés, mais seul certains de ces </a:t>
            </a:r>
            <a:r>
              <a:rPr lang="fr"/>
              <a:t>marqueurs</a:t>
            </a:r>
            <a:r>
              <a:rPr lang="fr"/>
              <a:t> biologique sont présentes pour chaque plancton. Lorsqu’il n’y a pas de marqueur biologique</a:t>
            </a:r>
            <a:r>
              <a:rPr lang="fr"/>
              <a:t>, 0 est renvoyé. </a:t>
            </a:r>
            <a:r>
              <a:rPr lang="fr"/>
              <a:t>Ce qui nous en crée beaucoup !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fr"/>
              <a:t>notre objectif est de comparer les planctons entre eux, ils nous fallait donc transposer le dataset pour qu’il puisse être analysé par nos modèles.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After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 des labels pour entrainer le modèle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On se retrouve avec 1 millions de colonnes, ce qui peut nous </a:t>
            </a:r>
            <a:r>
              <a:rPr lang="fr"/>
              <a:t>poser</a:t>
            </a:r>
            <a:r>
              <a:rPr lang="fr"/>
              <a:t> des problème de mémoire.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Une fois les nan enlevés on réduit encore nos prélèvements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Notre objectif sera donc de réduire au maximum notre dataset pour limiter la surcharge de la mémoire.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e82afc51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e82afc51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★"/>
            </a:pPr>
            <a:r>
              <a:rPr lang="fr"/>
              <a:t>Hugo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Je vous présente maintenant le plan suivi pour le process de l’étude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réduction de la mémoire sera donc notre objectif principale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fr"/>
              <a:t>La Réduction method, on se base sur des modèles qui réduise aux maximum notre dataset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fr"/>
              <a:t>Le machine learning se fait sur un dataset beaucoup plus petit, avec deux modèles pour comparer nos résultats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→ Next slide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eab3bd0af9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eab3bd0af9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★"/>
            </a:pPr>
            <a:r>
              <a:rPr lang="fr"/>
              <a:t>Hugo: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Définir accuracy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capacité du modèle à prédire la bonne classification. Il faut donc que notre modèle soit en capacité d’avoir de meilleur prédiction que la classe la plus </a:t>
            </a:r>
            <a:r>
              <a:rPr lang="fr"/>
              <a:t>représentées</a:t>
            </a:r>
            <a:r>
              <a:rPr lang="fr"/>
              <a:t>, dans notre cas au dessus de 60% 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Car si le modèle représente uniquement cette classe il arrivera forcément à 60% minimum.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Cost computing : </a:t>
            </a:r>
            <a:r>
              <a:rPr lang="fr">
                <a:solidFill>
                  <a:schemeClr val="dk1"/>
                </a:solidFill>
              </a:rPr>
              <a:t>pour l’analyse de notre dataset dans le but que tous les chercheurs puissent utiliser notre modèle sur des ordinateurs peu performant.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Nos deux critères de sélection seront donc l’accuracy et le cost computing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2min30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eab3bd0af9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5" name="Google Shape;565;geab3bd0af9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★"/>
            </a:pPr>
            <a:r>
              <a:rPr lang="fr"/>
              <a:t>Gaelle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Recherche cost computing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PCA : </a:t>
            </a:r>
            <a:r>
              <a:rPr lang="fr" sz="1200">
                <a:solidFill>
                  <a:srgbClr val="3D4251"/>
                </a:solidFill>
                <a:highlight>
                  <a:srgbClr val="F8F9FA"/>
                </a:highlight>
              </a:rPr>
              <a:t>Principal Component Analysis</a:t>
            </a:r>
            <a:endParaRPr sz="1200">
              <a:solidFill>
                <a:srgbClr val="3D4251"/>
              </a:solidFill>
              <a:highlight>
                <a:srgbClr val="F8F9FA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Classification  : photoplacton, zooplancton et la nouveauté Mixoplancton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Modes trophiques : Leur capacité à créer leur propre métabolisme et à produire leur énergie.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Milieu aquatiques : leur zone de prédilection dans la mer est à 15-20 mètres  sous l’eau.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1min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eab6137b9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4" name="Google Shape;644;geab6137b9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★"/>
            </a:pPr>
            <a:r>
              <a:rPr lang="fr"/>
              <a:t>Gaelle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Inconveniant LASSO :</a:t>
            </a:r>
            <a:endParaRPr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 Giga pour 30 min environ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1min20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eab6137b9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7" name="Google Shape;1187;geab6137b9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★"/>
            </a:pPr>
            <a:r>
              <a:rPr lang="fr"/>
              <a:t>Gaelle 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Définition accuracy 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Bien rappeler que la classe la plus représentée est de 60%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Axes d’amélioration 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Collecter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Faire des tests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2min40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★"/>
            </a:pPr>
            <a:r>
              <a:rPr lang="fr">
                <a:solidFill>
                  <a:schemeClr val="dk1"/>
                </a:solidFill>
              </a:rPr>
              <a:t>Hugo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Créer une application, pour qu’ils passent moins de temps à déterminer les types de planctons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Conclusion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20sec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D9D9D9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85C6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37077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287700" y="478000"/>
            <a:ext cx="2956800" cy="415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fr" sz="1500">
                <a:solidFill>
                  <a:srgbClr val="D9D9D9"/>
                </a:solidFill>
                <a:latin typeface="Nunito"/>
                <a:ea typeface="Nunito"/>
                <a:cs typeface="Nunito"/>
                <a:sym typeface="Nunito"/>
              </a:rPr>
              <a:t>Jedha </a:t>
            </a:r>
            <a:r>
              <a:rPr lang="fr" sz="1500">
                <a:solidFill>
                  <a:srgbClr val="D9D9D9"/>
                </a:solidFill>
                <a:latin typeface="Nunito"/>
                <a:ea typeface="Nunito"/>
                <a:cs typeface="Nunito"/>
                <a:sym typeface="Nunito"/>
              </a:rPr>
              <a:t>Data Science Bootcamp</a:t>
            </a:r>
            <a:endParaRPr sz="1500">
              <a:solidFill>
                <a:srgbClr val="D9D9D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1863500" y="4131600"/>
            <a:ext cx="1505100" cy="554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fr" sz="1200">
                <a:solidFill>
                  <a:srgbClr val="D9D9D9"/>
                </a:solidFill>
                <a:latin typeface="Nunito Black"/>
                <a:ea typeface="Nunito Black"/>
                <a:cs typeface="Nunito Black"/>
                <a:sym typeface="Nunito Black"/>
              </a:rPr>
              <a:t>Gaëlle</a:t>
            </a:r>
            <a:r>
              <a:rPr lang="fr" sz="1200">
                <a:solidFill>
                  <a:srgbClr val="D9D9D9"/>
                </a:solidFill>
                <a:latin typeface="Nunito Black"/>
                <a:ea typeface="Nunito Black"/>
                <a:cs typeface="Nunito Black"/>
                <a:sym typeface="Nunito Black"/>
              </a:rPr>
              <a:t> Sellin </a:t>
            </a:r>
            <a:endParaRPr sz="1200">
              <a:solidFill>
                <a:srgbClr val="D9D9D9"/>
              </a:solidFill>
              <a:latin typeface="Nunito Black"/>
              <a:ea typeface="Nunito Black"/>
              <a:cs typeface="Nunito Black"/>
              <a:sym typeface="Nunito Black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fr" sz="1200">
                <a:solidFill>
                  <a:srgbClr val="D9D9D9"/>
                </a:solidFill>
                <a:latin typeface="Nunito Black"/>
                <a:ea typeface="Nunito Black"/>
                <a:cs typeface="Nunito Black"/>
                <a:sym typeface="Nunito Black"/>
              </a:rPr>
              <a:t>Hugo Lemoine</a:t>
            </a:r>
            <a:endParaRPr sz="1200">
              <a:solidFill>
                <a:srgbClr val="D9D9D9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720900" y="1623150"/>
            <a:ext cx="2265900" cy="1897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fr" sz="2500">
                <a:solidFill>
                  <a:srgbClr val="F6B26B"/>
                </a:solidFill>
                <a:latin typeface="Nunito Black"/>
                <a:ea typeface="Nunito Black"/>
                <a:cs typeface="Nunito Black"/>
                <a:sym typeface="Nunito Black"/>
              </a:rPr>
              <a:t>Comment</a:t>
            </a:r>
            <a:r>
              <a:rPr lang="fr" sz="2500">
                <a:solidFill>
                  <a:srgbClr val="FFD966"/>
                </a:solidFill>
                <a:latin typeface="Nunito Black"/>
                <a:ea typeface="Nunito Black"/>
                <a:cs typeface="Nunito Black"/>
                <a:sym typeface="Nunito Black"/>
              </a:rPr>
              <a:t> </a:t>
            </a:r>
            <a:endParaRPr sz="2500">
              <a:solidFill>
                <a:srgbClr val="FFD966"/>
              </a:solidFill>
              <a:latin typeface="Nunito Black"/>
              <a:ea typeface="Nunito Black"/>
              <a:cs typeface="Nunito Black"/>
              <a:sym typeface="Nunito Black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fr" sz="2500">
                <a:solidFill>
                  <a:srgbClr val="FFD966"/>
                </a:solidFill>
                <a:latin typeface="Nunito Black"/>
                <a:ea typeface="Nunito Black"/>
                <a:cs typeface="Nunito Black"/>
                <a:sym typeface="Nunito Black"/>
              </a:rPr>
              <a:t>les planctons </a:t>
            </a:r>
            <a:endParaRPr sz="2500">
              <a:solidFill>
                <a:srgbClr val="FFD966"/>
              </a:solidFill>
              <a:latin typeface="Nunito Black"/>
              <a:ea typeface="Nunito Black"/>
              <a:cs typeface="Nunito Black"/>
              <a:sym typeface="Nunito Black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fr" sz="2500">
                <a:solidFill>
                  <a:srgbClr val="D9D9D9"/>
                </a:solidFill>
                <a:latin typeface="Nunito Black"/>
                <a:ea typeface="Nunito Black"/>
                <a:cs typeface="Nunito Black"/>
                <a:sym typeface="Nunito Black"/>
              </a:rPr>
              <a:t>produisent</a:t>
            </a:r>
            <a:endParaRPr sz="2500">
              <a:solidFill>
                <a:srgbClr val="FFD966"/>
              </a:solidFill>
              <a:latin typeface="Nunito Black"/>
              <a:ea typeface="Nunito Black"/>
              <a:cs typeface="Nunito Black"/>
              <a:sym typeface="Nunito Black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fr" sz="2500">
                <a:solidFill>
                  <a:srgbClr val="93C47D"/>
                </a:solidFill>
                <a:latin typeface="Nunito Black"/>
                <a:ea typeface="Nunito Black"/>
                <a:cs typeface="Nunito Black"/>
                <a:sym typeface="Nunito Black"/>
              </a:rPr>
              <a:t>leur énergie</a:t>
            </a:r>
            <a:r>
              <a:rPr lang="fr" sz="2500">
                <a:solidFill>
                  <a:srgbClr val="D9D9D9"/>
                </a:solidFill>
                <a:latin typeface="Nunito Black"/>
                <a:ea typeface="Nunito Black"/>
                <a:cs typeface="Nunito Black"/>
                <a:sym typeface="Nunito Black"/>
              </a:rPr>
              <a:t> </a:t>
            </a:r>
            <a:r>
              <a:rPr lang="fr" sz="2500">
                <a:solidFill>
                  <a:srgbClr val="93C47D"/>
                </a:solidFill>
                <a:latin typeface="Nunito Black"/>
                <a:ea typeface="Nunito Black"/>
                <a:cs typeface="Nunito Black"/>
                <a:sym typeface="Nunito Black"/>
              </a:rPr>
              <a:t>!</a:t>
            </a:r>
            <a:endParaRPr sz="2500">
              <a:solidFill>
                <a:srgbClr val="93C47D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7600" y="0"/>
            <a:ext cx="6016450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" name="Google Shape;59;p13"/>
          <p:cNvGrpSpPr/>
          <p:nvPr/>
        </p:nvGrpSpPr>
        <p:grpSpPr>
          <a:xfrm flipH="1">
            <a:off x="3449387" y="1435233"/>
            <a:ext cx="621523" cy="346631"/>
            <a:chOff x="384601" y="1610938"/>
            <a:chExt cx="3159748" cy="1762232"/>
          </a:xfrm>
        </p:grpSpPr>
        <p:grpSp>
          <p:nvGrpSpPr>
            <p:cNvPr id="60" name="Google Shape;60;p13"/>
            <p:cNvGrpSpPr/>
            <p:nvPr/>
          </p:nvGrpSpPr>
          <p:grpSpPr>
            <a:xfrm>
              <a:off x="384601" y="1610938"/>
              <a:ext cx="3159748" cy="1762232"/>
              <a:chOff x="450350" y="1480881"/>
              <a:chExt cx="3525718" cy="2525050"/>
            </a:xfrm>
          </p:grpSpPr>
          <p:sp>
            <p:nvSpPr>
              <p:cNvPr id="61" name="Google Shape;61;p13"/>
              <p:cNvSpPr/>
              <p:nvPr/>
            </p:nvSpPr>
            <p:spPr>
              <a:xfrm>
                <a:off x="450350" y="1480881"/>
                <a:ext cx="3012375" cy="2525050"/>
              </a:xfrm>
              <a:custGeom>
                <a:rect b="b" l="l" r="r" t="t"/>
                <a:pathLst>
                  <a:path extrusionOk="0" h="101002" w="120495">
                    <a:moveTo>
                      <a:pt x="21769" y="36517"/>
                    </a:moveTo>
                    <a:cubicBezTo>
                      <a:pt x="22419" y="40807"/>
                      <a:pt x="23621" y="53224"/>
                      <a:pt x="25474" y="60114"/>
                    </a:cubicBezTo>
                    <a:cubicBezTo>
                      <a:pt x="27327" y="67005"/>
                      <a:pt x="29212" y="72367"/>
                      <a:pt x="32885" y="77860"/>
                    </a:cubicBezTo>
                    <a:cubicBezTo>
                      <a:pt x="36558" y="83353"/>
                      <a:pt x="42213" y="89431"/>
                      <a:pt x="47511" y="93071"/>
                    </a:cubicBezTo>
                    <a:cubicBezTo>
                      <a:pt x="52809" y="96711"/>
                      <a:pt x="59277" y="98402"/>
                      <a:pt x="64672" y="99702"/>
                    </a:cubicBezTo>
                    <a:cubicBezTo>
                      <a:pt x="70067" y="101002"/>
                      <a:pt x="75268" y="101067"/>
                      <a:pt x="79883" y="100872"/>
                    </a:cubicBezTo>
                    <a:cubicBezTo>
                      <a:pt x="84498" y="100677"/>
                      <a:pt x="88594" y="99702"/>
                      <a:pt x="92364" y="98532"/>
                    </a:cubicBezTo>
                    <a:cubicBezTo>
                      <a:pt x="96134" y="97362"/>
                      <a:pt x="99027" y="96321"/>
                      <a:pt x="102505" y="93851"/>
                    </a:cubicBezTo>
                    <a:cubicBezTo>
                      <a:pt x="105983" y="91381"/>
                      <a:pt x="110988" y="86278"/>
                      <a:pt x="113231" y="83710"/>
                    </a:cubicBezTo>
                    <a:cubicBezTo>
                      <a:pt x="115474" y="81142"/>
                      <a:pt x="114986" y="81045"/>
                      <a:pt x="115961" y="78445"/>
                    </a:cubicBezTo>
                    <a:cubicBezTo>
                      <a:pt x="116936" y="75845"/>
                      <a:pt x="118334" y="71814"/>
                      <a:pt x="119081" y="68109"/>
                    </a:cubicBezTo>
                    <a:cubicBezTo>
                      <a:pt x="119829" y="64404"/>
                      <a:pt x="120349" y="60178"/>
                      <a:pt x="120446" y="56213"/>
                    </a:cubicBezTo>
                    <a:cubicBezTo>
                      <a:pt x="120544" y="52248"/>
                      <a:pt x="120154" y="47146"/>
                      <a:pt x="119666" y="44318"/>
                    </a:cubicBezTo>
                    <a:cubicBezTo>
                      <a:pt x="119179" y="41490"/>
                      <a:pt x="117749" y="41165"/>
                      <a:pt x="117521" y="39247"/>
                    </a:cubicBezTo>
                    <a:cubicBezTo>
                      <a:pt x="117294" y="37329"/>
                      <a:pt x="118724" y="35250"/>
                      <a:pt x="118301" y="32812"/>
                    </a:cubicBezTo>
                    <a:cubicBezTo>
                      <a:pt x="117879" y="30374"/>
                      <a:pt x="116156" y="26181"/>
                      <a:pt x="114986" y="24621"/>
                    </a:cubicBezTo>
                    <a:cubicBezTo>
                      <a:pt x="113816" y="23061"/>
                      <a:pt x="112288" y="24524"/>
                      <a:pt x="111280" y="23451"/>
                    </a:cubicBezTo>
                    <a:cubicBezTo>
                      <a:pt x="110272" y="22379"/>
                      <a:pt x="110858" y="20624"/>
                      <a:pt x="108940" y="18186"/>
                    </a:cubicBezTo>
                    <a:cubicBezTo>
                      <a:pt x="107023" y="15748"/>
                      <a:pt x="103643" y="11425"/>
                      <a:pt x="99775" y="8825"/>
                    </a:cubicBezTo>
                    <a:cubicBezTo>
                      <a:pt x="95907" y="6225"/>
                      <a:pt x="91325" y="3885"/>
                      <a:pt x="85734" y="2585"/>
                    </a:cubicBezTo>
                    <a:cubicBezTo>
                      <a:pt x="80144" y="1285"/>
                      <a:pt x="72213" y="309"/>
                      <a:pt x="66232" y="1024"/>
                    </a:cubicBezTo>
                    <a:cubicBezTo>
                      <a:pt x="60252" y="1739"/>
                      <a:pt x="54336" y="4437"/>
                      <a:pt x="49851" y="6875"/>
                    </a:cubicBezTo>
                    <a:cubicBezTo>
                      <a:pt x="45366" y="9313"/>
                      <a:pt x="42050" y="12822"/>
                      <a:pt x="39320" y="15650"/>
                    </a:cubicBezTo>
                    <a:cubicBezTo>
                      <a:pt x="36590" y="18478"/>
                      <a:pt x="34933" y="21663"/>
                      <a:pt x="33470" y="23841"/>
                    </a:cubicBezTo>
                    <a:cubicBezTo>
                      <a:pt x="32008" y="26019"/>
                      <a:pt x="31520" y="28261"/>
                      <a:pt x="30545" y="28716"/>
                    </a:cubicBezTo>
                    <a:cubicBezTo>
                      <a:pt x="29570" y="29171"/>
                      <a:pt x="27749" y="29139"/>
                      <a:pt x="27619" y="26571"/>
                    </a:cubicBezTo>
                    <a:cubicBezTo>
                      <a:pt x="27489" y="24003"/>
                      <a:pt x="29146" y="16885"/>
                      <a:pt x="29764" y="13310"/>
                    </a:cubicBezTo>
                    <a:cubicBezTo>
                      <a:pt x="30382" y="9735"/>
                      <a:pt x="31097" y="7038"/>
                      <a:pt x="31325" y="5120"/>
                    </a:cubicBezTo>
                    <a:cubicBezTo>
                      <a:pt x="31553" y="3202"/>
                      <a:pt x="31683" y="2649"/>
                      <a:pt x="31130" y="1804"/>
                    </a:cubicBezTo>
                    <a:cubicBezTo>
                      <a:pt x="30577" y="959"/>
                      <a:pt x="29114" y="147"/>
                      <a:pt x="28009" y="49"/>
                    </a:cubicBezTo>
                    <a:cubicBezTo>
                      <a:pt x="26904" y="-48"/>
                      <a:pt x="26157" y="569"/>
                      <a:pt x="24499" y="1219"/>
                    </a:cubicBezTo>
                    <a:cubicBezTo>
                      <a:pt x="22842" y="1869"/>
                      <a:pt x="20697" y="1902"/>
                      <a:pt x="18064" y="3950"/>
                    </a:cubicBezTo>
                    <a:cubicBezTo>
                      <a:pt x="15431" y="5998"/>
                      <a:pt x="11531" y="9800"/>
                      <a:pt x="8703" y="13505"/>
                    </a:cubicBezTo>
                    <a:cubicBezTo>
                      <a:pt x="5875" y="17210"/>
                      <a:pt x="2397" y="22476"/>
                      <a:pt x="1097" y="26181"/>
                    </a:cubicBezTo>
                    <a:cubicBezTo>
                      <a:pt x="-203" y="29886"/>
                      <a:pt x="-398" y="34112"/>
                      <a:pt x="902" y="35737"/>
                    </a:cubicBezTo>
                    <a:cubicBezTo>
                      <a:pt x="2202" y="37362"/>
                      <a:pt x="5973" y="36127"/>
                      <a:pt x="8898" y="35932"/>
                    </a:cubicBezTo>
                    <a:cubicBezTo>
                      <a:pt x="11823" y="35737"/>
                      <a:pt x="16341" y="34827"/>
                      <a:pt x="18454" y="34567"/>
                    </a:cubicBezTo>
                    <a:cubicBezTo>
                      <a:pt x="20567" y="34307"/>
                      <a:pt x="21022" y="34047"/>
                      <a:pt x="21574" y="34372"/>
                    </a:cubicBezTo>
                    <a:cubicBezTo>
                      <a:pt x="22127" y="34697"/>
                      <a:pt x="21119" y="32227"/>
                      <a:pt x="21769" y="3651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999999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B7B7B7">
                    <a:alpha val="50000"/>
                  </a:srgbClr>
                </a:outerShdw>
              </a:effectLst>
            </p:spPr>
          </p:sp>
          <p:sp>
            <p:nvSpPr>
              <p:cNvPr id="62" name="Google Shape;62;p13"/>
              <p:cNvSpPr/>
              <p:nvPr/>
            </p:nvSpPr>
            <p:spPr>
              <a:xfrm>
                <a:off x="3433418" y="2205729"/>
                <a:ext cx="542650" cy="576350"/>
              </a:xfrm>
              <a:custGeom>
                <a:rect b="b" l="l" r="r" t="t"/>
                <a:pathLst>
                  <a:path extrusionOk="0" h="23054" w="21706">
                    <a:moveTo>
                      <a:pt x="148" y="15519"/>
                    </a:moveTo>
                    <a:cubicBezTo>
                      <a:pt x="603" y="14511"/>
                      <a:pt x="2781" y="13861"/>
                      <a:pt x="3463" y="12593"/>
                    </a:cubicBezTo>
                    <a:cubicBezTo>
                      <a:pt x="4146" y="11325"/>
                      <a:pt x="3853" y="9506"/>
                      <a:pt x="4243" y="7913"/>
                    </a:cubicBezTo>
                    <a:cubicBezTo>
                      <a:pt x="4633" y="6321"/>
                      <a:pt x="4925" y="4273"/>
                      <a:pt x="5803" y="3038"/>
                    </a:cubicBezTo>
                    <a:cubicBezTo>
                      <a:pt x="6681" y="1803"/>
                      <a:pt x="8404" y="925"/>
                      <a:pt x="9509" y="502"/>
                    </a:cubicBezTo>
                    <a:cubicBezTo>
                      <a:pt x="10614" y="79"/>
                      <a:pt x="11264" y="-343"/>
                      <a:pt x="12434" y="502"/>
                    </a:cubicBezTo>
                    <a:cubicBezTo>
                      <a:pt x="13604" y="1347"/>
                      <a:pt x="15294" y="3980"/>
                      <a:pt x="16529" y="5573"/>
                    </a:cubicBezTo>
                    <a:cubicBezTo>
                      <a:pt x="17764" y="7166"/>
                      <a:pt x="18999" y="8368"/>
                      <a:pt x="19844" y="10058"/>
                    </a:cubicBezTo>
                    <a:cubicBezTo>
                      <a:pt x="20689" y="11748"/>
                      <a:pt x="21437" y="13926"/>
                      <a:pt x="21600" y="15714"/>
                    </a:cubicBezTo>
                    <a:cubicBezTo>
                      <a:pt x="21763" y="17502"/>
                      <a:pt x="21698" y="19777"/>
                      <a:pt x="20820" y="20784"/>
                    </a:cubicBezTo>
                    <a:cubicBezTo>
                      <a:pt x="19942" y="21792"/>
                      <a:pt x="17797" y="21434"/>
                      <a:pt x="16334" y="21759"/>
                    </a:cubicBezTo>
                    <a:cubicBezTo>
                      <a:pt x="14871" y="22084"/>
                      <a:pt x="13864" y="22572"/>
                      <a:pt x="12044" y="22734"/>
                    </a:cubicBezTo>
                    <a:cubicBezTo>
                      <a:pt x="10224" y="22897"/>
                      <a:pt x="7168" y="22734"/>
                      <a:pt x="5413" y="22734"/>
                    </a:cubicBezTo>
                    <a:cubicBezTo>
                      <a:pt x="3658" y="22734"/>
                      <a:pt x="2293" y="23417"/>
                      <a:pt x="1513" y="22734"/>
                    </a:cubicBezTo>
                    <a:cubicBezTo>
                      <a:pt x="733" y="22052"/>
                      <a:pt x="961" y="19842"/>
                      <a:pt x="733" y="18639"/>
                    </a:cubicBezTo>
                    <a:cubicBezTo>
                      <a:pt x="506" y="17437"/>
                      <a:pt x="-307" y="16527"/>
                      <a:pt x="148" y="15519"/>
                    </a:cubicBezTo>
                    <a:close/>
                  </a:path>
                </a:pathLst>
              </a:custGeom>
              <a:solidFill>
                <a:srgbClr val="FFFF00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B7B7B7">
                    <a:alpha val="50000"/>
                  </a:srgbClr>
                </a:outerShdw>
              </a:effectLst>
            </p:spPr>
          </p:sp>
          <p:sp>
            <p:nvSpPr>
              <p:cNvPr id="63" name="Google Shape;63;p13"/>
              <p:cNvSpPr/>
              <p:nvPr/>
            </p:nvSpPr>
            <p:spPr>
              <a:xfrm>
                <a:off x="2330019" y="2139666"/>
                <a:ext cx="407500" cy="495075"/>
              </a:xfrm>
              <a:custGeom>
                <a:rect b="b" l="l" r="r" t="t"/>
                <a:pathLst>
                  <a:path extrusionOk="0" h="19803" w="16300">
                    <a:moveTo>
                      <a:pt x="16" y="12700"/>
                    </a:moveTo>
                    <a:cubicBezTo>
                      <a:pt x="49" y="10587"/>
                      <a:pt x="1121" y="7468"/>
                      <a:pt x="1771" y="5680"/>
                    </a:cubicBezTo>
                    <a:cubicBezTo>
                      <a:pt x="2421" y="3892"/>
                      <a:pt x="2518" y="2917"/>
                      <a:pt x="3916" y="1974"/>
                    </a:cubicBezTo>
                    <a:cubicBezTo>
                      <a:pt x="5314" y="1031"/>
                      <a:pt x="8434" y="-73"/>
                      <a:pt x="10157" y="24"/>
                    </a:cubicBezTo>
                    <a:cubicBezTo>
                      <a:pt x="11880" y="122"/>
                      <a:pt x="13342" y="1129"/>
                      <a:pt x="14252" y="2559"/>
                    </a:cubicBezTo>
                    <a:cubicBezTo>
                      <a:pt x="15162" y="3989"/>
                      <a:pt x="15292" y="6752"/>
                      <a:pt x="15617" y="8605"/>
                    </a:cubicBezTo>
                    <a:cubicBezTo>
                      <a:pt x="15942" y="10458"/>
                      <a:pt x="16397" y="12147"/>
                      <a:pt x="16202" y="13675"/>
                    </a:cubicBezTo>
                    <a:cubicBezTo>
                      <a:pt x="16007" y="15203"/>
                      <a:pt x="15097" y="16763"/>
                      <a:pt x="14447" y="17771"/>
                    </a:cubicBezTo>
                    <a:cubicBezTo>
                      <a:pt x="13797" y="18779"/>
                      <a:pt x="13342" y="19559"/>
                      <a:pt x="12302" y="19721"/>
                    </a:cubicBezTo>
                    <a:cubicBezTo>
                      <a:pt x="11262" y="19884"/>
                      <a:pt x="9636" y="18876"/>
                      <a:pt x="8206" y="18746"/>
                    </a:cubicBezTo>
                    <a:cubicBezTo>
                      <a:pt x="6776" y="18616"/>
                      <a:pt x="4826" y="19006"/>
                      <a:pt x="3721" y="18941"/>
                    </a:cubicBezTo>
                    <a:cubicBezTo>
                      <a:pt x="2616" y="18876"/>
                      <a:pt x="2194" y="19396"/>
                      <a:pt x="1576" y="18356"/>
                    </a:cubicBezTo>
                    <a:cubicBezTo>
                      <a:pt x="959" y="17316"/>
                      <a:pt x="-16" y="14813"/>
                      <a:pt x="16" y="1270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B7B7B7">
                    <a:alpha val="50000"/>
                  </a:srgbClr>
                </a:outerShdw>
              </a:effectLst>
            </p:spPr>
          </p:sp>
          <p:sp>
            <p:nvSpPr>
              <p:cNvPr id="64" name="Google Shape;64;p13"/>
              <p:cNvSpPr/>
              <p:nvPr/>
            </p:nvSpPr>
            <p:spPr>
              <a:xfrm>
                <a:off x="2999873" y="2070247"/>
                <a:ext cx="410450" cy="544375"/>
              </a:xfrm>
              <a:custGeom>
                <a:rect b="b" l="l" r="r" t="t"/>
                <a:pathLst>
                  <a:path extrusionOk="0" h="21775" w="16418">
                    <a:moveTo>
                      <a:pt x="134" y="14892"/>
                    </a:moveTo>
                    <a:cubicBezTo>
                      <a:pt x="-256" y="12454"/>
                      <a:pt x="329" y="9107"/>
                      <a:pt x="914" y="6897"/>
                    </a:cubicBezTo>
                    <a:cubicBezTo>
                      <a:pt x="1499" y="4687"/>
                      <a:pt x="2214" y="2769"/>
                      <a:pt x="3644" y="1631"/>
                    </a:cubicBezTo>
                    <a:cubicBezTo>
                      <a:pt x="5074" y="493"/>
                      <a:pt x="7641" y="-189"/>
                      <a:pt x="9494" y="71"/>
                    </a:cubicBezTo>
                    <a:cubicBezTo>
                      <a:pt x="11347" y="331"/>
                      <a:pt x="13622" y="1306"/>
                      <a:pt x="14760" y="3191"/>
                    </a:cubicBezTo>
                    <a:cubicBezTo>
                      <a:pt x="15898" y="5076"/>
                      <a:pt x="16515" y="8684"/>
                      <a:pt x="16320" y="11382"/>
                    </a:cubicBezTo>
                    <a:cubicBezTo>
                      <a:pt x="16125" y="14080"/>
                      <a:pt x="15768" y="17687"/>
                      <a:pt x="13590" y="19377"/>
                    </a:cubicBezTo>
                    <a:cubicBezTo>
                      <a:pt x="11412" y="21067"/>
                      <a:pt x="5497" y="22271"/>
                      <a:pt x="3254" y="21523"/>
                    </a:cubicBezTo>
                    <a:cubicBezTo>
                      <a:pt x="1011" y="20776"/>
                      <a:pt x="524" y="17330"/>
                      <a:pt x="134" y="14892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B7B7B7">
                    <a:alpha val="50000"/>
                  </a:srgbClr>
                </a:outerShdw>
              </a:effectLst>
            </p:spPr>
          </p:sp>
          <p:sp>
            <p:nvSpPr>
              <p:cNvPr id="65" name="Google Shape;65;p13"/>
              <p:cNvSpPr/>
              <p:nvPr/>
            </p:nvSpPr>
            <p:spPr>
              <a:xfrm>
                <a:off x="1559109" y="2513285"/>
                <a:ext cx="563900" cy="632950"/>
              </a:xfrm>
              <a:custGeom>
                <a:rect b="b" l="l" r="r" t="t"/>
                <a:pathLst>
                  <a:path extrusionOk="0" h="25318" w="22556">
                    <a:moveTo>
                      <a:pt x="22467" y="12772"/>
                    </a:moveTo>
                    <a:cubicBezTo>
                      <a:pt x="22825" y="11049"/>
                      <a:pt x="20777" y="12350"/>
                      <a:pt x="19737" y="11797"/>
                    </a:cubicBezTo>
                    <a:cubicBezTo>
                      <a:pt x="18697" y="11245"/>
                      <a:pt x="17332" y="10465"/>
                      <a:pt x="16227" y="9457"/>
                    </a:cubicBezTo>
                    <a:cubicBezTo>
                      <a:pt x="15122" y="8450"/>
                      <a:pt x="14050" y="7117"/>
                      <a:pt x="13107" y="5752"/>
                    </a:cubicBezTo>
                    <a:cubicBezTo>
                      <a:pt x="12164" y="4387"/>
                      <a:pt x="11709" y="2176"/>
                      <a:pt x="10571" y="1266"/>
                    </a:cubicBezTo>
                    <a:cubicBezTo>
                      <a:pt x="9433" y="356"/>
                      <a:pt x="7646" y="-424"/>
                      <a:pt x="6281" y="291"/>
                    </a:cubicBezTo>
                    <a:cubicBezTo>
                      <a:pt x="4916" y="1006"/>
                      <a:pt x="3389" y="3347"/>
                      <a:pt x="2381" y="5557"/>
                    </a:cubicBezTo>
                    <a:cubicBezTo>
                      <a:pt x="1374" y="7767"/>
                      <a:pt x="529" y="10789"/>
                      <a:pt x="236" y="13552"/>
                    </a:cubicBezTo>
                    <a:cubicBezTo>
                      <a:pt x="-56" y="16315"/>
                      <a:pt x="-121" y="20313"/>
                      <a:pt x="626" y="22133"/>
                    </a:cubicBezTo>
                    <a:cubicBezTo>
                      <a:pt x="1374" y="23953"/>
                      <a:pt x="3324" y="23953"/>
                      <a:pt x="4721" y="24473"/>
                    </a:cubicBezTo>
                    <a:cubicBezTo>
                      <a:pt x="6119" y="24993"/>
                      <a:pt x="7321" y="25383"/>
                      <a:pt x="9011" y="25253"/>
                    </a:cubicBezTo>
                    <a:cubicBezTo>
                      <a:pt x="10701" y="25123"/>
                      <a:pt x="13432" y="24213"/>
                      <a:pt x="14862" y="23693"/>
                    </a:cubicBezTo>
                    <a:cubicBezTo>
                      <a:pt x="16292" y="23173"/>
                      <a:pt x="16325" y="23953"/>
                      <a:pt x="17592" y="22133"/>
                    </a:cubicBezTo>
                    <a:cubicBezTo>
                      <a:pt x="18860" y="20313"/>
                      <a:pt x="22110" y="14495"/>
                      <a:pt x="22467" y="12772"/>
                    </a:cubicBezTo>
                    <a:close/>
                  </a:path>
                </a:pathLst>
              </a:custGeom>
              <a:solidFill>
                <a:srgbClr val="FFFF00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B7B7B7">
                    <a:alpha val="50000"/>
                  </a:srgbClr>
                </a:outerShdw>
              </a:effectLst>
            </p:spPr>
          </p:sp>
          <p:sp>
            <p:nvSpPr>
              <p:cNvPr id="66" name="Google Shape;66;p13"/>
              <p:cNvSpPr/>
              <p:nvPr/>
            </p:nvSpPr>
            <p:spPr>
              <a:xfrm>
                <a:off x="2705825" y="2820590"/>
                <a:ext cx="420900" cy="202125"/>
              </a:xfrm>
              <a:custGeom>
                <a:rect b="b" l="l" r="r" t="t"/>
                <a:pathLst>
                  <a:path extrusionOk="0" h="8085" w="16836">
                    <a:moveTo>
                      <a:pt x="0" y="8085"/>
                    </a:moveTo>
                    <a:cubicBezTo>
                      <a:pt x="780" y="7663"/>
                      <a:pt x="2957" y="6785"/>
                      <a:pt x="4680" y="5550"/>
                    </a:cubicBezTo>
                    <a:cubicBezTo>
                      <a:pt x="6403" y="4315"/>
                      <a:pt x="8743" y="1552"/>
                      <a:pt x="10336" y="674"/>
                    </a:cubicBezTo>
                    <a:cubicBezTo>
                      <a:pt x="11929" y="-204"/>
                      <a:pt x="13164" y="-41"/>
                      <a:pt x="14236" y="284"/>
                    </a:cubicBezTo>
                    <a:cubicBezTo>
                      <a:pt x="15309" y="609"/>
                      <a:pt x="16511" y="1584"/>
                      <a:pt x="16771" y="2624"/>
                    </a:cubicBezTo>
                    <a:cubicBezTo>
                      <a:pt x="17031" y="3664"/>
                      <a:pt x="15959" y="5875"/>
                      <a:pt x="15796" y="6525"/>
                    </a:cubicBezTo>
                  </a:path>
                </a:pathLst>
              </a:custGeom>
              <a:solidFill>
                <a:srgbClr val="6FA8DC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B7B7B7">
                    <a:alpha val="50000"/>
                  </a:srgbClr>
                </a:outerShdw>
              </a:effectLst>
            </p:spPr>
          </p:sp>
          <p:sp>
            <p:nvSpPr>
              <p:cNvPr id="67" name="Google Shape;67;p13"/>
              <p:cNvSpPr/>
              <p:nvPr/>
            </p:nvSpPr>
            <p:spPr>
              <a:xfrm>
                <a:off x="2689066" y="2984385"/>
                <a:ext cx="467325" cy="260550"/>
              </a:xfrm>
              <a:custGeom>
                <a:rect b="b" l="l" r="r" t="t"/>
                <a:pathLst>
                  <a:path extrusionOk="0" h="10422" w="18693">
                    <a:moveTo>
                      <a:pt x="670" y="1924"/>
                    </a:moveTo>
                    <a:cubicBezTo>
                      <a:pt x="-1410" y="2477"/>
                      <a:pt x="2425" y="2444"/>
                      <a:pt x="3595" y="3484"/>
                    </a:cubicBezTo>
                    <a:cubicBezTo>
                      <a:pt x="4765" y="4524"/>
                      <a:pt x="6260" y="7027"/>
                      <a:pt x="7690" y="8164"/>
                    </a:cubicBezTo>
                    <a:cubicBezTo>
                      <a:pt x="9120" y="9302"/>
                      <a:pt x="10713" y="10082"/>
                      <a:pt x="12176" y="10309"/>
                    </a:cubicBezTo>
                    <a:cubicBezTo>
                      <a:pt x="13639" y="10537"/>
                      <a:pt x="15394" y="10277"/>
                      <a:pt x="16466" y="9529"/>
                    </a:cubicBezTo>
                    <a:cubicBezTo>
                      <a:pt x="17539" y="8782"/>
                      <a:pt x="18676" y="7384"/>
                      <a:pt x="18611" y="5824"/>
                    </a:cubicBezTo>
                    <a:cubicBezTo>
                      <a:pt x="18546" y="4264"/>
                      <a:pt x="19066" y="819"/>
                      <a:pt x="16076" y="169"/>
                    </a:cubicBezTo>
                    <a:cubicBezTo>
                      <a:pt x="13086" y="-481"/>
                      <a:pt x="2750" y="1372"/>
                      <a:pt x="670" y="1924"/>
                    </a:cubicBezTo>
                    <a:close/>
                  </a:path>
                </a:pathLst>
              </a:custGeom>
              <a:solidFill>
                <a:srgbClr val="6FA8DC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B7B7B7">
                    <a:alpha val="50000"/>
                  </a:srgbClr>
                </a:outerShdw>
              </a:effectLst>
            </p:spPr>
          </p:sp>
          <p:sp>
            <p:nvSpPr>
              <p:cNvPr id="68" name="Google Shape;68;p13"/>
              <p:cNvSpPr/>
              <p:nvPr/>
            </p:nvSpPr>
            <p:spPr>
              <a:xfrm>
                <a:off x="984825" y="2159775"/>
                <a:ext cx="165750" cy="204775"/>
              </a:xfrm>
              <a:custGeom>
                <a:rect b="b" l="l" r="r" t="t"/>
                <a:pathLst>
                  <a:path extrusionOk="0" h="8191" w="6630">
                    <a:moveTo>
                      <a:pt x="0" y="8191"/>
                    </a:moveTo>
                    <a:cubicBezTo>
                      <a:pt x="1571" y="5049"/>
                      <a:pt x="5778" y="3408"/>
                      <a:pt x="6630" y="0"/>
                    </a:cubicBezTo>
                  </a:path>
                </a:pathLst>
              </a:custGeom>
              <a:noFill/>
              <a:ln cap="flat" cmpd="sng" w="9525">
                <a:solidFill>
                  <a:srgbClr val="999999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B7B7B7">
                    <a:alpha val="50000"/>
                  </a:srgbClr>
                </a:outerShdw>
              </a:effectLst>
            </p:spPr>
          </p:sp>
        </p:grpSp>
        <p:sp>
          <p:nvSpPr>
            <p:cNvPr id="69" name="Google Shape;69;p13"/>
            <p:cNvSpPr/>
            <p:nvPr/>
          </p:nvSpPr>
          <p:spPr>
            <a:xfrm>
              <a:off x="2340175" y="2232925"/>
              <a:ext cx="58500" cy="633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B7B7B7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2774075" y="2198775"/>
              <a:ext cx="87900" cy="97500"/>
            </a:xfrm>
            <a:prstGeom prst="ellipse">
              <a:avLst/>
            </a:prstGeom>
            <a:solidFill>
              <a:srgbClr val="FF00FF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B7B7B7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90058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rgbClr val="FFFFFF"/>
                </a:solidFill>
                <a:latin typeface="Nunito Black"/>
                <a:ea typeface="Nunito Black"/>
                <a:cs typeface="Nunito Black"/>
                <a:sym typeface="Nunito Black"/>
              </a:rPr>
              <a:t>‹#›</a:t>
            </a:fld>
            <a:endParaRPr>
              <a:solidFill>
                <a:srgbClr val="FFFFFF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16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p22"/>
          <p:cNvSpPr txBox="1"/>
          <p:nvPr>
            <p:ph idx="4294967295" type="ctrTitle"/>
          </p:nvPr>
        </p:nvSpPr>
        <p:spPr>
          <a:xfrm>
            <a:off x="432826" y="820175"/>
            <a:ext cx="2367000" cy="2277900"/>
          </a:xfrm>
          <a:prstGeom prst="rect">
            <a:avLst/>
          </a:prstGeom>
          <a:noFill/>
          <a:ln>
            <a:noFill/>
          </a:ln>
          <a:effectLst>
            <a:outerShdw blurRad="285750" rotWithShape="0" algn="bl">
              <a:srgbClr val="D9D9D9">
                <a:alpha val="82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0" lang="fr" sz="3400" u="none" cap="none" strike="noStrike">
                <a:solidFill>
                  <a:srgbClr val="D9D9D9"/>
                </a:solidFill>
                <a:latin typeface="Nunito Black"/>
                <a:ea typeface="Nunito Black"/>
                <a:cs typeface="Nunito Black"/>
                <a:sym typeface="Nunito Black"/>
              </a:rPr>
              <a:t>Merci </a:t>
            </a:r>
            <a:endParaRPr i="0" sz="3400" u="none" cap="none" strike="noStrike">
              <a:solidFill>
                <a:srgbClr val="D9D9D9"/>
              </a:solidFill>
              <a:latin typeface="Nunito Black"/>
              <a:ea typeface="Nunito Black"/>
              <a:cs typeface="Nunito Black"/>
              <a:sym typeface="Nunito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3400">
                <a:solidFill>
                  <a:srgbClr val="D9D9D9"/>
                </a:solidFill>
                <a:latin typeface="Nunito Black"/>
                <a:ea typeface="Nunito Black"/>
                <a:cs typeface="Nunito Black"/>
                <a:sym typeface="Nunito Black"/>
              </a:rPr>
              <a:t>pour votre attention !</a:t>
            </a:r>
            <a:endParaRPr sz="3400">
              <a:solidFill>
                <a:srgbClr val="D9D9D9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  <p:pic>
        <p:nvPicPr>
          <p:cNvPr id="1418" name="Google Shape;141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5950" y="370300"/>
            <a:ext cx="337475" cy="355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19" name="Google Shape;1419;p22"/>
          <p:cNvGrpSpPr/>
          <p:nvPr/>
        </p:nvGrpSpPr>
        <p:grpSpPr>
          <a:xfrm flipH="1">
            <a:off x="4612677" y="4281280"/>
            <a:ext cx="735589" cy="410600"/>
            <a:chOff x="384601" y="1610938"/>
            <a:chExt cx="3159748" cy="1762232"/>
          </a:xfrm>
        </p:grpSpPr>
        <p:grpSp>
          <p:nvGrpSpPr>
            <p:cNvPr id="1420" name="Google Shape;1420;p22"/>
            <p:cNvGrpSpPr/>
            <p:nvPr/>
          </p:nvGrpSpPr>
          <p:grpSpPr>
            <a:xfrm>
              <a:off x="384601" y="1610938"/>
              <a:ext cx="3159748" cy="1762232"/>
              <a:chOff x="450350" y="1480881"/>
              <a:chExt cx="3525718" cy="2525050"/>
            </a:xfrm>
          </p:grpSpPr>
          <p:sp>
            <p:nvSpPr>
              <p:cNvPr id="1421" name="Google Shape;1421;p22"/>
              <p:cNvSpPr/>
              <p:nvPr/>
            </p:nvSpPr>
            <p:spPr>
              <a:xfrm>
                <a:off x="450350" y="1480881"/>
                <a:ext cx="3012375" cy="2525050"/>
              </a:xfrm>
              <a:custGeom>
                <a:rect b="b" l="l" r="r" t="t"/>
                <a:pathLst>
                  <a:path extrusionOk="0" h="101002" w="120495">
                    <a:moveTo>
                      <a:pt x="21769" y="36517"/>
                    </a:moveTo>
                    <a:cubicBezTo>
                      <a:pt x="22419" y="40807"/>
                      <a:pt x="23621" y="53224"/>
                      <a:pt x="25474" y="60114"/>
                    </a:cubicBezTo>
                    <a:cubicBezTo>
                      <a:pt x="27327" y="67005"/>
                      <a:pt x="29212" y="72367"/>
                      <a:pt x="32885" y="77860"/>
                    </a:cubicBezTo>
                    <a:cubicBezTo>
                      <a:pt x="36558" y="83353"/>
                      <a:pt x="42213" y="89431"/>
                      <a:pt x="47511" y="93071"/>
                    </a:cubicBezTo>
                    <a:cubicBezTo>
                      <a:pt x="52809" y="96711"/>
                      <a:pt x="59277" y="98402"/>
                      <a:pt x="64672" y="99702"/>
                    </a:cubicBezTo>
                    <a:cubicBezTo>
                      <a:pt x="70067" y="101002"/>
                      <a:pt x="75268" y="101067"/>
                      <a:pt x="79883" y="100872"/>
                    </a:cubicBezTo>
                    <a:cubicBezTo>
                      <a:pt x="84498" y="100677"/>
                      <a:pt x="88594" y="99702"/>
                      <a:pt x="92364" y="98532"/>
                    </a:cubicBezTo>
                    <a:cubicBezTo>
                      <a:pt x="96134" y="97362"/>
                      <a:pt x="99027" y="96321"/>
                      <a:pt x="102505" y="93851"/>
                    </a:cubicBezTo>
                    <a:cubicBezTo>
                      <a:pt x="105983" y="91381"/>
                      <a:pt x="110988" y="86278"/>
                      <a:pt x="113231" y="83710"/>
                    </a:cubicBezTo>
                    <a:cubicBezTo>
                      <a:pt x="115474" y="81142"/>
                      <a:pt x="114986" y="81045"/>
                      <a:pt x="115961" y="78445"/>
                    </a:cubicBezTo>
                    <a:cubicBezTo>
                      <a:pt x="116936" y="75845"/>
                      <a:pt x="118334" y="71814"/>
                      <a:pt x="119081" y="68109"/>
                    </a:cubicBezTo>
                    <a:cubicBezTo>
                      <a:pt x="119829" y="64404"/>
                      <a:pt x="120349" y="60178"/>
                      <a:pt x="120446" y="56213"/>
                    </a:cubicBezTo>
                    <a:cubicBezTo>
                      <a:pt x="120544" y="52248"/>
                      <a:pt x="120154" y="47146"/>
                      <a:pt x="119666" y="44318"/>
                    </a:cubicBezTo>
                    <a:cubicBezTo>
                      <a:pt x="119179" y="41490"/>
                      <a:pt x="117749" y="41165"/>
                      <a:pt x="117521" y="39247"/>
                    </a:cubicBezTo>
                    <a:cubicBezTo>
                      <a:pt x="117294" y="37329"/>
                      <a:pt x="118724" y="35250"/>
                      <a:pt x="118301" y="32812"/>
                    </a:cubicBezTo>
                    <a:cubicBezTo>
                      <a:pt x="117879" y="30374"/>
                      <a:pt x="116156" y="26181"/>
                      <a:pt x="114986" y="24621"/>
                    </a:cubicBezTo>
                    <a:cubicBezTo>
                      <a:pt x="113816" y="23061"/>
                      <a:pt x="112288" y="24524"/>
                      <a:pt x="111280" y="23451"/>
                    </a:cubicBezTo>
                    <a:cubicBezTo>
                      <a:pt x="110272" y="22379"/>
                      <a:pt x="110858" y="20624"/>
                      <a:pt x="108940" y="18186"/>
                    </a:cubicBezTo>
                    <a:cubicBezTo>
                      <a:pt x="107023" y="15748"/>
                      <a:pt x="103643" y="11425"/>
                      <a:pt x="99775" y="8825"/>
                    </a:cubicBezTo>
                    <a:cubicBezTo>
                      <a:pt x="95907" y="6225"/>
                      <a:pt x="91325" y="3885"/>
                      <a:pt x="85734" y="2585"/>
                    </a:cubicBezTo>
                    <a:cubicBezTo>
                      <a:pt x="80144" y="1285"/>
                      <a:pt x="72213" y="309"/>
                      <a:pt x="66232" y="1024"/>
                    </a:cubicBezTo>
                    <a:cubicBezTo>
                      <a:pt x="60252" y="1739"/>
                      <a:pt x="54336" y="4437"/>
                      <a:pt x="49851" y="6875"/>
                    </a:cubicBezTo>
                    <a:cubicBezTo>
                      <a:pt x="45366" y="9313"/>
                      <a:pt x="42050" y="12822"/>
                      <a:pt x="39320" y="15650"/>
                    </a:cubicBezTo>
                    <a:cubicBezTo>
                      <a:pt x="36590" y="18478"/>
                      <a:pt x="34933" y="21663"/>
                      <a:pt x="33470" y="23841"/>
                    </a:cubicBezTo>
                    <a:cubicBezTo>
                      <a:pt x="32008" y="26019"/>
                      <a:pt x="31520" y="28261"/>
                      <a:pt x="30545" y="28716"/>
                    </a:cubicBezTo>
                    <a:cubicBezTo>
                      <a:pt x="29570" y="29171"/>
                      <a:pt x="27749" y="29139"/>
                      <a:pt x="27619" y="26571"/>
                    </a:cubicBezTo>
                    <a:cubicBezTo>
                      <a:pt x="27489" y="24003"/>
                      <a:pt x="29146" y="16885"/>
                      <a:pt x="29764" y="13310"/>
                    </a:cubicBezTo>
                    <a:cubicBezTo>
                      <a:pt x="30382" y="9735"/>
                      <a:pt x="31097" y="7038"/>
                      <a:pt x="31325" y="5120"/>
                    </a:cubicBezTo>
                    <a:cubicBezTo>
                      <a:pt x="31553" y="3202"/>
                      <a:pt x="31683" y="2649"/>
                      <a:pt x="31130" y="1804"/>
                    </a:cubicBezTo>
                    <a:cubicBezTo>
                      <a:pt x="30577" y="959"/>
                      <a:pt x="29114" y="147"/>
                      <a:pt x="28009" y="49"/>
                    </a:cubicBezTo>
                    <a:cubicBezTo>
                      <a:pt x="26904" y="-48"/>
                      <a:pt x="26157" y="569"/>
                      <a:pt x="24499" y="1219"/>
                    </a:cubicBezTo>
                    <a:cubicBezTo>
                      <a:pt x="22842" y="1869"/>
                      <a:pt x="20697" y="1902"/>
                      <a:pt x="18064" y="3950"/>
                    </a:cubicBezTo>
                    <a:cubicBezTo>
                      <a:pt x="15431" y="5998"/>
                      <a:pt x="11531" y="9800"/>
                      <a:pt x="8703" y="13505"/>
                    </a:cubicBezTo>
                    <a:cubicBezTo>
                      <a:pt x="5875" y="17210"/>
                      <a:pt x="2397" y="22476"/>
                      <a:pt x="1097" y="26181"/>
                    </a:cubicBezTo>
                    <a:cubicBezTo>
                      <a:pt x="-203" y="29886"/>
                      <a:pt x="-398" y="34112"/>
                      <a:pt x="902" y="35737"/>
                    </a:cubicBezTo>
                    <a:cubicBezTo>
                      <a:pt x="2202" y="37362"/>
                      <a:pt x="5973" y="36127"/>
                      <a:pt x="8898" y="35932"/>
                    </a:cubicBezTo>
                    <a:cubicBezTo>
                      <a:pt x="11823" y="35737"/>
                      <a:pt x="16341" y="34827"/>
                      <a:pt x="18454" y="34567"/>
                    </a:cubicBezTo>
                    <a:cubicBezTo>
                      <a:pt x="20567" y="34307"/>
                      <a:pt x="21022" y="34047"/>
                      <a:pt x="21574" y="34372"/>
                    </a:cubicBezTo>
                    <a:cubicBezTo>
                      <a:pt x="22127" y="34697"/>
                      <a:pt x="21119" y="32227"/>
                      <a:pt x="21769" y="3651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r="5400000" dist="28575">
                  <a:srgbClr val="FFFFFF">
                    <a:alpha val="68000"/>
                  </a:srgbClr>
                </a:outerShdw>
              </a:effectLst>
            </p:spPr>
          </p:sp>
          <p:sp>
            <p:nvSpPr>
              <p:cNvPr id="1422" name="Google Shape;1422;p22"/>
              <p:cNvSpPr/>
              <p:nvPr/>
            </p:nvSpPr>
            <p:spPr>
              <a:xfrm>
                <a:off x="3433418" y="2205729"/>
                <a:ext cx="542650" cy="576350"/>
              </a:xfrm>
              <a:custGeom>
                <a:rect b="b" l="l" r="r" t="t"/>
                <a:pathLst>
                  <a:path extrusionOk="0" h="23054" w="21706">
                    <a:moveTo>
                      <a:pt x="148" y="15519"/>
                    </a:moveTo>
                    <a:cubicBezTo>
                      <a:pt x="603" y="14511"/>
                      <a:pt x="2781" y="13861"/>
                      <a:pt x="3463" y="12593"/>
                    </a:cubicBezTo>
                    <a:cubicBezTo>
                      <a:pt x="4146" y="11325"/>
                      <a:pt x="3853" y="9506"/>
                      <a:pt x="4243" y="7913"/>
                    </a:cubicBezTo>
                    <a:cubicBezTo>
                      <a:pt x="4633" y="6321"/>
                      <a:pt x="4925" y="4273"/>
                      <a:pt x="5803" y="3038"/>
                    </a:cubicBezTo>
                    <a:cubicBezTo>
                      <a:pt x="6681" y="1803"/>
                      <a:pt x="8404" y="925"/>
                      <a:pt x="9509" y="502"/>
                    </a:cubicBezTo>
                    <a:cubicBezTo>
                      <a:pt x="10614" y="79"/>
                      <a:pt x="11264" y="-343"/>
                      <a:pt x="12434" y="502"/>
                    </a:cubicBezTo>
                    <a:cubicBezTo>
                      <a:pt x="13604" y="1347"/>
                      <a:pt x="15294" y="3980"/>
                      <a:pt x="16529" y="5573"/>
                    </a:cubicBezTo>
                    <a:cubicBezTo>
                      <a:pt x="17764" y="7166"/>
                      <a:pt x="18999" y="8368"/>
                      <a:pt x="19844" y="10058"/>
                    </a:cubicBezTo>
                    <a:cubicBezTo>
                      <a:pt x="20689" y="11748"/>
                      <a:pt x="21437" y="13926"/>
                      <a:pt x="21600" y="15714"/>
                    </a:cubicBezTo>
                    <a:cubicBezTo>
                      <a:pt x="21763" y="17502"/>
                      <a:pt x="21698" y="19777"/>
                      <a:pt x="20820" y="20784"/>
                    </a:cubicBezTo>
                    <a:cubicBezTo>
                      <a:pt x="19942" y="21792"/>
                      <a:pt x="17797" y="21434"/>
                      <a:pt x="16334" y="21759"/>
                    </a:cubicBezTo>
                    <a:cubicBezTo>
                      <a:pt x="14871" y="22084"/>
                      <a:pt x="13864" y="22572"/>
                      <a:pt x="12044" y="22734"/>
                    </a:cubicBezTo>
                    <a:cubicBezTo>
                      <a:pt x="10224" y="22897"/>
                      <a:pt x="7168" y="22734"/>
                      <a:pt x="5413" y="22734"/>
                    </a:cubicBezTo>
                    <a:cubicBezTo>
                      <a:pt x="3658" y="22734"/>
                      <a:pt x="2293" y="23417"/>
                      <a:pt x="1513" y="22734"/>
                    </a:cubicBezTo>
                    <a:cubicBezTo>
                      <a:pt x="733" y="22052"/>
                      <a:pt x="961" y="19842"/>
                      <a:pt x="733" y="18639"/>
                    </a:cubicBezTo>
                    <a:cubicBezTo>
                      <a:pt x="506" y="17437"/>
                      <a:pt x="-307" y="16527"/>
                      <a:pt x="148" y="15519"/>
                    </a:cubicBezTo>
                    <a:close/>
                  </a:path>
                </a:pathLst>
              </a:custGeom>
              <a:solidFill>
                <a:srgbClr val="FFFF00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r="5400000" dist="28575">
                  <a:srgbClr val="FFFFFF">
                    <a:alpha val="68000"/>
                  </a:srgbClr>
                </a:outerShdw>
              </a:effectLst>
            </p:spPr>
          </p:sp>
          <p:sp>
            <p:nvSpPr>
              <p:cNvPr id="1423" name="Google Shape;1423;p22"/>
              <p:cNvSpPr/>
              <p:nvPr/>
            </p:nvSpPr>
            <p:spPr>
              <a:xfrm>
                <a:off x="2330019" y="2139666"/>
                <a:ext cx="407500" cy="495075"/>
              </a:xfrm>
              <a:custGeom>
                <a:rect b="b" l="l" r="r" t="t"/>
                <a:pathLst>
                  <a:path extrusionOk="0" h="19803" w="16300">
                    <a:moveTo>
                      <a:pt x="16" y="12700"/>
                    </a:moveTo>
                    <a:cubicBezTo>
                      <a:pt x="49" y="10587"/>
                      <a:pt x="1121" y="7468"/>
                      <a:pt x="1771" y="5680"/>
                    </a:cubicBezTo>
                    <a:cubicBezTo>
                      <a:pt x="2421" y="3892"/>
                      <a:pt x="2518" y="2917"/>
                      <a:pt x="3916" y="1974"/>
                    </a:cubicBezTo>
                    <a:cubicBezTo>
                      <a:pt x="5314" y="1031"/>
                      <a:pt x="8434" y="-73"/>
                      <a:pt x="10157" y="24"/>
                    </a:cubicBezTo>
                    <a:cubicBezTo>
                      <a:pt x="11880" y="122"/>
                      <a:pt x="13342" y="1129"/>
                      <a:pt x="14252" y="2559"/>
                    </a:cubicBezTo>
                    <a:cubicBezTo>
                      <a:pt x="15162" y="3989"/>
                      <a:pt x="15292" y="6752"/>
                      <a:pt x="15617" y="8605"/>
                    </a:cubicBezTo>
                    <a:cubicBezTo>
                      <a:pt x="15942" y="10458"/>
                      <a:pt x="16397" y="12147"/>
                      <a:pt x="16202" y="13675"/>
                    </a:cubicBezTo>
                    <a:cubicBezTo>
                      <a:pt x="16007" y="15203"/>
                      <a:pt x="15097" y="16763"/>
                      <a:pt x="14447" y="17771"/>
                    </a:cubicBezTo>
                    <a:cubicBezTo>
                      <a:pt x="13797" y="18779"/>
                      <a:pt x="13342" y="19559"/>
                      <a:pt x="12302" y="19721"/>
                    </a:cubicBezTo>
                    <a:cubicBezTo>
                      <a:pt x="11262" y="19884"/>
                      <a:pt x="9636" y="18876"/>
                      <a:pt x="8206" y="18746"/>
                    </a:cubicBezTo>
                    <a:cubicBezTo>
                      <a:pt x="6776" y="18616"/>
                      <a:pt x="4826" y="19006"/>
                      <a:pt x="3721" y="18941"/>
                    </a:cubicBezTo>
                    <a:cubicBezTo>
                      <a:pt x="2616" y="18876"/>
                      <a:pt x="2194" y="19396"/>
                      <a:pt x="1576" y="18356"/>
                    </a:cubicBezTo>
                    <a:cubicBezTo>
                      <a:pt x="959" y="17316"/>
                      <a:pt x="-16" y="14813"/>
                      <a:pt x="16" y="1270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r="5400000" dist="28575">
                  <a:srgbClr val="FFFFFF">
                    <a:alpha val="68000"/>
                  </a:srgbClr>
                </a:outerShdw>
              </a:effectLst>
            </p:spPr>
          </p:sp>
          <p:sp>
            <p:nvSpPr>
              <p:cNvPr id="1424" name="Google Shape;1424;p22"/>
              <p:cNvSpPr/>
              <p:nvPr/>
            </p:nvSpPr>
            <p:spPr>
              <a:xfrm>
                <a:off x="2999873" y="2070247"/>
                <a:ext cx="410450" cy="544375"/>
              </a:xfrm>
              <a:custGeom>
                <a:rect b="b" l="l" r="r" t="t"/>
                <a:pathLst>
                  <a:path extrusionOk="0" h="21775" w="16418">
                    <a:moveTo>
                      <a:pt x="134" y="14892"/>
                    </a:moveTo>
                    <a:cubicBezTo>
                      <a:pt x="-256" y="12454"/>
                      <a:pt x="329" y="9107"/>
                      <a:pt x="914" y="6897"/>
                    </a:cubicBezTo>
                    <a:cubicBezTo>
                      <a:pt x="1499" y="4687"/>
                      <a:pt x="2214" y="2769"/>
                      <a:pt x="3644" y="1631"/>
                    </a:cubicBezTo>
                    <a:cubicBezTo>
                      <a:pt x="5074" y="493"/>
                      <a:pt x="7641" y="-189"/>
                      <a:pt x="9494" y="71"/>
                    </a:cubicBezTo>
                    <a:cubicBezTo>
                      <a:pt x="11347" y="331"/>
                      <a:pt x="13622" y="1306"/>
                      <a:pt x="14760" y="3191"/>
                    </a:cubicBezTo>
                    <a:cubicBezTo>
                      <a:pt x="15898" y="5076"/>
                      <a:pt x="16515" y="8684"/>
                      <a:pt x="16320" y="11382"/>
                    </a:cubicBezTo>
                    <a:cubicBezTo>
                      <a:pt x="16125" y="14080"/>
                      <a:pt x="15768" y="17687"/>
                      <a:pt x="13590" y="19377"/>
                    </a:cubicBezTo>
                    <a:cubicBezTo>
                      <a:pt x="11412" y="21067"/>
                      <a:pt x="5497" y="22271"/>
                      <a:pt x="3254" y="21523"/>
                    </a:cubicBezTo>
                    <a:cubicBezTo>
                      <a:pt x="1011" y="20776"/>
                      <a:pt x="524" y="17330"/>
                      <a:pt x="134" y="14892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r="5400000" dist="28575">
                  <a:srgbClr val="FFFFFF">
                    <a:alpha val="68000"/>
                  </a:srgbClr>
                </a:outerShdw>
              </a:effectLst>
            </p:spPr>
          </p:sp>
          <p:sp>
            <p:nvSpPr>
              <p:cNvPr id="1425" name="Google Shape;1425;p22"/>
              <p:cNvSpPr/>
              <p:nvPr/>
            </p:nvSpPr>
            <p:spPr>
              <a:xfrm>
                <a:off x="1559109" y="2513285"/>
                <a:ext cx="563900" cy="632950"/>
              </a:xfrm>
              <a:custGeom>
                <a:rect b="b" l="l" r="r" t="t"/>
                <a:pathLst>
                  <a:path extrusionOk="0" h="25318" w="22556">
                    <a:moveTo>
                      <a:pt x="22467" y="12772"/>
                    </a:moveTo>
                    <a:cubicBezTo>
                      <a:pt x="22825" y="11049"/>
                      <a:pt x="20777" y="12350"/>
                      <a:pt x="19737" y="11797"/>
                    </a:cubicBezTo>
                    <a:cubicBezTo>
                      <a:pt x="18697" y="11245"/>
                      <a:pt x="17332" y="10465"/>
                      <a:pt x="16227" y="9457"/>
                    </a:cubicBezTo>
                    <a:cubicBezTo>
                      <a:pt x="15122" y="8450"/>
                      <a:pt x="14050" y="7117"/>
                      <a:pt x="13107" y="5752"/>
                    </a:cubicBezTo>
                    <a:cubicBezTo>
                      <a:pt x="12164" y="4387"/>
                      <a:pt x="11709" y="2176"/>
                      <a:pt x="10571" y="1266"/>
                    </a:cubicBezTo>
                    <a:cubicBezTo>
                      <a:pt x="9433" y="356"/>
                      <a:pt x="7646" y="-424"/>
                      <a:pt x="6281" y="291"/>
                    </a:cubicBezTo>
                    <a:cubicBezTo>
                      <a:pt x="4916" y="1006"/>
                      <a:pt x="3389" y="3347"/>
                      <a:pt x="2381" y="5557"/>
                    </a:cubicBezTo>
                    <a:cubicBezTo>
                      <a:pt x="1374" y="7767"/>
                      <a:pt x="529" y="10789"/>
                      <a:pt x="236" y="13552"/>
                    </a:cubicBezTo>
                    <a:cubicBezTo>
                      <a:pt x="-56" y="16315"/>
                      <a:pt x="-121" y="20313"/>
                      <a:pt x="626" y="22133"/>
                    </a:cubicBezTo>
                    <a:cubicBezTo>
                      <a:pt x="1374" y="23953"/>
                      <a:pt x="3324" y="23953"/>
                      <a:pt x="4721" y="24473"/>
                    </a:cubicBezTo>
                    <a:cubicBezTo>
                      <a:pt x="6119" y="24993"/>
                      <a:pt x="7321" y="25383"/>
                      <a:pt x="9011" y="25253"/>
                    </a:cubicBezTo>
                    <a:cubicBezTo>
                      <a:pt x="10701" y="25123"/>
                      <a:pt x="13432" y="24213"/>
                      <a:pt x="14862" y="23693"/>
                    </a:cubicBezTo>
                    <a:cubicBezTo>
                      <a:pt x="16292" y="23173"/>
                      <a:pt x="16325" y="23953"/>
                      <a:pt x="17592" y="22133"/>
                    </a:cubicBezTo>
                    <a:cubicBezTo>
                      <a:pt x="18860" y="20313"/>
                      <a:pt x="22110" y="14495"/>
                      <a:pt x="22467" y="12772"/>
                    </a:cubicBezTo>
                    <a:close/>
                  </a:path>
                </a:pathLst>
              </a:custGeom>
              <a:solidFill>
                <a:srgbClr val="FFFF00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r="5400000" dist="28575">
                  <a:srgbClr val="FFFFFF">
                    <a:alpha val="68000"/>
                  </a:srgbClr>
                </a:outerShdw>
              </a:effectLst>
            </p:spPr>
          </p:sp>
          <p:sp>
            <p:nvSpPr>
              <p:cNvPr id="1426" name="Google Shape;1426;p22"/>
              <p:cNvSpPr/>
              <p:nvPr/>
            </p:nvSpPr>
            <p:spPr>
              <a:xfrm>
                <a:off x="2705825" y="2820590"/>
                <a:ext cx="420900" cy="202125"/>
              </a:xfrm>
              <a:custGeom>
                <a:rect b="b" l="l" r="r" t="t"/>
                <a:pathLst>
                  <a:path extrusionOk="0" h="8085" w="16836">
                    <a:moveTo>
                      <a:pt x="0" y="8085"/>
                    </a:moveTo>
                    <a:cubicBezTo>
                      <a:pt x="780" y="7663"/>
                      <a:pt x="2957" y="6785"/>
                      <a:pt x="4680" y="5550"/>
                    </a:cubicBezTo>
                    <a:cubicBezTo>
                      <a:pt x="6403" y="4315"/>
                      <a:pt x="8743" y="1552"/>
                      <a:pt x="10336" y="674"/>
                    </a:cubicBezTo>
                    <a:cubicBezTo>
                      <a:pt x="11929" y="-204"/>
                      <a:pt x="13164" y="-41"/>
                      <a:pt x="14236" y="284"/>
                    </a:cubicBezTo>
                    <a:cubicBezTo>
                      <a:pt x="15309" y="609"/>
                      <a:pt x="16511" y="1584"/>
                      <a:pt x="16771" y="2624"/>
                    </a:cubicBezTo>
                    <a:cubicBezTo>
                      <a:pt x="17031" y="3664"/>
                      <a:pt x="15959" y="5875"/>
                      <a:pt x="15796" y="6525"/>
                    </a:cubicBezTo>
                  </a:path>
                </a:pathLst>
              </a:custGeom>
              <a:solidFill>
                <a:srgbClr val="6FA8DC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r="5400000" dist="28575">
                  <a:srgbClr val="FFFFFF">
                    <a:alpha val="68000"/>
                  </a:srgbClr>
                </a:outerShdw>
              </a:effectLst>
            </p:spPr>
          </p:sp>
          <p:sp>
            <p:nvSpPr>
              <p:cNvPr id="1427" name="Google Shape;1427;p22"/>
              <p:cNvSpPr/>
              <p:nvPr/>
            </p:nvSpPr>
            <p:spPr>
              <a:xfrm>
                <a:off x="2689066" y="2984385"/>
                <a:ext cx="467325" cy="260550"/>
              </a:xfrm>
              <a:custGeom>
                <a:rect b="b" l="l" r="r" t="t"/>
                <a:pathLst>
                  <a:path extrusionOk="0" h="10422" w="18693">
                    <a:moveTo>
                      <a:pt x="670" y="1924"/>
                    </a:moveTo>
                    <a:cubicBezTo>
                      <a:pt x="-1410" y="2477"/>
                      <a:pt x="2425" y="2444"/>
                      <a:pt x="3595" y="3484"/>
                    </a:cubicBezTo>
                    <a:cubicBezTo>
                      <a:pt x="4765" y="4524"/>
                      <a:pt x="6260" y="7027"/>
                      <a:pt x="7690" y="8164"/>
                    </a:cubicBezTo>
                    <a:cubicBezTo>
                      <a:pt x="9120" y="9302"/>
                      <a:pt x="10713" y="10082"/>
                      <a:pt x="12176" y="10309"/>
                    </a:cubicBezTo>
                    <a:cubicBezTo>
                      <a:pt x="13639" y="10537"/>
                      <a:pt x="15394" y="10277"/>
                      <a:pt x="16466" y="9529"/>
                    </a:cubicBezTo>
                    <a:cubicBezTo>
                      <a:pt x="17539" y="8782"/>
                      <a:pt x="18676" y="7384"/>
                      <a:pt x="18611" y="5824"/>
                    </a:cubicBezTo>
                    <a:cubicBezTo>
                      <a:pt x="18546" y="4264"/>
                      <a:pt x="19066" y="819"/>
                      <a:pt x="16076" y="169"/>
                    </a:cubicBezTo>
                    <a:cubicBezTo>
                      <a:pt x="13086" y="-481"/>
                      <a:pt x="2750" y="1372"/>
                      <a:pt x="670" y="1924"/>
                    </a:cubicBezTo>
                    <a:close/>
                  </a:path>
                </a:pathLst>
              </a:custGeom>
              <a:solidFill>
                <a:srgbClr val="6FA8DC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r="5400000" dist="28575">
                  <a:srgbClr val="FFFFFF">
                    <a:alpha val="68000"/>
                  </a:srgbClr>
                </a:outerShdw>
              </a:effectLst>
            </p:spPr>
          </p:sp>
          <p:sp>
            <p:nvSpPr>
              <p:cNvPr id="1428" name="Google Shape;1428;p22"/>
              <p:cNvSpPr/>
              <p:nvPr/>
            </p:nvSpPr>
            <p:spPr>
              <a:xfrm>
                <a:off x="984825" y="2159775"/>
                <a:ext cx="165750" cy="204775"/>
              </a:xfrm>
              <a:custGeom>
                <a:rect b="b" l="l" r="r" t="t"/>
                <a:pathLst>
                  <a:path extrusionOk="0" h="8191" w="6630">
                    <a:moveTo>
                      <a:pt x="0" y="8191"/>
                    </a:moveTo>
                    <a:cubicBezTo>
                      <a:pt x="1571" y="5049"/>
                      <a:pt x="5778" y="3408"/>
                      <a:pt x="6630" y="0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r="5400000" dist="28575">
                  <a:srgbClr val="FFFFFF">
                    <a:alpha val="68000"/>
                  </a:srgbClr>
                </a:outerShdw>
              </a:effectLst>
            </p:spPr>
          </p:sp>
        </p:grpSp>
        <p:sp>
          <p:nvSpPr>
            <p:cNvPr id="1429" name="Google Shape;1429;p22"/>
            <p:cNvSpPr/>
            <p:nvPr/>
          </p:nvSpPr>
          <p:spPr>
            <a:xfrm>
              <a:off x="2340175" y="2232925"/>
              <a:ext cx="58500" cy="633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" rotWithShape="0" algn="bl" dir="5400000" dist="28575">
                <a:srgbClr val="FFFFFF">
                  <a:alpha val="6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22"/>
            <p:cNvSpPr/>
            <p:nvPr/>
          </p:nvSpPr>
          <p:spPr>
            <a:xfrm>
              <a:off x="2774075" y="2198775"/>
              <a:ext cx="87900" cy="97500"/>
            </a:xfrm>
            <a:prstGeom prst="ellipse">
              <a:avLst/>
            </a:prstGeom>
            <a:solidFill>
              <a:srgbClr val="FF00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" rotWithShape="0" algn="bl" dir="5400000" dist="28575">
                <a:srgbClr val="FFFFFF">
                  <a:alpha val="6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1" name="Google Shape;143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85C6"/>
        </a:solidFill>
      </p:bgPr>
    </p:bg>
    <p:spTree>
      <p:nvGrpSpPr>
        <p:cNvPr id="1435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6" name="Google Shape;1436;p23"/>
          <p:cNvGrpSpPr/>
          <p:nvPr/>
        </p:nvGrpSpPr>
        <p:grpSpPr>
          <a:xfrm flipH="1" rot="1580066">
            <a:off x="519584" y="3523614"/>
            <a:ext cx="1456163" cy="1404918"/>
            <a:chOff x="7498293" y="28575"/>
            <a:chExt cx="1456195" cy="1404950"/>
          </a:xfrm>
        </p:grpSpPr>
        <p:grpSp>
          <p:nvGrpSpPr>
            <p:cNvPr id="1437" name="Google Shape;1437;p23"/>
            <p:cNvGrpSpPr/>
            <p:nvPr/>
          </p:nvGrpSpPr>
          <p:grpSpPr>
            <a:xfrm rot="-1807149">
              <a:off x="7590411" y="452891"/>
              <a:ext cx="1271960" cy="709388"/>
              <a:chOff x="384601" y="1610938"/>
              <a:chExt cx="3159748" cy="1762232"/>
            </a:xfrm>
          </p:grpSpPr>
          <p:grpSp>
            <p:nvGrpSpPr>
              <p:cNvPr id="1438" name="Google Shape;1438;p23"/>
              <p:cNvGrpSpPr/>
              <p:nvPr/>
            </p:nvGrpSpPr>
            <p:grpSpPr>
              <a:xfrm>
                <a:off x="384601" y="1610938"/>
                <a:ext cx="3159748" cy="1762232"/>
                <a:chOff x="450350" y="1480881"/>
                <a:chExt cx="3525718" cy="2525050"/>
              </a:xfrm>
            </p:grpSpPr>
            <p:sp>
              <p:nvSpPr>
                <p:cNvPr id="1439" name="Google Shape;1439;p23"/>
                <p:cNvSpPr/>
                <p:nvPr/>
              </p:nvSpPr>
              <p:spPr>
                <a:xfrm>
                  <a:off x="450350" y="1480881"/>
                  <a:ext cx="3012375" cy="2525050"/>
                </a:xfrm>
                <a:custGeom>
                  <a:rect b="b" l="l" r="r" t="t"/>
                  <a:pathLst>
                    <a:path extrusionOk="0" h="101002" w="120495">
                      <a:moveTo>
                        <a:pt x="21769" y="36517"/>
                      </a:moveTo>
                      <a:cubicBezTo>
                        <a:pt x="22419" y="40807"/>
                        <a:pt x="23621" y="53224"/>
                        <a:pt x="25474" y="60114"/>
                      </a:cubicBezTo>
                      <a:cubicBezTo>
                        <a:pt x="27327" y="67005"/>
                        <a:pt x="29212" y="72367"/>
                        <a:pt x="32885" y="77860"/>
                      </a:cubicBezTo>
                      <a:cubicBezTo>
                        <a:pt x="36558" y="83353"/>
                        <a:pt x="42213" y="89431"/>
                        <a:pt x="47511" y="93071"/>
                      </a:cubicBezTo>
                      <a:cubicBezTo>
                        <a:pt x="52809" y="96711"/>
                        <a:pt x="59277" y="98402"/>
                        <a:pt x="64672" y="99702"/>
                      </a:cubicBezTo>
                      <a:cubicBezTo>
                        <a:pt x="70067" y="101002"/>
                        <a:pt x="75268" y="101067"/>
                        <a:pt x="79883" y="100872"/>
                      </a:cubicBezTo>
                      <a:cubicBezTo>
                        <a:pt x="84498" y="100677"/>
                        <a:pt x="88594" y="99702"/>
                        <a:pt x="92364" y="98532"/>
                      </a:cubicBezTo>
                      <a:cubicBezTo>
                        <a:pt x="96134" y="97362"/>
                        <a:pt x="99027" y="96321"/>
                        <a:pt x="102505" y="93851"/>
                      </a:cubicBezTo>
                      <a:cubicBezTo>
                        <a:pt x="105983" y="91381"/>
                        <a:pt x="110988" y="86278"/>
                        <a:pt x="113231" y="83710"/>
                      </a:cubicBezTo>
                      <a:cubicBezTo>
                        <a:pt x="115474" y="81142"/>
                        <a:pt x="114986" y="81045"/>
                        <a:pt x="115961" y="78445"/>
                      </a:cubicBezTo>
                      <a:cubicBezTo>
                        <a:pt x="116936" y="75845"/>
                        <a:pt x="118334" y="71814"/>
                        <a:pt x="119081" y="68109"/>
                      </a:cubicBezTo>
                      <a:cubicBezTo>
                        <a:pt x="119829" y="64404"/>
                        <a:pt x="120349" y="60178"/>
                        <a:pt x="120446" y="56213"/>
                      </a:cubicBezTo>
                      <a:cubicBezTo>
                        <a:pt x="120544" y="52248"/>
                        <a:pt x="120154" y="47146"/>
                        <a:pt x="119666" y="44318"/>
                      </a:cubicBezTo>
                      <a:cubicBezTo>
                        <a:pt x="119179" y="41490"/>
                        <a:pt x="117749" y="41165"/>
                        <a:pt x="117521" y="39247"/>
                      </a:cubicBezTo>
                      <a:cubicBezTo>
                        <a:pt x="117294" y="37329"/>
                        <a:pt x="118724" y="35250"/>
                        <a:pt x="118301" y="32812"/>
                      </a:cubicBezTo>
                      <a:cubicBezTo>
                        <a:pt x="117879" y="30374"/>
                        <a:pt x="116156" y="26181"/>
                        <a:pt x="114986" y="24621"/>
                      </a:cubicBezTo>
                      <a:cubicBezTo>
                        <a:pt x="113816" y="23061"/>
                        <a:pt x="112288" y="24524"/>
                        <a:pt x="111280" y="23451"/>
                      </a:cubicBezTo>
                      <a:cubicBezTo>
                        <a:pt x="110272" y="22379"/>
                        <a:pt x="110858" y="20624"/>
                        <a:pt x="108940" y="18186"/>
                      </a:cubicBezTo>
                      <a:cubicBezTo>
                        <a:pt x="107023" y="15748"/>
                        <a:pt x="103643" y="11425"/>
                        <a:pt x="99775" y="8825"/>
                      </a:cubicBezTo>
                      <a:cubicBezTo>
                        <a:pt x="95907" y="6225"/>
                        <a:pt x="91325" y="3885"/>
                        <a:pt x="85734" y="2585"/>
                      </a:cubicBezTo>
                      <a:cubicBezTo>
                        <a:pt x="80144" y="1285"/>
                        <a:pt x="72213" y="309"/>
                        <a:pt x="66232" y="1024"/>
                      </a:cubicBezTo>
                      <a:cubicBezTo>
                        <a:pt x="60252" y="1739"/>
                        <a:pt x="54336" y="4437"/>
                        <a:pt x="49851" y="6875"/>
                      </a:cubicBezTo>
                      <a:cubicBezTo>
                        <a:pt x="45366" y="9313"/>
                        <a:pt x="42050" y="12822"/>
                        <a:pt x="39320" y="15650"/>
                      </a:cubicBezTo>
                      <a:cubicBezTo>
                        <a:pt x="36590" y="18478"/>
                        <a:pt x="34933" y="21663"/>
                        <a:pt x="33470" y="23841"/>
                      </a:cubicBezTo>
                      <a:cubicBezTo>
                        <a:pt x="32008" y="26019"/>
                        <a:pt x="31520" y="28261"/>
                        <a:pt x="30545" y="28716"/>
                      </a:cubicBezTo>
                      <a:cubicBezTo>
                        <a:pt x="29570" y="29171"/>
                        <a:pt x="27749" y="29139"/>
                        <a:pt x="27619" y="26571"/>
                      </a:cubicBezTo>
                      <a:cubicBezTo>
                        <a:pt x="27489" y="24003"/>
                        <a:pt x="29146" y="16885"/>
                        <a:pt x="29764" y="13310"/>
                      </a:cubicBezTo>
                      <a:cubicBezTo>
                        <a:pt x="30382" y="9735"/>
                        <a:pt x="31097" y="7038"/>
                        <a:pt x="31325" y="5120"/>
                      </a:cubicBezTo>
                      <a:cubicBezTo>
                        <a:pt x="31553" y="3202"/>
                        <a:pt x="31683" y="2649"/>
                        <a:pt x="31130" y="1804"/>
                      </a:cubicBezTo>
                      <a:cubicBezTo>
                        <a:pt x="30577" y="959"/>
                        <a:pt x="29114" y="147"/>
                        <a:pt x="28009" y="49"/>
                      </a:cubicBezTo>
                      <a:cubicBezTo>
                        <a:pt x="26904" y="-48"/>
                        <a:pt x="26157" y="569"/>
                        <a:pt x="24499" y="1219"/>
                      </a:cubicBezTo>
                      <a:cubicBezTo>
                        <a:pt x="22842" y="1869"/>
                        <a:pt x="20697" y="1902"/>
                        <a:pt x="18064" y="3950"/>
                      </a:cubicBezTo>
                      <a:cubicBezTo>
                        <a:pt x="15431" y="5998"/>
                        <a:pt x="11531" y="9800"/>
                        <a:pt x="8703" y="13505"/>
                      </a:cubicBezTo>
                      <a:cubicBezTo>
                        <a:pt x="5875" y="17210"/>
                        <a:pt x="2397" y="22476"/>
                        <a:pt x="1097" y="26181"/>
                      </a:cubicBezTo>
                      <a:cubicBezTo>
                        <a:pt x="-203" y="29886"/>
                        <a:pt x="-398" y="34112"/>
                        <a:pt x="902" y="35737"/>
                      </a:cubicBezTo>
                      <a:cubicBezTo>
                        <a:pt x="2202" y="37362"/>
                        <a:pt x="5973" y="36127"/>
                        <a:pt x="8898" y="35932"/>
                      </a:cubicBezTo>
                      <a:cubicBezTo>
                        <a:pt x="11823" y="35737"/>
                        <a:pt x="16341" y="34827"/>
                        <a:pt x="18454" y="34567"/>
                      </a:cubicBezTo>
                      <a:cubicBezTo>
                        <a:pt x="20567" y="34307"/>
                        <a:pt x="21022" y="34047"/>
                        <a:pt x="21574" y="34372"/>
                      </a:cubicBezTo>
                      <a:cubicBezTo>
                        <a:pt x="22127" y="34697"/>
                        <a:pt x="21119" y="32227"/>
                        <a:pt x="21769" y="36517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</p:sp>
            <p:sp>
              <p:nvSpPr>
                <p:cNvPr id="1440" name="Google Shape;1440;p23"/>
                <p:cNvSpPr/>
                <p:nvPr/>
              </p:nvSpPr>
              <p:spPr>
                <a:xfrm>
                  <a:off x="3433418" y="2205729"/>
                  <a:ext cx="542650" cy="576350"/>
                </a:xfrm>
                <a:custGeom>
                  <a:rect b="b" l="l" r="r" t="t"/>
                  <a:pathLst>
                    <a:path extrusionOk="0" h="23054" w="21706">
                      <a:moveTo>
                        <a:pt x="148" y="15519"/>
                      </a:moveTo>
                      <a:cubicBezTo>
                        <a:pt x="603" y="14511"/>
                        <a:pt x="2781" y="13861"/>
                        <a:pt x="3463" y="12593"/>
                      </a:cubicBezTo>
                      <a:cubicBezTo>
                        <a:pt x="4146" y="11325"/>
                        <a:pt x="3853" y="9506"/>
                        <a:pt x="4243" y="7913"/>
                      </a:cubicBezTo>
                      <a:cubicBezTo>
                        <a:pt x="4633" y="6321"/>
                        <a:pt x="4925" y="4273"/>
                        <a:pt x="5803" y="3038"/>
                      </a:cubicBezTo>
                      <a:cubicBezTo>
                        <a:pt x="6681" y="1803"/>
                        <a:pt x="8404" y="925"/>
                        <a:pt x="9509" y="502"/>
                      </a:cubicBezTo>
                      <a:cubicBezTo>
                        <a:pt x="10614" y="79"/>
                        <a:pt x="11264" y="-343"/>
                        <a:pt x="12434" y="502"/>
                      </a:cubicBezTo>
                      <a:cubicBezTo>
                        <a:pt x="13604" y="1347"/>
                        <a:pt x="15294" y="3980"/>
                        <a:pt x="16529" y="5573"/>
                      </a:cubicBezTo>
                      <a:cubicBezTo>
                        <a:pt x="17764" y="7166"/>
                        <a:pt x="18999" y="8368"/>
                        <a:pt x="19844" y="10058"/>
                      </a:cubicBezTo>
                      <a:cubicBezTo>
                        <a:pt x="20689" y="11748"/>
                        <a:pt x="21437" y="13926"/>
                        <a:pt x="21600" y="15714"/>
                      </a:cubicBezTo>
                      <a:cubicBezTo>
                        <a:pt x="21763" y="17502"/>
                        <a:pt x="21698" y="19777"/>
                        <a:pt x="20820" y="20784"/>
                      </a:cubicBezTo>
                      <a:cubicBezTo>
                        <a:pt x="19942" y="21792"/>
                        <a:pt x="17797" y="21434"/>
                        <a:pt x="16334" y="21759"/>
                      </a:cubicBezTo>
                      <a:cubicBezTo>
                        <a:pt x="14871" y="22084"/>
                        <a:pt x="13864" y="22572"/>
                        <a:pt x="12044" y="22734"/>
                      </a:cubicBezTo>
                      <a:cubicBezTo>
                        <a:pt x="10224" y="22897"/>
                        <a:pt x="7168" y="22734"/>
                        <a:pt x="5413" y="22734"/>
                      </a:cubicBezTo>
                      <a:cubicBezTo>
                        <a:pt x="3658" y="22734"/>
                        <a:pt x="2293" y="23417"/>
                        <a:pt x="1513" y="22734"/>
                      </a:cubicBezTo>
                      <a:cubicBezTo>
                        <a:pt x="733" y="22052"/>
                        <a:pt x="961" y="19842"/>
                        <a:pt x="733" y="18639"/>
                      </a:cubicBezTo>
                      <a:cubicBezTo>
                        <a:pt x="506" y="17437"/>
                        <a:pt x="-307" y="16527"/>
                        <a:pt x="148" y="15519"/>
                      </a:cubicBezTo>
                      <a:close/>
                    </a:path>
                  </a:pathLst>
                </a:custGeom>
                <a:solidFill>
                  <a:srgbClr val="FFFF00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</p:sp>
            <p:sp>
              <p:nvSpPr>
                <p:cNvPr id="1441" name="Google Shape;1441;p23"/>
                <p:cNvSpPr/>
                <p:nvPr/>
              </p:nvSpPr>
              <p:spPr>
                <a:xfrm>
                  <a:off x="2330019" y="2139666"/>
                  <a:ext cx="407500" cy="495075"/>
                </a:xfrm>
                <a:custGeom>
                  <a:rect b="b" l="l" r="r" t="t"/>
                  <a:pathLst>
                    <a:path extrusionOk="0" h="19803" w="16300">
                      <a:moveTo>
                        <a:pt x="16" y="12700"/>
                      </a:moveTo>
                      <a:cubicBezTo>
                        <a:pt x="49" y="10587"/>
                        <a:pt x="1121" y="7468"/>
                        <a:pt x="1771" y="5680"/>
                      </a:cubicBezTo>
                      <a:cubicBezTo>
                        <a:pt x="2421" y="3892"/>
                        <a:pt x="2518" y="2917"/>
                        <a:pt x="3916" y="1974"/>
                      </a:cubicBezTo>
                      <a:cubicBezTo>
                        <a:pt x="5314" y="1031"/>
                        <a:pt x="8434" y="-73"/>
                        <a:pt x="10157" y="24"/>
                      </a:cubicBezTo>
                      <a:cubicBezTo>
                        <a:pt x="11880" y="122"/>
                        <a:pt x="13342" y="1129"/>
                        <a:pt x="14252" y="2559"/>
                      </a:cubicBezTo>
                      <a:cubicBezTo>
                        <a:pt x="15162" y="3989"/>
                        <a:pt x="15292" y="6752"/>
                        <a:pt x="15617" y="8605"/>
                      </a:cubicBezTo>
                      <a:cubicBezTo>
                        <a:pt x="15942" y="10458"/>
                        <a:pt x="16397" y="12147"/>
                        <a:pt x="16202" y="13675"/>
                      </a:cubicBezTo>
                      <a:cubicBezTo>
                        <a:pt x="16007" y="15203"/>
                        <a:pt x="15097" y="16763"/>
                        <a:pt x="14447" y="17771"/>
                      </a:cubicBezTo>
                      <a:cubicBezTo>
                        <a:pt x="13797" y="18779"/>
                        <a:pt x="13342" y="19559"/>
                        <a:pt x="12302" y="19721"/>
                      </a:cubicBezTo>
                      <a:cubicBezTo>
                        <a:pt x="11262" y="19884"/>
                        <a:pt x="9636" y="18876"/>
                        <a:pt x="8206" y="18746"/>
                      </a:cubicBezTo>
                      <a:cubicBezTo>
                        <a:pt x="6776" y="18616"/>
                        <a:pt x="4826" y="19006"/>
                        <a:pt x="3721" y="18941"/>
                      </a:cubicBezTo>
                      <a:cubicBezTo>
                        <a:pt x="2616" y="18876"/>
                        <a:pt x="2194" y="19396"/>
                        <a:pt x="1576" y="18356"/>
                      </a:cubicBezTo>
                      <a:cubicBezTo>
                        <a:pt x="959" y="17316"/>
                        <a:pt x="-16" y="14813"/>
                        <a:pt x="16" y="1270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</p:sp>
            <p:sp>
              <p:nvSpPr>
                <p:cNvPr id="1442" name="Google Shape;1442;p23"/>
                <p:cNvSpPr/>
                <p:nvPr/>
              </p:nvSpPr>
              <p:spPr>
                <a:xfrm>
                  <a:off x="2999873" y="2070247"/>
                  <a:ext cx="410450" cy="544375"/>
                </a:xfrm>
                <a:custGeom>
                  <a:rect b="b" l="l" r="r" t="t"/>
                  <a:pathLst>
                    <a:path extrusionOk="0" h="21775" w="16418">
                      <a:moveTo>
                        <a:pt x="134" y="14892"/>
                      </a:moveTo>
                      <a:cubicBezTo>
                        <a:pt x="-256" y="12454"/>
                        <a:pt x="329" y="9107"/>
                        <a:pt x="914" y="6897"/>
                      </a:cubicBezTo>
                      <a:cubicBezTo>
                        <a:pt x="1499" y="4687"/>
                        <a:pt x="2214" y="2769"/>
                        <a:pt x="3644" y="1631"/>
                      </a:cubicBezTo>
                      <a:cubicBezTo>
                        <a:pt x="5074" y="493"/>
                        <a:pt x="7641" y="-189"/>
                        <a:pt x="9494" y="71"/>
                      </a:cubicBezTo>
                      <a:cubicBezTo>
                        <a:pt x="11347" y="331"/>
                        <a:pt x="13622" y="1306"/>
                        <a:pt x="14760" y="3191"/>
                      </a:cubicBezTo>
                      <a:cubicBezTo>
                        <a:pt x="15898" y="5076"/>
                        <a:pt x="16515" y="8684"/>
                        <a:pt x="16320" y="11382"/>
                      </a:cubicBezTo>
                      <a:cubicBezTo>
                        <a:pt x="16125" y="14080"/>
                        <a:pt x="15768" y="17687"/>
                        <a:pt x="13590" y="19377"/>
                      </a:cubicBezTo>
                      <a:cubicBezTo>
                        <a:pt x="11412" y="21067"/>
                        <a:pt x="5497" y="22271"/>
                        <a:pt x="3254" y="21523"/>
                      </a:cubicBezTo>
                      <a:cubicBezTo>
                        <a:pt x="1011" y="20776"/>
                        <a:pt x="524" y="17330"/>
                        <a:pt x="134" y="1489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</p:sp>
            <p:sp>
              <p:nvSpPr>
                <p:cNvPr id="1443" name="Google Shape;1443;p23"/>
                <p:cNvSpPr/>
                <p:nvPr/>
              </p:nvSpPr>
              <p:spPr>
                <a:xfrm>
                  <a:off x="1559109" y="2513285"/>
                  <a:ext cx="563900" cy="632950"/>
                </a:xfrm>
                <a:custGeom>
                  <a:rect b="b" l="l" r="r" t="t"/>
                  <a:pathLst>
                    <a:path extrusionOk="0" h="25318" w="22556">
                      <a:moveTo>
                        <a:pt x="22467" y="12772"/>
                      </a:moveTo>
                      <a:cubicBezTo>
                        <a:pt x="22825" y="11049"/>
                        <a:pt x="20777" y="12350"/>
                        <a:pt x="19737" y="11797"/>
                      </a:cubicBezTo>
                      <a:cubicBezTo>
                        <a:pt x="18697" y="11245"/>
                        <a:pt x="17332" y="10465"/>
                        <a:pt x="16227" y="9457"/>
                      </a:cubicBezTo>
                      <a:cubicBezTo>
                        <a:pt x="15122" y="8450"/>
                        <a:pt x="14050" y="7117"/>
                        <a:pt x="13107" y="5752"/>
                      </a:cubicBezTo>
                      <a:cubicBezTo>
                        <a:pt x="12164" y="4387"/>
                        <a:pt x="11709" y="2176"/>
                        <a:pt x="10571" y="1266"/>
                      </a:cubicBezTo>
                      <a:cubicBezTo>
                        <a:pt x="9433" y="356"/>
                        <a:pt x="7646" y="-424"/>
                        <a:pt x="6281" y="291"/>
                      </a:cubicBezTo>
                      <a:cubicBezTo>
                        <a:pt x="4916" y="1006"/>
                        <a:pt x="3389" y="3347"/>
                        <a:pt x="2381" y="5557"/>
                      </a:cubicBezTo>
                      <a:cubicBezTo>
                        <a:pt x="1374" y="7767"/>
                        <a:pt x="529" y="10789"/>
                        <a:pt x="236" y="13552"/>
                      </a:cubicBezTo>
                      <a:cubicBezTo>
                        <a:pt x="-56" y="16315"/>
                        <a:pt x="-121" y="20313"/>
                        <a:pt x="626" y="22133"/>
                      </a:cubicBezTo>
                      <a:cubicBezTo>
                        <a:pt x="1374" y="23953"/>
                        <a:pt x="3324" y="23953"/>
                        <a:pt x="4721" y="24473"/>
                      </a:cubicBezTo>
                      <a:cubicBezTo>
                        <a:pt x="6119" y="24993"/>
                        <a:pt x="7321" y="25383"/>
                        <a:pt x="9011" y="25253"/>
                      </a:cubicBezTo>
                      <a:cubicBezTo>
                        <a:pt x="10701" y="25123"/>
                        <a:pt x="13432" y="24213"/>
                        <a:pt x="14862" y="23693"/>
                      </a:cubicBezTo>
                      <a:cubicBezTo>
                        <a:pt x="16292" y="23173"/>
                        <a:pt x="16325" y="23953"/>
                        <a:pt x="17592" y="22133"/>
                      </a:cubicBezTo>
                      <a:cubicBezTo>
                        <a:pt x="18860" y="20313"/>
                        <a:pt x="22110" y="14495"/>
                        <a:pt x="22467" y="12772"/>
                      </a:cubicBezTo>
                      <a:close/>
                    </a:path>
                  </a:pathLst>
                </a:custGeom>
                <a:solidFill>
                  <a:srgbClr val="FFFF00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</p:sp>
            <p:sp>
              <p:nvSpPr>
                <p:cNvPr id="1444" name="Google Shape;1444;p23"/>
                <p:cNvSpPr/>
                <p:nvPr/>
              </p:nvSpPr>
              <p:spPr>
                <a:xfrm>
                  <a:off x="2705825" y="2820590"/>
                  <a:ext cx="420900" cy="202125"/>
                </a:xfrm>
                <a:custGeom>
                  <a:rect b="b" l="l" r="r" t="t"/>
                  <a:pathLst>
                    <a:path extrusionOk="0" h="8085" w="16836">
                      <a:moveTo>
                        <a:pt x="0" y="8085"/>
                      </a:moveTo>
                      <a:cubicBezTo>
                        <a:pt x="780" y="7663"/>
                        <a:pt x="2957" y="6785"/>
                        <a:pt x="4680" y="5550"/>
                      </a:cubicBezTo>
                      <a:cubicBezTo>
                        <a:pt x="6403" y="4315"/>
                        <a:pt x="8743" y="1552"/>
                        <a:pt x="10336" y="674"/>
                      </a:cubicBezTo>
                      <a:cubicBezTo>
                        <a:pt x="11929" y="-204"/>
                        <a:pt x="13164" y="-41"/>
                        <a:pt x="14236" y="284"/>
                      </a:cubicBezTo>
                      <a:cubicBezTo>
                        <a:pt x="15309" y="609"/>
                        <a:pt x="16511" y="1584"/>
                        <a:pt x="16771" y="2624"/>
                      </a:cubicBezTo>
                      <a:cubicBezTo>
                        <a:pt x="17031" y="3664"/>
                        <a:pt x="15959" y="5875"/>
                        <a:pt x="15796" y="6525"/>
                      </a:cubicBezTo>
                    </a:path>
                  </a:pathLst>
                </a:custGeom>
                <a:solidFill>
                  <a:srgbClr val="6FA8DC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</p:sp>
            <p:sp>
              <p:nvSpPr>
                <p:cNvPr id="1445" name="Google Shape;1445;p23"/>
                <p:cNvSpPr/>
                <p:nvPr/>
              </p:nvSpPr>
              <p:spPr>
                <a:xfrm>
                  <a:off x="2689066" y="2984385"/>
                  <a:ext cx="467325" cy="260550"/>
                </a:xfrm>
                <a:custGeom>
                  <a:rect b="b" l="l" r="r" t="t"/>
                  <a:pathLst>
                    <a:path extrusionOk="0" h="10422" w="18693">
                      <a:moveTo>
                        <a:pt x="670" y="1924"/>
                      </a:moveTo>
                      <a:cubicBezTo>
                        <a:pt x="-1410" y="2477"/>
                        <a:pt x="2425" y="2444"/>
                        <a:pt x="3595" y="3484"/>
                      </a:cubicBezTo>
                      <a:cubicBezTo>
                        <a:pt x="4765" y="4524"/>
                        <a:pt x="6260" y="7027"/>
                        <a:pt x="7690" y="8164"/>
                      </a:cubicBezTo>
                      <a:cubicBezTo>
                        <a:pt x="9120" y="9302"/>
                        <a:pt x="10713" y="10082"/>
                        <a:pt x="12176" y="10309"/>
                      </a:cubicBezTo>
                      <a:cubicBezTo>
                        <a:pt x="13639" y="10537"/>
                        <a:pt x="15394" y="10277"/>
                        <a:pt x="16466" y="9529"/>
                      </a:cubicBezTo>
                      <a:cubicBezTo>
                        <a:pt x="17539" y="8782"/>
                        <a:pt x="18676" y="7384"/>
                        <a:pt x="18611" y="5824"/>
                      </a:cubicBezTo>
                      <a:cubicBezTo>
                        <a:pt x="18546" y="4264"/>
                        <a:pt x="19066" y="819"/>
                        <a:pt x="16076" y="169"/>
                      </a:cubicBezTo>
                      <a:cubicBezTo>
                        <a:pt x="13086" y="-481"/>
                        <a:pt x="2750" y="1372"/>
                        <a:pt x="670" y="1924"/>
                      </a:cubicBezTo>
                      <a:close/>
                    </a:path>
                  </a:pathLst>
                </a:custGeom>
                <a:solidFill>
                  <a:srgbClr val="6FA8DC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</p:sp>
            <p:sp>
              <p:nvSpPr>
                <p:cNvPr id="1446" name="Google Shape;1446;p23"/>
                <p:cNvSpPr/>
                <p:nvPr/>
              </p:nvSpPr>
              <p:spPr>
                <a:xfrm>
                  <a:off x="984825" y="2159775"/>
                  <a:ext cx="165750" cy="204775"/>
                </a:xfrm>
                <a:custGeom>
                  <a:rect b="b" l="l" r="r" t="t"/>
                  <a:pathLst>
                    <a:path extrusionOk="0" h="8191" w="6630">
                      <a:moveTo>
                        <a:pt x="0" y="8191"/>
                      </a:moveTo>
                      <a:cubicBezTo>
                        <a:pt x="1571" y="5049"/>
                        <a:pt x="5778" y="3408"/>
                        <a:pt x="6630" y="0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</p:sp>
          </p:grpSp>
          <p:sp>
            <p:nvSpPr>
              <p:cNvPr id="1447" name="Google Shape;1447;p23"/>
              <p:cNvSpPr/>
              <p:nvPr/>
            </p:nvSpPr>
            <p:spPr>
              <a:xfrm>
                <a:off x="2340175" y="2232925"/>
                <a:ext cx="58500" cy="63300"/>
              </a:xfrm>
              <a:prstGeom prst="ellipse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23"/>
              <p:cNvSpPr/>
              <p:nvPr/>
            </p:nvSpPr>
            <p:spPr>
              <a:xfrm>
                <a:off x="2774075" y="2198775"/>
                <a:ext cx="87900" cy="97500"/>
              </a:xfrm>
              <a:prstGeom prst="ellipse">
                <a:avLst/>
              </a:prstGeom>
              <a:solidFill>
                <a:srgbClr val="FF00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9" name="Google Shape;1449;p23"/>
            <p:cNvGrpSpPr/>
            <p:nvPr/>
          </p:nvGrpSpPr>
          <p:grpSpPr>
            <a:xfrm>
              <a:off x="8450425" y="28575"/>
              <a:ext cx="264575" cy="409525"/>
              <a:chOff x="3462950" y="2188350"/>
              <a:chExt cx="264575" cy="409525"/>
            </a:xfrm>
          </p:grpSpPr>
          <p:sp>
            <p:nvSpPr>
              <p:cNvPr id="1450" name="Google Shape;1450;p23"/>
              <p:cNvSpPr/>
              <p:nvPr/>
            </p:nvSpPr>
            <p:spPr>
              <a:xfrm>
                <a:off x="3549250" y="2552875"/>
                <a:ext cx="45000" cy="45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1" name="Google Shape;1451;p23"/>
              <p:cNvSpPr/>
              <p:nvPr/>
            </p:nvSpPr>
            <p:spPr>
              <a:xfrm>
                <a:off x="3462950" y="2322675"/>
                <a:ext cx="91200" cy="912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2" name="Google Shape;1452;p23"/>
              <p:cNvSpPr/>
              <p:nvPr/>
            </p:nvSpPr>
            <p:spPr>
              <a:xfrm>
                <a:off x="3636325" y="2188350"/>
                <a:ext cx="91200" cy="912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23"/>
              <p:cNvSpPr/>
              <p:nvPr/>
            </p:nvSpPr>
            <p:spPr>
              <a:xfrm>
                <a:off x="3594250" y="2445775"/>
                <a:ext cx="69000" cy="69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54" name="Google Shape;1454;p23"/>
            <p:cNvSpPr/>
            <p:nvPr/>
          </p:nvSpPr>
          <p:spPr>
            <a:xfrm>
              <a:off x="8541625" y="577100"/>
              <a:ext cx="43800" cy="43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5" name="Google Shape;1455;p23"/>
          <p:cNvSpPr/>
          <p:nvPr/>
        </p:nvSpPr>
        <p:spPr>
          <a:xfrm>
            <a:off x="2822544" y="465100"/>
            <a:ext cx="3498900" cy="957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2100"/>
              <a:buFont typeface="Nunito Black"/>
              <a:buChar char="★"/>
            </a:pPr>
            <a:r>
              <a:rPr lang="fr" sz="2300">
                <a:solidFill>
                  <a:srgbClr val="93C47D"/>
                </a:solidFill>
                <a:latin typeface="Nunito Black"/>
                <a:ea typeface="Nunito Black"/>
                <a:cs typeface="Nunito Black"/>
                <a:sym typeface="Nunito Black"/>
              </a:rPr>
              <a:t>Remerciements !!!</a:t>
            </a:r>
            <a:endParaRPr sz="2300">
              <a:solidFill>
                <a:srgbClr val="93C47D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  <p:grpSp>
        <p:nvGrpSpPr>
          <p:cNvPr id="1456" name="Google Shape;1456;p23"/>
          <p:cNvGrpSpPr/>
          <p:nvPr/>
        </p:nvGrpSpPr>
        <p:grpSpPr>
          <a:xfrm>
            <a:off x="1313579" y="1695494"/>
            <a:ext cx="1415002" cy="1216179"/>
            <a:chOff x="4401638" y="1179825"/>
            <a:chExt cx="4308775" cy="3703348"/>
          </a:xfrm>
        </p:grpSpPr>
        <p:sp>
          <p:nvSpPr>
            <p:cNvPr id="1457" name="Google Shape;1457;p23"/>
            <p:cNvSpPr/>
            <p:nvPr/>
          </p:nvSpPr>
          <p:spPr>
            <a:xfrm>
              <a:off x="4623881" y="2192273"/>
              <a:ext cx="3241500" cy="2690900"/>
            </a:xfrm>
            <a:custGeom>
              <a:rect b="b" l="l" r="r" t="t"/>
              <a:pathLst>
                <a:path extrusionOk="0" h="107636" w="129660">
                  <a:moveTo>
                    <a:pt x="10839" y="62470"/>
                  </a:moveTo>
                  <a:cubicBezTo>
                    <a:pt x="9799" y="60520"/>
                    <a:pt x="6289" y="54507"/>
                    <a:pt x="4599" y="50769"/>
                  </a:cubicBezTo>
                  <a:cubicBezTo>
                    <a:pt x="2909" y="47031"/>
                    <a:pt x="1414" y="42286"/>
                    <a:pt x="699" y="40043"/>
                  </a:cubicBezTo>
                  <a:cubicBezTo>
                    <a:pt x="-16" y="37800"/>
                    <a:pt x="-146" y="38126"/>
                    <a:pt x="309" y="37313"/>
                  </a:cubicBezTo>
                  <a:cubicBezTo>
                    <a:pt x="764" y="36501"/>
                    <a:pt x="-374" y="37801"/>
                    <a:pt x="3429" y="35168"/>
                  </a:cubicBezTo>
                  <a:cubicBezTo>
                    <a:pt x="7232" y="32535"/>
                    <a:pt x="16885" y="25742"/>
                    <a:pt x="23125" y="21517"/>
                  </a:cubicBezTo>
                  <a:cubicBezTo>
                    <a:pt x="29365" y="17292"/>
                    <a:pt x="36223" y="12871"/>
                    <a:pt x="40871" y="9816"/>
                  </a:cubicBezTo>
                  <a:cubicBezTo>
                    <a:pt x="45519" y="6761"/>
                    <a:pt x="48217" y="4681"/>
                    <a:pt x="51012" y="3186"/>
                  </a:cubicBezTo>
                  <a:cubicBezTo>
                    <a:pt x="53807" y="1691"/>
                    <a:pt x="55498" y="1365"/>
                    <a:pt x="57643" y="845"/>
                  </a:cubicBezTo>
                  <a:cubicBezTo>
                    <a:pt x="59788" y="325"/>
                    <a:pt x="61900" y="-65"/>
                    <a:pt x="63883" y="65"/>
                  </a:cubicBezTo>
                  <a:cubicBezTo>
                    <a:pt x="65866" y="195"/>
                    <a:pt x="68661" y="391"/>
                    <a:pt x="69539" y="1626"/>
                  </a:cubicBezTo>
                  <a:cubicBezTo>
                    <a:pt x="70417" y="2861"/>
                    <a:pt x="68922" y="4616"/>
                    <a:pt x="69149" y="7476"/>
                  </a:cubicBezTo>
                  <a:cubicBezTo>
                    <a:pt x="69377" y="10336"/>
                    <a:pt x="69182" y="13489"/>
                    <a:pt x="70904" y="18787"/>
                  </a:cubicBezTo>
                  <a:cubicBezTo>
                    <a:pt x="72627" y="24085"/>
                    <a:pt x="76201" y="33380"/>
                    <a:pt x="79484" y="39263"/>
                  </a:cubicBezTo>
                  <a:cubicBezTo>
                    <a:pt x="82767" y="45146"/>
                    <a:pt x="87317" y="50866"/>
                    <a:pt x="90600" y="54084"/>
                  </a:cubicBezTo>
                  <a:cubicBezTo>
                    <a:pt x="93883" y="57302"/>
                    <a:pt x="96906" y="56262"/>
                    <a:pt x="99181" y="58570"/>
                  </a:cubicBezTo>
                  <a:cubicBezTo>
                    <a:pt x="101456" y="60878"/>
                    <a:pt x="102854" y="64647"/>
                    <a:pt x="104251" y="67930"/>
                  </a:cubicBezTo>
                  <a:cubicBezTo>
                    <a:pt x="105649" y="71213"/>
                    <a:pt x="106754" y="75341"/>
                    <a:pt x="107566" y="78266"/>
                  </a:cubicBezTo>
                  <a:cubicBezTo>
                    <a:pt x="108379" y="81191"/>
                    <a:pt x="108769" y="83012"/>
                    <a:pt x="109126" y="85482"/>
                  </a:cubicBezTo>
                  <a:cubicBezTo>
                    <a:pt x="109484" y="87952"/>
                    <a:pt x="109679" y="91235"/>
                    <a:pt x="109711" y="93087"/>
                  </a:cubicBezTo>
                  <a:cubicBezTo>
                    <a:pt x="109744" y="94940"/>
                    <a:pt x="109158" y="97897"/>
                    <a:pt x="109321" y="96597"/>
                  </a:cubicBezTo>
                  <a:cubicBezTo>
                    <a:pt x="109484" y="95297"/>
                    <a:pt x="110167" y="85872"/>
                    <a:pt x="110687" y="85287"/>
                  </a:cubicBezTo>
                  <a:cubicBezTo>
                    <a:pt x="111207" y="84702"/>
                    <a:pt x="111825" y="90714"/>
                    <a:pt x="112442" y="93087"/>
                  </a:cubicBezTo>
                  <a:cubicBezTo>
                    <a:pt x="113060" y="95460"/>
                    <a:pt x="113547" y="97573"/>
                    <a:pt x="114392" y="99523"/>
                  </a:cubicBezTo>
                  <a:cubicBezTo>
                    <a:pt x="115237" y="101473"/>
                    <a:pt x="116732" y="103488"/>
                    <a:pt x="117512" y="104788"/>
                  </a:cubicBezTo>
                  <a:cubicBezTo>
                    <a:pt x="118292" y="106088"/>
                    <a:pt x="119365" y="108363"/>
                    <a:pt x="119072" y="107323"/>
                  </a:cubicBezTo>
                  <a:cubicBezTo>
                    <a:pt x="118780" y="106283"/>
                    <a:pt x="116862" y="102221"/>
                    <a:pt x="115757" y="98548"/>
                  </a:cubicBezTo>
                  <a:cubicBezTo>
                    <a:pt x="114652" y="94875"/>
                    <a:pt x="113482" y="89285"/>
                    <a:pt x="112442" y="85287"/>
                  </a:cubicBezTo>
                  <a:cubicBezTo>
                    <a:pt x="111402" y="81289"/>
                    <a:pt x="110036" y="76739"/>
                    <a:pt x="109516" y="74561"/>
                  </a:cubicBezTo>
                  <a:cubicBezTo>
                    <a:pt x="108996" y="72383"/>
                    <a:pt x="108898" y="72026"/>
                    <a:pt x="109321" y="72221"/>
                  </a:cubicBezTo>
                  <a:cubicBezTo>
                    <a:pt x="109744" y="72416"/>
                    <a:pt x="110882" y="74074"/>
                    <a:pt x="112052" y="75731"/>
                  </a:cubicBezTo>
                  <a:cubicBezTo>
                    <a:pt x="113222" y="77389"/>
                    <a:pt x="114815" y="80118"/>
                    <a:pt x="116342" y="82166"/>
                  </a:cubicBezTo>
                  <a:cubicBezTo>
                    <a:pt x="117870" y="84214"/>
                    <a:pt x="119689" y="85969"/>
                    <a:pt x="121217" y="88017"/>
                  </a:cubicBezTo>
                  <a:cubicBezTo>
                    <a:pt x="122745" y="90065"/>
                    <a:pt x="124370" y="92567"/>
                    <a:pt x="125508" y="94452"/>
                  </a:cubicBezTo>
                  <a:cubicBezTo>
                    <a:pt x="126646" y="96337"/>
                    <a:pt x="127361" y="98028"/>
                    <a:pt x="128043" y="99328"/>
                  </a:cubicBezTo>
                  <a:cubicBezTo>
                    <a:pt x="128726" y="100628"/>
                    <a:pt x="129831" y="103261"/>
                    <a:pt x="129603" y="102253"/>
                  </a:cubicBezTo>
                  <a:cubicBezTo>
                    <a:pt x="129376" y="101245"/>
                    <a:pt x="128238" y="96272"/>
                    <a:pt x="126678" y="93282"/>
                  </a:cubicBezTo>
                  <a:cubicBezTo>
                    <a:pt x="125118" y="90292"/>
                    <a:pt x="121607" y="86230"/>
                    <a:pt x="120242" y="84312"/>
                  </a:cubicBezTo>
                  <a:cubicBezTo>
                    <a:pt x="118877" y="82394"/>
                    <a:pt x="118227" y="81744"/>
                    <a:pt x="118487" y="81776"/>
                  </a:cubicBezTo>
                  <a:cubicBezTo>
                    <a:pt x="118747" y="81809"/>
                    <a:pt x="120339" y="83532"/>
                    <a:pt x="121802" y="84507"/>
                  </a:cubicBezTo>
                  <a:cubicBezTo>
                    <a:pt x="123265" y="85482"/>
                    <a:pt x="126808" y="87562"/>
                    <a:pt x="127263" y="87627"/>
                  </a:cubicBezTo>
                  <a:cubicBezTo>
                    <a:pt x="127718" y="87692"/>
                    <a:pt x="125573" y="85775"/>
                    <a:pt x="124533" y="84897"/>
                  </a:cubicBezTo>
                  <a:cubicBezTo>
                    <a:pt x="123493" y="84019"/>
                    <a:pt x="122452" y="83824"/>
                    <a:pt x="121022" y="82361"/>
                  </a:cubicBezTo>
                  <a:cubicBezTo>
                    <a:pt x="119592" y="80898"/>
                    <a:pt x="117642" y="78266"/>
                    <a:pt x="115952" y="76121"/>
                  </a:cubicBezTo>
                  <a:cubicBezTo>
                    <a:pt x="114262" y="73976"/>
                    <a:pt x="112475" y="72188"/>
                    <a:pt x="110882" y="69490"/>
                  </a:cubicBezTo>
                  <a:cubicBezTo>
                    <a:pt x="109289" y="66792"/>
                    <a:pt x="107339" y="62080"/>
                    <a:pt x="106396" y="59935"/>
                  </a:cubicBezTo>
                  <a:cubicBezTo>
                    <a:pt x="105453" y="57790"/>
                    <a:pt x="105421" y="57173"/>
                    <a:pt x="105226" y="56620"/>
                  </a:cubicBezTo>
                </a:path>
              </a:pathLst>
            </a:custGeom>
            <a:noFill/>
            <a:ln cap="flat" cmpd="sng" w="9525">
              <a:solidFill>
                <a:srgbClr val="9FC5E8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28575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458" name="Google Shape;1458;p23"/>
            <p:cNvSpPr/>
            <p:nvPr/>
          </p:nvSpPr>
          <p:spPr>
            <a:xfrm>
              <a:off x="6649975" y="2135400"/>
              <a:ext cx="635625" cy="1462600"/>
            </a:xfrm>
            <a:custGeom>
              <a:rect b="b" l="l" r="r" t="t"/>
              <a:pathLst>
                <a:path extrusionOk="0" h="58504" w="25425">
                  <a:moveTo>
                    <a:pt x="23987" y="58504"/>
                  </a:moveTo>
                  <a:cubicBezTo>
                    <a:pt x="24215" y="57757"/>
                    <a:pt x="25287" y="56749"/>
                    <a:pt x="25352" y="54019"/>
                  </a:cubicBezTo>
                  <a:cubicBezTo>
                    <a:pt x="25417" y="51289"/>
                    <a:pt x="25515" y="46868"/>
                    <a:pt x="24377" y="42123"/>
                  </a:cubicBezTo>
                  <a:cubicBezTo>
                    <a:pt x="23240" y="37378"/>
                    <a:pt x="20965" y="30975"/>
                    <a:pt x="18527" y="25547"/>
                  </a:cubicBezTo>
                  <a:cubicBezTo>
                    <a:pt x="16089" y="20119"/>
                    <a:pt x="12839" y="13814"/>
                    <a:pt x="9751" y="9556"/>
                  </a:cubicBezTo>
                  <a:cubicBezTo>
                    <a:pt x="6663" y="5298"/>
                    <a:pt x="1625" y="159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9FC5E8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28575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459" name="Google Shape;1459;p23"/>
            <p:cNvSpPr/>
            <p:nvPr/>
          </p:nvSpPr>
          <p:spPr>
            <a:xfrm>
              <a:off x="4401638" y="1179825"/>
              <a:ext cx="4308775" cy="2564450"/>
            </a:xfrm>
            <a:custGeom>
              <a:rect b="b" l="l" r="r" t="t"/>
              <a:pathLst>
                <a:path extrusionOk="0" h="102578" w="172351">
                  <a:moveTo>
                    <a:pt x="89544" y="38223"/>
                  </a:moveTo>
                  <a:cubicBezTo>
                    <a:pt x="89382" y="37833"/>
                    <a:pt x="88244" y="37313"/>
                    <a:pt x="88569" y="35883"/>
                  </a:cubicBezTo>
                  <a:cubicBezTo>
                    <a:pt x="88894" y="34453"/>
                    <a:pt x="89545" y="31561"/>
                    <a:pt x="91495" y="29643"/>
                  </a:cubicBezTo>
                  <a:cubicBezTo>
                    <a:pt x="93445" y="27725"/>
                    <a:pt x="95395" y="26425"/>
                    <a:pt x="100270" y="24377"/>
                  </a:cubicBezTo>
                  <a:cubicBezTo>
                    <a:pt x="105145" y="22329"/>
                    <a:pt x="112686" y="19925"/>
                    <a:pt x="120747" y="17357"/>
                  </a:cubicBezTo>
                  <a:cubicBezTo>
                    <a:pt x="128808" y="14789"/>
                    <a:pt x="142556" y="10791"/>
                    <a:pt x="148634" y="8971"/>
                  </a:cubicBezTo>
                  <a:cubicBezTo>
                    <a:pt x="154712" y="7151"/>
                    <a:pt x="155362" y="6989"/>
                    <a:pt x="157214" y="6436"/>
                  </a:cubicBezTo>
                  <a:cubicBezTo>
                    <a:pt x="159067" y="5884"/>
                    <a:pt x="158936" y="5071"/>
                    <a:pt x="159749" y="5656"/>
                  </a:cubicBezTo>
                  <a:cubicBezTo>
                    <a:pt x="160562" y="6241"/>
                    <a:pt x="161212" y="8646"/>
                    <a:pt x="162090" y="9946"/>
                  </a:cubicBezTo>
                  <a:cubicBezTo>
                    <a:pt x="162968" y="11246"/>
                    <a:pt x="163325" y="10336"/>
                    <a:pt x="165015" y="13456"/>
                  </a:cubicBezTo>
                  <a:cubicBezTo>
                    <a:pt x="166705" y="16576"/>
                    <a:pt x="171743" y="28571"/>
                    <a:pt x="172230" y="28668"/>
                  </a:cubicBezTo>
                  <a:cubicBezTo>
                    <a:pt x="172718" y="28766"/>
                    <a:pt x="169695" y="18006"/>
                    <a:pt x="167940" y="14041"/>
                  </a:cubicBezTo>
                  <a:cubicBezTo>
                    <a:pt x="166185" y="10076"/>
                    <a:pt x="162448" y="6696"/>
                    <a:pt x="161700" y="4876"/>
                  </a:cubicBezTo>
                  <a:cubicBezTo>
                    <a:pt x="160953" y="3056"/>
                    <a:pt x="162870" y="3934"/>
                    <a:pt x="163455" y="3121"/>
                  </a:cubicBezTo>
                  <a:cubicBezTo>
                    <a:pt x="164040" y="2308"/>
                    <a:pt x="165503" y="0"/>
                    <a:pt x="165210" y="0"/>
                  </a:cubicBezTo>
                  <a:cubicBezTo>
                    <a:pt x="164918" y="0"/>
                    <a:pt x="164755" y="1918"/>
                    <a:pt x="161700" y="3121"/>
                  </a:cubicBezTo>
                  <a:cubicBezTo>
                    <a:pt x="158645" y="4324"/>
                    <a:pt x="155102" y="4778"/>
                    <a:pt x="146879" y="7216"/>
                  </a:cubicBezTo>
                  <a:cubicBezTo>
                    <a:pt x="138656" y="9654"/>
                    <a:pt x="119414" y="15569"/>
                    <a:pt x="112361" y="17747"/>
                  </a:cubicBezTo>
                  <a:cubicBezTo>
                    <a:pt x="105308" y="19925"/>
                    <a:pt x="107550" y="19275"/>
                    <a:pt x="104560" y="20282"/>
                  </a:cubicBezTo>
                  <a:cubicBezTo>
                    <a:pt x="101570" y="21290"/>
                    <a:pt x="97378" y="22199"/>
                    <a:pt x="94420" y="23792"/>
                  </a:cubicBezTo>
                  <a:cubicBezTo>
                    <a:pt x="91462" y="25385"/>
                    <a:pt x="88504" y="27790"/>
                    <a:pt x="86814" y="29838"/>
                  </a:cubicBezTo>
                  <a:cubicBezTo>
                    <a:pt x="85124" y="31886"/>
                    <a:pt x="85254" y="35006"/>
                    <a:pt x="84279" y="36078"/>
                  </a:cubicBezTo>
                  <a:cubicBezTo>
                    <a:pt x="83304" y="37151"/>
                    <a:pt x="81809" y="35883"/>
                    <a:pt x="80964" y="36273"/>
                  </a:cubicBezTo>
                  <a:cubicBezTo>
                    <a:pt x="80119" y="36663"/>
                    <a:pt x="80119" y="38158"/>
                    <a:pt x="79209" y="38418"/>
                  </a:cubicBezTo>
                  <a:cubicBezTo>
                    <a:pt x="78299" y="38678"/>
                    <a:pt x="77258" y="38061"/>
                    <a:pt x="75503" y="37833"/>
                  </a:cubicBezTo>
                  <a:cubicBezTo>
                    <a:pt x="73748" y="37606"/>
                    <a:pt x="71376" y="36566"/>
                    <a:pt x="68678" y="37053"/>
                  </a:cubicBezTo>
                  <a:cubicBezTo>
                    <a:pt x="65980" y="37541"/>
                    <a:pt x="63997" y="37995"/>
                    <a:pt x="59317" y="40758"/>
                  </a:cubicBezTo>
                  <a:cubicBezTo>
                    <a:pt x="54637" y="43521"/>
                    <a:pt x="48299" y="48429"/>
                    <a:pt x="40596" y="53629"/>
                  </a:cubicBezTo>
                  <a:cubicBezTo>
                    <a:pt x="32893" y="58830"/>
                    <a:pt x="19015" y="67996"/>
                    <a:pt x="13099" y="71961"/>
                  </a:cubicBezTo>
                  <a:cubicBezTo>
                    <a:pt x="7184" y="75926"/>
                    <a:pt x="7281" y="76349"/>
                    <a:pt x="5103" y="77421"/>
                  </a:cubicBezTo>
                  <a:cubicBezTo>
                    <a:pt x="2925" y="78494"/>
                    <a:pt x="98" y="78071"/>
                    <a:pt x="33" y="78396"/>
                  </a:cubicBezTo>
                  <a:cubicBezTo>
                    <a:pt x="-32" y="78721"/>
                    <a:pt x="3543" y="79339"/>
                    <a:pt x="4713" y="79371"/>
                  </a:cubicBezTo>
                  <a:cubicBezTo>
                    <a:pt x="5883" y="79404"/>
                    <a:pt x="6338" y="77193"/>
                    <a:pt x="7053" y="78591"/>
                  </a:cubicBezTo>
                  <a:cubicBezTo>
                    <a:pt x="7768" y="79989"/>
                    <a:pt x="7833" y="84897"/>
                    <a:pt x="9003" y="87757"/>
                  </a:cubicBezTo>
                  <a:cubicBezTo>
                    <a:pt x="10173" y="90617"/>
                    <a:pt x="12319" y="93282"/>
                    <a:pt x="14074" y="95752"/>
                  </a:cubicBezTo>
                  <a:cubicBezTo>
                    <a:pt x="15829" y="98222"/>
                    <a:pt x="18624" y="101440"/>
                    <a:pt x="19534" y="102578"/>
                  </a:cubicBezTo>
                </a:path>
              </a:pathLst>
            </a:custGeom>
            <a:noFill/>
            <a:ln cap="flat" cmpd="sng" w="9525">
              <a:solidFill>
                <a:srgbClr val="9FC5E8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28575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460" name="Google Shape;1460;p23"/>
            <p:cNvSpPr/>
            <p:nvPr/>
          </p:nvSpPr>
          <p:spPr>
            <a:xfrm>
              <a:off x="6016200" y="2379175"/>
              <a:ext cx="336400" cy="204775"/>
            </a:xfrm>
            <a:custGeom>
              <a:rect b="b" l="l" r="r" t="t"/>
              <a:pathLst>
                <a:path extrusionOk="0" h="8191" w="13456">
                  <a:moveTo>
                    <a:pt x="13456" y="0"/>
                  </a:moveTo>
                  <a:cubicBezTo>
                    <a:pt x="8205" y="0"/>
                    <a:pt x="3148" y="3988"/>
                    <a:pt x="0" y="8191"/>
                  </a:cubicBezTo>
                </a:path>
              </a:pathLst>
            </a:custGeom>
            <a:noFill/>
            <a:ln cap="flat" cmpd="sng" w="9525">
              <a:solidFill>
                <a:srgbClr val="9FC5E8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28575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461" name="Google Shape;1461;p23"/>
            <p:cNvSpPr/>
            <p:nvPr/>
          </p:nvSpPr>
          <p:spPr>
            <a:xfrm>
              <a:off x="6128325" y="2413300"/>
              <a:ext cx="224275" cy="146250"/>
            </a:xfrm>
            <a:custGeom>
              <a:rect b="b" l="l" r="r" t="t"/>
              <a:pathLst>
                <a:path extrusionOk="0" h="5850" w="8971">
                  <a:moveTo>
                    <a:pt x="8971" y="0"/>
                  </a:moveTo>
                  <a:cubicBezTo>
                    <a:pt x="5401" y="0"/>
                    <a:pt x="1597" y="2657"/>
                    <a:pt x="0" y="5850"/>
                  </a:cubicBezTo>
                </a:path>
              </a:pathLst>
            </a:custGeom>
            <a:noFill/>
            <a:ln cap="flat" cmpd="sng" w="9525">
              <a:solidFill>
                <a:srgbClr val="9FC5E8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28575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462" name="Google Shape;1462;p23"/>
            <p:cNvSpPr/>
            <p:nvPr/>
          </p:nvSpPr>
          <p:spPr>
            <a:xfrm>
              <a:off x="6235575" y="2476675"/>
              <a:ext cx="126775" cy="82875"/>
            </a:xfrm>
            <a:custGeom>
              <a:rect b="b" l="l" r="r" t="t"/>
              <a:pathLst>
                <a:path extrusionOk="0" h="3315" w="5071">
                  <a:moveTo>
                    <a:pt x="5071" y="0"/>
                  </a:moveTo>
                  <a:cubicBezTo>
                    <a:pt x="3091" y="396"/>
                    <a:pt x="1428" y="1887"/>
                    <a:pt x="0" y="3315"/>
                  </a:cubicBezTo>
                </a:path>
              </a:pathLst>
            </a:custGeom>
            <a:noFill/>
            <a:ln cap="flat" cmpd="sng" w="9525">
              <a:solidFill>
                <a:srgbClr val="9FC5E8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28575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463" name="Google Shape;1463;p23"/>
            <p:cNvSpPr/>
            <p:nvPr/>
          </p:nvSpPr>
          <p:spPr>
            <a:xfrm>
              <a:off x="6728000" y="2092157"/>
              <a:ext cx="468025" cy="106625"/>
            </a:xfrm>
            <a:custGeom>
              <a:rect b="b" l="l" r="r" t="t"/>
              <a:pathLst>
                <a:path extrusionOk="0" h="4265" w="18721">
                  <a:moveTo>
                    <a:pt x="0" y="4265"/>
                  </a:moveTo>
                  <a:cubicBezTo>
                    <a:pt x="2795" y="-1324"/>
                    <a:pt x="14302" y="-1129"/>
                    <a:pt x="18721" y="3290"/>
                  </a:cubicBezTo>
                </a:path>
              </a:pathLst>
            </a:custGeom>
            <a:noFill/>
            <a:ln cap="flat" cmpd="sng" w="9525">
              <a:solidFill>
                <a:srgbClr val="9FC5E8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28575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464" name="Google Shape;1464;p23"/>
            <p:cNvSpPr/>
            <p:nvPr/>
          </p:nvSpPr>
          <p:spPr>
            <a:xfrm>
              <a:off x="6781625" y="2177896"/>
              <a:ext cx="316900" cy="74525"/>
            </a:xfrm>
            <a:custGeom>
              <a:rect b="b" l="l" r="r" t="t"/>
              <a:pathLst>
                <a:path extrusionOk="0" h="2981" w="12676">
                  <a:moveTo>
                    <a:pt x="0" y="2981"/>
                  </a:moveTo>
                  <a:cubicBezTo>
                    <a:pt x="3696" y="869"/>
                    <a:pt x="9666" y="-1590"/>
                    <a:pt x="12676" y="1420"/>
                  </a:cubicBezTo>
                </a:path>
              </a:pathLst>
            </a:custGeom>
            <a:noFill/>
            <a:ln cap="flat" cmpd="sng" w="9525">
              <a:solidFill>
                <a:srgbClr val="9FC5E8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28575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465" name="Google Shape;1465;p23"/>
            <p:cNvSpPr/>
            <p:nvPr/>
          </p:nvSpPr>
          <p:spPr>
            <a:xfrm>
              <a:off x="6767000" y="2164650"/>
              <a:ext cx="121875" cy="63375"/>
            </a:xfrm>
            <a:custGeom>
              <a:rect b="b" l="l" r="r" t="t"/>
              <a:pathLst>
                <a:path extrusionOk="0" h="2535" w="4875">
                  <a:moveTo>
                    <a:pt x="0" y="2535"/>
                  </a:moveTo>
                  <a:cubicBezTo>
                    <a:pt x="1295" y="1240"/>
                    <a:pt x="3043" y="0"/>
                    <a:pt x="4875" y="0"/>
                  </a:cubicBezTo>
                </a:path>
              </a:pathLst>
            </a:custGeom>
            <a:noFill/>
            <a:ln cap="flat" cmpd="sng" w="9525">
              <a:solidFill>
                <a:srgbClr val="9FC5E8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28575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466" name="Google Shape;1466;p23"/>
            <p:cNvSpPr/>
            <p:nvPr/>
          </p:nvSpPr>
          <p:spPr>
            <a:xfrm>
              <a:off x="6825500" y="2238680"/>
              <a:ext cx="204775" cy="62500"/>
            </a:xfrm>
            <a:custGeom>
              <a:rect b="b" l="l" r="r" t="t"/>
              <a:pathLst>
                <a:path extrusionOk="0" h="2500" w="8191">
                  <a:moveTo>
                    <a:pt x="0" y="2500"/>
                  </a:moveTo>
                  <a:cubicBezTo>
                    <a:pt x="1255" y="-10"/>
                    <a:pt x="5585" y="-491"/>
                    <a:pt x="8191" y="550"/>
                  </a:cubicBezTo>
                </a:path>
              </a:pathLst>
            </a:custGeom>
            <a:noFill/>
            <a:ln cap="flat" cmpd="sng" w="9525">
              <a:solidFill>
                <a:srgbClr val="9FC5E8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28575" rotWithShape="0" algn="bl" dir="5400000" dist="19050">
                <a:srgbClr val="FFFFFF">
                  <a:alpha val="50000"/>
                </a:srgbClr>
              </a:outerShdw>
            </a:effectLst>
          </p:spPr>
        </p:sp>
      </p:grpSp>
      <p:sp>
        <p:nvSpPr>
          <p:cNvPr id="1467" name="Google Shape;1467;p23"/>
          <p:cNvSpPr txBox="1"/>
          <p:nvPr/>
        </p:nvSpPr>
        <p:spPr>
          <a:xfrm>
            <a:off x="283525" y="1970150"/>
            <a:ext cx="3648600" cy="877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6B26B"/>
                </a:solidFill>
                <a:latin typeface="Nunito Black"/>
                <a:ea typeface="Nunito Black"/>
                <a:cs typeface="Nunito Black"/>
                <a:sym typeface="Nunito Black"/>
              </a:rPr>
              <a:t>Lucie Bittner, Muséum National d’Histoire Naturelle</a:t>
            </a:r>
            <a:endParaRPr sz="1600"/>
          </a:p>
        </p:txBody>
      </p:sp>
      <p:grpSp>
        <p:nvGrpSpPr>
          <p:cNvPr id="1468" name="Google Shape;1468;p23"/>
          <p:cNvGrpSpPr/>
          <p:nvPr/>
        </p:nvGrpSpPr>
        <p:grpSpPr>
          <a:xfrm>
            <a:off x="3566835" y="2776546"/>
            <a:ext cx="1039838" cy="1466567"/>
            <a:chOff x="2681850" y="749988"/>
            <a:chExt cx="2993200" cy="4223984"/>
          </a:xfrm>
        </p:grpSpPr>
        <p:sp>
          <p:nvSpPr>
            <p:cNvPr id="1469" name="Google Shape;1469;p23"/>
            <p:cNvSpPr/>
            <p:nvPr/>
          </p:nvSpPr>
          <p:spPr>
            <a:xfrm>
              <a:off x="2681850" y="989425"/>
              <a:ext cx="2993200" cy="3984547"/>
            </a:xfrm>
            <a:custGeom>
              <a:rect b="b" l="l" r="r" t="t"/>
              <a:pathLst>
                <a:path extrusionOk="0" h="194463" w="146081">
                  <a:moveTo>
                    <a:pt x="83060" y="0"/>
                  </a:moveTo>
                  <a:cubicBezTo>
                    <a:pt x="82833" y="1430"/>
                    <a:pt x="81988" y="6696"/>
                    <a:pt x="81695" y="8581"/>
                  </a:cubicBezTo>
                  <a:cubicBezTo>
                    <a:pt x="81403" y="10466"/>
                    <a:pt x="80980" y="10726"/>
                    <a:pt x="81305" y="11311"/>
                  </a:cubicBezTo>
                  <a:cubicBezTo>
                    <a:pt x="81630" y="11896"/>
                    <a:pt x="83288" y="11636"/>
                    <a:pt x="83645" y="12091"/>
                  </a:cubicBezTo>
                  <a:cubicBezTo>
                    <a:pt x="84003" y="12546"/>
                    <a:pt x="83905" y="13749"/>
                    <a:pt x="83450" y="14041"/>
                  </a:cubicBezTo>
                  <a:cubicBezTo>
                    <a:pt x="82995" y="14334"/>
                    <a:pt x="81435" y="11993"/>
                    <a:pt x="80915" y="13846"/>
                  </a:cubicBezTo>
                  <a:cubicBezTo>
                    <a:pt x="80395" y="15699"/>
                    <a:pt x="80394" y="22297"/>
                    <a:pt x="80329" y="25157"/>
                  </a:cubicBezTo>
                  <a:cubicBezTo>
                    <a:pt x="80264" y="28017"/>
                    <a:pt x="80070" y="30033"/>
                    <a:pt x="80525" y="31008"/>
                  </a:cubicBezTo>
                  <a:cubicBezTo>
                    <a:pt x="80980" y="31983"/>
                    <a:pt x="82605" y="30521"/>
                    <a:pt x="83060" y="31008"/>
                  </a:cubicBezTo>
                  <a:cubicBezTo>
                    <a:pt x="83515" y="31496"/>
                    <a:pt x="83710" y="33413"/>
                    <a:pt x="83255" y="33933"/>
                  </a:cubicBezTo>
                  <a:cubicBezTo>
                    <a:pt x="82800" y="34453"/>
                    <a:pt x="80719" y="32601"/>
                    <a:pt x="80329" y="34128"/>
                  </a:cubicBezTo>
                  <a:cubicBezTo>
                    <a:pt x="79939" y="35656"/>
                    <a:pt x="80720" y="40335"/>
                    <a:pt x="80915" y="43098"/>
                  </a:cubicBezTo>
                  <a:cubicBezTo>
                    <a:pt x="81110" y="45861"/>
                    <a:pt x="80980" y="49436"/>
                    <a:pt x="81500" y="50704"/>
                  </a:cubicBezTo>
                  <a:cubicBezTo>
                    <a:pt x="82020" y="51972"/>
                    <a:pt x="83483" y="50314"/>
                    <a:pt x="84035" y="50704"/>
                  </a:cubicBezTo>
                  <a:cubicBezTo>
                    <a:pt x="84588" y="51094"/>
                    <a:pt x="85108" y="52557"/>
                    <a:pt x="84815" y="53044"/>
                  </a:cubicBezTo>
                  <a:cubicBezTo>
                    <a:pt x="84523" y="53532"/>
                    <a:pt x="82410" y="51809"/>
                    <a:pt x="82280" y="53629"/>
                  </a:cubicBezTo>
                  <a:cubicBezTo>
                    <a:pt x="82150" y="55449"/>
                    <a:pt x="83483" y="61722"/>
                    <a:pt x="84035" y="63965"/>
                  </a:cubicBezTo>
                  <a:cubicBezTo>
                    <a:pt x="84588" y="66208"/>
                    <a:pt x="84945" y="66565"/>
                    <a:pt x="85595" y="67085"/>
                  </a:cubicBezTo>
                  <a:cubicBezTo>
                    <a:pt x="86245" y="67605"/>
                    <a:pt x="87415" y="66630"/>
                    <a:pt x="87935" y="67085"/>
                  </a:cubicBezTo>
                  <a:cubicBezTo>
                    <a:pt x="88455" y="67540"/>
                    <a:pt x="89040" y="69328"/>
                    <a:pt x="88715" y="69815"/>
                  </a:cubicBezTo>
                  <a:cubicBezTo>
                    <a:pt x="88390" y="70303"/>
                    <a:pt x="85790" y="68417"/>
                    <a:pt x="85985" y="70010"/>
                  </a:cubicBezTo>
                  <a:cubicBezTo>
                    <a:pt x="86180" y="71603"/>
                    <a:pt x="88162" y="77843"/>
                    <a:pt x="89885" y="79371"/>
                  </a:cubicBezTo>
                  <a:cubicBezTo>
                    <a:pt x="91608" y="80899"/>
                    <a:pt x="93591" y="78624"/>
                    <a:pt x="96321" y="79176"/>
                  </a:cubicBezTo>
                  <a:cubicBezTo>
                    <a:pt x="99051" y="79729"/>
                    <a:pt x="103341" y="80833"/>
                    <a:pt x="106266" y="82686"/>
                  </a:cubicBezTo>
                  <a:cubicBezTo>
                    <a:pt x="109191" y="84539"/>
                    <a:pt x="111597" y="87237"/>
                    <a:pt x="113872" y="90292"/>
                  </a:cubicBezTo>
                  <a:cubicBezTo>
                    <a:pt x="116147" y="93347"/>
                    <a:pt x="117902" y="97118"/>
                    <a:pt x="119917" y="101018"/>
                  </a:cubicBezTo>
                  <a:cubicBezTo>
                    <a:pt x="121932" y="104918"/>
                    <a:pt x="124435" y="110021"/>
                    <a:pt x="125963" y="113694"/>
                  </a:cubicBezTo>
                  <a:cubicBezTo>
                    <a:pt x="127491" y="117367"/>
                    <a:pt x="126938" y="124224"/>
                    <a:pt x="129083" y="123054"/>
                  </a:cubicBezTo>
                  <a:cubicBezTo>
                    <a:pt x="131228" y="121884"/>
                    <a:pt x="136851" y="110086"/>
                    <a:pt x="138834" y="106673"/>
                  </a:cubicBezTo>
                  <a:cubicBezTo>
                    <a:pt x="140817" y="103260"/>
                    <a:pt x="141012" y="103553"/>
                    <a:pt x="140979" y="102578"/>
                  </a:cubicBezTo>
                  <a:cubicBezTo>
                    <a:pt x="140947" y="101603"/>
                    <a:pt x="139062" y="101668"/>
                    <a:pt x="138639" y="100823"/>
                  </a:cubicBezTo>
                  <a:cubicBezTo>
                    <a:pt x="138217" y="99978"/>
                    <a:pt x="138119" y="98580"/>
                    <a:pt x="138444" y="97507"/>
                  </a:cubicBezTo>
                  <a:cubicBezTo>
                    <a:pt x="138769" y="96434"/>
                    <a:pt x="139517" y="94712"/>
                    <a:pt x="140589" y="94387"/>
                  </a:cubicBezTo>
                  <a:cubicBezTo>
                    <a:pt x="141662" y="94062"/>
                    <a:pt x="143969" y="94452"/>
                    <a:pt x="144879" y="95557"/>
                  </a:cubicBezTo>
                  <a:cubicBezTo>
                    <a:pt x="145789" y="96662"/>
                    <a:pt x="146114" y="99360"/>
                    <a:pt x="146049" y="101018"/>
                  </a:cubicBezTo>
                  <a:cubicBezTo>
                    <a:pt x="145984" y="102676"/>
                    <a:pt x="145952" y="102610"/>
                    <a:pt x="144489" y="105503"/>
                  </a:cubicBezTo>
                  <a:cubicBezTo>
                    <a:pt x="143027" y="108396"/>
                    <a:pt x="139484" y="114539"/>
                    <a:pt x="137274" y="118374"/>
                  </a:cubicBezTo>
                  <a:cubicBezTo>
                    <a:pt x="135064" y="122209"/>
                    <a:pt x="132106" y="126305"/>
                    <a:pt x="131228" y="128515"/>
                  </a:cubicBezTo>
                  <a:cubicBezTo>
                    <a:pt x="130350" y="130725"/>
                    <a:pt x="131391" y="129067"/>
                    <a:pt x="132008" y="131635"/>
                  </a:cubicBezTo>
                  <a:cubicBezTo>
                    <a:pt x="132626" y="134203"/>
                    <a:pt x="134543" y="139631"/>
                    <a:pt x="134933" y="143921"/>
                  </a:cubicBezTo>
                  <a:cubicBezTo>
                    <a:pt x="135323" y="148211"/>
                    <a:pt x="134738" y="153899"/>
                    <a:pt x="134348" y="157377"/>
                  </a:cubicBezTo>
                  <a:cubicBezTo>
                    <a:pt x="133958" y="160855"/>
                    <a:pt x="133178" y="162967"/>
                    <a:pt x="132593" y="164787"/>
                  </a:cubicBezTo>
                  <a:cubicBezTo>
                    <a:pt x="132008" y="166607"/>
                    <a:pt x="130806" y="167095"/>
                    <a:pt x="130838" y="168298"/>
                  </a:cubicBezTo>
                  <a:cubicBezTo>
                    <a:pt x="130871" y="169501"/>
                    <a:pt x="132431" y="170216"/>
                    <a:pt x="132788" y="172003"/>
                  </a:cubicBezTo>
                  <a:cubicBezTo>
                    <a:pt x="133146" y="173791"/>
                    <a:pt x="133406" y="176813"/>
                    <a:pt x="132983" y="179023"/>
                  </a:cubicBezTo>
                  <a:cubicBezTo>
                    <a:pt x="132561" y="181233"/>
                    <a:pt x="131196" y="184484"/>
                    <a:pt x="130253" y="185264"/>
                  </a:cubicBezTo>
                  <a:cubicBezTo>
                    <a:pt x="129311" y="186044"/>
                    <a:pt x="127913" y="184744"/>
                    <a:pt x="127328" y="183704"/>
                  </a:cubicBezTo>
                  <a:cubicBezTo>
                    <a:pt x="126743" y="182664"/>
                    <a:pt x="127003" y="180323"/>
                    <a:pt x="126743" y="179023"/>
                  </a:cubicBezTo>
                  <a:cubicBezTo>
                    <a:pt x="126483" y="177723"/>
                    <a:pt x="126581" y="175903"/>
                    <a:pt x="125768" y="175903"/>
                  </a:cubicBezTo>
                  <a:cubicBezTo>
                    <a:pt x="124956" y="175903"/>
                    <a:pt x="123591" y="178210"/>
                    <a:pt x="121868" y="179023"/>
                  </a:cubicBezTo>
                  <a:cubicBezTo>
                    <a:pt x="120145" y="179836"/>
                    <a:pt x="117415" y="180519"/>
                    <a:pt x="115432" y="180779"/>
                  </a:cubicBezTo>
                  <a:cubicBezTo>
                    <a:pt x="113449" y="181039"/>
                    <a:pt x="111337" y="179738"/>
                    <a:pt x="109972" y="180583"/>
                  </a:cubicBezTo>
                  <a:cubicBezTo>
                    <a:pt x="108607" y="181428"/>
                    <a:pt x="108119" y="183996"/>
                    <a:pt x="107241" y="185849"/>
                  </a:cubicBezTo>
                  <a:cubicBezTo>
                    <a:pt x="106363" y="187702"/>
                    <a:pt x="106039" y="190269"/>
                    <a:pt x="104706" y="191699"/>
                  </a:cubicBezTo>
                  <a:cubicBezTo>
                    <a:pt x="103374" y="193129"/>
                    <a:pt x="100319" y="194560"/>
                    <a:pt x="99246" y="194430"/>
                  </a:cubicBezTo>
                  <a:cubicBezTo>
                    <a:pt x="98174" y="194300"/>
                    <a:pt x="98109" y="192772"/>
                    <a:pt x="98271" y="190919"/>
                  </a:cubicBezTo>
                  <a:cubicBezTo>
                    <a:pt x="98434" y="189066"/>
                    <a:pt x="100059" y="185914"/>
                    <a:pt x="100221" y="183314"/>
                  </a:cubicBezTo>
                  <a:cubicBezTo>
                    <a:pt x="100384" y="180714"/>
                    <a:pt x="99896" y="178438"/>
                    <a:pt x="99246" y="175318"/>
                  </a:cubicBezTo>
                  <a:cubicBezTo>
                    <a:pt x="98596" y="172198"/>
                    <a:pt x="97134" y="167972"/>
                    <a:pt x="96321" y="164592"/>
                  </a:cubicBezTo>
                  <a:cubicBezTo>
                    <a:pt x="95509" y="161212"/>
                    <a:pt x="95086" y="157800"/>
                    <a:pt x="94371" y="155037"/>
                  </a:cubicBezTo>
                  <a:cubicBezTo>
                    <a:pt x="93656" y="152274"/>
                    <a:pt x="92648" y="149836"/>
                    <a:pt x="92030" y="148016"/>
                  </a:cubicBezTo>
                  <a:cubicBezTo>
                    <a:pt x="91412" y="146196"/>
                    <a:pt x="91445" y="144994"/>
                    <a:pt x="90665" y="144116"/>
                  </a:cubicBezTo>
                  <a:cubicBezTo>
                    <a:pt x="89885" y="143239"/>
                    <a:pt x="89170" y="143596"/>
                    <a:pt x="87350" y="142751"/>
                  </a:cubicBezTo>
                  <a:cubicBezTo>
                    <a:pt x="85530" y="141906"/>
                    <a:pt x="82182" y="140280"/>
                    <a:pt x="79744" y="139045"/>
                  </a:cubicBezTo>
                  <a:cubicBezTo>
                    <a:pt x="77306" y="137810"/>
                    <a:pt x="75129" y="136705"/>
                    <a:pt x="72724" y="135340"/>
                  </a:cubicBezTo>
                  <a:cubicBezTo>
                    <a:pt x="70319" y="133975"/>
                    <a:pt x="67328" y="132155"/>
                    <a:pt x="65313" y="130855"/>
                  </a:cubicBezTo>
                  <a:cubicBezTo>
                    <a:pt x="63298" y="129555"/>
                    <a:pt x="61803" y="128678"/>
                    <a:pt x="60633" y="127540"/>
                  </a:cubicBezTo>
                  <a:cubicBezTo>
                    <a:pt x="59463" y="126402"/>
                    <a:pt x="58521" y="125199"/>
                    <a:pt x="58293" y="124029"/>
                  </a:cubicBezTo>
                  <a:cubicBezTo>
                    <a:pt x="58066" y="122859"/>
                    <a:pt x="58553" y="121494"/>
                    <a:pt x="59268" y="120519"/>
                  </a:cubicBezTo>
                  <a:cubicBezTo>
                    <a:pt x="59983" y="119544"/>
                    <a:pt x="61608" y="118244"/>
                    <a:pt x="62583" y="118179"/>
                  </a:cubicBezTo>
                  <a:cubicBezTo>
                    <a:pt x="63558" y="118114"/>
                    <a:pt x="64598" y="119154"/>
                    <a:pt x="65118" y="120129"/>
                  </a:cubicBezTo>
                  <a:cubicBezTo>
                    <a:pt x="65638" y="121104"/>
                    <a:pt x="65280" y="123087"/>
                    <a:pt x="65703" y="124029"/>
                  </a:cubicBezTo>
                  <a:cubicBezTo>
                    <a:pt x="66126" y="124972"/>
                    <a:pt x="67622" y="125199"/>
                    <a:pt x="67654" y="125784"/>
                  </a:cubicBezTo>
                  <a:cubicBezTo>
                    <a:pt x="67687" y="126369"/>
                    <a:pt x="64988" y="126760"/>
                    <a:pt x="65898" y="127540"/>
                  </a:cubicBezTo>
                  <a:cubicBezTo>
                    <a:pt x="66808" y="128320"/>
                    <a:pt x="70481" y="129068"/>
                    <a:pt x="73114" y="130465"/>
                  </a:cubicBezTo>
                  <a:cubicBezTo>
                    <a:pt x="75747" y="131863"/>
                    <a:pt x="79127" y="134560"/>
                    <a:pt x="81695" y="135925"/>
                  </a:cubicBezTo>
                  <a:cubicBezTo>
                    <a:pt x="84263" y="137290"/>
                    <a:pt x="88065" y="139370"/>
                    <a:pt x="88520" y="138655"/>
                  </a:cubicBezTo>
                  <a:cubicBezTo>
                    <a:pt x="88975" y="137940"/>
                    <a:pt x="86018" y="134398"/>
                    <a:pt x="84425" y="131635"/>
                  </a:cubicBezTo>
                  <a:cubicBezTo>
                    <a:pt x="82832" y="128872"/>
                    <a:pt x="80622" y="125167"/>
                    <a:pt x="78964" y="122079"/>
                  </a:cubicBezTo>
                  <a:cubicBezTo>
                    <a:pt x="77306" y="118991"/>
                    <a:pt x="75747" y="116067"/>
                    <a:pt x="74479" y="113109"/>
                  </a:cubicBezTo>
                  <a:cubicBezTo>
                    <a:pt x="73212" y="110151"/>
                    <a:pt x="71814" y="107453"/>
                    <a:pt x="71359" y="104333"/>
                  </a:cubicBezTo>
                  <a:cubicBezTo>
                    <a:pt x="70904" y="101213"/>
                    <a:pt x="72237" y="96597"/>
                    <a:pt x="71749" y="94387"/>
                  </a:cubicBezTo>
                  <a:cubicBezTo>
                    <a:pt x="71262" y="92177"/>
                    <a:pt x="69702" y="92470"/>
                    <a:pt x="68434" y="91072"/>
                  </a:cubicBezTo>
                  <a:cubicBezTo>
                    <a:pt x="67166" y="89675"/>
                    <a:pt x="65248" y="87205"/>
                    <a:pt x="64143" y="86002"/>
                  </a:cubicBezTo>
                  <a:cubicBezTo>
                    <a:pt x="63038" y="84799"/>
                    <a:pt x="62551" y="83954"/>
                    <a:pt x="61803" y="83856"/>
                  </a:cubicBezTo>
                  <a:cubicBezTo>
                    <a:pt x="61056" y="83759"/>
                    <a:pt x="60341" y="85450"/>
                    <a:pt x="59658" y="85417"/>
                  </a:cubicBezTo>
                  <a:cubicBezTo>
                    <a:pt x="58976" y="85385"/>
                    <a:pt x="57708" y="84279"/>
                    <a:pt x="57708" y="83661"/>
                  </a:cubicBezTo>
                  <a:cubicBezTo>
                    <a:pt x="57708" y="83043"/>
                    <a:pt x="59983" y="82589"/>
                    <a:pt x="59658" y="81711"/>
                  </a:cubicBezTo>
                  <a:cubicBezTo>
                    <a:pt x="59333" y="80834"/>
                    <a:pt x="57188" y="79599"/>
                    <a:pt x="55758" y="78396"/>
                  </a:cubicBezTo>
                  <a:cubicBezTo>
                    <a:pt x="54328" y="77194"/>
                    <a:pt x="52507" y="75699"/>
                    <a:pt x="51077" y="74496"/>
                  </a:cubicBezTo>
                  <a:cubicBezTo>
                    <a:pt x="49647" y="73294"/>
                    <a:pt x="48217" y="71409"/>
                    <a:pt x="47177" y="71181"/>
                  </a:cubicBezTo>
                  <a:cubicBezTo>
                    <a:pt x="46137" y="70954"/>
                    <a:pt x="45617" y="73099"/>
                    <a:pt x="44837" y="73131"/>
                  </a:cubicBezTo>
                  <a:cubicBezTo>
                    <a:pt x="44057" y="73164"/>
                    <a:pt x="42530" y="71994"/>
                    <a:pt x="42497" y="71376"/>
                  </a:cubicBezTo>
                  <a:cubicBezTo>
                    <a:pt x="42465" y="70758"/>
                    <a:pt x="44902" y="70173"/>
                    <a:pt x="44642" y="69425"/>
                  </a:cubicBezTo>
                  <a:cubicBezTo>
                    <a:pt x="44382" y="68677"/>
                    <a:pt x="42302" y="67898"/>
                    <a:pt x="40937" y="66890"/>
                  </a:cubicBezTo>
                  <a:cubicBezTo>
                    <a:pt x="39572" y="65883"/>
                    <a:pt x="38174" y="64420"/>
                    <a:pt x="36451" y="63380"/>
                  </a:cubicBezTo>
                  <a:cubicBezTo>
                    <a:pt x="34728" y="62340"/>
                    <a:pt x="31934" y="61300"/>
                    <a:pt x="30601" y="60650"/>
                  </a:cubicBezTo>
                  <a:cubicBezTo>
                    <a:pt x="29269" y="60000"/>
                    <a:pt x="29106" y="59220"/>
                    <a:pt x="28456" y="59480"/>
                  </a:cubicBezTo>
                  <a:cubicBezTo>
                    <a:pt x="27806" y="59740"/>
                    <a:pt x="27416" y="61918"/>
                    <a:pt x="26701" y="62210"/>
                  </a:cubicBezTo>
                  <a:cubicBezTo>
                    <a:pt x="25986" y="62503"/>
                    <a:pt x="24328" y="61918"/>
                    <a:pt x="24165" y="61235"/>
                  </a:cubicBezTo>
                  <a:cubicBezTo>
                    <a:pt x="24003" y="60553"/>
                    <a:pt x="26474" y="59058"/>
                    <a:pt x="25726" y="58115"/>
                  </a:cubicBezTo>
                  <a:cubicBezTo>
                    <a:pt x="24979" y="57172"/>
                    <a:pt x="21760" y="56489"/>
                    <a:pt x="19680" y="55579"/>
                  </a:cubicBezTo>
                  <a:cubicBezTo>
                    <a:pt x="17600" y="54669"/>
                    <a:pt x="14708" y="53239"/>
                    <a:pt x="13245" y="52654"/>
                  </a:cubicBezTo>
                  <a:cubicBezTo>
                    <a:pt x="11782" y="52069"/>
                    <a:pt x="11457" y="51777"/>
                    <a:pt x="10904" y="52069"/>
                  </a:cubicBezTo>
                  <a:cubicBezTo>
                    <a:pt x="10351" y="52362"/>
                    <a:pt x="10482" y="54182"/>
                    <a:pt x="9929" y="54409"/>
                  </a:cubicBezTo>
                  <a:cubicBezTo>
                    <a:pt x="9377" y="54637"/>
                    <a:pt x="7687" y="54019"/>
                    <a:pt x="7589" y="53434"/>
                  </a:cubicBezTo>
                  <a:cubicBezTo>
                    <a:pt x="7492" y="52849"/>
                    <a:pt x="9734" y="51582"/>
                    <a:pt x="9344" y="50899"/>
                  </a:cubicBezTo>
                  <a:cubicBezTo>
                    <a:pt x="8954" y="50217"/>
                    <a:pt x="6777" y="49892"/>
                    <a:pt x="5249" y="49339"/>
                  </a:cubicBezTo>
                  <a:cubicBezTo>
                    <a:pt x="3722" y="48787"/>
                    <a:pt x="-178" y="47682"/>
                    <a:pt x="179" y="47584"/>
                  </a:cubicBezTo>
                  <a:cubicBezTo>
                    <a:pt x="537" y="47487"/>
                    <a:pt x="5704" y="48429"/>
                    <a:pt x="7394" y="48754"/>
                  </a:cubicBezTo>
                  <a:cubicBezTo>
                    <a:pt x="9084" y="49079"/>
                    <a:pt x="9637" y="49892"/>
                    <a:pt x="10319" y="49534"/>
                  </a:cubicBezTo>
                  <a:cubicBezTo>
                    <a:pt x="11002" y="49177"/>
                    <a:pt x="10969" y="46934"/>
                    <a:pt x="11489" y="46609"/>
                  </a:cubicBezTo>
                  <a:cubicBezTo>
                    <a:pt x="12009" y="46284"/>
                    <a:pt x="13342" y="46967"/>
                    <a:pt x="13440" y="47584"/>
                  </a:cubicBezTo>
                  <a:cubicBezTo>
                    <a:pt x="13538" y="48202"/>
                    <a:pt x="11588" y="49664"/>
                    <a:pt x="12075" y="50314"/>
                  </a:cubicBezTo>
                  <a:cubicBezTo>
                    <a:pt x="12563" y="50964"/>
                    <a:pt x="14708" y="50964"/>
                    <a:pt x="16365" y="51484"/>
                  </a:cubicBezTo>
                  <a:cubicBezTo>
                    <a:pt x="18023" y="52004"/>
                    <a:pt x="20232" y="52752"/>
                    <a:pt x="22020" y="53434"/>
                  </a:cubicBezTo>
                  <a:cubicBezTo>
                    <a:pt x="23808" y="54117"/>
                    <a:pt x="26018" y="55742"/>
                    <a:pt x="27091" y="55579"/>
                  </a:cubicBezTo>
                  <a:cubicBezTo>
                    <a:pt x="28164" y="55417"/>
                    <a:pt x="27806" y="52784"/>
                    <a:pt x="28456" y="52459"/>
                  </a:cubicBezTo>
                  <a:cubicBezTo>
                    <a:pt x="29106" y="52134"/>
                    <a:pt x="30764" y="52947"/>
                    <a:pt x="30991" y="53629"/>
                  </a:cubicBezTo>
                  <a:cubicBezTo>
                    <a:pt x="31219" y="54312"/>
                    <a:pt x="29529" y="55806"/>
                    <a:pt x="29821" y="56554"/>
                  </a:cubicBezTo>
                  <a:cubicBezTo>
                    <a:pt x="30114" y="57302"/>
                    <a:pt x="31349" y="57465"/>
                    <a:pt x="32746" y="58115"/>
                  </a:cubicBezTo>
                  <a:cubicBezTo>
                    <a:pt x="34144" y="58765"/>
                    <a:pt x="36386" y="59448"/>
                    <a:pt x="38206" y="60455"/>
                  </a:cubicBezTo>
                  <a:cubicBezTo>
                    <a:pt x="40026" y="61463"/>
                    <a:pt x="42107" y="63153"/>
                    <a:pt x="43667" y="64160"/>
                  </a:cubicBezTo>
                  <a:cubicBezTo>
                    <a:pt x="45227" y="65168"/>
                    <a:pt x="46690" y="66435"/>
                    <a:pt x="47567" y="66500"/>
                  </a:cubicBezTo>
                  <a:cubicBezTo>
                    <a:pt x="48445" y="66565"/>
                    <a:pt x="48347" y="64550"/>
                    <a:pt x="48932" y="64550"/>
                  </a:cubicBezTo>
                  <a:cubicBezTo>
                    <a:pt x="49517" y="64550"/>
                    <a:pt x="51077" y="65883"/>
                    <a:pt x="51077" y="66500"/>
                  </a:cubicBezTo>
                  <a:cubicBezTo>
                    <a:pt x="51077" y="67118"/>
                    <a:pt x="48444" y="67475"/>
                    <a:pt x="48932" y="68255"/>
                  </a:cubicBezTo>
                  <a:cubicBezTo>
                    <a:pt x="49420" y="69035"/>
                    <a:pt x="52443" y="70076"/>
                    <a:pt x="54003" y="71181"/>
                  </a:cubicBezTo>
                  <a:cubicBezTo>
                    <a:pt x="55563" y="72286"/>
                    <a:pt x="56766" y="73716"/>
                    <a:pt x="58293" y="74886"/>
                  </a:cubicBezTo>
                  <a:cubicBezTo>
                    <a:pt x="59821" y="76056"/>
                    <a:pt x="61966" y="77844"/>
                    <a:pt x="63168" y="78201"/>
                  </a:cubicBezTo>
                  <a:cubicBezTo>
                    <a:pt x="64371" y="78559"/>
                    <a:pt x="64760" y="76869"/>
                    <a:pt x="65508" y="77031"/>
                  </a:cubicBezTo>
                  <a:cubicBezTo>
                    <a:pt x="66256" y="77194"/>
                    <a:pt x="67687" y="78591"/>
                    <a:pt x="67654" y="79176"/>
                  </a:cubicBezTo>
                  <a:cubicBezTo>
                    <a:pt x="67622" y="79761"/>
                    <a:pt x="64923" y="79631"/>
                    <a:pt x="65313" y="80541"/>
                  </a:cubicBezTo>
                  <a:cubicBezTo>
                    <a:pt x="65703" y="81451"/>
                    <a:pt x="68596" y="83173"/>
                    <a:pt x="69994" y="84636"/>
                  </a:cubicBezTo>
                  <a:cubicBezTo>
                    <a:pt x="71392" y="86099"/>
                    <a:pt x="72724" y="89089"/>
                    <a:pt x="73699" y="89317"/>
                  </a:cubicBezTo>
                  <a:cubicBezTo>
                    <a:pt x="74674" y="89545"/>
                    <a:pt x="74869" y="87075"/>
                    <a:pt x="75844" y="86002"/>
                  </a:cubicBezTo>
                  <a:cubicBezTo>
                    <a:pt x="76819" y="84929"/>
                    <a:pt x="78411" y="83629"/>
                    <a:pt x="79549" y="82881"/>
                  </a:cubicBezTo>
                  <a:cubicBezTo>
                    <a:pt x="80687" y="82133"/>
                    <a:pt x="82150" y="81744"/>
                    <a:pt x="82670" y="81516"/>
                  </a:cubicBezTo>
                </a:path>
              </a:pathLst>
            </a:custGeom>
            <a:noFill/>
            <a:ln cap="flat" cmpd="sng" w="9525">
              <a:solidFill>
                <a:srgbClr val="93C47D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470" name="Google Shape;1470;p23"/>
            <p:cNvSpPr/>
            <p:nvPr/>
          </p:nvSpPr>
          <p:spPr>
            <a:xfrm>
              <a:off x="4112012" y="989425"/>
              <a:ext cx="257313" cy="1683049"/>
            </a:xfrm>
            <a:custGeom>
              <a:rect b="b" l="l" r="r" t="t"/>
              <a:pathLst>
                <a:path extrusionOk="0" h="82140" w="12558">
                  <a:moveTo>
                    <a:pt x="10527" y="81711"/>
                  </a:moveTo>
                  <a:cubicBezTo>
                    <a:pt x="10852" y="81614"/>
                    <a:pt x="12802" y="83011"/>
                    <a:pt x="12477" y="81126"/>
                  </a:cubicBezTo>
                  <a:cubicBezTo>
                    <a:pt x="12152" y="79241"/>
                    <a:pt x="9747" y="72188"/>
                    <a:pt x="8577" y="70400"/>
                  </a:cubicBezTo>
                  <a:cubicBezTo>
                    <a:pt x="7407" y="68612"/>
                    <a:pt x="6041" y="70855"/>
                    <a:pt x="5456" y="70400"/>
                  </a:cubicBezTo>
                  <a:cubicBezTo>
                    <a:pt x="4871" y="69945"/>
                    <a:pt x="4676" y="68158"/>
                    <a:pt x="5066" y="67670"/>
                  </a:cubicBezTo>
                  <a:cubicBezTo>
                    <a:pt x="5456" y="67183"/>
                    <a:pt x="7634" y="68450"/>
                    <a:pt x="7796" y="67475"/>
                  </a:cubicBezTo>
                  <a:cubicBezTo>
                    <a:pt x="7959" y="66500"/>
                    <a:pt x="6464" y="63640"/>
                    <a:pt x="6041" y="61820"/>
                  </a:cubicBezTo>
                  <a:cubicBezTo>
                    <a:pt x="5619" y="60000"/>
                    <a:pt x="5456" y="57854"/>
                    <a:pt x="5261" y="56554"/>
                  </a:cubicBezTo>
                  <a:cubicBezTo>
                    <a:pt x="5066" y="55254"/>
                    <a:pt x="5489" y="54344"/>
                    <a:pt x="4871" y="54019"/>
                  </a:cubicBezTo>
                  <a:cubicBezTo>
                    <a:pt x="4254" y="53694"/>
                    <a:pt x="2141" y="54897"/>
                    <a:pt x="1556" y="54604"/>
                  </a:cubicBezTo>
                  <a:cubicBezTo>
                    <a:pt x="971" y="54312"/>
                    <a:pt x="939" y="52752"/>
                    <a:pt x="1361" y="52264"/>
                  </a:cubicBezTo>
                  <a:cubicBezTo>
                    <a:pt x="1784" y="51777"/>
                    <a:pt x="3669" y="53012"/>
                    <a:pt x="4091" y="51679"/>
                  </a:cubicBezTo>
                  <a:cubicBezTo>
                    <a:pt x="4514" y="50347"/>
                    <a:pt x="3929" y="46739"/>
                    <a:pt x="3896" y="44269"/>
                  </a:cubicBezTo>
                  <a:cubicBezTo>
                    <a:pt x="3864" y="41799"/>
                    <a:pt x="3864" y="38548"/>
                    <a:pt x="3896" y="36858"/>
                  </a:cubicBezTo>
                  <a:cubicBezTo>
                    <a:pt x="3929" y="35168"/>
                    <a:pt x="4676" y="34453"/>
                    <a:pt x="4091" y="34128"/>
                  </a:cubicBezTo>
                  <a:cubicBezTo>
                    <a:pt x="3506" y="33803"/>
                    <a:pt x="971" y="35298"/>
                    <a:pt x="386" y="34908"/>
                  </a:cubicBezTo>
                  <a:cubicBezTo>
                    <a:pt x="-199" y="34518"/>
                    <a:pt x="-69" y="32373"/>
                    <a:pt x="581" y="31788"/>
                  </a:cubicBezTo>
                  <a:cubicBezTo>
                    <a:pt x="1231" y="31203"/>
                    <a:pt x="3604" y="32113"/>
                    <a:pt x="4286" y="31398"/>
                  </a:cubicBezTo>
                  <a:cubicBezTo>
                    <a:pt x="4969" y="30683"/>
                    <a:pt x="4481" y="29317"/>
                    <a:pt x="4676" y="27497"/>
                  </a:cubicBezTo>
                  <a:cubicBezTo>
                    <a:pt x="4871" y="25677"/>
                    <a:pt x="5164" y="22492"/>
                    <a:pt x="5456" y="20477"/>
                  </a:cubicBezTo>
                  <a:cubicBezTo>
                    <a:pt x="5749" y="18462"/>
                    <a:pt x="6269" y="16641"/>
                    <a:pt x="6431" y="15406"/>
                  </a:cubicBezTo>
                  <a:cubicBezTo>
                    <a:pt x="6594" y="14171"/>
                    <a:pt x="6984" y="13489"/>
                    <a:pt x="6431" y="13066"/>
                  </a:cubicBezTo>
                  <a:cubicBezTo>
                    <a:pt x="5879" y="12644"/>
                    <a:pt x="3636" y="13294"/>
                    <a:pt x="3116" y="12871"/>
                  </a:cubicBezTo>
                  <a:cubicBezTo>
                    <a:pt x="2596" y="12449"/>
                    <a:pt x="2661" y="10889"/>
                    <a:pt x="3311" y="10531"/>
                  </a:cubicBezTo>
                  <a:cubicBezTo>
                    <a:pt x="3961" y="10174"/>
                    <a:pt x="5846" y="12481"/>
                    <a:pt x="7016" y="10726"/>
                  </a:cubicBezTo>
                  <a:cubicBezTo>
                    <a:pt x="8186" y="8971"/>
                    <a:pt x="9779" y="1788"/>
                    <a:pt x="10332" y="0"/>
                  </a:cubicBezTo>
                </a:path>
              </a:pathLst>
            </a:custGeom>
            <a:noFill/>
            <a:ln cap="flat" cmpd="sng" w="9525">
              <a:solidFill>
                <a:srgbClr val="93C47D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471" name="Google Shape;1471;p23"/>
            <p:cNvSpPr/>
            <p:nvPr/>
          </p:nvSpPr>
          <p:spPr>
            <a:xfrm rot="-1727682">
              <a:off x="4443102" y="2887277"/>
              <a:ext cx="327608" cy="391367"/>
            </a:xfrm>
            <a:prstGeom prst="ellipse">
              <a:avLst/>
            </a:prstGeom>
            <a:solidFill>
              <a:srgbClr val="EEEEEE"/>
            </a:solidFill>
            <a:ln cap="flat" cmpd="sng" w="9525">
              <a:solidFill>
                <a:srgbClr val="93C4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23"/>
            <p:cNvSpPr/>
            <p:nvPr/>
          </p:nvSpPr>
          <p:spPr>
            <a:xfrm>
              <a:off x="4579417" y="2971233"/>
              <a:ext cx="67800" cy="67800"/>
            </a:xfrm>
            <a:prstGeom prst="flowChartConnector">
              <a:avLst/>
            </a:prstGeom>
            <a:solidFill>
              <a:srgbClr val="FFAB40"/>
            </a:solidFill>
            <a:ln cap="flat" cmpd="sng" w="19050">
              <a:solidFill>
                <a:srgbClr val="93C4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23"/>
            <p:cNvSpPr/>
            <p:nvPr/>
          </p:nvSpPr>
          <p:spPr>
            <a:xfrm>
              <a:off x="4329325" y="749988"/>
              <a:ext cx="67450" cy="254350"/>
            </a:xfrm>
            <a:custGeom>
              <a:rect b="b" l="l" r="r" t="t"/>
              <a:pathLst>
                <a:path extrusionOk="0" h="10174" w="2698">
                  <a:moveTo>
                    <a:pt x="0" y="9784"/>
                  </a:moveTo>
                  <a:cubicBezTo>
                    <a:pt x="423" y="8159"/>
                    <a:pt x="2210" y="-32"/>
                    <a:pt x="2535" y="33"/>
                  </a:cubicBezTo>
                  <a:cubicBezTo>
                    <a:pt x="2860" y="98"/>
                    <a:pt x="2048" y="8484"/>
                    <a:pt x="1950" y="10174"/>
                  </a:cubicBezTo>
                </a:path>
              </a:pathLst>
            </a:custGeom>
            <a:noFill/>
            <a:ln cap="flat" cmpd="sng" w="9525">
              <a:solidFill>
                <a:srgbClr val="93C47D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1474" name="Google Shape;1474;p23"/>
          <p:cNvSpPr txBox="1"/>
          <p:nvPr/>
        </p:nvSpPr>
        <p:spPr>
          <a:xfrm>
            <a:off x="3126525" y="2969925"/>
            <a:ext cx="2337900" cy="461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D966"/>
                </a:solidFill>
                <a:latin typeface="Nunito Black"/>
                <a:ea typeface="Nunito Black"/>
                <a:cs typeface="Nunito Black"/>
                <a:sym typeface="Nunito Black"/>
              </a:rPr>
              <a:t>Charles Tanguy</a:t>
            </a:r>
            <a:endParaRPr sz="1600">
              <a:solidFill>
                <a:srgbClr val="FFD966"/>
              </a:solidFill>
            </a:endParaRPr>
          </a:p>
        </p:txBody>
      </p:sp>
      <p:grpSp>
        <p:nvGrpSpPr>
          <p:cNvPr id="1475" name="Google Shape;1475;p23"/>
          <p:cNvGrpSpPr/>
          <p:nvPr/>
        </p:nvGrpSpPr>
        <p:grpSpPr>
          <a:xfrm rot="-8100000">
            <a:off x="5751221" y="2447585"/>
            <a:ext cx="1104045" cy="1042962"/>
            <a:chOff x="1803875" y="619784"/>
            <a:chExt cx="4468675" cy="4221441"/>
          </a:xfrm>
        </p:grpSpPr>
        <p:sp>
          <p:nvSpPr>
            <p:cNvPr id="1476" name="Google Shape;1476;p23"/>
            <p:cNvSpPr/>
            <p:nvPr/>
          </p:nvSpPr>
          <p:spPr>
            <a:xfrm>
              <a:off x="1808750" y="1133180"/>
              <a:ext cx="1824625" cy="1884675"/>
            </a:xfrm>
            <a:custGeom>
              <a:rect b="b" l="l" r="r" t="t"/>
              <a:pathLst>
                <a:path extrusionOk="0" h="75387" w="72985">
                  <a:moveTo>
                    <a:pt x="0" y="75387"/>
                  </a:moveTo>
                  <a:cubicBezTo>
                    <a:pt x="780" y="74217"/>
                    <a:pt x="2958" y="70934"/>
                    <a:pt x="4681" y="68366"/>
                  </a:cubicBezTo>
                  <a:cubicBezTo>
                    <a:pt x="6404" y="65798"/>
                    <a:pt x="8744" y="62646"/>
                    <a:pt x="10336" y="59981"/>
                  </a:cubicBezTo>
                  <a:cubicBezTo>
                    <a:pt x="11929" y="57316"/>
                    <a:pt x="13033" y="55203"/>
                    <a:pt x="14236" y="52375"/>
                  </a:cubicBezTo>
                  <a:cubicBezTo>
                    <a:pt x="15439" y="49547"/>
                    <a:pt x="16447" y="46069"/>
                    <a:pt x="17552" y="43014"/>
                  </a:cubicBezTo>
                  <a:cubicBezTo>
                    <a:pt x="18657" y="39959"/>
                    <a:pt x="19502" y="37652"/>
                    <a:pt x="20867" y="34044"/>
                  </a:cubicBezTo>
                  <a:cubicBezTo>
                    <a:pt x="22232" y="30436"/>
                    <a:pt x="24084" y="25041"/>
                    <a:pt x="25742" y="21368"/>
                  </a:cubicBezTo>
                  <a:cubicBezTo>
                    <a:pt x="27400" y="17695"/>
                    <a:pt x="28960" y="14835"/>
                    <a:pt x="30813" y="12007"/>
                  </a:cubicBezTo>
                  <a:cubicBezTo>
                    <a:pt x="32666" y="9179"/>
                    <a:pt x="34583" y="6352"/>
                    <a:pt x="36858" y="4402"/>
                  </a:cubicBezTo>
                  <a:cubicBezTo>
                    <a:pt x="39133" y="2452"/>
                    <a:pt x="41896" y="924"/>
                    <a:pt x="44464" y="306"/>
                  </a:cubicBezTo>
                  <a:cubicBezTo>
                    <a:pt x="47032" y="-312"/>
                    <a:pt x="50022" y="176"/>
                    <a:pt x="52264" y="696"/>
                  </a:cubicBezTo>
                  <a:cubicBezTo>
                    <a:pt x="54507" y="1216"/>
                    <a:pt x="55774" y="2289"/>
                    <a:pt x="57919" y="3427"/>
                  </a:cubicBezTo>
                  <a:cubicBezTo>
                    <a:pt x="60064" y="4565"/>
                    <a:pt x="63217" y="6385"/>
                    <a:pt x="65135" y="7522"/>
                  </a:cubicBezTo>
                  <a:cubicBezTo>
                    <a:pt x="67053" y="8660"/>
                    <a:pt x="68157" y="9407"/>
                    <a:pt x="69425" y="10252"/>
                  </a:cubicBezTo>
                  <a:cubicBezTo>
                    <a:pt x="70693" y="11097"/>
                    <a:pt x="72384" y="11552"/>
                    <a:pt x="72741" y="12592"/>
                  </a:cubicBezTo>
                  <a:cubicBezTo>
                    <a:pt x="73099" y="13632"/>
                    <a:pt x="73000" y="15485"/>
                    <a:pt x="71570" y="16493"/>
                  </a:cubicBezTo>
                  <a:cubicBezTo>
                    <a:pt x="70140" y="17501"/>
                    <a:pt x="66598" y="17468"/>
                    <a:pt x="64160" y="18638"/>
                  </a:cubicBezTo>
                  <a:cubicBezTo>
                    <a:pt x="61722" y="19808"/>
                    <a:pt x="59187" y="21335"/>
                    <a:pt x="56944" y="23513"/>
                  </a:cubicBezTo>
                  <a:cubicBezTo>
                    <a:pt x="54701" y="25691"/>
                    <a:pt x="52622" y="28811"/>
                    <a:pt x="50704" y="31704"/>
                  </a:cubicBezTo>
                  <a:cubicBezTo>
                    <a:pt x="48787" y="34597"/>
                    <a:pt x="46739" y="37716"/>
                    <a:pt x="45439" y="40869"/>
                  </a:cubicBezTo>
                  <a:cubicBezTo>
                    <a:pt x="44139" y="44022"/>
                    <a:pt x="43683" y="47630"/>
                    <a:pt x="42903" y="50620"/>
                  </a:cubicBezTo>
                  <a:cubicBezTo>
                    <a:pt x="42123" y="53610"/>
                    <a:pt x="41376" y="56373"/>
                    <a:pt x="40758" y="58811"/>
                  </a:cubicBezTo>
                  <a:cubicBezTo>
                    <a:pt x="40141" y="61249"/>
                    <a:pt x="39556" y="63361"/>
                    <a:pt x="39198" y="65246"/>
                  </a:cubicBezTo>
                  <a:cubicBezTo>
                    <a:pt x="38841" y="67131"/>
                    <a:pt x="38548" y="68723"/>
                    <a:pt x="38613" y="70121"/>
                  </a:cubicBezTo>
                  <a:cubicBezTo>
                    <a:pt x="38678" y="71519"/>
                    <a:pt x="39296" y="74217"/>
                    <a:pt x="39588" y="73632"/>
                  </a:cubicBezTo>
                  <a:cubicBezTo>
                    <a:pt x="39881" y="73047"/>
                    <a:pt x="39946" y="67034"/>
                    <a:pt x="40368" y="66611"/>
                  </a:cubicBezTo>
                  <a:cubicBezTo>
                    <a:pt x="40791" y="66188"/>
                    <a:pt x="41961" y="71454"/>
                    <a:pt x="42123" y="71096"/>
                  </a:cubicBezTo>
                  <a:cubicBezTo>
                    <a:pt x="42286" y="70739"/>
                    <a:pt x="41278" y="66091"/>
                    <a:pt x="41343" y="64466"/>
                  </a:cubicBezTo>
                  <a:cubicBezTo>
                    <a:pt x="41408" y="62841"/>
                    <a:pt x="42025" y="60794"/>
                    <a:pt x="42513" y="61346"/>
                  </a:cubicBezTo>
                  <a:cubicBezTo>
                    <a:pt x="43001" y="61899"/>
                    <a:pt x="44139" y="68106"/>
                    <a:pt x="44269" y="67781"/>
                  </a:cubicBezTo>
                  <a:cubicBezTo>
                    <a:pt x="44399" y="67456"/>
                    <a:pt x="43456" y="60794"/>
                    <a:pt x="43293" y="59396"/>
                  </a:cubicBezTo>
                </a:path>
              </a:pathLst>
            </a:cu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477" name="Google Shape;1477;p23"/>
            <p:cNvSpPr/>
            <p:nvPr/>
          </p:nvSpPr>
          <p:spPr>
            <a:xfrm>
              <a:off x="1803875" y="619784"/>
              <a:ext cx="4468675" cy="3746050"/>
            </a:xfrm>
            <a:custGeom>
              <a:rect b="b" l="l" r="r" t="t"/>
              <a:pathLst>
                <a:path extrusionOk="0" h="149842" w="178747">
                  <a:moveTo>
                    <a:pt x="43488" y="79737"/>
                  </a:moveTo>
                  <a:cubicBezTo>
                    <a:pt x="43943" y="78859"/>
                    <a:pt x="45406" y="76811"/>
                    <a:pt x="46219" y="74471"/>
                  </a:cubicBezTo>
                  <a:cubicBezTo>
                    <a:pt x="47032" y="72131"/>
                    <a:pt x="47389" y="68654"/>
                    <a:pt x="48364" y="65696"/>
                  </a:cubicBezTo>
                  <a:cubicBezTo>
                    <a:pt x="49339" y="62738"/>
                    <a:pt x="50216" y="59553"/>
                    <a:pt x="52069" y="56725"/>
                  </a:cubicBezTo>
                  <a:cubicBezTo>
                    <a:pt x="53922" y="53897"/>
                    <a:pt x="57010" y="50744"/>
                    <a:pt x="59480" y="48729"/>
                  </a:cubicBezTo>
                  <a:cubicBezTo>
                    <a:pt x="61950" y="46714"/>
                    <a:pt x="65005" y="45642"/>
                    <a:pt x="66890" y="44634"/>
                  </a:cubicBezTo>
                  <a:cubicBezTo>
                    <a:pt x="68775" y="43627"/>
                    <a:pt x="70108" y="42489"/>
                    <a:pt x="70790" y="42684"/>
                  </a:cubicBezTo>
                  <a:cubicBezTo>
                    <a:pt x="71473" y="42879"/>
                    <a:pt x="70953" y="44341"/>
                    <a:pt x="70985" y="45804"/>
                  </a:cubicBezTo>
                  <a:cubicBezTo>
                    <a:pt x="71018" y="47267"/>
                    <a:pt x="70985" y="49900"/>
                    <a:pt x="70985" y="51460"/>
                  </a:cubicBezTo>
                  <a:cubicBezTo>
                    <a:pt x="70985" y="53020"/>
                    <a:pt x="71538" y="53865"/>
                    <a:pt x="70985" y="55165"/>
                  </a:cubicBezTo>
                  <a:cubicBezTo>
                    <a:pt x="70433" y="56465"/>
                    <a:pt x="68905" y="57667"/>
                    <a:pt x="67670" y="59260"/>
                  </a:cubicBezTo>
                  <a:cubicBezTo>
                    <a:pt x="66435" y="60853"/>
                    <a:pt x="64648" y="63128"/>
                    <a:pt x="63575" y="64721"/>
                  </a:cubicBezTo>
                  <a:cubicBezTo>
                    <a:pt x="62503" y="66314"/>
                    <a:pt x="61788" y="66931"/>
                    <a:pt x="61235" y="68816"/>
                  </a:cubicBezTo>
                  <a:cubicBezTo>
                    <a:pt x="60683" y="70701"/>
                    <a:pt x="60423" y="73268"/>
                    <a:pt x="60260" y="76031"/>
                  </a:cubicBezTo>
                  <a:cubicBezTo>
                    <a:pt x="60098" y="78794"/>
                    <a:pt x="60130" y="82467"/>
                    <a:pt x="60260" y="85392"/>
                  </a:cubicBezTo>
                  <a:cubicBezTo>
                    <a:pt x="60390" y="88317"/>
                    <a:pt x="60813" y="91145"/>
                    <a:pt x="61040" y="93583"/>
                  </a:cubicBezTo>
                  <a:cubicBezTo>
                    <a:pt x="61268" y="96021"/>
                    <a:pt x="61268" y="97873"/>
                    <a:pt x="61625" y="100018"/>
                  </a:cubicBezTo>
                  <a:cubicBezTo>
                    <a:pt x="61983" y="102163"/>
                    <a:pt x="62438" y="104471"/>
                    <a:pt x="63185" y="106454"/>
                  </a:cubicBezTo>
                  <a:cubicBezTo>
                    <a:pt x="63933" y="108437"/>
                    <a:pt x="66110" y="112467"/>
                    <a:pt x="66110" y="111914"/>
                  </a:cubicBezTo>
                  <a:cubicBezTo>
                    <a:pt x="66110" y="111361"/>
                    <a:pt x="63153" y="103853"/>
                    <a:pt x="63185" y="103138"/>
                  </a:cubicBezTo>
                  <a:cubicBezTo>
                    <a:pt x="63218" y="102423"/>
                    <a:pt x="66078" y="107754"/>
                    <a:pt x="66305" y="107624"/>
                  </a:cubicBezTo>
                  <a:cubicBezTo>
                    <a:pt x="66533" y="107494"/>
                    <a:pt x="64388" y="102943"/>
                    <a:pt x="64550" y="102358"/>
                  </a:cubicBezTo>
                  <a:cubicBezTo>
                    <a:pt x="64713" y="101773"/>
                    <a:pt x="67378" y="104666"/>
                    <a:pt x="67280" y="104113"/>
                  </a:cubicBezTo>
                  <a:cubicBezTo>
                    <a:pt x="67183" y="103561"/>
                    <a:pt x="64518" y="100571"/>
                    <a:pt x="63965" y="99043"/>
                  </a:cubicBezTo>
                  <a:cubicBezTo>
                    <a:pt x="63413" y="97516"/>
                    <a:pt x="63250" y="94688"/>
                    <a:pt x="63965" y="94948"/>
                  </a:cubicBezTo>
                  <a:cubicBezTo>
                    <a:pt x="64680" y="95208"/>
                    <a:pt x="68255" y="100928"/>
                    <a:pt x="68255" y="100603"/>
                  </a:cubicBezTo>
                  <a:cubicBezTo>
                    <a:pt x="68255" y="100278"/>
                    <a:pt x="64680" y="96313"/>
                    <a:pt x="63965" y="92998"/>
                  </a:cubicBezTo>
                  <a:cubicBezTo>
                    <a:pt x="63250" y="89683"/>
                    <a:pt x="63835" y="83897"/>
                    <a:pt x="63965" y="80712"/>
                  </a:cubicBezTo>
                  <a:cubicBezTo>
                    <a:pt x="64095" y="77527"/>
                    <a:pt x="64128" y="76259"/>
                    <a:pt x="64745" y="73886"/>
                  </a:cubicBezTo>
                  <a:cubicBezTo>
                    <a:pt x="65363" y="71513"/>
                    <a:pt x="66598" y="68816"/>
                    <a:pt x="67670" y="66476"/>
                  </a:cubicBezTo>
                  <a:cubicBezTo>
                    <a:pt x="68743" y="64136"/>
                    <a:pt x="70400" y="60105"/>
                    <a:pt x="71180" y="59845"/>
                  </a:cubicBezTo>
                  <a:cubicBezTo>
                    <a:pt x="71960" y="59585"/>
                    <a:pt x="72026" y="62381"/>
                    <a:pt x="72351" y="64916"/>
                  </a:cubicBezTo>
                  <a:cubicBezTo>
                    <a:pt x="72676" y="67451"/>
                    <a:pt x="72514" y="71156"/>
                    <a:pt x="73131" y="75056"/>
                  </a:cubicBezTo>
                  <a:cubicBezTo>
                    <a:pt x="73749" y="78956"/>
                    <a:pt x="74756" y="84157"/>
                    <a:pt x="76056" y="88317"/>
                  </a:cubicBezTo>
                  <a:cubicBezTo>
                    <a:pt x="77356" y="92477"/>
                    <a:pt x="79241" y="96540"/>
                    <a:pt x="80931" y="100018"/>
                  </a:cubicBezTo>
                  <a:cubicBezTo>
                    <a:pt x="82621" y="103496"/>
                    <a:pt x="84214" y="105706"/>
                    <a:pt x="86197" y="109184"/>
                  </a:cubicBezTo>
                  <a:cubicBezTo>
                    <a:pt x="88180" y="112662"/>
                    <a:pt x="91040" y="117440"/>
                    <a:pt x="92827" y="120885"/>
                  </a:cubicBezTo>
                  <a:cubicBezTo>
                    <a:pt x="94615" y="124330"/>
                    <a:pt x="95850" y="126475"/>
                    <a:pt x="96922" y="129855"/>
                  </a:cubicBezTo>
                  <a:cubicBezTo>
                    <a:pt x="97995" y="133235"/>
                    <a:pt x="99230" y="137883"/>
                    <a:pt x="99262" y="141166"/>
                  </a:cubicBezTo>
                  <a:cubicBezTo>
                    <a:pt x="99295" y="144449"/>
                    <a:pt x="96532" y="148512"/>
                    <a:pt x="97117" y="149552"/>
                  </a:cubicBezTo>
                  <a:cubicBezTo>
                    <a:pt x="97702" y="150592"/>
                    <a:pt x="100855" y="148480"/>
                    <a:pt x="102773" y="147407"/>
                  </a:cubicBezTo>
                  <a:cubicBezTo>
                    <a:pt x="104691" y="146334"/>
                    <a:pt x="106445" y="143701"/>
                    <a:pt x="108623" y="143116"/>
                  </a:cubicBezTo>
                  <a:cubicBezTo>
                    <a:pt x="110801" y="142531"/>
                    <a:pt x="113759" y="143961"/>
                    <a:pt x="115839" y="143896"/>
                  </a:cubicBezTo>
                  <a:cubicBezTo>
                    <a:pt x="117919" y="143831"/>
                    <a:pt x="120389" y="143701"/>
                    <a:pt x="121104" y="142726"/>
                  </a:cubicBezTo>
                  <a:cubicBezTo>
                    <a:pt x="121819" y="141751"/>
                    <a:pt x="121104" y="139671"/>
                    <a:pt x="120129" y="138046"/>
                  </a:cubicBezTo>
                  <a:cubicBezTo>
                    <a:pt x="119154" y="136421"/>
                    <a:pt x="116652" y="134764"/>
                    <a:pt x="115254" y="132976"/>
                  </a:cubicBezTo>
                  <a:cubicBezTo>
                    <a:pt x="113856" y="131188"/>
                    <a:pt x="112361" y="130083"/>
                    <a:pt x="111743" y="127320"/>
                  </a:cubicBezTo>
                  <a:cubicBezTo>
                    <a:pt x="111125" y="124557"/>
                    <a:pt x="111353" y="121079"/>
                    <a:pt x="111548" y="116399"/>
                  </a:cubicBezTo>
                  <a:cubicBezTo>
                    <a:pt x="111743" y="111719"/>
                    <a:pt x="112653" y="104438"/>
                    <a:pt x="112913" y="99238"/>
                  </a:cubicBezTo>
                  <a:cubicBezTo>
                    <a:pt x="113173" y="94038"/>
                    <a:pt x="113239" y="89812"/>
                    <a:pt x="113109" y="85197"/>
                  </a:cubicBezTo>
                  <a:cubicBezTo>
                    <a:pt x="112979" y="80582"/>
                    <a:pt x="112751" y="76129"/>
                    <a:pt x="112133" y="71546"/>
                  </a:cubicBezTo>
                  <a:cubicBezTo>
                    <a:pt x="111515" y="66963"/>
                    <a:pt x="110151" y="61015"/>
                    <a:pt x="109403" y="57700"/>
                  </a:cubicBezTo>
                  <a:cubicBezTo>
                    <a:pt x="108656" y="54385"/>
                    <a:pt x="106998" y="52240"/>
                    <a:pt x="107648" y="51655"/>
                  </a:cubicBezTo>
                  <a:cubicBezTo>
                    <a:pt x="108298" y="51070"/>
                    <a:pt x="111386" y="52955"/>
                    <a:pt x="113304" y="54190"/>
                  </a:cubicBezTo>
                  <a:cubicBezTo>
                    <a:pt x="115222" y="55425"/>
                    <a:pt x="117497" y="57212"/>
                    <a:pt x="119154" y="59065"/>
                  </a:cubicBezTo>
                  <a:cubicBezTo>
                    <a:pt x="120812" y="60918"/>
                    <a:pt x="122112" y="62641"/>
                    <a:pt x="123249" y="65306"/>
                  </a:cubicBezTo>
                  <a:cubicBezTo>
                    <a:pt x="124387" y="67971"/>
                    <a:pt x="125264" y="72196"/>
                    <a:pt x="125979" y="75056"/>
                  </a:cubicBezTo>
                  <a:cubicBezTo>
                    <a:pt x="126694" y="77916"/>
                    <a:pt x="127508" y="80029"/>
                    <a:pt x="127540" y="82467"/>
                  </a:cubicBezTo>
                  <a:cubicBezTo>
                    <a:pt x="127573" y="84905"/>
                    <a:pt x="125979" y="89325"/>
                    <a:pt x="126174" y="89682"/>
                  </a:cubicBezTo>
                  <a:cubicBezTo>
                    <a:pt x="126369" y="90040"/>
                    <a:pt x="128157" y="84937"/>
                    <a:pt x="128710" y="84612"/>
                  </a:cubicBezTo>
                  <a:cubicBezTo>
                    <a:pt x="129263" y="84287"/>
                    <a:pt x="129588" y="86042"/>
                    <a:pt x="129490" y="87732"/>
                  </a:cubicBezTo>
                  <a:cubicBezTo>
                    <a:pt x="129393" y="89422"/>
                    <a:pt x="127930" y="94591"/>
                    <a:pt x="128125" y="94753"/>
                  </a:cubicBezTo>
                  <a:cubicBezTo>
                    <a:pt x="128320" y="94916"/>
                    <a:pt x="130238" y="88512"/>
                    <a:pt x="130660" y="88707"/>
                  </a:cubicBezTo>
                  <a:cubicBezTo>
                    <a:pt x="131083" y="88902"/>
                    <a:pt x="130368" y="93973"/>
                    <a:pt x="130660" y="95923"/>
                  </a:cubicBezTo>
                  <a:cubicBezTo>
                    <a:pt x="130953" y="97873"/>
                    <a:pt x="132253" y="100538"/>
                    <a:pt x="132415" y="100408"/>
                  </a:cubicBezTo>
                  <a:cubicBezTo>
                    <a:pt x="132578" y="100278"/>
                    <a:pt x="131603" y="96898"/>
                    <a:pt x="131635" y="95143"/>
                  </a:cubicBezTo>
                  <a:cubicBezTo>
                    <a:pt x="131668" y="93388"/>
                    <a:pt x="132773" y="91990"/>
                    <a:pt x="132610" y="89877"/>
                  </a:cubicBezTo>
                  <a:cubicBezTo>
                    <a:pt x="132448" y="87764"/>
                    <a:pt x="131505" y="85880"/>
                    <a:pt x="130660" y="82467"/>
                  </a:cubicBezTo>
                  <a:cubicBezTo>
                    <a:pt x="129815" y="79054"/>
                    <a:pt x="128678" y="73399"/>
                    <a:pt x="127540" y="69401"/>
                  </a:cubicBezTo>
                  <a:cubicBezTo>
                    <a:pt x="126402" y="65403"/>
                    <a:pt x="125232" y="61405"/>
                    <a:pt x="123834" y="58480"/>
                  </a:cubicBezTo>
                  <a:cubicBezTo>
                    <a:pt x="122436" y="55555"/>
                    <a:pt x="121137" y="53605"/>
                    <a:pt x="119154" y="51850"/>
                  </a:cubicBezTo>
                  <a:cubicBezTo>
                    <a:pt x="117171" y="50095"/>
                    <a:pt x="114083" y="48762"/>
                    <a:pt x="111938" y="47949"/>
                  </a:cubicBezTo>
                  <a:cubicBezTo>
                    <a:pt x="109793" y="47136"/>
                    <a:pt x="107453" y="47592"/>
                    <a:pt x="106283" y="46974"/>
                  </a:cubicBezTo>
                  <a:cubicBezTo>
                    <a:pt x="105113" y="46357"/>
                    <a:pt x="105536" y="45609"/>
                    <a:pt x="104918" y="44244"/>
                  </a:cubicBezTo>
                  <a:cubicBezTo>
                    <a:pt x="104301" y="42879"/>
                    <a:pt x="103196" y="40182"/>
                    <a:pt x="102578" y="38784"/>
                  </a:cubicBezTo>
                  <a:cubicBezTo>
                    <a:pt x="101961" y="37386"/>
                    <a:pt x="100661" y="36411"/>
                    <a:pt x="101213" y="35858"/>
                  </a:cubicBezTo>
                  <a:cubicBezTo>
                    <a:pt x="101766" y="35305"/>
                    <a:pt x="104008" y="35403"/>
                    <a:pt x="105893" y="35468"/>
                  </a:cubicBezTo>
                  <a:cubicBezTo>
                    <a:pt x="107778" y="35533"/>
                    <a:pt x="110410" y="35793"/>
                    <a:pt x="112523" y="36248"/>
                  </a:cubicBezTo>
                  <a:cubicBezTo>
                    <a:pt x="114636" y="36703"/>
                    <a:pt x="116684" y="37256"/>
                    <a:pt x="118569" y="38199"/>
                  </a:cubicBezTo>
                  <a:cubicBezTo>
                    <a:pt x="120454" y="39142"/>
                    <a:pt x="122144" y="40474"/>
                    <a:pt x="123834" y="41904"/>
                  </a:cubicBezTo>
                  <a:cubicBezTo>
                    <a:pt x="125524" y="43334"/>
                    <a:pt x="127150" y="45154"/>
                    <a:pt x="128710" y="46779"/>
                  </a:cubicBezTo>
                  <a:cubicBezTo>
                    <a:pt x="130270" y="48404"/>
                    <a:pt x="131863" y="50225"/>
                    <a:pt x="133195" y="51655"/>
                  </a:cubicBezTo>
                  <a:cubicBezTo>
                    <a:pt x="134528" y="53085"/>
                    <a:pt x="136120" y="54320"/>
                    <a:pt x="136705" y="55360"/>
                  </a:cubicBezTo>
                  <a:cubicBezTo>
                    <a:pt x="137290" y="56400"/>
                    <a:pt x="136413" y="56823"/>
                    <a:pt x="136705" y="57895"/>
                  </a:cubicBezTo>
                  <a:cubicBezTo>
                    <a:pt x="136998" y="58968"/>
                    <a:pt x="138135" y="60527"/>
                    <a:pt x="138460" y="61795"/>
                  </a:cubicBezTo>
                  <a:cubicBezTo>
                    <a:pt x="138785" y="63063"/>
                    <a:pt x="138460" y="65631"/>
                    <a:pt x="138655" y="65501"/>
                  </a:cubicBezTo>
                  <a:cubicBezTo>
                    <a:pt x="138850" y="65371"/>
                    <a:pt x="139663" y="62348"/>
                    <a:pt x="139630" y="61015"/>
                  </a:cubicBezTo>
                  <a:cubicBezTo>
                    <a:pt x="139598" y="59682"/>
                    <a:pt x="138297" y="57505"/>
                    <a:pt x="138460" y="57505"/>
                  </a:cubicBezTo>
                  <a:cubicBezTo>
                    <a:pt x="138623" y="57505"/>
                    <a:pt x="140346" y="59520"/>
                    <a:pt x="140606" y="61015"/>
                  </a:cubicBezTo>
                  <a:cubicBezTo>
                    <a:pt x="140866" y="62510"/>
                    <a:pt x="139793" y="66314"/>
                    <a:pt x="140020" y="66476"/>
                  </a:cubicBezTo>
                  <a:cubicBezTo>
                    <a:pt x="140248" y="66639"/>
                    <a:pt x="141288" y="62348"/>
                    <a:pt x="141971" y="61990"/>
                  </a:cubicBezTo>
                  <a:cubicBezTo>
                    <a:pt x="142654" y="61632"/>
                    <a:pt x="143596" y="63095"/>
                    <a:pt x="144116" y="64330"/>
                  </a:cubicBezTo>
                  <a:cubicBezTo>
                    <a:pt x="144636" y="65565"/>
                    <a:pt x="144701" y="67808"/>
                    <a:pt x="145091" y="69401"/>
                  </a:cubicBezTo>
                  <a:cubicBezTo>
                    <a:pt x="145481" y="70994"/>
                    <a:pt x="146424" y="74861"/>
                    <a:pt x="146456" y="73886"/>
                  </a:cubicBezTo>
                  <a:cubicBezTo>
                    <a:pt x="146489" y="72911"/>
                    <a:pt x="145936" y="66020"/>
                    <a:pt x="145286" y="63550"/>
                  </a:cubicBezTo>
                  <a:cubicBezTo>
                    <a:pt x="144636" y="61080"/>
                    <a:pt x="143694" y="60983"/>
                    <a:pt x="142556" y="59065"/>
                  </a:cubicBezTo>
                  <a:cubicBezTo>
                    <a:pt x="141418" y="57148"/>
                    <a:pt x="139923" y="54353"/>
                    <a:pt x="138460" y="52045"/>
                  </a:cubicBezTo>
                  <a:cubicBezTo>
                    <a:pt x="136997" y="49737"/>
                    <a:pt x="135470" y="47267"/>
                    <a:pt x="133780" y="45219"/>
                  </a:cubicBezTo>
                  <a:cubicBezTo>
                    <a:pt x="132090" y="43171"/>
                    <a:pt x="130498" y="41579"/>
                    <a:pt x="128320" y="39759"/>
                  </a:cubicBezTo>
                  <a:cubicBezTo>
                    <a:pt x="126142" y="37939"/>
                    <a:pt x="123282" y="35533"/>
                    <a:pt x="120714" y="34298"/>
                  </a:cubicBezTo>
                  <a:cubicBezTo>
                    <a:pt x="118146" y="33063"/>
                    <a:pt x="115578" y="32673"/>
                    <a:pt x="112913" y="32348"/>
                  </a:cubicBezTo>
                  <a:cubicBezTo>
                    <a:pt x="110248" y="32023"/>
                    <a:pt x="107031" y="32348"/>
                    <a:pt x="104723" y="32348"/>
                  </a:cubicBezTo>
                  <a:cubicBezTo>
                    <a:pt x="102415" y="32348"/>
                    <a:pt x="100237" y="32901"/>
                    <a:pt x="99067" y="32348"/>
                  </a:cubicBezTo>
                  <a:cubicBezTo>
                    <a:pt x="97897" y="31796"/>
                    <a:pt x="98385" y="29976"/>
                    <a:pt x="97702" y="29033"/>
                  </a:cubicBezTo>
                  <a:cubicBezTo>
                    <a:pt x="97020" y="28091"/>
                    <a:pt x="94810" y="27668"/>
                    <a:pt x="94972" y="26693"/>
                  </a:cubicBezTo>
                  <a:cubicBezTo>
                    <a:pt x="95135" y="25718"/>
                    <a:pt x="96857" y="25425"/>
                    <a:pt x="98677" y="23182"/>
                  </a:cubicBezTo>
                  <a:cubicBezTo>
                    <a:pt x="100497" y="20939"/>
                    <a:pt x="103130" y="15935"/>
                    <a:pt x="105893" y="13237"/>
                  </a:cubicBezTo>
                  <a:cubicBezTo>
                    <a:pt x="108656" y="10539"/>
                    <a:pt x="111939" y="8264"/>
                    <a:pt x="115254" y="6996"/>
                  </a:cubicBezTo>
                  <a:cubicBezTo>
                    <a:pt x="118569" y="5728"/>
                    <a:pt x="122631" y="5274"/>
                    <a:pt x="125784" y="5631"/>
                  </a:cubicBezTo>
                  <a:cubicBezTo>
                    <a:pt x="128937" y="5989"/>
                    <a:pt x="131602" y="7321"/>
                    <a:pt x="134170" y="9141"/>
                  </a:cubicBezTo>
                  <a:cubicBezTo>
                    <a:pt x="136738" y="10961"/>
                    <a:pt x="139143" y="13757"/>
                    <a:pt x="141191" y="16552"/>
                  </a:cubicBezTo>
                  <a:cubicBezTo>
                    <a:pt x="143239" y="19347"/>
                    <a:pt x="144539" y="22663"/>
                    <a:pt x="146456" y="25913"/>
                  </a:cubicBezTo>
                  <a:cubicBezTo>
                    <a:pt x="148374" y="29163"/>
                    <a:pt x="150258" y="32803"/>
                    <a:pt x="152696" y="36053"/>
                  </a:cubicBezTo>
                  <a:cubicBezTo>
                    <a:pt x="155134" y="39303"/>
                    <a:pt x="158482" y="42846"/>
                    <a:pt x="161082" y="45414"/>
                  </a:cubicBezTo>
                  <a:cubicBezTo>
                    <a:pt x="163682" y="47982"/>
                    <a:pt x="166055" y="49802"/>
                    <a:pt x="168298" y="51460"/>
                  </a:cubicBezTo>
                  <a:cubicBezTo>
                    <a:pt x="170541" y="53118"/>
                    <a:pt x="172816" y="54548"/>
                    <a:pt x="174538" y="55360"/>
                  </a:cubicBezTo>
                  <a:cubicBezTo>
                    <a:pt x="176261" y="56173"/>
                    <a:pt x="178861" y="56693"/>
                    <a:pt x="178633" y="56335"/>
                  </a:cubicBezTo>
                  <a:cubicBezTo>
                    <a:pt x="178406" y="55978"/>
                    <a:pt x="175351" y="54710"/>
                    <a:pt x="173173" y="53215"/>
                  </a:cubicBezTo>
                  <a:cubicBezTo>
                    <a:pt x="170995" y="51720"/>
                    <a:pt x="167712" y="49314"/>
                    <a:pt x="165567" y="47364"/>
                  </a:cubicBezTo>
                  <a:cubicBezTo>
                    <a:pt x="163422" y="45414"/>
                    <a:pt x="162187" y="44049"/>
                    <a:pt x="160302" y="41514"/>
                  </a:cubicBezTo>
                  <a:cubicBezTo>
                    <a:pt x="158417" y="38979"/>
                    <a:pt x="156240" y="35826"/>
                    <a:pt x="154257" y="32153"/>
                  </a:cubicBezTo>
                  <a:cubicBezTo>
                    <a:pt x="152274" y="28480"/>
                    <a:pt x="150584" y="23377"/>
                    <a:pt x="148406" y="19477"/>
                  </a:cubicBezTo>
                  <a:cubicBezTo>
                    <a:pt x="146228" y="15577"/>
                    <a:pt x="143889" y="11839"/>
                    <a:pt x="141191" y="8751"/>
                  </a:cubicBezTo>
                  <a:cubicBezTo>
                    <a:pt x="138493" y="5663"/>
                    <a:pt x="135113" y="2349"/>
                    <a:pt x="132220" y="951"/>
                  </a:cubicBezTo>
                  <a:cubicBezTo>
                    <a:pt x="129327" y="-446"/>
                    <a:pt x="126922" y="41"/>
                    <a:pt x="123834" y="366"/>
                  </a:cubicBezTo>
                  <a:cubicBezTo>
                    <a:pt x="120746" y="691"/>
                    <a:pt x="116749" y="1601"/>
                    <a:pt x="113694" y="2901"/>
                  </a:cubicBezTo>
                  <a:cubicBezTo>
                    <a:pt x="110639" y="4201"/>
                    <a:pt x="108363" y="5728"/>
                    <a:pt x="105503" y="8166"/>
                  </a:cubicBezTo>
                  <a:cubicBezTo>
                    <a:pt x="102643" y="10604"/>
                    <a:pt x="98905" y="14959"/>
                    <a:pt x="96532" y="17527"/>
                  </a:cubicBezTo>
                  <a:cubicBezTo>
                    <a:pt x="94159" y="20095"/>
                    <a:pt x="92730" y="23053"/>
                    <a:pt x="91267" y="23573"/>
                  </a:cubicBezTo>
                  <a:cubicBezTo>
                    <a:pt x="89805" y="24093"/>
                    <a:pt x="89057" y="21492"/>
                    <a:pt x="87757" y="20647"/>
                  </a:cubicBezTo>
                  <a:cubicBezTo>
                    <a:pt x="86457" y="19802"/>
                    <a:pt x="84961" y="18600"/>
                    <a:pt x="83466" y="18502"/>
                  </a:cubicBezTo>
                  <a:cubicBezTo>
                    <a:pt x="81971" y="18405"/>
                    <a:pt x="80184" y="18924"/>
                    <a:pt x="78786" y="20062"/>
                  </a:cubicBezTo>
                  <a:cubicBezTo>
                    <a:pt x="77389" y="21200"/>
                    <a:pt x="77194" y="25068"/>
                    <a:pt x="75081" y="25328"/>
                  </a:cubicBezTo>
                  <a:cubicBezTo>
                    <a:pt x="72968" y="25588"/>
                    <a:pt x="69523" y="23020"/>
                    <a:pt x="66110" y="21622"/>
                  </a:cubicBezTo>
                  <a:cubicBezTo>
                    <a:pt x="62697" y="20224"/>
                    <a:pt x="57919" y="17917"/>
                    <a:pt x="54604" y="16942"/>
                  </a:cubicBezTo>
                  <a:cubicBezTo>
                    <a:pt x="51289" y="15967"/>
                    <a:pt x="48852" y="15740"/>
                    <a:pt x="46219" y="15772"/>
                  </a:cubicBezTo>
                  <a:cubicBezTo>
                    <a:pt x="43586" y="15805"/>
                    <a:pt x="41343" y="16292"/>
                    <a:pt x="38808" y="17137"/>
                  </a:cubicBezTo>
                  <a:cubicBezTo>
                    <a:pt x="36273" y="17982"/>
                    <a:pt x="33251" y="19022"/>
                    <a:pt x="31008" y="20842"/>
                  </a:cubicBezTo>
                  <a:cubicBezTo>
                    <a:pt x="28765" y="22662"/>
                    <a:pt x="27042" y="25100"/>
                    <a:pt x="25352" y="28058"/>
                  </a:cubicBezTo>
                  <a:cubicBezTo>
                    <a:pt x="23662" y="31016"/>
                    <a:pt x="22265" y="35241"/>
                    <a:pt x="20867" y="38589"/>
                  </a:cubicBezTo>
                  <a:cubicBezTo>
                    <a:pt x="19469" y="41937"/>
                    <a:pt x="17909" y="44959"/>
                    <a:pt x="16966" y="48144"/>
                  </a:cubicBezTo>
                  <a:cubicBezTo>
                    <a:pt x="16023" y="51329"/>
                    <a:pt x="15926" y="54677"/>
                    <a:pt x="15211" y="57700"/>
                  </a:cubicBezTo>
                  <a:cubicBezTo>
                    <a:pt x="14496" y="60723"/>
                    <a:pt x="13651" y="63453"/>
                    <a:pt x="12676" y="66281"/>
                  </a:cubicBezTo>
                  <a:cubicBezTo>
                    <a:pt x="11701" y="69109"/>
                    <a:pt x="11474" y="69693"/>
                    <a:pt x="9361" y="74666"/>
                  </a:cubicBezTo>
                  <a:cubicBezTo>
                    <a:pt x="7248" y="79639"/>
                    <a:pt x="1560" y="92543"/>
                    <a:pt x="0" y="96118"/>
                  </a:cubicBezTo>
                </a:path>
              </a:pathLst>
            </a:cu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478" name="Google Shape;1478;p23"/>
            <p:cNvSpPr/>
            <p:nvPr/>
          </p:nvSpPr>
          <p:spPr>
            <a:xfrm>
              <a:off x="4105050" y="4363450"/>
              <a:ext cx="131625" cy="477775"/>
            </a:xfrm>
            <a:custGeom>
              <a:rect b="b" l="l" r="r" t="t"/>
              <a:pathLst>
                <a:path extrusionOk="0" h="19111" w="5265">
                  <a:moveTo>
                    <a:pt x="5265" y="0"/>
                  </a:moveTo>
                  <a:cubicBezTo>
                    <a:pt x="-870" y="2454"/>
                    <a:pt x="2955" y="13201"/>
                    <a:pt x="0" y="19111"/>
                  </a:cubicBezTo>
                </a:path>
              </a:pathLst>
            </a:cu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479" name="Google Shape;1479;p23"/>
            <p:cNvSpPr/>
            <p:nvPr/>
          </p:nvSpPr>
          <p:spPr>
            <a:xfrm>
              <a:off x="4270800" y="4353700"/>
              <a:ext cx="21150" cy="209625"/>
            </a:xfrm>
            <a:custGeom>
              <a:rect b="b" l="l" r="r" t="t"/>
              <a:pathLst>
                <a:path extrusionOk="0" h="8385" w="846">
                  <a:moveTo>
                    <a:pt x="781" y="0"/>
                  </a:moveTo>
                  <a:cubicBezTo>
                    <a:pt x="781" y="2807"/>
                    <a:pt x="1043" y="5779"/>
                    <a:pt x="0" y="8385"/>
                  </a:cubicBezTo>
                </a:path>
              </a:pathLst>
            </a:cu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480" name="Google Shape;1480;p23"/>
            <p:cNvSpPr/>
            <p:nvPr/>
          </p:nvSpPr>
          <p:spPr>
            <a:xfrm>
              <a:off x="4334200" y="4329324"/>
              <a:ext cx="24375" cy="97500"/>
            </a:xfrm>
            <a:custGeom>
              <a:rect b="b" l="l" r="r" t="t"/>
              <a:pathLst>
                <a:path extrusionOk="0" h="3900" w="975">
                  <a:moveTo>
                    <a:pt x="0" y="0"/>
                  </a:moveTo>
                  <a:cubicBezTo>
                    <a:pt x="263" y="1314"/>
                    <a:pt x="477" y="2656"/>
                    <a:pt x="975" y="3900"/>
                  </a:cubicBezTo>
                </a:path>
              </a:pathLst>
            </a:cu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481" name="Google Shape;1481;p23"/>
            <p:cNvSpPr/>
            <p:nvPr/>
          </p:nvSpPr>
          <p:spPr>
            <a:xfrm>
              <a:off x="4382949" y="4295199"/>
              <a:ext cx="97500" cy="170625"/>
            </a:xfrm>
            <a:custGeom>
              <a:rect b="b" l="l" r="r" t="t"/>
              <a:pathLst>
                <a:path extrusionOk="0" h="6825" w="3900">
                  <a:moveTo>
                    <a:pt x="0" y="0"/>
                  </a:moveTo>
                  <a:cubicBezTo>
                    <a:pt x="973" y="2433"/>
                    <a:pt x="2328" y="4729"/>
                    <a:pt x="3900" y="6825"/>
                  </a:cubicBezTo>
                </a:path>
              </a:pathLst>
            </a:cu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482" name="Google Shape;1482;p23"/>
            <p:cNvSpPr/>
            <p:nvPr/>
          </p:nvSpPr>
          <p:spPr>
            <a:xfrm>
              <a:off x="4841225" y="4173299"/>
              <a:ext cx="292525" cy="526550"/>
            </a:xfrm>
            <a:custGeom>
              <a:rect b="b" l="l" r="r" t="t"/>
              <a:pathLst>
                <a:path extrusionOk="0" h="21062" w="11701">
                  <a:moveTo>
                    <a:pt x="0" y="0"/>
                  </a:moveTo>
                  <a:cubicBezTo>
                    <a:pt x="2211" y="3684"/>
                    <a:pt x="1076" y="8569"/>
                    <a:pt x="2340" y="12676"/>
                  </a:cubicBezTo>
                  <a:cubicBezTo>
                    <a:pt x="3572" y="16680"/>
                    <a:pt x="7954" y="19188"/>
                    <a:pt x="11701" y="21062"/>
                  </a:cubicBezTo>
                </a:path>
              </a:pathLst>
            </a:cu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483" name="Google Shape;1483;p23"/>
            <p:cNvSpPr/>
            <p:nvPr/>
          </p:nvSpPr>
          <p:spPr>
            <a:xfrm>
              <a:off x="4768101" y="4207426"/>
              <a:ext cx="63375" cy="199900"/>
            </a:xfrm>
            <a:custGeom>
              <a:rect b="b" l="l" r="r" t="t"/>
              <a:pathLst>
                <a:path extrusionOk="0" h="7996" w="2535">
                  <a:moveTo>
                    <a:pt x="0" y="0"/>
                  </a:moveTo>
                  <a:cubicBezTo>
                    <a:pt x="0" y="2796"/>
                    <a:pt x="558" y="6019"/>
                    <a:pt x="2535" y="7996"/>
                  </a:cubicBezTo>
                </a:path>
              </a:pathLst>
            </a:cu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484" name="Google Shape;1484;p23"/>
            <p:cNvSpPr/>
            <p:nvPr/>
          </p:nvSpPr>
          <p:spPr>
            <a:xfrm>
              <a:off x="4704725" y="4222050"/>
              <a:ext cx="14625" cy="39000"/>
            </a:xfrm>
            <a:custGeom>
              <a:rect b="b" l="l" r="r" t="t"/>
              <a:pathLst>
                <a:path extrusionOk="0" h="1560" w="585">
                  <a:moveTo>
                    <a:pt x="0" y="0"/>
                  </a:moveTo>
                  <a:cubicBezTo>
                    <a:pt x="135" y="539"/>
                    <a:pt x="337" y="1063"/>
                    <a:pt x="585" y="1560"/>
                  </a:cubicBezTo>
                </a:path>
              </a:pathLst>
            </a:cu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485" name="Google Shape;1485;p23"/>
            <p:cNvSpPr/>
            <p:nvPr/>
          </p:nvSpPr>
          <p:spPr>
            <a:xfrm>
              <a:off x="4670600" y="4217175"/>
              <a:ext cx="38850" cy="287650"/>
            </a:xfrm>
            <a:custGeom>
              <a:rect b="b" l="l" r="r" t="t"/>
              <a:pathLst>
                <a:path extrusionOk="0" h="11506" w="1554">
                  <a:moveTo>
                    <a:pt x="0" y="0"/>
                  </a:moveTo>
                  <a:cubicBezTo>
                    <a:pt x="0" y="3849"/>
                    <a:pt x="2696" y="8063"/>
                    <a:pt x="975" y="11506"/>
                  </a:cubicBezTo>
                </a:path>
              </a:pathLst>
            </a:cu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1486" name="Google Shape;1486;p23"/>
          <p:cNvSpPr txBox="1"/>
          <p:nvPr/>
        </p:nvSpPr>
        <p:spPr>
          <a:xfrm>
            <a:off x="5472934" y="2432400"/>
            <a:ext cx="1778400" cy="461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FE2F3"/>
                </a:solidFill>
                <a:latin typeface="Nunito Black"/>
                <a:ea typeface="Nunito Black"/>
                <a:cs typeface="Nunito Black"/>
                <a:sym typeface="Nunito Black"/>
              </a:rPr>
              <a:t>Phileas Samir</a:t>
            </a:r>
            <a:endParaRPr sz="1600">
              <a:solidFill>
                <a:srgbClr val="CFE2F3"/>
              </a:solidFill>
            </a:endParaRPr>
          </a:p>
        </p:txBody>
      </p:sp>
      <p:sp>
        <p:nvSpPr>
          <p:cNvPr id="1487" name="Google Shape;1487;p23"/>
          <p:cNvSpPr/>
          <p:nvPr/>
        </p:nvSpPr>
        <p:spPr>
          <a:xfrm flipH="1" rot="-899857">
            <a:off x="6488360" y="3503771"/>
            <a:ext cx="863363" cy="963890"/>
          </a:xfrm>
          <a:custGeom>
            <a:rect b="b" l="l" r="r" t="t"/>
            <a:pathLst>
              <a:path extrusionOk="0" h="164643" w="147472">
                <a:moveTo>
                  <a:pt x="33" y="164014"/>
                </a:moveTo>
                <a:cubicBezTo>
                  <a:pt x="-227" y="166159"/>
                  <a:pt x="2503" y="162032"/>
                  <a:pt x="3348" y="160894"/>
                </a:cubicBezTo>
                <a:cubicBezTo>
                  <a:pt x="4193" y="159757"/>
                  <a:pt x="5104" y="156637"/>
                  <a:pt x="5104" y="157189"/>
                </a:cubicBezTo>
                <a:cubicBezTo>
                  <a:pt x="5104" y="157742"/>
                  <a:pt x="3218" y="163299"/>
                  <a:pt x="3348" y="164209"/>
                </a:cubicBezTo>
                <a:cubicBezTo>
                  <a:pt x="3478" y="165119"/>
                  <a:pt x="5136" y="163462"/>
                  <a:pt x="5884" y="162649"/>
                </a:cubicBezTo>
                <a:cubicBezTo>
                  <a:pt x="6632" y="161837"/>
                  <a:pt x="7542" y="159139"/>
                  <a:pt x="7834" y="159334"/>
                </a:cubicBezTo>
                <a:cubicBezTo>
                  <a:pt x="8127" y="159529"/>
                  <a:pt x="7054" y="164177"/>
                  <a:pt x="7639" y="163819"/>
                </a:cubicBezTo>
                <a:cubicBezTo>
                  <a:pt x="8224" y="163462"/>
                  <a:pt x="10239" y="160667"/>
                  <a:pt x="11344" y="157189"/>
                </a:cubicBezTo>
                <a:cubicBezTo>
                  <a:pt x="12449" y="153711"/>
                  <a:pt x="13587" y="146951"/>
                  <a:pt x="14269" y="142953"/>
                </a:cubicBezTo>
                <a:cubicBezTo>
                  <a:pt x="14952" y="138955"/>
                  <a:pt x="14952" y="135932"/>
                  <a:pt x="15439" y="133202"/>
                </a:cubicBezTo>
                <a:cubicBezTo>
                  <a:pt x="15927" y="130472"/>
                  <a:pt x="16804" y="126442"/>
                  <a:pt x="17194" y="126572"/>
                </a:cubicBezTo>
                <a:cubicBezTo>
                  <a:pt x="17584" y="126702"/>
                  <a:pt x="17780" y="130829"/>
                  <a:pt x="17780" y="133982"/>
                </a:cubicBezTo>
                <a:cubicBezTo>
                  <a:pt x="17780" y="137135"/>
                  <a:pt x="17389" y="142173"/>
                  <a:pt x="17194" y="145488"/>
                </a:cubicBezTo>
                <a:cubicBezTo>
                  <a:pt x="16999" y="148803"/>
                  <a:pt x="16316" y="152899"/>
                  <a:pt x="16609" y="153874"/>
                </a:cubicBezTo>
                <a:cubicBezTo>
                  <a:pt x="16902" y="154849"/>
                  <a:pt x="18300" y="153387"/>
                  <a:pt x="18950" y="151339"/>
                </a:cubicBezTo>
                <a:cubicBezTo>
                  <a:pt x="19600" y="149291"/>
                  <a:pt x="19925" y="145066"/>
                  <a:pt x="20510" y="141588"/>
                </a:cubicBezTo>
                <a:cubicBezTo>
                  <a:pt x="21095" y="138110"/>
                  <a:pt x="21778" y="134047"/>
                  <a:pt x="22460" y="130472"/>
                </a:cubicBezTo>
                <a:cubicBezTo>
                  <a:pt x="23143" y="126897"/>
                  <a:pt x="24508" y="123419"/>
                  <a:pt x="24605" y="120136"/>
                </a:cubicBezTo>
                <a:cubicBezTo>
                  <a:pt x="24703" y="116853"/>
                  <a:pt x="23468" y="113831"/>
                  <a:pt x="23045" y="110776"/>
                </a:cubicBezTo>
                <a:cubicBezTo>
                  <a:pt x="22623" y="107721"/>
                  <a:pt x="21680" y="103950"/>
                  <a:pt x="22070" y="101805"/>
                </a:cubicBezTo>
                <a:cubicBezTo>
                  <a:pt x="22460" y="99660"/>
                  <a:pt x="24150" y="98003"/>
                  <a:pt x="25385" y="97905"/>
                </a:cubicBezTo>
                <a:cubicBezTo>
                  <a:pt x="26620" y="97808"/>
                  <a:pt x="28342" y="100440"/>
                  <a:pt x="29480" y="101220"/>
                </a:cubicBezTo>
                <a:cubicBezTo>
                  <a:pt x="30618" y="102000"/>
                  <a:pt x="31951" y="101513"/>
                  <a:pt x="32211" y="102585"/>
                </a:cubicBezTo>
                <a:cubicBezTo>
                  <a:pt x="32471" y="103658"/>
                  <a:pt x="31301" y="105120"/>
                  <a:pt x="31041" y="107655"/>
                </a:cubicBezTo>
                <a:cubicBezTo>
                  <a:pt x="30781" y="110190"/>
                  <a:pt x="29968" y="113376"/>
                  <a:pt x="30650" y="117796"/>
                </a:cubicBezTo>
                <a:cubicBezTo>
                  <a:pt x="31333" y="122216"/>
                  <a:pt x="33803" y="134632"/>
                  <a:pt x="35136" y="134177"/>
                </a:cubicBezTo>
                <a:cubicBezTo>
                  <a:pt x="36469" y="133722"/>
                  <a:pt x="38289" y="120396"/>
                  <a:pt x="38646" y="115066"/>
                </a:cubicBezTo>
                <a:cubicBezTo>
                  <a:pt x="39004" y="109736"/>
                  <a:pt x="38126" y="105998"/>
                  <a:pt x="37281" y="102195"/>
                </a:cubicBezTo>
                <a:cubicBezTo>
                  <a:pt x="36436" y="98392"/>
                  <a:pt x="34681" y="94557"/>
                  <a:pt x="33576" y="92249"/>
                </a:cubicBezTo>
                <a:cubicBezTo>
                  <a:pt x="32471" y="89941"/>
                  <a:pt x="30943" y="89714"/>
                  <a:pt x="30650" y="88349"/>
                </a:cubicBezTo>
                <a:cubicBezTo>
                  <a:pt x="30358" y="86984"/>
                  <a:pt x="31366" y="85359"/>
                  <a:pt x="31821" y="84059"/>
                </a:cubicBezTo>
                <a:cubicBezTo>
                  <a:pt x="32276" y="82759"/>
                  <a:pt x="32731" y="80548"/>
                  <a:pt x="33381" y="80548"/>
                </a:cubicBezTo>
                <a:cubicBezTo>
                  <a:pt x="34031" y="80548"/>
                  <a:pt x="34584" y="82921"/>
                  <a:pt x="35721" y="84059"/>
                </a:cubicBezTo>
                <a:cubicBezTo>
                  <a:pt x="36859" y="85197"/>
                  <a:pt x="38939" y="86529"/>
                  <a:pt x="40206" y="87374"/>
                </a:cubicBezTo>
                <a:cubicBezTo>
                  <a:pt x="41474" y="88219"/>
                  <a:pt x="43001" y="87732"/>
                  <a:pt x="43326" y="89129"/>
                </a:cubicBezTo>
                <a:cubicBezTo>
                  <a:pt x="43651" y="90527"/>
                  <a:pt x="42351" y="93581"/>
                  <a:pt x="42156" y="95759"/>
                </a:cubicBezTo>
                <a:cubicBezTo>
                  <a:pt x="41961" y="97937"/>
                  <a:pt x="41896" y="99465"/>
                  <a:pt x="42156" y="102195"/>
                </a:cubicBezTo>
                <a:cubicBezTo>
                  <a:pt x="42416" y="104925"/>
                  <a:pt x="43196" y="109151"/>
                  <a:pt x="43716" y="112141"/>
                </a:cubicBezTo>
                <a:cubicBezTo>
                  <a:pt x="44236" y="115131"/>
                  <a:pt x="44367" y="120429"/>
                  <a:pt x="45277" y="120136"/>
                </a:cubicBezTo>
                <a:cubicBezTo>
                  <a:pt x="46187" y="119844"/>
                  <a:pt x="48040" y="113636"/>
                  <a:pt x="49177" y="110386"/>
                </a:cubicBezTo>
                <a:cubicBezTo>
                  <a:pt x="50315" y="107136"/>
                  <a:pt x="51810" y="104600"/>
                  <a:pt x="52102" y="100635"/>
                </a:cubicBezTo>
                <a:cubicBezTo>
                  <a:pt x="52395" y="96670"/>
                  <a:pt x="52070" y="90137"/>
                  <a:pt x="50932" y="86594"/>
                </a:cubicBezTo>
                <a:cubicBezTo>
                  <a:pt x="49795" y="83051"/>
                  <a:pt x="47260" y="81491"/>
                  <a:pt x="45277" y="79378"/>
                </a:cubicBezTo>
                <a:cubicBezTo>
                  <a:pt x="43294" y="77265"/>
                  <a:pt x="39621" y="75316"/>
                  <a:pt x="39036" y="73918"/>
                </a:cubicBezTo>
                <a:cubicBezTo>
                  <a:pt x="38451" y="72521"/>
                  <a:pt x="40758" y="71773"/>
                  <a:pt x="41766" y="70993"/>
                </a:cubicBezTo>
                <a:cubicBezTo>
                  <a:pt x="42774" y="70213"/>
                  <a:pt x="43847" y="68848"/>
                  <a:pt x="45082" y="69238"/>
                </a:cubicBezTo>
                <a:cubicBezTo>
                  <a:pt x="46317" y="69628"/>
                  <a:pt x="47617" y="72001"/>
                  <a:pt x="49177" y="73333"/>
                </a:cubicBezTo>
                <a:cubicBezTo>
                  <a:pt x="50737" y="74666"/>
                  <a:pt x="53435" y="75218"/>
                  <a:pt x="54442" y="77233"/>
                </a:cubicBezTo>
                <a:cubicBezTo>
                  <a:pt x="55450" y="79248"/>
                  <a:pt x="54377" y="81589"/>
                  <a:pt x="55222" y="85424"/>
                </a:cubicBezTo>
                <a:cubicBezTo>
                  <a:pt x="56067" y="89259"/>
                  <a:pt x="58213" y="96507"/>
                  <a:pt x="59513" y="100245"/>
                </a:cubicBezTo>
                <a:cubicBezTo>
                  <a:pt x="60813" y="103983"/>
                  <a:pt x="62373" y="109378"/>
                  <a:pt x="63023" y="107850"/>
                </a:cubicBezTo>
                <a:cubicBezTo>
                  <a:pt x="63673" y="106322"/>
                  <a:pt x="63576" y="96117"/>
                  <a:pt x="63413" y="91079"/>
                </a:cubicBezTo>
                <a:cubicBezTo>
                  <a:pt x="63251" y="86041"/>
                  <a:pt x="62633" y="81491"/>
                  <a:pt x="62048" y="77623"/>
                </a:cubicBezTo>
                <a:cubicBezTo>
                  <a:pt x="61463" y="73755"/>
                  <a:pt x="60683" y="70375"/>
                  <a:pt x="59903" y="67872"/>
                </a:cubicBezTo>
                <a:cubicBezTo>
                  <a:pt x="59123" y="65369"/>
                  <a:pt x="57140" y="63550"/>
                  <a:pt x="57367" y="62607"/>
                </a:cubicBezTo>
                <a:cubicBezTo>
                  <a:pt x="57595" y="61665"/>
                  <a:pt x="60065" y="62282"/>
                  <a:pt x="61268" y="62217"/>
                </a:cubicBezTo>
                <a:cubicBezTo>
                  <a:pt x="62471" y="62152"/>
                  <a:pt x="63738" y="61502"/>
                  <a:pt x="64583" y="62217"/>
                </a:cubicBezTo>
                <a:cubicBezTo>
                  <a:pt x="65428" y="62932"/>
                  <a:pt x="65591" y="65109"/>
                  <a:pt x="66338" y="66507"/>
                </a:cubicBezTo>
                <a:cubicBezTo>
                  <a:pt x="67086" y="67905"/>
                  <a:pt x="68353" y="69108"/>
                  <a:pt x="69068" y="70603"/>
                </a:cubicBezTo>
                <a:cubicBezTo>
                  <a:pt x="69783" y="72098"/>
                  <a:pt x="69263" y="74373"/>
                  <a:pt x="70628" y="75478"/>
                </a:cubicBezTo>
                <a:cubicBezTo>
                  <a:pt x="71993" y="76583"/>
                  <a:pt x="74821" y="77266"/>
                  <a:pt x="77259" y="77233"/>
                </a:cubicBezTo>
                <a:cubicBezTo>
                  <a:pt x="79697" y="77201"/>
                  <a:pt x="83499" y="76128"/>
                  <a:pt x="85254" y="75283"/>
                </a:cubicBezTo>
                <a:cubicBezTo>
                  <a:pt x="87009" y="74438"/>
                  <a:pt x="86977" y="72163"/>
                  <a:pt x="87790" y="72163"/>
                </a:cubicBezTo>
                <a:cubicBezTo>
                  <a:pt x="88603" y="72163"/>
                  <a:pt x="89513" y="74178"/>
                  <a:pt x="90130" y="75283"/>
                </a:cubicBezTo>
                <a:cubicBezTo>
                  <a:pt x="90748" y="76388"/>
                  <a:pt x="90228" y="77168"/>
                  <a:pt x="91495" y="78793"/>
                </a:cubicBezTo>
                <a:cubicBezTo>
                  <a:pt x="92763" y="80418"/>
                  <a:pt x="96110" y="83311"/>
                  <a:pt x="97735" y="85034"/>
                </a:cubicBezTo>
                <a:cubicBezTo>
                  <a:pt x="99360" y="86757"/>
                  <a:pt x="100758" y="89389"/>
                  <a:pt x="101246" y="89129"/>
                </a:cubicBezTo>
                <a:cubicBezTo>
                  <a:pt x="101734" y="88869"/>
                  <a:pt x="101409" y="85327"/>
                  <a:pt x="100661" y="83474"/>
                </a:cubicBezTo>
                <a:cubicBezTo>
                  <a:pt x="99913" y="81621"/>
                  <a:pt x="98125" y="79703"/>
                  <a:pt x="96760" y="78013"/>
                </a:cubicBezTo>
                <a:cubicBezTo>
                  <a:pt x="95395" y="76323"/>
                  <a:pt x="93250" y="74958"/>
                  <a:pt x="92470" y="73333"/>
                </a:cubicBezTo>
                <a:cubicBezTo>
                  <a:pt x="91690" y="71708"/>
                  <a:pt x="92470" y="69595"/>
                  <a:pt x="92080" y="68262"/>
                </a:cubicBezTo>
                <a:cubicBezTo>
                  <a:pt x="91690" y="66929"/>
                  <a:pt x="89480" y="65305"/>
                  <a:pt x="90130" y="65337"/>
                </a:cubicBezTo>
                <a:cubicBezTo>
                  <a:pt x="90780" y="65370"/>
                  <a:pt x="94127" y="67709"/>
                  <a:pt x="95980" y="68457"/>
                </a:cubicBezTo>
                <a:cubicBezTo>
                  <a:pt x="97833" y="69205"/>
                  <a:pt x="99946" y="69530"/>
                  <a:pt x="101246" y="69823"/>
                </a:cubicBezTo>
                <a:cubicBezTo>
                  <a:pt x="102546" y="70116"/>
                  <a:pt x="103586" y="68913"/>
                  <a:pt x="103781" y="70213"/>
                </a:cubicBezTo>
                <a:cubicBezTo>
                  <a:pt x="103976" y="71513"/>
                  <a:pt x="102221" y="74958"/>
                  <a:pt x="102416" y="77623"/>
                </a:cubicBezTo>
                <a:cubicBezTo>
                  <a:pt x="102611" y="80288"/>
                  <a:pt x="104041" y="86562"/>
                  <a:pt x="104951" y="86204"/>
                </a:cubicBezTo>
                <a:cubicBezTo>
                  <a:pt x="105861" y="85847"/>
                  <a:pt x="107389" y="78403"/>
                  <a:pt x="107876" y="75478"/>
                </a:cubicBezTo>
                <a:cubicBezTo>
                  <a:pt x="108364" y="72553"/>
                  <a:pt x="108494" y="70375"/>
                  <a:pt x="107876" y="68652"/>
                </a:cubicBezTo>
                <a:cubicBezTo>
                  <a:pt x="107259" y="66929"/>
                  <a:pt x="103359" y="65044"/>
                  <a:pt x="104171" y="65142"/>
                </a:cubicBezTo>
                <a:cubicBezTo>
                  <a:pt x="104984" y="65240"/>
                  <a:pt x="110541" y="68393"/>
                  <a:pt x="112751" y="69238"/>
                </a:cubicBezTo>
                <a:cubicBezTo>
                  <a:pt x="114961" y="70083"/>
                  <a:pt x="117367" y="70993"/>
                  <a:pt x="117432" y="70213"/>
                </a:cubicBezTo>
                <a:cubicBezTo>
                  <a:pt x="117497" y="69433"/>
                  <a:pt x="112849" y="65435"/>
                  <a:pt x="113141" y="64557"/>
                </a:cubicBezTo>
                <a:cubicBezTo>
                  <a:pt x="113434" y="63679"/>
                  <a:pt x="118439" y="63582"/>
                  <a:pt x="119187" y="64947"/>
                </a:cubicBezTo>
                <a:cubicBezTo>
                  <a:pt x="119935" y="66312"/>
                  <a:pt x="118895" y="69498"/>
                  <a:pt x="117627" y="72748"/>
                </a:cubicBezTo>
                <a:cubicBezTo>
                  <a:pt x="116359" y="75998"/>
                  <a:pt x="113564" y="80646"/>
                  <a:pt x="111581" y="84449"/>
                </a:cubicBezTo>
                <a:cubicBezTo>
                  <a:pt x="109598" y="88252"/>
                  <a:pt x="107031" y="91501"/>
                  <a:pt x="105731" y="95564"/>
                </a:cubicBezTo>
                <a:cubicBezTo>
                  <a:pt x="104431" y="99627"/>
                  <a:pt x="103619" y="108240"/>
                  <a:pt x="103781" y="108825"/>
                </a:cubicBezTo>
                <a:cubicBezTo>
                  <a:pt x="103944" y="109410"/>
                  <a:pt x="105309" y="102228"/>
                  <a:pt x="106706" y="99075"/>
                </a:cubicBezTo>
                <a:cubicBezTo>
                  <a:pt x="108104" y="95922"/>
                  <a:pt x="110086" y="93289"/>
                  <a:pt x="112166" y="89909"/>
                </a:cubicBezTo>
                <a:cubicBezTo>
                  <a:pt x="114246" y="86529"/>
                  <a:pt x="117367" y="82401"/>
                  <a:pt x="119187" y="78793"/>
                </a:cubicBezTo>
                <a:cubicBezTo>
                  <a:pt x="121007" y="75185"/>
                  <a:pt x="122535" y="70797"/>
                  <a:pt x="123087" y="68262"/>
                </a:cubicBezTo>
                <a:cubicBezTo>
                  <a:pt x="123640" y="65727"/>
                  <a:pt x="121787" y="64492"/>
                  <a:pt x="122502" y="63582"/>
                </a:cubicBezTo>
                <a:cubicBezTo>
                  <a:pt x="123217" y="62672"/>
                  <a:pt x="126143" y="63647"/>
                  <a:pt x="127378" y="62802"/>
                </a:cubicBezTo>
                <a:cubicBezTo>
                  <a:pt x="128613" y="61957"/>
                  <a:pt x="128516" y="58805"/>
                  <a:pt x="129913" y="58512"/>
                </a:cubicBezTo>
                <a:cubicBezTo>
                  <a:pt x="131311" y="58220"/>
                  <a:pt x="134431" y="59324"/>
                  <a:pt x="135763" y="61047"/>
                </a:cubicBezTo>
                <a:cubicBezTo>
                  <a:pt x="137096" y="62770"/>
                  <a:pt x="137421" y="65695"/>
                  <a:pt x="137908" y="68848"/>
                </a:cubicBezTo>
                <a:cubicBezTo>
                  <a:pt x="138396" y="72001"/>
                  <a:pt x="137128" y="75510"/>
                  <a:pt x="138688" y="79963"/>
                </a:cubicBezTo>
                <a:cubicBezTo>
                  <a:pt x="140248" y="84416"/>
                  <a:pt x="146456" y="94914"/>
                  <a:pt x="147269" y="95564"/>
                </a:cubicBezTo>
                <a:cubicBezTo>
                  <a:pt x="148082" y="96214"/>
                  <a:pt x="144539" y="87212"/>
                  <a:pt x="143564" y="83864"/>
                </a:cubicBezTo>
                <a:cubicBezTo>
                  <a:pt x="142589" y="80516"/>
                  <a:pt x="141842" y="78403"/>
                  <a:pt x="141419" y="75478"/>
                </a:cubicBezTo>
                <a:cubicBezTo>
                  <a:pt x="140997" y="72553"/>
                  <a:pt x="141289" y="69075"/>
                  <a:pt x="141029" y="66312"/>
                </a:cubicBezTo>
                <a:cubicBezTo>
                  <a:pt x="140769" y="63549"/>
                  <a:pt x="140833" y="61015"/>
                  <a:pt x="139858" y="58902"/>
                </a:cubicBezTo>
                <a:cubicBezTo>
                  <a:pt x="138883" y="56789"/>
                  <a:pt x="135796" y="55489"/>
                  <a:pt x="135178" y="53636"/>
                </a:cubicBezTo>
                <a:cubicBezTo>
                  <a:pt x="134561" y="51783"/>
                  <a:pt x="135601" y="50029"/>
                  <a:pt x="136153" y="47786"/>
                </a:cubicBezTo>
                <a:cubicBezTo>
                  <a:pt x="136706" y="45543"/>
                  <a:pt x="138168" y="42943"/>
                  <a:pt x="138493" y="40180"/>
                </a:cubicBezTo>
                <a:cubicBezTo>
                  <a:pt x="138818" y="37417"/>
                  <a:pt x="138916" y="34493"/>
                  <a:pt x="138103" y="31210"/>
                </a:cubicBezTo>
                <a:cubicBezTo>
                  <a:pt x="137291" y="27927"/>
                  <a:pt x="134951" y="22727"/>
                  <a:pt x="133618" y="20484"/>
                </a:cubicBezTo>
                <a:cubicBezTo>
                  <a:pt x="132286" y="18241"/>
                  <a:pt x="131473" y="18437"/>
                  <a:pt x="130108" y="17754"/>
                </a:cubicBezTo>
                <a:cubicBezTo>
                  <a:pt x="128743" y="17072"/>
                  <a:pt x="126630" y="17267"/>
                  <a:pt x="125427" y="16389"/>
                </a:cubicBezTo>
                <a:cubicBezTo>
                  <a:pt x="124224" y="15511"/>
                  <a:pt x="124647" y="13658"/>
                  <a:pt x="122892" y="12488"/>
                </a:cubicBezTo>
                <a:cubicBezTo>
                  <a:pt x="121137" y="11318"/>
                  <a:pt x="116880" y="10636"/>
                  <a:pt x="114897" y="9368"/>
                </a:cubicBezTo>
                <a:cubicBezTo>
                  <a:pt x="112914" y="8101"/>
                  <a:pt x="112686" y="5858"/>
                  <a:pt x="110996" y="4883"/>
                </a:cubicBezTo>
                <a:cubicBezTo>
                  <a:pt x="109306" y="3908"/>
                  <a:pt x="106576" y="3421"/>
                  <a:pt x="104756" y="3518"/>
                </a:cubicBezTo>
                <a:cubicBezTo>
                  <a:pt x="102936" y="3616"/>
                  <a:pt x="101961" y="5891"/>
                  <a:pt x="100076" y="5468"/>
                </a:cubicBezTo>
                <a:cubicBezTo>
                  <a:pt x="98191" y="5046"/>
                  <a:pt x="95785" y="1861"/>
                  <a:pt x="93445" y="983"/>
                </a:cubicBezTo>
                <a:cubicBezTo>
                  <a:pt x="91105" y="106"/>
                  <a:pt x="87920" y="-154"/>
                  <a:pt x="86035" y="203"/>
                </a:cubicBezTo>
                <a:cubicBezTo>
                  <a:pt x="84150" y="561"/>
                  <a:pt x="83759" y="2998"/>
                  <a:pt x="82134" y="3128"/>
                </a:cubicBezTo>
                <a:cubicBezTo>
                  <a:pt x="80509" y="3258"/>
                  <a:pt x="78104" y="1341"/>
                  <a:pt x="76284" y="983"/>
                </a:cubicBezTo>
                <a:cubicBezTo>
                  <a:pt x="74464" y="626"/>
                  <a:pt x="72903" y="-187"/>
                  <a:pt x="71213" y="983"/>
                </a:cubicBezTo>
                <a:cubicBezTo>
                  <a:pt x="69523" y="2153"/>
                  <a:pt x="68516" y="6346"/>
                  <a:pt x="66143" y="8003"/>
                </a:cubicBezTo>
                <a:cubicBezTo>
                  <a:pt x="63770" y="9661"/>
                  <a:pt x="59447" y="9823"/>
                  <a:pt x="56977" y="10928"/>
                </a:cubicBezTo>
                <a:cubicBezTo>
                  <a:pt x="54507" y="12033"/>
                  <a:pt x="52655" y="13269"/>
                  <a:pt x="51322" y="14634"/>
                </a:cubicBezTo>
                <a:cubicBezTo>
                  <a:pt x="49990" y="15999"/>
                  <a:pt x="50737" y="17917"/>
                  <a:pt x="48982" y="19119"/>
                </a:cubicBezTo>
                <a:cubicBezTo>
                  <a:pt x="47227" y="20322"/>
                  <a:pt x="43294" y="19866"/>
                  <a:pt x="40791" y="21849"/>
                </a:cubicBezTo>
                <a:cubicBezTo>
                  <a:pt x="38288" y="23832"/>
                  <a:pt x="35331" y="28805"/>
                  <a:pt x="33966" y="31015"/>
                </a:cubicBezTo>
                <a:cubicBezTo>
                  <a:pt x="32601" y="33225"/>
                  <a:pt x="33771" y="33615"/>
                  <a:pt x="32601" y="35110"/>
                </a:cubicBezTo>
                <a:cubicBezTo>
                  <a:pt x="31431" y="36605"/>
                  <a:pt x="28830" y="38457"/>
                  <a:pt x="26945" y="39985"/>
                </a:cubicBezTo>
                <a:cubicBezTo>
                  <a:pt x="25060" y="41513"/>
                  <a:pt x="22428" y="42066"/>
                  <a:pt x="21290" y="44276"/>
                </a:cubicBezTo>
                <a:cubicBezTo>
                  <a:pt x="20153" y="46486"/>
                  <a:pt x="21355" y="50613"/>
                  <a:pt x="20120" y="53246"/>
                </a:cubicBezTo>
                <a:cubicBezTo>
                  <a:pt x="18885" y="55879"/>
                  <a:pt x="15277" y="57634"/>
                  <a:pt x="13879" y="60072"/>
                </a:cubicBezTo>
                <a:cubicBezTo>
                  <a:pt x="12481" y="62510"/>
                  <a:pt x="11864" y="65564"/>
                  <a:pt x="11734" y="67872"/>
                </a:cubicBezTo>
                <a:cubicBezTo>
                  <a:pt x="11604" y="70180"/>
                  <a:pt x="13457" y="71708"/>
                  <a:pt x="13099" y="73918"/>
                </a:cubicBezTo>
                <a:cubicBezTo>
                  <a:pt x="12742" y="76128"/>
                  <a:pt x="10369" y="78890"/>
                  <a:pt x="9589" y="81133"/>
                </a:cubicBezTo>
                <a:cubicBezTo>
                  <a:pt x="8809" y="83376"/>
                  <a:pt x="8484" y="85586"/>
                  <a:pt x="8419" y="87374"/>
                </a:cubicBezTo>
                <a:cubicBezTo>
                  <a:pt x="8354" y="89162"/>
                  <a:pt x="9394" y="90559"/>
                  <a:pt x="9199" y="91859"/>
                </a:cubicBezTo>
                <a:cubicBezTo>
                  <a:pt x="9004" y="93159"/>
                  <a:pt x="7672" y="93614"/>
                  <a:pt x="7249" y="95174"/>
                </a:cubicBezTo>
                <a:cubicBezTo>
                  <a:pt x="6827" y="96734"/>
                  <a:pt x="6534" y="99692"/>
                  <a:pt x="6664" y="101220"/>
                </a:cubicBezTo>
                <a:cubicBezTo>
                  <a:pt x="6794" y="102748"/>
                  <a:pt x="8029" y="102682"/>
                  <a:pt x="8029" y="104340"/>
                </a:cubicBezTo>
                <a:cubicBezTo>
                  <a:pt x="8029" y="105998"/>
                  <a:pt x="6924" y="108078"/>
                  <a:pt x="6664" y="111166"/>
                </a:cubicBezTo>
                <a:cubicBezTo>
                  <a:pt x="6404" y="114254"/>
                  <a:pt x="6437" y="119128"/>
                  <a:pt x="6469" y="122866"/>
                </a:cubicBezTo>
                <a:cubicBezTo>
                  <a:pt x="6502" y="126604"/>
                  <a:pt x="7119" y="129399"/>
                  <a:pt x="6859" y="133592"/>
                </a:cubicBezTo>
                <a:cubicBezTo>
                  <a:pt x="6599" y="137785"/>
                  <a:pt x="6047" y="142953"/>
                  <a:pt x="4909" y="148023"/>
                </a:cubicBezTo>
                <a:cubicBezTo>
                  <a:pt x="3771" y="153093"/>
                  <a:pt x="293" y="161869"/>
                  <a:pt x="33" y="164014"/>
                </a:cubicBezTo>
                <a:close/>
              </a:path>
            </a:pathLst>
          </a:custGeom>
          <a:noFill/>
          <a:ln cap="flat" cmpd="sng" w="952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sp>
        <p:nvSpPr>
          <p:cNvPr id="1488" name="Google Shape;1488;p23"/>
          <p:cNvSpPr txBox="1"/>
          <p:nvPr/>
        </p:nvSpPr>
        <p:spPr>
          <a:xfrm>
            <a:off x="6063741" y="4063100"/>
            <a:ext cx="2768100" cy="461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6B26B"/>
                </a:solidFill>
                <a:latin typeface="Nunito Black"/>
                <a:ea typeface="Nunito Black"/>
                <a:cs typeface="Nunito Black"/>
                <a:sym typeface="Nunito Black"/>
              </a:rPr>
              <a:t>Aurélie Mutschler</a:t>
            </a:r>
            <a:endParaRPr sz="1600">
              <a:solidFill>
                <a:srgbClr val="F6B26B"/>
              </a:solidFill>
            </a:endParaRPr>
          </a:p>
        </p:txBody>
      </p:sp>
      <p:sp>
        <p:nvSpPr>
          <p:cNvPr id="1489" name="Google Shape;1489;p23"/>
          <p:cNvSpPr txBox="1"/>
          <p:nvPr/>
        </p:nvSpPr>
        <p:spPr>
          <a:xfrm>
            <a:off x="6559284" y="1280952"/>
            <a:ext cx="2583600" cy="461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D966"/>
                </a:solidFill>
                <a:latin typeface="Nunito Black"/>
                <a:ea typeface="Nunito Black"/>
                <a:cs typeface="Nunito Black"/>
                <a:sym typeface="Nunito Black"/>
              </a:rPr>
              <a:t>l’équipe de la DR 17</a:t>
            </a:r>
            <a:endParaRPr sz="1600">
              <a:solidFill>
                <a:srgbClr val="FFD966"/>
              </a:solidFill>
            </a:endParaRPr>
          </a:p>
        </p:txBody>
      </p:sp>
      <p:sp>
        <p:nvSpPr>
          <p:cNvPr id="1490" name="Google Shape;1490;p23"/>
          <p:cNvSpPr txBox="1"/>
          <p:nvPr/>
        </p:nvSpPr>
        <p:spPr>
          <a:xfrm>
            <a:off x="211625" y="4400525"/>
            <a:ext cx="3498900" cy="461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FE2F3"/>
                </a:solidFill>
                <a:latin typeface="Nunito Black"/>
                <a:ea typeface="Nunito Black"/>
                <a:cs typeface="Nunito Black"/>
                <a:sym typeface="Nunito Black"/>
              </a:rPr>
              <a:t>Aude S., Hélène L. et Cyril G.</a:t>
            </a:r>
            <a:endParaRPr sz="1600">
              <a:solidFill>
                <a:srgbClr val="CFE2F3"/>
              </a:solidFill>
            </a:endParaRPr>
          </a:p>
        </p:txBody>
      </p:sp>
      <p:sp>
        <p:nvSpPr>
          <p:cNvPr id="1491" name="Google Shape;1491;p23"/>
          <p:cNvSpPr/>
          <p:nvPr/>
        </p:nvSpPr>
        <p:spPr>
          <a:xfrm rot="-2450400">
            <a:off x="7148294" y="1448936"/>
            <a:ext cx="859757" cy="621366"/>
          </a:xfrm>
          <a:custGeom>
            <a:rect b="b" l="l" r="r" t="t"/>
            <a:pathLst>
              <a:path extrusionOk="0" h="120845" w="167208">
                <a:moveTo>
                  <a:pt x="83125" y="82566"/>
                </a:moveTo>
                <a:cubicBezTo>
                  <a:pt x="82768" y="79446"/>
                  <a:pt x="82735" y="74115"/>
                  <a:pt x="83905" y="69500"/>
                </a:cubicBezTo>
                <a:cubicBezTo>
                  <a:pt x="85075" y="64885"/>
                  <a:pt x="86993" y="61082"/>
                  <a:pt x="90146" y="54874"/>
                </a:cubicBezTo>
                <a:cubicBezTo>
                  <a:pt x="93299" y="48666"/>
                  <a:pt x="98467" y="38883"/>
                  <a:pt x="102822" y="32252"/>
                </a:cubicBezTo>
                <a:cubicBezTo>
                  <a:pt x="107177" y="25622"/>
                  <a:pt x="112735" y="19771"/>
                  <a:pt x="116278" y="15091"/>
                </a:cubicBezTo>
                <a:cubicBezTo>
                  <a:pt x="119821" y="10411"/>
                  <a:pt x="122843" y="6543"/>
                  <a:pt x="124078" y="4170"/>
                </a:cubicBezTo>
                <a:cubicBezTo>
                  <a:pt x="125313" y="1797"/>
                  <a:pt x="124338" y="1408"/>
                  <a:pt x="123688" y="855"/>
                </a:cubicBezTo>
                <a:cubicBezTo>
                  <a:pt x="123038" y="303"/>
                  <a:pt x="121901" y="-705"/>
                  <a:pt x="120178" y="855"/>
                </a:cubicBezTo>
                <a:cubicBezTo>
                  <a:pt x="118455" y="2415"/>
                  <a:pt x="117187" y="5275"/>
                  <a:pt x="113352" y="10215"/>
                </a:cubicBezTo>
                <a:cubicBezTo>
                  <a:pt x="109517" y="15155"/>
                  <a:pt x="101781" y="23867"/>
                  <a:pt x="97166" y="30497"/>
                </a:cubicBezTo>
                <a:cubicBezTo>
                  <a:pt x="92551" y="37128"/>
                  <a:pt x="89105" y="44213"/>
                  <a:pt x="85660" y="49998"/>
                </a:cubicBezTo>
                <a:cubicBezTo>
                  <a:pt x="82215" y="55783"/>
                  <a:pt x="79063" y="60789"/>
                  <a:pt x="76495" y="65209"/>
                </a:cubicBezTo>
                <a:cubicBezTo>
                  <a:pt x="73927" y="69629"/>
                  <a:pt x="72042" y="73920"/>
                  <a:pt x="70254" y="76520"/>
                </a:cubicBezTo>
                <a:cubicBezTo>
                  <a:pt x="68466" y="79120"/>
                  <a:pt x="67914" y="79380"/>
                  <a:pt x="65769" y="80810"/>
                </a:cubicBezTo>
                <a:cubicBezTo>
                  <a:pt x="63624" y="82240"/>
                  <a:pt x="59788" y="83313"/>
                  <a:pt x="57383" y="85101"/>
                </a:cubicBezTo>
                <a:cubicBezTo>
                  <a:pt x="54978" y="86889"/>
                  <a:pt x="52736" y="88903"/>
                  <a:pt x="51338" y="91536"/>
                </a:cubicBezTo>
                <a:cubicBezTo>
                  <a:pt x="49941" y="94169"/>
                  <a:pt x="50038" y="97907"/>
                  <a:pt x="48998" y="100897"/>
                </a:cubicBezTo>
                <a:cubicBezTo>
                  <a:pt x="47958" y="103887"/>
                  <a:pt x="47470" y="107560"/>
                  <a:pt x="45097" y="109478"/>
                </a:cubicBezTo>
                <a:cubicBezTo>
                  <a:pt x="42724" y="111396"/>
                  <a:pt x="38630" y="112598"/>
                  <a:pt x="34762" y="112403"/>
                </a:cubicBezTo>
                <a:cubicBezTo>
                  <a:pt x="30894" y="112208"/>
                  <a:pt x="25304" y="110680"/>
                  <a:pt x="21891" y="108307"/>
                </a:cubicBezTo>
                <a:cubicBezTo>
                  <a:pt x="18478" y="105934"/>
                  <a:pt x="16365" y="101905"/>
                  <a:pt x="14285" y="98167"/>
                </a:cubicBezTo>
                <a:cubicBezTo>
                  <a:pt x="12205" y="94429"/>
                  <a:pt x="10580" y="90171"/>
                  <a:pt x="9410" y="85881"/>
                </a:cubicBezTo>
                <a:cubicBezTo>
                  <a:pt x="8240" y="81591"/>
                  <a:pt x="7525" y="76553"/>
                  <a:pt x="7265" y="72425"/>
                </a:cubicBezTo>
                <a:cubicBezTo>
                  <a:pt x="7005" y="68297"/>
                  <a:pt x="7980" y="63747"/>
                  <a:pt x="7850" y="61114"/>
                </a:cubicBezTo>
                <a:cubicBezTo>
                  <a:pt x="7720" y="58481"/>
                  <a:pt x="7428" y="57344"/>
                  <a:pt x="6485" y="56629"/>
                </a:cubicBezTo>
                <a:cubicBezTo>
                  <a:pt x="5542" y="55914"/>
                  <a:pt x="3267" y="54711"/>
                  <a:pt x="2194" y="56824"/>
                </a:cubicBezTo>
                <a:cubicBezTo>
                  <a:pt x="1121" y="58937"/>
                  <a:pt x="147" y="63747"/>
                  <a:pt x="49" y="69305"/>
                </a:cubicBezTo>
                <a:cubicBezTo>
                  <a:pt x="-48" y="74863"/>
                  <a:pt x="114" y="83768"/>
                  <a:pt x="1609" y="90171"/>
                </a:cubicBezTo>
                <a:cubicBezTo>
                  <a:pt x="3104" y="96574"/>
                  <a:pt x="5705" y="103074"/>
                  <a:pt x="9020" y="107722"/>
                </a:cubicBezTo>
                <a:cubicBezTo>
                  <a:pt x="12335" y="112370"/>
                  <a:pt x="17373" y="115913"/>
                  <a:pt x="21501" y="118058"/>
                </a:cubicBezTo>
                <a:cubicBezTo>
                  <a:pt x="25629" y="120203"/>
                  <a:pt x="30243" y="120203"/>
                  <a:pt x="33786" y="120593"/>
                </a:cubicBezTo>
                <a:cubicBezTo>
                  <a:pt x="37329" y="120983"/>
                  <a:pt x="39929" y="120821"/>
                  <a:pt x="42757" y="120398"/>
                </a:cubicBezTo>
                <a:cubicBezTo>
                  <a:pt x="45585" y="119976"/>
                  <a:pt x="46950" y="118253"/>
                  <a:pt x="50753" y="118058"/>
                </a:cubicBezTo>
                <a:cubicBezTo>
                  <a:pt x="54556" y="117863"/>
                  <a:pt x="60536" y="119163"/>
                  <a:pt x="65574" y="119228"/>
                </a:cubicBezTo>
                <a:cubicBezTo>
                  <a:pt x="70612" y="119293"/>
                  <a:pt x="77145" y="118903"/>
                  <a:pt x="80980" y="118448"/>
                </a:cubicBezTo>
                <a:cubicBezTo>
                  <a:pt x="84815" y="117993"/>
                  <a:pt x="85530" y="116596"/>
                  <a:pt x="88585" y="116498"/>
                </a:cubicBezTo>
                <a:cubicBezTo>
                  <a:pt x="91640" y="116401"/>
                  <a:pt x="95248" y="118123"/>
                  <a:pt x="99311" y="117863"/>
                </a:cubicBezTo>
                <a:cubicBezTo>
                  <a:pt x="103374" y="117603"/>
                  <a:pt x="107697" y="116856"/>
                  <a:pt x="112962" y="114938"/>
                </a:cubicBezTo>
                <a:cubicBezTo>
                  <a:pt x="118228" y="113020"/>
                  <a:pt x="125346" y="110582"/>
                  <a:pt x="130904" y="106357"/>
                </a:cubicBezTo>
                <a:cubicBezTo>
                  <a:pt x="136462" y="102132"/>
                  <a:pt x="141727" y="95826"/>
                  <a:pt x="146310" y="89586"/>
                </a:cubicBezTo>
                <a:cubicBezTo>
                  <a:pt x="150893" y="83346"/>
                  <a:pt x="155313" y="74343"/>
                  <a:pt x="158401" y="68915"/>
                </a:cubicBezTo>
                <a:cubicBezTo>
                  <a:pt x="161489" y="63487"/>
                  <a:pt x="163374" y="59912"/>
                  <a:pt x="164836" y="57019"/>
                </a:cubicBezTo>
                <a:cubicBezTo>
                  <a:pt x="166299" y="54126"/>
                  <a:pt x="167241" y="52696"/>
                  <a:pt x="167176" y="51558"/>
                </a:cubicBezTo>
                <a:cubicBezTo>
                  <a:pt x="167111" y="50420"/>
                  <a:pt x="166006" y="48665"/>
                  <a:pt x="164446" y="50193"/>
                </a:cubicBezTo>
                <a:cubicBezTo>
                  <a:pt x="162886" y="51721"/>
                  <a:pt x="160676" y="56141"/>
                  <a:pt x="157816" y="60724"/>
                </a:cubicBezTo>
                <a:cubicBezTo>
                  <a:pt x="154956" y="65307"/>
                  <a:pt x="150893" y="72587"/>
                  <a:pt x="147285" y="77690"/>
                </a:cubicBezTo>
                <a:cubicBezTo>
                  <a:pt x="143677" y="82793"/>
                  <a:pt x="139907" y="87376"/>
                  <a:pt x="136169" y="91341"/>
                </a:cubicBezTo>
                <a:cubicBezTo>
                  <a:pt x="132431" y="95306"/>
                  <a:pt x="129246" y="98557"/>
                  <a:pt x="124858" y="101482"/>
                </a:cubicBezTo>
                <a:cubicBezTo>
                  <a:pt x="120470" y="104407"/>
                  <a:pt x="114425" y="107527"/>
                  <a:pt x="109842" y="108892"/>
                </a:cubicBezTo>
                <a:cubicBezTo>
                  <a:pt x="105259" y="110257"/>
                  <a:pt x="100546" y="109998"/>
                  <a:pt x="97361" y="109673"/>
                </a:cubicBezTo>
                <a:cubicBezTo>
                  <a:pt x="94176" y="109348"/>
                  <a:pt x="92064" y="109055"/>
                  <a:pt x="90731" y="106942"/>
                </a:cubicBezTo>
                <a:cubicBezTo>
                  <a:pt x="89399" y="104829"/>
                  <a:pt x="90146" y="100117"/>
                  <a:pt x="89366" y="96997"/>
                </a:cubicBezTo>
                <a:cubicBezTo>
                  <a:pt x="88586" y="93877"/>
                  <a:pt x="87090" y="90626"/>
                  <a:pt x="86050" y="88221"/>
                </a:cubicBezTo>
                <a:cubicBezTo>
                  <a:pt x="85010" y="85816"/>
                  <a:pt x="83483" y="85686"/>
                  <a:pt x="83125" y="82566"/>
                </a:cubicBezTo>
                <a:close/>
              </a:path>
            </a:pathLst>
          </a:custGeom>
          <a:noFill/>
          <a:ln cap="flat" cmpd="sng" w="9525">
            <a:solidFill>
              <a:srgbClr val="FFD966"/>
            </a:solidFill>
            <a:prstDash val="solid"/>
            <a:round/>
            <a:headEnd len="med" w="med" type="none"/>
            <a:tailEnd len="med" w="med" type="none"/>
          </a:ln>
          <a:effectLst>
            <a:outerShdw blurRad="28575" rotWithShape="0" algn="bl" dir="5400000" dist="19050">
              <a:srgbClr val="000000">
                <a:alpha val="50000"/>
              </a:srgbClr>
            </a:outerShdw>
          </a:effectLst>
        </p:spPr>
      </p:sp>
      <p:sp>
        <p:nvSpPr>
          <p:cNvPr id="1492" name="Google Shape;14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lt1"/>
                </a:solidFill>
                <a:latin typeface="Nunito Black"/>
                <a:ea typeface="Nunito Black"/>
                <a:cs typeface="Nunito Black"/>
                <a:sym typeface="Nunito Black"/>
              </a:rPr>
              <a:t>11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85C6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/>
        </p:nvSpPr>
        <p:spPr>
          <a:xfrm>
            <a:off x="366250" y="627175"/>
            <a:ext cx="8186700" cy="985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lang="fr" sz="2600">
                <a:solidFill>
                  <a:srgbClr val="FFD966"/>
                </a:solidFill>
                <a:latin typeface="Nunito Black"/>
                <a:ea typeface="Nunito Black"/>
                <a:cs typeface="Nunito Black"/>
                <a:sym typeface="Nunito Black"/>
              </a:rPr>
              <a:t>Classification</a:t>
            </a:r>
            <a:r>
              <a:rPr lang="fr" sz="2600">
                <a:solidFill>
                  <a:srgbClr val="D9D9D9"/>
                </a:solidFill>
                <a:latin typeface="Nunito Black"/>
                <a:ea typeface="Nunito Black"/>
                <a:cs typeface="Nunito Black"/>
                <a:sym typeface="Nunito Black"/>
              </a:rPr>
              <a:t> des </a:t>
            </a:r>
            <a:r>
              <a:rPr lang="fr" sz="2600">
                <a:solidFill>
                  <a:srgbClr val="93C47D"/>
                </a:solidFill>
                <a:latin typeface="Nunito Black"/>
                <a:ea typeface="Nunito Black"/>
                <a:cs typeface="Nunito Black"/>
                <a:sym typeface="Nunito Black"/>
              </a:rPr>
              <a:t>modes trophiques </a:t>
            </a:r>
            <a:endParaRPr sz="2600">
              <a:solidFill>
                <a:srgbClr val="93C47D"/>
              </a:solidFill>
              <a:latin typeface="Nunito Black"/>
              <a:ea typeface="Nunito Black"/>
              <a:cs typeface="Nunito Black"/>
              <a:sym typeface="Nunito Black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lang="fr" sz="2600">
                <a:solidFill>
                  <a:srgbClr val="D9D9D9"/>
                </a:solidFill>
                <a:latin typeface="Nunito Black"/>
                <a:ea typeface="Nunito Black"/>
                <a:cs typeface="Nunito Black"/>
                <a:sym typeface="Nunito Black"/>
              </a:rPr>
              <a:t>des planctons</a:t>
            </a:r>
            <a:endParaRPr sz="2600">
              <a:solidFill>
                <a:srgbClr val="F6B26B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  <p:grpSp>
        <p:nvGrpSpPr>
          <p:cNvPr id="77" name="Google Shape;77;p14"/>
          <p:cNvGrpSpPr/>
          <p:nvPr/>
        </p:nvGrpSpPr>
        <p:grpSpPr>
          <a:xfrm rot="-1940258">
            <a:off x="8475123" y="4940458"/>
            <a:ext cx="259912" cy="144956"/>
            <a:chOff x="384601" y="1610938"/>
            <a:chExt cx="3159748" cy="1762232"/>
          </a:xfrm>
        </p:grpSpPr>
        <p:grpSp>
          <p:nvGrpSpPr>
            <p:cNvPr id="78" name="Google Shape;78;p14"/>
            <p:cNvGrpSpPr/>
            <p:nvPr/>
          </p:nvGrpSpPr>
          <p:grpSpPr>
            <a:xfrm>
              <a:off x="384601" y="1610938"/>
              <a:ext cx="3159748" cy="1762232"/>
              <a:chOff x="450350" y="1480881"/>
              <a:chExt cx="3525718" cy="2525050"/>
            </a:xfrm>
          </p:grpSpPr>
          <p:sp>
            <p:nvSpPr>
              <p:cNvPr id="79" name="Google Shape;79;p14"/>
              <p:cNvSpPr/>
              <p:nvPr/>
            </p:nvSpPr>
            <p:spPr>
              <a:xfrm>
                <a:off x="450350" y="1480881"/>
                <a:ext cx="3012375" cy="2525050"/>
              </a:xfrm>
              <a:custGeom>
                <a:rect b="b" l="l" r="r" t="t"/>
                <a:pathLst>
                  <a:path extrusionOk="0" h="101002" w="120495">
                    <a:moveTo>
                      <a:pt x="21769" y="36517"/>
                    </a:moveTo>
                    <a:cubicBezTo>
                      <a:pt x="22419" y="40807"/>
                      <a:pt x="23621" y="53224"/>
                      <a:pt x="25474" y="60114"/>
                    </a:cubicBezTo>
                    <a:cubicBezTo>
                      <a:pt x="27327" y="67005"/>
                      <a:pt x="29212" y="72367"/>
                      <a:pt x="32885" y="77860"/>
                    </a:cubicBezTo>
                    <a:cubicBezTo>
                      <a:pt x="36558" y="83353"/>
                      <a:pt x="42213" y="89431"/>
                      <a:pt x="47511" y="93071"/>
                    </a:cubicBezTo>
                    <a:cubicBezTo>
                      <a:pt x="52809" y="96711"/>
                      <a:pt x="59277" y="98402"/>
                      <a:pt x="64672" y="99702"/>
                    </a:cubicBezTo>
                    <a:cubicBezTo>
                      <a:pt x="70067" y="101002"/>
                      <a:pt x="75268" y="101067"/>
                      <a:pt x="79883" y="100872"/>
                    </a:cubicBezTo>
                    <a:cubicBezTo>
                      <a:pt x="84498" y="100677"/>
                      <a:pt x="88594" y="99702"/>
                      <a:pt x="92364" y="98532"/>
                    </a:cubicBezTo>
                    <a:cubicBezTo>
                      <a:pt x="96134" y="97362"/>
                      <a:pt x="99027" y="96321"/>
                      <a:pt x="102505" y="93851"/>
                    </a:cubicBezTo>
                    <a:cubicBezTo>
                      <a:pt x="105983" y="91381"/>
                      <a:pt x="110988" y="86278"/>
                      <a:pt x="113231" y="83710"/>
                    </a:cubicBezTo>
                    <a:cubicBezTo>
                      <a:pt x="115474" y="81142"/>
                      <a:pt x="114986" y="81045"/>
                      <a:pt x="115961" y="78445"/>
                    </a:cubicBezTo>
                    <a:cubicBezTo>
                      <a:pt x="116936" y="75845"/>
                      <a:pt x="118334" y="71814"/>
                      <a:pt x="119081" y="68109"/>
                    </a:cubicBezTo>
                    <a:cubicBezTo>
                      <a:pt x="119829" y="64404"/>
                      <a:pt x="120349" y="60178"/>
                      <a:pt x="120446" y="56213"/>
                    </a:cubicBezTo>
                    <a:cubicBezTo>
                      <a:pt x="120544" y="52248"/>
                      <a:pt x="120154" y="47146"/>
                      <a:pt x="119666" y="44318"/>
                    </a:cubicBezTo>
                    <a:cubicBezTo>
                      <a:pt x="119179" y="41490"/>
                      <a:pt x="117749" y="41165"/>
                      <a:pt x="117521" y="39247"/>
                    </a:cubicBezTo>
                    <a:cubicBezTo>
                      <a:pt x="117294" y="37329"/>
                      <a:pt x="118724" y="35250"/>
                      <a:pt x="118301" y="32812"/>
                    </a:cubicBezTo>
                    <a:cubicBezTo>
                      <a:pt x="117879" y="30374"/>
                      <a:pt x="116156" y="26181"/>
                      <a:pt x="114986" y="24621"/>
                    </a:cubicBezTo>
                    <a:cubicBezTo>
                      <a:pt x="113816" y="23061"/>
                      <a:pt x="112288" y="24524"/>
                      <a:pt x="111280" y="23451"/>
                    </a:cubicBezTo>
                    <a:cubicBezTo>
                      <a:pt x="110272" y="22379"/>
                      <a:pt x="110858" y="20624"/>
                      <a:pt x="108940" y="18186"/>
                    </a:cubicBezTo>
                    <a:cubicBezTo>
                      <a:pt x="107023" y="15748"/>
                      <a:pt x="103643" y="11425"/>
                      <a:pt x="99775" y="8825"/>
                    </a:cubicBezTo>
                    <a:cubicBezTo>
                      <a:pt x="95907" y="6225"/>
                      <a:pt x="91325" y="3885"/>
                      <a:pt x="85734" y="2585"/>
                    </a:cubicBezTo>
                    <a:cubicBezTo>
                      <a:pt x="80144" y="1285"/>
                      <a:pt x="72213" y="309"/>
                      <a:pt x="66232" y="1024"/>
                    </a:cubicBezTo>
                    <a:cubicBezTo>
                      <a:pt x="60252" y="1739"/>
                      <a:pt x="54336" y="4437"/>
                      <a:pt x="49851" y="6875"/>
                    </a:cubicBezTo>
                    <a:cubicBezTo>
                      <a:pt x="45366" y="9313"/>
                      <a:pt x="42050" y="12822"/>
                      <a:pt x="39320" y="15650"/>
                    </a:cubicBezTo>
                    <a:cubicBezTo>
                      <a:pt x="36590" y="18478"/>
                      <a:pt x="34933" y="21663"/>
                      <a:pt x="33470" y="23841"/>
                    </a:cubicBezTo>
                    <a:cubicBezTo>
                      <a:pt x="32008" y="26019"/>
                      <a:pt x="31520" y="28261"/>
                      <a:pt x="30545" y="28716"/>
                    </a:cubicBezTo>
                    <a:cubicBezTo>
                      <a:pt x="29570" y="29171"/>
                      <a:pt x="27749" y="29139"/>
                      <a:pt x="27619" y="26571"/>
                    </a:cubicBezTo>
                    <a:cubicBezTo>
                      <a:pt x="27489" y="24003"/>
                      <a:pt x="29146" y="16885"/>
                      <a:pt x="29764" y="13310"/>
                    </a:cubicBezTo>
                    <a:cubicBezTo>
                      <a:pt x="30382" y="9735"/>
                      <a:pt x="31097" y="7038"/>
                      <a:pt x="31325" y="5120"/>
                    </a:cubicBezTo>
                    <a:cubicBezTo>
                      <a:pt x="31553" y="3202"/>
                      <a:pt x="31683" y="2649"/>
                      <a:pt x="31130" y="1804"/>
                    </a:cubicBezTo>
                    <a:cubicBezTo>
                      <a:pt x="30577" y="959"/>
                      <a:pt x="29114" y="147"/>
                      <a:pt x="28009" y="49"/>
                    </a:cubicBezTo>
                    <a:cubicBezTo>
                      <a:pt x="26904" y="-48"/>
                      <a:pt x="26157" y="569"/>
                      <a:pt x="24499" y="1219"/>
                    </a:cubicBezTo>
                    <a:cubicBezTo>
                      <a:pt x="22842" y="1869"/>
                      <a:pt x="20697" y="1902"/>
                      <a:pt x="18064" y="3950"/>
                    </a:cubicBezTo>
                    <a:cubicBezTo>
                      <a:pt x="15431" y="5998"/>
                      <a:pt x="11531" y="9800"/>
                      <a:pt x="8703" y="13505"/>
                    </a:cubicBezTo>
                    <a:cubicBezTo>
                      <a:pt x="5875" y="17210"/>
                      <a:pt x="2397" y="22476"/>
                      <a:pt x="1097" y="26181"/>
                    </a:cubicBezTo>
                    <a:cubicBezTo>
                      <a:pt x="-203" y="29886"/>
                      <a:pt x="-398" y="34112"/>
                      <a:pt x="902" y="35737"/>
                    </a:cubicBezTo>
                    <a:cubicBezTo>
                      <a:pt x="2202" y="37362"/>
                      <a:pt x="5973" y="36127"/>
                      <a:pt x="8898" y="35932"/>
                    </a:cubicBezTo>
                    <a:cubicBezTo>
                      <a:pt x="11823" y="35737"/>
                      <a:pt x="16341" y="34827"/>
                      <a:pt x="18454" y="34567"/>
                    </a:cubicBezTo>
                    <a:cubicBezTo>
                      <a:pt x="20567" y="34307"/>
                      <a:pt x="21022" y="34047"/>
                      <a:pt x="21574" y="34372"/>
                    </a:cubicBezTo>
                    <a:cubicBezTo>
                      <a:pt x="22127" y="34697"/>
                      <a:pt x="21119" y="32227"/>
                      <a:pt x="21769" y="3651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B7B7B7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sp>
          <p:sp>
            <p:nvSpPr>
              <p:cNvPr id="80" name="Google Shape;80;p14"/>
              <p:cNvSpPr/>
              <p:nvPr/>
            </p:nvSpPr>
            <p:spPr>
              <a:xfrm>
                <a:off x="3433418" y="2205729"/>
                <a:ext cx="542650" cy="576350"/>
              </a:xfrm>
              <a:custGeom>
                <a:rect b="b" l="l" r="r" t="t"/>
                <a:pathLst>
                  <a:path extrusionOk="0" h="23054" w="21706">
                    <a:moveTo>
                      <a:pt x="148" y="15519"/>
                    </a:moveTo>
                    <a:cubicBezTo>
                      <a:pt x="603" y="14511"/>
                      <a:pt x="2781" y="13861"/>
                      <a:pt x="3463" y="12593"/>
                    </a:cubicBezTo>
                    <a:cubicBezTo>
                      <a:pt x="4146" y="11325"/>
                      <a:pt x="3853" y="9506"/>
                      <a:pt x="4243" y="7913"/>
                    </a:cubicBezTo>
                    <a:cubicBezTo>
                      <a:pt x="4633" y="6321"/>
                      <a:pt x="4925" y="4273"/>
                      <a:pt x="5803" y="3038"/>
                    </a:cubicBezTo>
                    <a:cubicBezTo>
                      <a:pt x="6681" y="1803"/>
                      <a:pt x="8404" y="925"/>
                      <a:pt x="9509" y="502"/>
                    </a:cubicBezTo>
                    <a:cubicBezTo>
                      <a:pt x="10614" y="79"/>
                      <a:pt x="11264" y="-343"/>
                      <a:pt x="12434" y="502"/>
                    </a:cubicBezTo>
                    <a:cubicBezTo>
                      <a:pt x="13604" y="1347"/>
                      <a:pt x="15294" y="3980"/>
                      <a:pt x="16529" y="5573"/>
                    </a:cubicBezTo>
                    <a:cubicBezTo>
                      <a:pt x="17764" y="7166"/>
                      <a:pt x="18999" y="8368"/>
                      <a:pt x="19844" y="10058"/>
                    </a:cubicBezTo>
                    <a:cubicBezTo>
                      <a:pt x="20689" y="11748"/>
                      <a:pt x="21437" y="13926"/>
                      <a:pt x="21600" y="15714"/>
                    </a:cubicBezTo>
                    <a:cubicBezTo>
                      <a:pt x="21763" y="17502"/>
                      <a:pt x="21698" y="19777"/>
                      <a:pt x="20820" y="20784"/>
                    </a:cubicBezTo>
                    <a:cubicBezTo>
                      <a:pt x="19942" y="21792"/>
                      <a:pt x="17797" y="21434"/>
                      <a:pt x="16334" y="21759"/>
                    </a:cubicBezTo>
                    <a:cubicBezTo>
                      <a:pt x="14871" y="22084"/>
                      <a:pt x="13864" y="22572"/>
                      <a:pt x="12044" y="22734"/>
                    </a:cubicBezTo>
                    <a:cubicBezTo>
                      <a:pt x="10224" y="22897"/>
                      <a:pt x="7168" y="22734"/>
                      <a:pt x="5413" y="22734"/>
                    </a:cubicBezTo>
                    <a:cubicBezTo>
                      <a:pt x="3658" y="22734"/>
                      <a:pt x="2293" y="23417"/>
                      <a:pt x="1513" y="22734"/>
                    </a:cubicBezTo>
                    <a:cubicBezTo>
                      <a:pt x="733" y="22052"/>
                      <a:pt x="961" y="19842"/>
                      <a:pt x="733" y="18639"/>
                    </a:cubicBezTo>
                    <a:cubicBezTo>
                      <a:pt x="506" y="17437"/>
                      <a:pt x="-307" y="16527"/>
                      <a:pt x="148" y="15519"/>
                    </a:cubicBezTo>
                    <a:close/>
                  </a:path>
                </a:pathLst>
              </a:custGeom>
              <a:solidFill>
                <a:srgbClr val="FFFF00"/>
              </a:solidFill>
              <a:ln cap="flat" cmpd="sng" w="9525">
                <a:solidFill>
                  <a:srgbClr val="B7B7B7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sp>
          <p:sp>
            <p:nvSpPr>
              <p:cNvPr id="81" name="Google Shape;81;p14"/>
              <p:cNvSpPr/>
              <p:nvPr/>
            </p:nvSpPr>
            <p:spPr>
              <a:xfrm>
                <a:off x="2330019" y="2139666"/>
                <a:ext cx="407500" cy="495075"/>
              </a:xfrm>
              <a:custGeom>
                <a:rect b="b" l="l" r="r" t="t"/>
                <a:pathLst>
                  <a:path extrusionOk="0" h="19803" w="16300">
                    <a:moveTo>
                      <a:pt x="16" y="12700"/>
                    </a:moveTo>
                    <a:cubicBezTo>
                      <a:pt x="49" y="10587"/>
                      <a:pt x="1121" y="7468"/>
                      <a:pt x="1771" y="5680"/>
                    </a:cubicBezTo>
                    <a:cubicBezTo>
                      <a:pt x="2421" y="3892"/>
                      <a:pt x="2518" y="2917"/>
                      <a:pt x="3916" y="1974"/>
                    </a:cubicBezTo>
                    <a:cubicBezTo>
                      <a:pt x="5314" y="1031"/>
                      <a:pt x="8434" y="-73"/>
                      <a:pt x="10157" y="24"/>
                    </a:cubicBezTo>
                    <a:cubicBezTo>
                      <a:pt x="11880" y="122"/>
                      <a:pt x="13342" y="1129"/>
                      <a:pt x="14252" y="2559"/>
                    </a:cubicBezTo>
                    <a:cubicBezTo>
                      <a:pt x="15162" y="3989"/>
                      <a:pt x="15292" y="6752"/>
                      <a:pt x="15617" y="8605"/>
                    </a:cubicBezTo>
                    <a:cubicBezTo>
                      <a:pt x="15942" y="10458"/>
                      <a:pt x="16397" y="12147"/>
                      <a:pt x="16202" y="13675"/>
                    </a:cubicBezTo>
                    <a:cubicBezTo>
                      <a:pt x="16007" y="15203"/>
                      <a:pt x="15097" y="16763"/>
                      <a:pt x="14447" y="17771"/>
                    </a:cubicBezTo>
                    <a:cubicBezTo>
                      <a:pt x="13797" y="18779"/>
                      <a:pt x="13342" y="19559"/>
                      <a:pt x="12302" y="19721"/>
                    </a:cubicBezTo>
                    <a:cubicBezTo>
                      <a:pt x="11262" y="19884"/>
                      <a:pt x="9636" y="18876"/>
                      <a:pt x="8206" y="18746"/>
                    </a:cubicBezTo>
                    <a:cubicBezTo>
                      <a:pt x="6776" y="18616"/>
                      <a:pt x="4826" y="19006"/>
                      <a:pt x="3721" y="18941"/>
                    </a:cubicBezTo>
                    <a:cubicBezTo>
                      <a:pt x="2616" y="18876"/>
                      <a:pt x="2194" y="19396"/>
                      <a:pt x="1576" y="18356"/>
                    </a:cubicBezTo>
                    <a:cubicBezTo>
                      <a:pt x="959" y="17316"/>
                      <a:pt x="-16" y="14813"/>
                      <a:pt x="16" y="1270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rgbClr val="B7B7B7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sp>
          <p:sp>
            <p:nvSpPr>
              <p:cNvPr id="82" name="Google Shape;82;p14"/>
              <p:cNvSpPr/>
              <p:nvPr/>
            </p:nvSpPr>
            <p:spPr>
              <a:xfrm>
                <a:off x="2999873" y="2070247"/>
                <a:ext cx="410450" cy="544375"/>
              </a:xfrm>
              <a:custGeom>
                <a:rect b="b" l="l" r="r" t="t"/>
                <a:pathLst>
                  <a:path extrusionOk="0" h="21775" w="16418">
                    <a:moveTo>
                      <a:pt x="134" y="14892"/>
                    </a:moveTo>
                    <a:cubicBezTo>
                      <a:pt x="-256" y="12454"/>
                      <a:pt x="329" y="9107"/>
                      <a:pt x="914" y="6897"/>
                    </a:cubicBezTo>
                    <a:cubicBezTo>
                      <a:pt x="1499" y="4687"/>
                      <a:pt x="2214" y="2769"/>
                      <a:pt x="3644" y="1631"/>
                    </a:cubicBezTo>
                    <a:cubicBezTo>
                      <a:pt x="5074" y="493"/>
                      <a:pt x="7641" y="-189"/>
                      <a:pt x="9494" y="71"/>
                    </a:cubicBezTo>
                    <a:cubicBezTo>
                      <a:pt x="11347" y="331"/>
                      <a:pt x="13622" y="1306"/>
                      <a:pt x="14760" y="3191"/>
                    </a:cubicBezTo>
                    <a:cubicBezTo>
                      <a:pt x="15898" y="5076"/>
                      <a:pt x="16515" y="8684"/>
                      <a:pt x="16320" y="11382"/>
                    </a:cubicBezTo>
                    <a:cubicBezTo>
                      <a:pt x="16125" y="14080"/>
                      <a:pt x="15768" y="17687"/>
                      <a:pt x="13590" y="19377"/>
                    </a:cubicBezTo>
                    <a:cubicBezTo>
                      <a:pt x="11412" y="21067"/>
                      <a:pt x="5497" y="22271"/>
                      <a:pt x="3254" y="21523"/>
                    </a:cubicBezTo>
                    <a:cubicBezTo>
                      <a:pt x="1011" y="20776"/>
                      <a:pt x="524" y="17330"/>
                      <a:pt x="134" y="14892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rgbClr val="B7B7B7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sp>
          <p:sp>
            <p:nvSpPr>
              <p:cNvPr id="83" name="Google Shape;83;p14"/>
              <p:cNvSpPr/>
              <p:nvPr/>
            </p:nvSpPr>
            <p:spPr>
              <a:xfrm>
                <a:off x="1559109" y="2513285"/>
                <a:ext cx="563900" cy="632950"/>
              </a:xfrm>
              <a:custGeom>
                <a:rect b="b" l="l" r="r" t="t"/>
                <a:pathLst>
                  <a:path extrusionOk="0" h="25318" w="22556">
                    <a:moveTo>
                      <a:pt x="22467" y="12772"/>
                    </a:moveTo>
                    <a:cubicBezTo>
                      <a:pt x="22825" y="11049"/>
                      <a:pt x="20777" y="12350"/>
                      <a:pt x="19737" y="11797"/>
                    </a:cubicBezTo>
                    <a:cubicBezTo>
                      <a:pt x="18697" y="11245"/>
                      <a:pt x="17332" y="10465"/>
                      <a:pt x="16227" y="9457"/>
                    </a:cubicBezTo>
                    <a:cubicBezTo>
                      <a:pt x="15122" y="8450"/>
                      <a:pt x="14050" y="7117"/>
                      <a:pt x="13107" y="5752"/>
                    </a:cubicBezTo>
                    <a:cubicBezTo>
                      <a:pt x="12164" y="4387"/>
                      <a:pt x="11709" y="2176"/>
                      <a:pt x="10571" y="1266"/>
                    </a:cubicBezTo>
                    <a:cubicBezTo>
                      <a:pt x="9433" y="356"/>
                      <a:pt x="7646" y="-424"/>
                      <a:pt x="6281" y="291"/>
                    </a:cubicBezTo>
                    <a:cubicBezTo>
                      <a:pt x="4916" y="1006"/>
                      <a:pt x="3389" y="3347"/>
                      <a:pt x="2381" y="5557"/>
                    </a:cubicBezTo>
                    <a:cubicBezTo>
                      <a:pt x="1374" y="7767"/>
                      <a:pt x="529" y="10789"/>
                      <a:pt x="236" y="13552"/>
                    </a:cubicBezTo>
                    <a:cubicBezTo>
                      <a:pt x="-56" y="16315"/>
                      <a:pt x="-121" y="20313"/>
                      <a:pt x="626" y="22133"/>
                    </a:cubicBezTo>
                    <a:cubicBezTo>
                      <a:pt x="1374" y="23953"/>
                      <a:pt x="3324" y="23953"/>
                      <a:pt x="4721" y="24473"/>
                    </a:cubicBezTo>
                    <a:cubicBezTo>
                      <a:pt x="6119" y="24993"/>
                      <a:pt x="7321" y="25383"/>
                      <a:pt x="9011" y="25253"/>
                    </a:cubicBezTo>
                    <a:cubicBezTo>
                      <a:pt x="10701" y="25123"/>
                      <a:pt x="13432" y="24213"/>
                      <a:pt x="14862" y="23693"/>
                    </a:cubicBezTo>
                    <a:cubicBezTo>
                      <a:pt x="16292" y="23173"/>
                      <a:pt x="16325" y="23953"/>
                      <a:pt x="17592" y="22133"/>
                    </a:cubicBezTo>
                    <a:cubicBezTo>
                      <a:pt x="18860" y="20313"/>
                      <a:pt x="22110" y="14495"/>
                      <a:pt x="22467" y="12772"/>
                    </a:cubicBezTo>
                    <a:close/>
                  </a:path>
                </a:pathLst>
              </a:custGeom>
              <a:solidFill>
                <a:srgbClr val="FFFF00"/>
              </a:solidFill>
              <a:ln cap="flat" cmpd="sng" w="9525">
                <a:solidFill>
                  <a:srgbClr val="B7B7B7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sp>
          <p:sp>
            <p:nvSpPr>
              <p:cNvPr id="84" name="Google Shape;84;p14"/>
              <p:cNvSpPr/>
              <p:nvPr/>
            </p:nvSpPr>
            <p:spPr>
              <a:xfrm>
                <a:off x="2705825" y="2820590"/>
                <a:ext cx="420900" cy="202125"/>
              </a:xfrm>
              <a:custGeom>
                <a:rect b="b" l="l" r="r" t="t"/>
                <a:pathLst>
                  <a:path extrusionOk="0" h="8085" w="16836">
                    <a:moveTo>
                      <a:pt x="0" y="8085"/>
                    </a:moveTo>
                    <a:cubicBezTo>
                      <a:pt x="780" y="7663"/>
                      <a:pt x="2957" y="6785"/>
                      <a:pt x="4680" y="5550"/>
                    </a:cubicBezTo>
                    <a:cubicBezTo>
                      <a:pt x="6403" y="4315"/>
                      <a:pt x="8743" y="1552"/>
                      <a:pt x="10336" y="674"/>
                    </a:cubicBezTo>
                    <a:cubicBezTo>
                      <a:pt x="11929" y="-204"/>
                      <a:pt x="13164" y="-41"/>
                      <a:pt x="14236" y="284"/>
                    </a:cubicBezTo>
                    <a:cubicBezTo>
                      <a:pt x="15309" y="609"/>
                      <a:pt x="16511" y="1584"/>
                      <a:pt x="16771" y="2624"/>
                    </a:cubicBezTo>
                    <a:cubicBezTo>
                      <a:pt x="17031" y="3664"/>
                      <a:pt x="15959" y="5875"/>
                      <a:pt x="15796" y="6525"/>
                    </a:cubicBezTo>
                  </a:path>
                </a:pathLst>
              </a:custGeom>
              <a:solidFill>
                <a:srgbClr val="6FA8DC"/>
              </a:solidFill>
              <a:ln cap="flat" cmpd="sng" w="9525">
                <a:solidFill>
                  <a:srgbClr val="B7B7B7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sp>
          <p:sp>
            <p:nvSpPr>
              <p:cNvPr id="85" name="Google Shape;85;p14"/>
              <p:cNvSpPr/>
              <p:nvPr/>
            </p:nvSpPr>
            <p:spPr>
              <a:xfrm>
                <a:off x="2689066" y="2984385"/>
                <a:ext cx="467325" cy="260550"/>
              </a:xfrm>
              <a:custGeom>
                <a:rect b="b" l="l" r="r" t="t"/>
                <a:pathLst>
                  <a:path extrusionOk="0" h="10422" w="18693">
                    <a:moveTo>
                      <a:pt x="670" y="1924"/>
                    </a:moveTo>
                    <a:cubicBezTo>
                      <a:pt x="-1410" y="2477"/>
                      <a:pt x="2425" y="2444"/>
                      <a:pt x="3595" y="3484"/>
                    </a:cubicBezTo>
                    <a:cubicBezTo>
                      <a:pt x="4765" y="4524"/>
                      <a:pt x="6260" y="7027"/>
                      <a:pt x="7690" y="8164"/>
                    </a:cubicBezTo>
                    <a:cubicBezTo>
                      <a:pt x="9120" y="9302"/>
                      <a:pt x="10713" y="10082"/>
                      <a:pt x="12176" y="10309"/>
                    </a:cubicBezTo>
                    <a:cubicBezTo>
                      <a:pt x="13639" y="10537"/>
                      <a:pt x="15394" y="10277"/>
                      <a:pt x="16466" y="9529"/>
                    </a:cubicBezTo>
                    <a:cubicBezTo>
                      <a:pt x="17539" y="8782"/>
                      <a:pt x="18676" y="7384"/>
                      <a:pt x="18611" y="5824"/>
                    </a:cubicBezTo>
                    <a:cubicBezTo>
                      <a:pt x="18546" y="4264"/>
                      <a:pt x="19066" y="819"/>
                      <a:pt x="16076" y="169"/>
                    </a:cubicBezTo>
                    <a:cubicBezTo>
                      <a:pt x="13086" y="-481"/>
                      <a:pt x="2750" y="1372"/>
                      <a:pt x="670" y="1924"/>
                    </a:cubicBezTo>
                    <a:close/>
                  </a:path>
                </a:pathLst>
              </a:custGeom>
              <a:solidFill>
                <a:srgbClr val="6FA8DC"/>
              </a:solidFill>
              <a:ln cap="flat" cmpd="sng" w="9525">
                <a:solidFill>
                  <a:srgbClr val="B7B7B7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sp>
          <p:sp>
            <p:nvSpPr>
              <p:cNvPr id="86" name="Google Shape;86;p14"/>
              <p:cNvSpPr/>
              <p:nvPr/>
            </p:nvSpPr>
            <p:spPr>
              <a:xfrm>
                <a:off x="984825" y="2159775"/>
                <a:ext cx="165750" cy="204775"/>
              </a:xfrm>
              <a:custGeom>
                <a:rect b="b" l="l" r="r" t="t"/>
                <a:pathLst>
                  <a:path extrusionOk="0" h="8191" w="6630">
                    <a:moveTo>
                      <a:pt x="0" y="8191"/>
                    </a:moveTo>
                    <a:cubicBezTo>
                      <a:pt x="1571" y="5049"/>
                      <a:pt x="5778" y="3408"/>
                      <a:pt x="6630" y="0"/>
                    </a:cubicBezTo>
                  </a:path>
                </a:pathLst>
              </a:custGeom>
              <a:noFill/>
              <a:ln cap="flat" cmpd="sng" w="9525">
                <a:solidFill>
                  <a:srgbClr val="B7B7B7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sp>
        </p:grpSp>
        <p:sp>
          <p:nvSpPr>
            <p:cNvPr id="87" name="Google Shape;87;p14"/>
            <p:cNvSpPr/>
            <p:nvPr/>
          </p:nvSpPr>
          <p:spPr>
            <a:xfrm>
              <a:off x="2340175" y="2232925"/>
              <a:ext cx="58500" cy="633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2774075" y="2198775"/>
              <a:ext cx="87900" cy="97500"/>
            </a:xfrm>
            <a:prstGeom prst="ellipse">
              <a:avLst/>
            </a:prstGeom>
            <a:solidFill>
              <a:srgbClr val="FF00FF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14"/>
          <p:cNvGrpSpPr/>
          <p:nvPr/>
        </p:nvGrpSpPr>
        <p:grpSpPr>
          <a:xfrm rot="2886057">
            <a:off x="8618613" y="4330932"/>
            <a:ext cx="1456151" cy="1404907"/>
            <a:chOff x="7498293" y="28575"/>
            <a:chExt cx="1456195" cy="1404950"/>
          </a:xfrm>
        </p:grpSpPr>
        <p:grpSp>
          <p:nvGrpSpPr>
            <p:cNvPr id="90" name="Google Shape;90;p14"/>
            <p:cNvGrpSpPr/>
            <p:nvPr/>
          </p:nvGrpSpPr>
          <p:grpSpPr>
            <a:xfrm rot="-1807149">
              <a:off x="7590411" y="452891"/>
              <a:ext cx="1271960" cy="709388"/>
              <a:chOff x="384601" y="1610938"/>
              <a:chExt cx="3159748" cy="1762232"/>
            </a:xfrm>
          </p:grpSpPr>
          <p:grpSp>
            <p:nvGrpSpPr>
              <p:cNvPr id="91" name="Google Shape;91;p14"/>
              <p:cNvGrpSpPr/>
              <p:nvPr/>
            </p:nvGrpSpPr>
            <p:grpSpPr>
              <a:xfrm>
                <a:off x="384601" y="1610938"/>
                <a:ext cx="3159748" cy="1762232"/>
                <a:chOff x="450350" y="1480881"/>
                <a:chExt cx="3525718" cy="2525050"/>
              </a:xfrm>
            </p:grpSpPr>
            <p:sp>
              <p:nvSpPr>
                <p:cNvPr id="92" name="Google Shape;92;p14"/>
                <p:cNvSpPr/>
                <p:nvPr/>
              </p:nvSpPr>
              <p:spPr>
                <a:xfrm>
                  <a:off x="450350" y="1480881"/>
                  <a:ext cx="3012375" cy="2525050"/>
                </a:xfrm>
                <a:custGeom>
                  <a:rect b="b" l="l" r="r" t="t"/>
                  <a:pathLst>
                    <a:path extrusionOk="0" h="101002" w="120495">
                      <a:moveTo>
                        <a:pt x="21769" y="36517"/>
                      </a:moveTo>
                      <a:cubicBezTo>
                        <a:pt x="22419" y="40807"/>
                        <a:pt x="23621" y="53224"/>
                        <a:pt x="25474" y="60114"/>
                      </a:cubicBezTo>
                      <a:cubicBezTo>
                        <a:pt x="27327" y="67005"/>
                        <a:pt x="29212" y="72367"/>
                        <a:pt x="32885" y="77860"/>
                      </a:cubicBezTo>
                      <a:cubicBezTo>
                        <a:pt x="36558" y="83353"/>
                        <a:pt x="42213" y="89431"/>
                        <a:pt x="47511" y="93071"/>
                      </a:cubicBezTo>
                      <a:cubicBezTo>
                        <a:pt x="52809" y="96711"/>
                        <a:pt x="59277" y="98402"/>
                        <a:pt x="64672" y="99702"/>
                      </a:cubicBezTo>
                      <a:cubicBezTo>
                        <a:pt x="70067" y="101002"/>
                        <a:pt x="75268" y="101067"/>
                        <a:pt x="79883" y="100872"/>
                      </a:cubicBezTo>
                      <a:cubicBezTo>
                        <a:pt x="84498" y="100677"/>
                        <a:pt x="88594" y="99702"/>
                        <a:pt x="92364" y="98532"/>
                      </a:cubicBezTo>
                      <a:cubicBezTo>
                        <a:pt x="96134" y="97362"/>
                        <a:pt x="99027" y="96321"/>
                        <a:pt x="102505" y="93851"/>
                      </a:cubicBezTo>
                      <a:cubicBezTo>
                        <a:pt x="105983" y="91381"/>
                        <a:pt x="110988" y="86278"/>
                        <a:pt x="113231" y="83710"/>
                      </a:cubicBezTo>
                      <a:cubicBezTo>
                        <a:pt x="115474" y="81142"/>
                        <a:pt x="114986" y="81045"/>
                        <a:pt x="115961" y="78445"/>
                      </a:cubicBezTo>
                      <a:cubicBezTo>
                        <a:pt x="116936" y="75845"/>
                        <a:pt x="118334" y="71814"/>
                        <a:pt x="119081" y="68109"/>
                      </a:cubicBezTo>
                      <a:cubicBezTo>
                        <a:pt x="119829" y="64404"/>
                        <a:pt x="120349" y="60178"/>
                        <a:pt x="120446" y="56213"/>
                      </a:cubicBezTo>
                      <a:cubicBezTo>
                        <a:pt x="120544" y="52248"/>
                        <a:pt x="120154" y="47146"/>
                        <a:pt x="119666" y="44318"/>
                      </a:cubicBezTo>
                      <a:cubicBezTo>
                        <a:pt x="119179" y="41490"/>
                        <a:pt x="117749" y="41165"/>
                        <a:pt x="117521" y="39247"/>
                      </a:cubicBezTo>
                      <a:cubicBezTo>
                        <a:pt x="117294" y="37329"/>
                        <a:pt x="118724" y="35250"/>
                        <a:pt x="118301" y="32812"/>
                      </a:cubicBezTo>
                      <a:cubicBezTo>
                        <a:pt x="117879" y="30374"/>
                        <a:pt x="116156" y="26181"/>
                        <a:pt x="114986" y="24621"/>
                      </a:cubicBezTo>
                      <a:cubicBezTo>
                        <a:pt x="113816" y="23061"/>
                        <a:pt x="112288" y="24524"/>
                        <a:pt x="111280" y="23451"/>
                      </a:cubicBezTo>
                      <a:cubicBezTo>
                        <a:pt x="110272" y="22379"/>
                        <a:pt x="110858" y="20624"/>
                        <a:pt x="108940" y="18186"/>
                      </a:cubicBezTo>
                      <a:cubicBezTo>
                        <a:pt x="107023" y="15748"/>
                        <a:pt x="103643" y="11425"/>
                        <a:pt x="99775" y="8825"/>
                      </a:cubicBezTo>
                      <a:cubicBezTo>
                        <a:pt x="95907" y="6225"/>
                        <a:pt x="91325" y="3885"/>
                        <a:pt x="85734" y="2585"/>
                      </a:cubicBezTo>
                      <a:cubicBezTo>
                        <a:pt x="80144" y="1285"/>
                        <a:pt x="72213" y="309"/>
                        <a:pt x="66232" y="1024"/>
                      </a:cubicBezTo>
                      <a:cubicBezTo>
                        <a:pt x="60252" y="1739"/>
                        <a:pt x="54336" y="4437"/>
                        <a:pt x="49851" y="6875"/>
                      </a:cubicBezTo>
                      <a:cubicBezTo>
                        <a:pt x="45366" y="9313"/>
                        <a:pt x="42050" y="12822"/>
                        <a:pt x="39320" y="15650"/>
                      </a:cubicBezTo>
                      <a:cubicBezTo>
                        <a:pt x="36590" y="18478"/>
                        <a:pt x="34933" y="21663"/>
                        <a:pt x="33470" y="23841"/>
                      </a:cubicBezTo>
                      <a:cubicBezTo>
                        <a:pt x="32008" y="26019"/>
                        <a:pt x="31520" y="28261"/>
                        <a:pt x="30545" y="28716"/>
                      </a:cubicBezTo>
                      <a:cubicBezTo>
                        <a:pt x="29570" y="29171"/>
                        <a:pt x="27749" y="29139"/>
                        <a:pt x="27619" y="26571"/>
                      </a:cubicBezTo>
                      <a:cubicBezTo>
                        <a:pt x="27489" y="24003"/>
                        <a:pt x="29146" y="16885"/>
                        <a:pt x="29764" y="13310"/>
                      </a:cubicBezTo>
                      <a:cubicBezTo>
                        <a:pt x="30382" y="9735"/>
                        <a:pt x="31097" y="7038"/>
                        <a:pt x="31325" y="5120"/>
                      </a:cubicBezTo>
                      <a:cubicBezTo>
                        <a:pt x="31553" y="3202"/>
                        <a:pt x="31683" y="2649"/>
                        <a:pt x="31130" y="1804"/>
                      </a:cubicBezTo>
                      <a:cubicBezTo>
                        <a:pt x="30577" y="959"/>
                        <a:pt x="29114" y="147"/>
                        <a:pt x="28009" y="49"/>
                      </a:cubicBezTo>
                      <a:cubicBezTo>
                        <a:pt x="26904" y="-48"/>
                        <a:pt x="26157" y="569"/>
                        <a:pt x="24499" y="1219"/>
                      </a:cubicBezTo>
                      <a:cubicBezTo>
                        <a:pt x="22842" y="1869"/>
                        <a:pt x="20697" y="1902"/>
                        <a:pt x="18064" y="3950"/>
                      </a:cubicBezTo>
                      <a:cubicBezTo>
                        <a:pt x="15431" y="5998"/>
                        <a:pt x="11531" y="9800"/>
                        <a:pt x="8703" y="13505"/>
                      </a:cubicBezTo>
                      <a:cubicBezTo>
                        <a:pt x="5875" y="17210"/>
                        <a:pt x="2397" y="22476"/>
                        <a:pt x="1097" y="26181"/>
                      </a:cubicBezTo>
                      <a:cubicBezTo>
                        <a:pt x="-203" y="29886"/>
                        <a:pt x="-398" y="34112"/>
                        <a:pt x="902" y="35737"/>
                      </a:cubicBezTo>
                      <a:cubicBezTo>
                        <a:pt x="2202" y="37362"/>
                        <a:pt x="5973" y="36127"/>
                        <a:pt x="8898" y="35932"/>
                      </a:cubicBezTo>
                      <a:cubicBezTo>
                        <a:pt x="11823" y="35737"/>
                        <a:pt x="16341" y="34827"/>
                        <a:pt x="18454" y="34567"/>
                      </a:cubicBezTo>
                      <a:cubicBezTo>
                        <a:pt x="20567" y="34307"/>
                        <a:pt x="21022" y="34047"/>
                        <a:pt x="21574" y="34372"/>
                      </a:cubicBezTo>
                      <a:cubicBezTo>
                        <a:pt x="22127" y="34697"/>
                        <a:pt x="21119" y="32227"/>
                        <a:pt x="21769" y="36517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</p:sp>
            <p:sp>
              <p:nvSpPr>
                <p:cNvPr id="93" name="Google Shape;93;p14"/>
                <p:cNvSpPr/>
                <p:nvPr/>
              </p:nvSpPr>
              <p:spPr>
                <a:xfrm>
                  <a:off x="3433418" y="2205729"/>
                  <a:ext cx="542650" cy="576350"/>
                </a:xfrm>
                <a:custGeom>
                  <a:rect b="b" l="l" r="r" t="t"/>
                  <a:pathLst>
                    <a:path extrusionOk="0" h="23054" w="21706">
                      <a:moveTo>
                        <a:pt x="148" y="15519"/>
                      </a:moveTo>
                      <a:cubicBezTo>
                        <a:pt x="603" y="14511"/>
                        <a:pt x="2781" y="13861"/>
                        <a:pt x="3463" y="12593"/>
                      </a:cubicBezTo>
                      <a:cubicBezTo>
                        <a:pt x="4146" y="11325"/>
                        <a:pt x="3853" y="9506"/>
                        <a:pt x="4243" y="7913"/>
                      </a:cubicBezTo>
                      <a:cubicBezTo>
                        <a:pt x="4633" y="6321"/>
                        <a:pt x="4925" y="4273"/>
                        <a:pt x="5803" y="3038"/>
                      </a:cubicBezTo>
                      <a:cubicBezTo>
                        <a:pt x="6681" y="1803"/>
                        <a:pt x="8404" y="925"/>
                        <a:pt x="9509" y="502"/>
                      </a:cubicBezTo>
                      <a:cubicBezTo>
                        <a:pt x="10614" y="79"/>
                        <a:pt x="11264" y="-343"/>
                        <a:pt x="12434" y="502"/>
                      </a:cubicBezTo>
                      <a:cubicBezTo>
                        <a:pt x="13604" y="1347"/>
                        <a:pt x="15294" y="3980"/>
                        <a:pt x="16529" y="5573"/>
                      </a:cubicBezTo>
                      <a:cubicBezTo>
                        <a:pt x="17764" y="7166"/>
                        <a:pt x="18999" y="8368"/>
                        <a:pt x="19844" y="10058"/>
                      </a:cubicBezTo>
                      <a:cubicBezTo>
                        <a:pt x="20689" y="11748"/>
                        <a:pt x="21437" y="13926"/>
                        <a:pt x="21600" y="15714"/>
                      </a:cubicBezTo>
                      <a:cubicBezTo>
                        <a:pt x="21763" y="17502"/>
                        <a:pt x="21698" y="19777"/>
                        <a:pt x="20820" y="20784"/>
                      </a:cubicBezTo>
                      <a:cubicBezTo>
                        <a:pt x="19942" y="21792"/>
                        <a:pt x="17797" y="21434"/>
                        <a:pt x="16334" y="21759"/>
                      </a:cubicBezTo>
                      <a:cubicBezTo>
                        <a:pt x="14871" y="22084"/>
                        <a:pt x="13864" y="22572"/>
                        <a:pt x="12044" y="22734"/>
                      </a:cubicBezTo>
                      <a:cubicBezTo>
                        <a:pt x="10224" y="22897"/>
                        <a:pt x="7168" y="22734"/>
                        <a:pt x="5413" y="22734"/>
                      </a:cubicBezTo>
                      <a:cubicBezTo>
                        <a:pt x="3658" y="22734"/>
                        <a:pt x="2293" y="23417"/>
                        <a:pt x="1513" y="22734"/>
                      </a:cubicBezTo>
                      <a:cubicBezTo>
                        <a:pt x="733" y="22052"/>
                        <a:pt x="961" y="19842"/>
                        <a:pt x="733" y="18639"/>
                      </a:cubicBezTo>
                      <a:cubicBezTo>
                        <a:pt x="506" y="17437"/>
                        <a:pt x="-307" y="16527"/>
                        <a:pt x="148" y="15519"/>
                      </a:cubicBezTo>
                      <a:close/>
                    </a:path>
                  </a:pathLst>
                </a:custGeom>
                <a:solidFill>
                  <a:srgbClr val="FFFF00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</p:sp>
            <p:sp>
              <p:nvSpPr>
                <p:cNvPr id="94" name="Google Shape;94;p14"/>
                <p:cNvSpPr/>
                <p:nvPr/>
              </p:nvSpPr>
              <p:spPr>
                <a:xfrm>
                  <a:off x="2330019" y="2139666"/>
                  <a:ext cx="407500" cy="495075"/>
                </a:xfrm>
                <a:custGeom>
                  <a:rect b="b" l="l" r="r" t="t"/>
                  <a:pathLst>
                    <a:path extrusionOk="0" h="19803" w="16300">
                      <a:moveTo>
                        <a:pt x="16" y="12700"/>
                      </a:moveTo>
                      <a:cubicBezTo>
                        <a:pt x="49" y="10587"/>
                        <a:pt x="1121" y="7468"/>
                        <a:pt x="1771" y="5680"/>
                      </a:cubicBezTo>
                      <a:cubicBezTo>
                        <a:pt x="2421" y="3892"/>
                        <a:pt x="2518" y="2917"/>
                        <a:pt x="3916" y="1974"/>
                      </a:cubicBezTo>
                      <a:cubicBezTo>
                        <a:pt x="5314" y="1031"/>
                        <a:pt x="8434" y="-73"/>
                        <a:pt x="10157" y="24"/>
                      </a:cubicBezTo>
                      <a:cubicBezTo>
                        <a:pt x="11880" y="122"/>
                        <a:pt x="13342" y="1129"/>
                        <a:pt x="14252" y="2559"/>
                      </a:cubicBezTo>
                      <a:cubicBezTo>
                        <a:pt x="15162" y="3989"/>
                        <a:pt x="15292" y="6752"/>
                        <a:pt x="15617" y="8605"/>
                      </a:cubicBezTo>
                      <a:cubicBezTo>
                        <a:pt x="15942" y="10458"/>
                        <a:pt x="16397" y="12147"/>
                        <a:pt x="16202" y="13675"/>
                      </a:cubicBezTo>
                      <a:cubicBezTo>
                        <a:pt x="16007" y="15203"/>
                        <a:pt x="15097" y="16763"/>
                        <a:pt x="14447" y="17771"/>
                      </a:cubicBezTo>
                      <a:cubicBezTo>
                        <a:pt x="13797" y="18779"/>
                        <a:pt x="13342" y="19559"/>
                        <a:pt x="12302" y="19721"/>
                      </a:cubicBezTo>
                      <a:cubicBezTo>
                        <a:pt x="11262" y="19884"/>
                        <a:pt x="9636" y="18876"/>
                        <a:pt x="8206" y="18746"/>
                      </a:cubicBezTo>
                      <a:cubicBezTo>
                        <a:pt x="6776" y="18616"/>
                        <a:pt x="4826" y="19006"/>
                        <a:pt x="3721" y="18941"/>
                      </a:cubicBezTo>
                      <a:cubicBezTo>
                        <a:pt x="2616" y="18876"/>
                        <a:pt x="2194" y="19396"/>
                        <a:pt x="1576" y="18356"/>
                      </a:cubicBezTo>
                      <a:cubicBezTo>
                        <a:pt x="959" y="17316"/>
                        <a:pt x="-16" y="14813"/>
                        <a:pt x="16" y="1270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</p:sp>
            <p:sp>
              <p:nvSpPr>
                <p:cNvPr id="95" name="Google Shape;95;p14"/>
                <p:cNvSpPr/>
                <p:nvPr/>
              </p:nvSpPr>
              <p:spPr>
                <a:xfrm>
                  <a:off x="2999873" y="2070247"/>
                  <a:ext cx="410450" cy="544375"/>
                </a:xfrm>
                <a:custGeom>
                  <a:rect b="b" l="l" r="r" t="t"/>
                  <a:pathLst>
                    <a:path extrusionOk="0" h="21775" w="16418">
                      <a:moveTo>
                        <a:pt x="134" y="14892"/>
                      </a:moveTo>
                      <a:cubicBezTo>
                        <a:pt x="-256" y="12454"/>
                        <a:pt x="329" y="9107"/>
                        <a:pt x="914" y="6897"/>
                      </a:cubicBezTo>
                      <a:cubicBezTo>
                        <a:pt x="1499" y="4687"/>
                        <a:pt x="2214" y="2769"/>
                        <a:pt x="3644" y="1631"/>
                      </a:cubicBezTo>
                      <a:cubicBezTo>
                        <a:pt x="5074" y="493"/>
                        <a:pt x="7641" y="-189"/>
                        <a:pt x="9494" y="71"/>
                      </a:cubicBezTo>
                      <a:cubicBezTo>
                        <a:pt x="11347" y="331"/>
                        <a:pt x="13622" y="1306"/>
                        <a:pt x="14760" y="3191"/>
                      </a:cubicBezTo>
                      <a:cubicBezTo>
                        <a:pt x="15898" y="5076"/>
                        <a:pt x="16515" y="8684"/>
                        <a:pt x="16320" y="11382"/>
                      </a:cubicBezTo>
                      <a:cubicBezTo>
                        <a:pt x="16125" y="14080"/>
                        <a:pt x="15768" y="17687"/>
                        <a:pt x="13590" y="19377"/>
                      </a:cubicBezTo>
                      <a:cubicBezTo>
                        <a:pt x="11412" y="21067"/>
                        <a:pt x="5497" y="22271"/>
                        <a:pt x="3254" y="21523"/>
                      </a:cubicBezTo>
                      <a:cubicBezTo>
                        <a:pt x="1011" y="20776"/>
                        <a:pt x="524" y="17330"/>
                        <a:pt x="134" y="1489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</p:sp>
            <p:sp>
              <p:nvSpPr>
                <p:cNvPr id="96" name="Google Shape;96;p14"/>
                <p:cNvSpPr/>
                <p:nvPr/>
              </p:nvSpPr>
              <p:spPr>
                <a:xfrm>
                  <a:off x="1559109" y="2513285"/>
                  <a:ext cx="563900" cy="632950"/>
                </a:xfrm>
                <a:custGeom>
                  <a:rect b="b" l="l" r="r" t="t"/>
                  <a:pathLst>
                    <a:path extrusionOk="0" h="25318" w="22556">
                      <a:moveTo>
                        <a:pt x="22467" y="12772"/>
                      </a:moveTo>
                      <a:cubicBezTo>
                        <a:pt x="22825" y="11049"/>
                        <a:pt x="20777" y="12350"/>
                        <a:pt x="19737" y="11797"/>
                      </a:cubicBezTo>
                      <a:cubicBezTo>
                        <a:pt x="18697" y="11245"/>
                        <a:pt x="17332" y="10465"/>
                        <a:pt x="16227" y="9457"/>
                      </a:cubicBezTo>
                      <a:cubicBezTo>
                        <a:pt x="15122" y="8450"/>
                        <a:pt x="14050" y="7117"/>
                        <a:pt x="13107" y="5752"/>
                      </a:cubicBezTo>
                      <a:cubicBezTo>
                        <a:pt x="12164" y="4387"/>
                        <a:pt x="11709" y="2176"/>
                        <a:pt x="10571" y="1266"/>
                      </a:cubicBezTo>
                      <a:cubicBezTo>
                        <a:pt x="9433" y="356"/>
                        <a:pt x="7646" y="-424"/>
                        <a:pt x="6281" y="291"/>
                      </a:cubicBezTo>
                      <a:cubicBezTo>
                        <a:pt x="4916" y="1006"/>
                        <a:pt x="3389" y="3347"/>
                        <a:pt x="2381" y="5557"/>
                      </a:cubicBezTo>
                      <a:cubicBezTo>
                        <a:pt x="1374" y="7767"/>
                        <a:pt x="529" y="10789"/>
                        <a:pt x="236" y="13552"/>
                      </a:cubicBezTo>
                      <a:cubicBezTo>
                        <a:pt x="-56" y="16315"/>
                        <a:pt x="-121" y="20313"/>
                        <a:pt x="626" y="22133"/>
                      </a:cubicBezTo>
                      <a:cubicBezTo>
                        <a:pt x="1374" y="23953"/>
                        <a:pt x="3324" y="23953"/>
                        <a:pt x="4721" y="24473"/>
                      </a:cubicBezTo>
                      <a:cubicBezTo>
                        <a:pt x="6119" y="24993"/>
                        <a:pt x="7321" y="25383"/>
                        <a:pt x="9011" y="25253"/>
                      </a:cubicBezTo>
                      <a:cubicBezTo>
                        <a:pt x="10701" y="25123"/>
                        <a:pt x="13432" y="24213"/>
                        <a:pt x="14862" y="23693"/>
                      </a:cubicBezTo>
                      <a:cubicBezTo>
                        <a:pt x="16292" y="23173"/>
                        <a:pt x="16325" y="23953"/>
                        <a:pt x="17592" y="22133"/>
                      </a:cubicBezTo>
                      <a:cubicBezTo>
                        <a:pt x="18860" y="20313"/>
                        <a:pt x="22110" y="14495"/>
                        <a:pt x="22467" y="12772"/>
                      </a:cubicBezTo>
                      <a:close/>
                    </a:path>
                  </a:pathLst>
                </a:custGeom>
                <a:solidFill>
                  <a:srgbClr val="FFFF00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</p:sp>
            <p:sp>
              <p:nvSpPr>
                <p:cNvPr id="97" name="Google Shape;97;p14"/>
                <p:cNvSpPr/>
                <p:nvPr/>
              </p:nvSpPr>
              <p:spPr>
                <a:xfrm>
                  <a:off x="2705825" y="2820590"/>
                  <a:ext cx="420900" cy="202125"/>
                </a:xfrm>
                <a:custGeom>
                  <a:rect b="b" l="l" r="r" t="t"/>
                  <a:pathLst>
                    <a:path extrusionOk="0" h="8085" w="16836">
                      <a:moveTo>
                        <a:pt x="0" y="8085"/>
                      </a:moveTo>
                      <a:cubicBezTo>
                        <a:pt x="780" y="7663"/>
                        <a:pt x="2957" y="6785"/>
                        <a:pt x="4680" y="5550"/>
                      </a:cubicBezTo>
                      <a:cubicBezTo>
                        <a:pt x="6403" y="4315"/>
                        <a:pt x="8743" y="1552"/>
                        <a:pt x="10336" y="674"/>
                      </a:cubicBezTo>
                      <a:cubicBezTo>
                        <a:pt x="11929" y="-204"/>
                        <a:pt x="13164" y="-41"/>
                        <a:pt x="14236" y="284"/>
                      </a:cubicBezTo>
                      <a:cubicBezTo>
                        <a:pt x="15309" y="609"/>
                        <a:pt x="16511" y="1584"/>
                        <a:pt x="16771" y="2624"/>
                      </a:cubicBezTo>
                      <a:cubicBezTo>
                        <a:pt x="17031" y="3664"/>
                        <a:pt x="15959" y="5875"/>
                        <a:pt x="15796" y="6525"/>
                      </a:cubicBezTo>
                    </a:path>
                  </a:pathLst>
                </a:custGeom>
                <a:solidFill>
                  <a:srgbClr val="6FA8DC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</p:sp>
            <p:sp>
              <p:nvSpPr>
                <p:cNvPr id="98" name="Google Shape;98;p14"/>
                <p:cNvSpPr/>
                <p:nvPr/>
              </p:nvSpPr>
              <p:spPr>
                <a:xfrm>
                  <a:off x="2689066" y="2984385"/>
                  <a:ext cx="467325" cy="260550"/>
                </a:xfrm>
                <a:custGeom>
                  <a:rect b="b" l="l" r="r" t="t"/>
                  <a:pathLst>
                    <a:path extrusionOk="0" h="10422" w="18693">
                      <a:moveTo>
                        <a:pt x="670" y="1924"/>
                      </a:moveTo>
                      <a:cubicBezTo>
                        <a:pt x="-1410" y="2477"/>
                        <a:pt x="2425" y="2444"/>
                        <a:pt x="3595" y="3484"/>
                      </a:cubicBezTo>
                      <a:cubicBezTo>
                        <a:pt x="4765" y="4524"/>
                        <a:pt x="6260" y="7027"/>
                        <a:pt x="7690" y="8164"/>
                      </a:cubicBezTo>
                      <a:cubicBezTo>
                        <a:pt x="9120" y="9302"/>
                        <a:pt x="10713" y="10082"/>
                        <a:pt x="12176" y="10309"/>
                      </a:cubicBezTo>
                      <a:cubicBezTo>
                        <a:pt x="13639" y="10537"/>
                        <a:pt x="15394" y="10277"/>
                        <a:pt x="16466" y="9529"/>
                      </a:cubicBezTo>
                      <a:cubicBezTo>
                        <a:pt x="17539" y="8782"/>
                        <a:pt x="18676" y="7384"/>
                        <a:pt x="18611" y="5824"/>
                      </a:cubicBezTo>
                      <a:cubicBezTo>
                        <a:pt x="18546" y="4264"/>
                        <a:pt x="19066" y="819"/>
                        <a:pt x="16076" y="169"/>
                      </a:cubicBezTo>
                      <a:cubicBezTo>
                        <a:pt x="13086" y="-481"/>
                        <a:pt x="2750" y="1372"/>
                        <a:pt x="670" y="1924"/>
                      </a:cubicBezTo>
                      <a:close/>
                    </a:path>
                  </a:pathLst>
                </a:custGeom>
                <a:solidFill>
                  <a:srgbClr val="6FA8DC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</p:sp>
            <p:sp>
              <p:nvSpPr>
                <p:cNvPr id="99" name="Google Shape;99;p14"/>
                <p:cNvSpPr/>
                <p:nvPr/>
              </p:nvSpPr>
              <p:spPr>
                <a:xfrm>
                  <a:off x="984825" y="2159775"/>
                  <a:ext cx="165750" cy="204775"/>
                </a:xfrm>
                <a:custGeom>
                  <a:rect b="b" l="l" r="r" t="t"/>
                  <a:pathLst>
                    <a:path extrusionOk="0" h="8191" w="6630">
                      <a:moveTo>
                        <a:pt x="0" y="8191"/>
                      </a:moveTo>
                      <a:cubicBezTo>
                        <a:pt x="1571" y="5049"/>
                        <a:pt x="5778" y="3408"/>
                        <a:pt x="6630" y="0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</p:sp>
          </p:grpSp>
          <p:sp>
            <p:nvSpPr>
              <p:cNvPr id="100" name="Google Shape;100;p14"/>
              <p:cNvSpPr/>
              <p:nvPr/>
            </p:nvSpPr>
            <p:spPr>
              <a:xfrm>
                <a:off x="2340175" y="2232925"/>
                <a:ext cx="58500" cy="63300"/>
              </a:xfrm>
              <a:prstGeom prst="ellipse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4"/>
              <p:cNvSpPr/>
              <p:nvPr/>
            </p:nvSpPr>
            <p:spPr>
              <a:xfrm>
                <a:off x="2774075" y="2198775"/>
                <a:ext cx="87900" cy="97500"/>
              </a:xfrm>
              <a:prstGeom prst="ellipse">
                <a:avLst/>
              </a:prstGeom>
              <a:solidFill>
                <a:srgbClr val="FF00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2" name="Google Shape;102;p14"/>
            <p:cNvGrpSpPr/>
            <p:nvPr/>
          </p:nvGrpSpPr>
          <p:grpSpPr>
            <a:xfrm>
              <a:off x="8450425" y="28575"/>
              <a:ext cx="264575" cy="409525"/>
              <a:chOff x="3462950" y="2188350"/>
              <a:chExt cx="264575" cy="409525"/>
            </a:xfrm>
          </p:grpSpPr>
          <p:sp>
            <p:nvSpPr>
              <p:cNvPr id="103" name="Google Shape;103;p14"/>
              <p:cNvSpPr/>
              <p:nvPr/>
            </p:nvSpPr>
            <p:spPr>
              <a:xfrm>
                <a:off x="3549250" y="2552875"/>
                <a:ext cx="45000" cy="45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14"/>
              <p:cNvSpPr/>
              <p:nvPr/>
            </p:nvSpPr>
            <p:spPr>
              <a:xfrm>
                <a:off x="3462950" y="2322675"/>
                <a:ext cx="91200" cy="912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4"/>
              <p:cNvSpPr/>
              <p:nvPr/>
            </p:nvSpPr>
            <p:spPr>
              <a:xfrm>
                <a:off x="3636325" y="2188350"/>
                <a:ext cx="91200" cy="912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4"/>
              <p:cNvSpPr/>
              <p:nvPr/>
            </p:nvSpPr>
            <p:spPr>
              <a:xfrm>
                <a:off x="3594250" y="2445775"/>
                <a:ext cx="69000" cy="69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7" name="Google Shape;107;p14"/>
            <p:cNvSpPr/>
            <p:nvPr/>
          </p:nvSpPr>
          <p:spPr>
            <a:xfrm>
              <a:off x="8541625" y="577100"/>
              <a:ext cx="43800" cy="43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" name="Google Shape;108;p14"/>
          <p:cNvSpPr txBox="1"/>
          <p:nvPr/>
        </p:nvSpPr>
        <p:spPr>
          <a:xfrm>
            <a:off x="497366" y="3892120"/>
            <a:ext cx="170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FFFF"/>
                </a:solidFill>
                <a:latin typeface="Nunito Black"/>
                <a:ea typeface="Nunito Black"/>
                <a:cs typeface="Nunito Black"/>
                <a:sym typeface="Nunito Black"/>
              </a:rPr>
              <a:t>Phytoplancton</a:t>
            </a:r>
            <a:endParaRPr sz="1200">
              <a:solidFill>
                <a:srgbClr val="00FFFF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6437789" y="3892124"/>
            <a:ext cx="206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D966"/>
                </a:solidFill>
                <a:latin typeface="Nunito Black"/>
                <a:ea typeface="Nunito Black"/>
                <a:cs typeface="Nunito Black"/>
                <a:sym typeface="Nunito Black"/>
              </a:rPr>
              <a:t>Zooplancton</a:t>
            </a:r>
            <a:endParaRPr sz="1200">
              <a:solidFill>
                <a:srgbClr val="FFD966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  <p:grpSp>
        <p:nvGrpSpPr>
          <p:cNvPr id="110" name="Google Shape;110;p14"/>
          <p:cNvGrpSpPr/>
          <p:nvPr/>
        </p:nvGrpSpPr>
        <p:grpSpPr>
          <a:xfrm>
            <a:off x="3731314" y="2229218"/>
            <a:ext cx="1182613" cy="1668051"/>
            <a:chOff x="2681850" y="749988"/>
            <a:chExt cx="2993200" cy="4223984"/>
          </a:xfrm>
        </p:grpSpPr>
        <p:sp>
          <p:nvSpPr>
            <p:cNvPr id="111" name="Google Shape;111;p14"/>
            <p:cNvSpPr/>
            <p:nvPr/>
          </p:nvSpPr>
          <p:spPr>
            <a:xfrm>
              <a:off x="2681850" y="989425"/>
              <a:ext cx="2993200" cy="3984547"/>
            </a:xfrm>
            <a:custGeom>
              <a:rect b="b" l="l" r="r" t="t"/>
              <a:pathLst>
                <a:path extrusionOk="0" h="194463" w="146081">
                  <a:moveTo>
                    <a:pt x="83060" y="0"/>
                  </a:moveTo>
                  <a:cubicBezTo>
                    <a:pt x="82833" y="1430"/>
                    <a:pt x="81988" y="6696"/>
                    <a:pt x="81695" y="8581"/>
                  </a:cubicBezTo>
                  <a:cubicBezTo>
                    <a:pt x="81403" y="10466"/>
                    <a:pt x="80980" y="10726"/>
                    <a:pt x="81305" y="11311"/>
                  </a:cubicBezTo>
                  <a:cubicBezTo>
                    <a:pt x="81630" y="11896"/>
                    <a:pt x="83288" y="11636"/>
                    <a:pt x="83645" y="12091"/>
                  </a:cubicBezTo>
                  <a:cubicBezTo>
                    <a:pt x="84003" y="12546"/>
                    <a:pt x="83905" y="13749"/>
                    <a:pt x="83450" y="14041"/>
                  </a:cubicBezTo>
                  <a:cubicBezTo>
                    <a:pt x="82995" y="14334"/>
                    <a:pt x="81435" y="11993"/>
                    <a:pt x="80915" y="13846"/>
                  </a:cubicBezTo>
                  <a:cubicBezTo>
                    <a:pt x="80395" y="15699"/>
                    <a:pt x="80394" y="22297"/>
                    <a:pt x="80329" y="25157"/>
                  </a:cubicBezTo>
                  <a:cubicBezTo>
                    <a:pt x="80264" y="28017"/>
                    <a:pt x="80070" y="30033"/>
                    <a:pt x="80525" y="31008"/>
                  </a:cubicBezTo>
                  <a:cubicBezTo>
                    <a:pt x="80980" y="31983"/>
                    <a:pt x="82605" y="30521"/>
                    <a:pt x="83060" y="31008"/>
                  </a:cubicBezTo>
                  <a:cubicBezTo>
                    <a:pt x="83515" y="31496"/>
                    <a:pt x="83710" y="33413"/>
                    <a:pt x="83255" y="33933"/>
                  </a:cubicBezTo>
                  <a:cubicBezTo>
                    <a:pt x="82800" y="34453"/>
                    <a:pt x="80719" y="32601"/>
                    <a:pt x="80329" y="34128"/>
                  </a:cubicBezTo>
                  <a:cubicBezTo>
                    <a:pt x="79939" y="35656"/>
                    <a:pt x="80720" y="40335"/>
                    <a:pt x="80915" y="43098"/>
                  </a:cubicBezTo>
                  <a:cubicBezTo>
                    <a:pt x="81110" y="45861"/>
                    <a:pt x="80980" y="49436"/>
                    <a:pt x="81500" y="50704"/>
                  </a:cubicBezTo>
                  <a:cubicBezTo>
                    <a:pt x="82020" y="51972"/>
                    <a:pt x="83483" y="50314"/>
                    <a:pt x="84035" y="50704"/>
                  </a:cubicBezTo>
                  <a:cubicBezTo>
                    <a:pt x="84588" y="51094"/>
                    <a:pt x="85108" y="52557"/>
                    <a:pt x="84815" y="53044"/>
                  </a:cubicBezTo>
                  <a:cubicBezTo>
                    <a:pt x="84523" y="53532"/>
                    <a:pt x="82410" y="51809"/>
                    <a:pt x="82280" y="53629"/>
                  </a:cubicBezTo>
                  <a:cubicBezTo>
                    <a:pt x="82150" y="55449"/>
                    <a:pt x="83483" y="61722"/>
                    <a:pt x="84035" y="63965"/>
                  </a:cubicBezTo>
                  <a:cubicBezTo>
                    <a:pt x="84588" y="66208"/>
                    <a:pt x="84945" y="66565"/>
                    <a:pt x="85595" y="67085"/>
                  </a:cubicBezTo>
                  <a:cubicBezTo>
                    <a:pt x="86245" y="67605"/>
                    <a:pt x="87415" y="66630"/>
                    <a:pt x="87935" y="67085"/>
                  </a:cubicBezTo>
                  <a:cubicBezTo>
                    <a:pt x="88455" y="67540"/>
                    <a:pt x="89040" y="69328"/>
                    <a:pt x="88715" y="69815"/>
                  </a:cubicBezTo>
                  <a:cubicBezTo>
                    <a:pt x="88390" y="70303"/>
                    <a:pt x="85790" y="68417"/>
                    <a:pt x="85985" y="70010"/>
                  </a:cubicBezTo>
                  <a:cubicBezTo>
                    <a:pt x="86180" y="71603"/>
                    <a:pt x="88162" y="77843"/>
                    <a:pt x="89885" y="79371"/>
                  </a:cubicBezTo>
                  <a:cubicBezTo>
                    <a:pt x="91608" y="80899"/>
                    <a:pt x="93591" y="78624"/>
                    <a:pt x="96321" y="79176"/>
                  </a:cubicBezTo>
                  <a:cubicBezTo>
                    <a:pt x="99051" y="79729"/>
                    <a:pt x="103341" y="80833"/>
                    <a:pt x="106266" y="82686"/>
                  </a:cubicBezTo>
                  <a:cubicBezTo>
                    <a:pt x="109191" y="84539"/>
                    <a:pt x="111597" y="87237"/>
                    <a:pt x="113872" y="90292"/>
                  </a:cubicBezTo>
                  <a:cubicBezTo>
                    <a:pt x="116147" y="93347"/>
                    <a:pt x="117902" y="97118"/>
                    <a:pt x="119917" y="101018"/>
                  </a:cubicBezTo>
                  <a:cubicBezTo>
                    <a:pt x="121932" y="104918"/>
                    <a:pt x="124435" y="110021"/>
                    <a:pt x="125963" y="113694"/>
                  </a:cubicBezTo>
                  <a:cubicBezTo>
                    <a:pt x="127491" y="117367"/>
                    <a:pt x="126938" y="124224"/>
                    <a:pt x="129083" y="123054"/>
                  </a:cubicBezTo>
                  <a:cubicBezTo>
                    <a:pt x="131228" y="121884"/>
                    <a:pt x="136851" y="110086"/>
                    <a:pt x="138834" y="106673"/>
                  </a:cubicBezTo>
                  <a:cubicBezTo>
                    <a:pt x="140817" y="103260"/>
                    <a:pt x="141012" y="103553"/>
                    <a:pt x="140979" y="102578"/>
                  </a:cubicBezTo>
                  <a:cubicBezTo>
                    <a:pt x="140947" y="101603"/>
                    <a:pt x="139062" y="101668"/>
                    <a:pt x="138639" y="100823"/>
                  </a:cubicBezTo>
                  <a:cubicBezTo>
                    <a:pt x="138217" y="99978"/>
                    <a:pt x="138119" y="98580"/>
                    <a:pt x="138444" y="97507"/>
                  </a:cubicBezTo>
                  <a:cubicBezTo>
                    <a:pt x="138769" y="96434"/>
                    <a:pt x="139517" y="94712"/>
                    <a:pt x="140589" y="94387"/>
                  </a:cubicBezTo>
                  <a:cubicBezTo>
                    <a:pt x="141662" y="94062"/>
                    <a:pt x="143969" y="94452"/>
                    <a:pt x="144879" y="95557"/>
                  </a:cubicBezTo>
                  <a:cubicBezTo>
                    <a:pt x="145789" y="96662"/>
                    <a:pt x="146114" y="99360"/>
                    <a:pt x="146049" y="101018"/>
                  </a:cubicBezTo>
                  <a:cubicBezTo>
                    <a:pt x="145984" y="102676"/>
                    <a:pt x="145952" y="102610"/>
                    <a:pt x="144489" y="105503"/>
                  </a:cubicBezTo>
                  <a:cubicBezTo>
                    <a:pt x="143027" y="108396"/>
                    <a:pt x="139484" y="114539"/>
                    <a:pt x="137274" y="118374"/>
                  </a:cubicBezTo>
                  <a:cubicBezTo>
                    <a:pt x="135064" y="122209"/>
                    <a:pt x="132106" y="126305"/>
                    <a:pt x="131228" y="128515"/>
                  </a:cubicBezTo>
                  <a:cubicBezTo>
                    <a:pt x="130350" y="130725"/>
                    <a:pt x="131391" y="129067"/>
                    <a:pt x="132008" y="131635"/>
                  </a:cubicBezTo>
                  <a:cubicBezTo>
                    <a:pt x="132626" y="134203"/>
                    <a:pt x="134543" y="139631"/>
                    <a:pt x="134933" y="143921"/>
                  </a:cubicBezTo>
                  <a:cubicBezTo>
                    <a:pt x="135323" y="148211"/>
                    <a:pt x="134738" y="153899"/>
                    <a:pt x="134348" y="157377"/>
                  </a:cubicBezTo>
                  <a:cubicBezTo>
                    <a:pt x="133958" y="160855"/>
                    <a:pt x="133178" y="162967"/>
                    <a:pt x="132593" y="164787"/>
                  </a:cubicBezTo>
                  <a:cubicBezTo>
                    <a:pt x="132008" y="166607"/>
                    <a:pt x="130806" y="167095"/>
                    <a:pt x="130838" y="168298"/>
                  </a:cubicBezTo>
                  <a:cubicBezTo>
                    <a:pt x="130871" y="169501"/>
                    <a:pt x="132431" y="170216"/>
                    <a:pt x="132788" y="172003"/>
                  </a:cubicBezTo>
                  <a:cubicBezTo>
                    <a:pt x="133146" y="173791"/>
                    <a:pt x="133406" y="176813"/>
                    <a:pt x="132983" y="179023"/>
                  </a:cubicBezTo>
                  <a:cubicBezTo>
                    <a:pt x="132561" y="181233"/>
                    <a:pt x="131196" y="184484"/>
                    <a:pt x="130253" y="185264"/>
                  </a:cubicBezTo>
                  <a:cubicBezTo>
                    <a:pt x="129311" y="186044"/>
                    <a:pt x="127913" y="184744"/>
                    <a:pt x="127328" y="183704"/>
                  </a:cubicBezTo>
                  <a:cubicBezTo>
                    <a:pt x="126743" y="182664"/>
                    <a:pt x="127003" y="180323"/>
                    <a:pt x="126743" y="179023"/>
                  </a:cubicBezTo>
                  <a:cubicBezTo>
                    <a:pt x="126483" y="177723"/>
                    <a:pt x="126581" y="175903"/>
                    <a:pt x="125768" y="175903"/>
                  </a:cubicBezTo>
                  <a:cubicBezTo>
                    <a:pt x="124956" y="175903"/>
                    <a:pt x="123591" y="178210"/>
                    <a:pt x="121868" y="179023"/>
                  </a:cubicBezTo>
                  <a:cubicBezTo>
                    <a:pt x="120145" y="179836"/>
                    <a:pt x="117415" y="180519"/>
                    <a:pt x="115432" y="180779"/>
                  </a:cubicBezTo>
                  <a:cubicBezTo>
                    <a:pt x="113449" y="181039"/>
                    <a:pt x="111337" y="179738"/>
                    <a:pt x="109972" y="180583"/>
                  </a:cubicBezTo>
                  <a:cubicBezTo>
                    <a:pt x="108607" y="181428"/>
                    <a:pt x="108119" y="183996"/>
                    <a:pt x="107241" y="185849"/>
                  </a:cubicBezTo>
                  <a:cubicBezTo>
                    <a:pt x="106363" y="187702"/>
                    <a:pt x="106039" y="190269"/>
                    <a:pt x="104706" y="191699"/>
                  </a:cubicBezTo>
                  <a:cubicBezTo>
                    <a:pt x="103374" y="193129"/>
                    <a:pt x="100319" y="194560"/>
                    <a:pt x="99246" y="194430"/>
                  </a:cubicBezTo>
                  <a:cubicBezTo>
                    <a:pt x="98174" y="194300"/>
                    <a:pt x="98109" y="192772"/>
                    <a:pt x="98271" y="190919"/>
                  </a:cubicBezTo>
                  <a:cubicBezTo>
                    <a:pt x="98434" y="189066"/>
                    <a:pt x="100059" y="185914"/>
                    <a:pt x="100221" y="183314"/>
                  </a:cubicBezTo>
                  <a:cubicBezTo>
                    <a:pt x="100384" y="180714"/>
                    <a:pt x="99896" y="178438"/>
                    <a:pt x="99246" y="175318"/>
                  </a:cubicBezTo>
                  <a:cubicBezTo>
                    <a:pt x="98596" y="172198"/>
                    <a:pt x="97134" y="167972"/>
                    <a:pt x="96321" y="164592"/>
                  </a:cubicBezTo>
                  <a:cubicBezTo>
                    <a:pt x="95509" y="161212"/>
                    <a:pt x="95086" y="157800"/>
                    <a:pt x="94371" y="155037"/>
                  </a:cubicBezTo>
                  <a:cubicBezTo>
                    <a:pt x="93656" y="152274"/>
                    <a:pt x="92648" y="149836"/>
                    <a:pt x="92030" y="148016"/>
                  </a:cubicBezTo>
                  <a:cubicBezTo>
                    <a:pt x="91412" y="146196"/>
                    <a:pt x="91445" y="144994"/>
                    <a:pt x="90665" y="144116"/>
                  </a:cubicBezTo>
                  <a:cubicBezTo>
                    <a:pt x="89885" y="143239"/>
                    <a:pt x="89170" y="143596"/>
                    <a:pt x="87350" y="142751"/>
                  </a:cubicBezTo>
                  <a:cubicBezTo>
                    <a:pt x="85530" y="141906"/>
                    <a:pt x="82182" y="140280"/>
                    <a:pt x="79744" y="139045"/>
                  </a:cubicBezTo>
                  <a:cubicBezTo>
                    <a:pt x="77306" y="137810"/>
                    <a:pt x="75129" y="136705"/>
                    <a:pt x="72724" y="135340"/>
                  </a:cubicBezTo>
                  <a:cubicBezTo>
                    <a:pt x="70319" y="133975"/>
                    <a:pt x="67328" y="132155"/>
                    <a:pt x="65313" y="130855"/>
                  </a:cubicBezTo>
                  <a:cubicBezTo>
                    <a:pt x="63298" y="129555"/>
                    <a:pt x="61803" y="128678"/>
                    <a:pt x="60633" y="127540"/>
                  </a:cubicBezTo>
                  <a:cubicBezTo>
                    <a:pt x="59463" y="126402"/>
                    <a:pt x="58521" y="125199"/>
                    <a:pt x="58293" y="124029"/>
                  </a:cubicBezTo>
                  <a:cubicBezTo>
                    <a:pt x="58066" y="122859"/>
                    <a:pt x="58553" y="121494"/>
                    <a:pt x="59268" y="120519"/>
                  </a:cubicBezTo>
                  <a:cubicBezTo>
                    <a:pt x="59983" y="119544"/>
                    <a:pt x="61608" y="118244"/>
                    <a:pt x="62583" y="118179"/>
                  </a:cubicBezTo>
                  <a:cubicBezTo>
                    <a:pt x="63558" y="118114"/>
                    <a:pt x="64598" y="119154"/>
                    <a:pt x="65118" y="120129"/>
                  </a:cubicBezTo>
                  <a:cubicBezTo>
                    <a:pt x="65638" y="121104"/>
                    <a:pt x="65280" y="123087"/>
                    <a:pt x="65703" y="124029"/>
                  </a:cubicBezTo>
                  <a:cubicBezTo>
                    <a:pt x="66126" y="124972"/>
                    <a:pt x="67622" y="125199"/>
                    <a:pt x="67654" y="125784"/>
                  </a:cubicBezTo>
                  <a:cubicBezTo>
                    <a:pt x="67687" y="126369"/>
                    <a:pt x="64988" y="126760"/>
                    <a:pt x="65898" y="127540"/>
                  </a:cubicBezTo>
                  <a:cubicBezTo>
                    <a:pt x="66808" y="128320"/>
                    <a:pt x="70481" y="129068"/>
                    <a:pt x="73114" y="130465"/>
                  </a:cubicBezTo>
                  <a:cubicBezTo>
                    <a:pt x="75747" y="131863"/>
                    <a:pt x="79127" y="134560"/>
                    <a:pt x="81695" y="135925"/>
                  </a:cubicBezTo>
                  <a:cubicBezTo>
                    <a:pt x="84263" y="137290"/>
                    <a:pt x="88065" y="139370"/>
                    <a:pt x="88520" y="138655"/>
                  </a:cubicBezTo>
                  <a:cubicBezTo>
                    <a:pt x="88975" y="137940"/>
                    <a:pt x="86018" y="134398"/>
                    <a:pt x="84425" y="131635"/>
                  </a:cubicBezTo>
                  <a:cubicBezTo>
                    <a:pt x="82832" y="128872"/>
                    <a:pt x="80622" y="125167"/>
                    <a:pt x="78964" y="122079"/>
                  </a:cubicBezTo>
                  <a:cubicBezTo>
                    <a:pt x="77306" y="118991"/>
                    <a:pt x="75747" y="116067"/>
                    <a:pt x="74479" y="113109"/>
                  </a:cubicBezTo>
                  <a:cubicBezTo>
                    <a:pt x="73212" y="110151"/>
                    <a:pt x="71814" y="107453"/>
                    <a:pt x="71359" y="104333"/>
                  </a:cubicBezTo>
                  <a:cubicBezTo>
                    <a:pt x="70904" y="101213"/>
                    <a:pt x="72237" y="96597"/>
                    <a:pt x="71749" y="94387"/>
                  </a:cubicBezTo>
                  <a:cubicBezTo>
                    <a:pt x="71262" y="92177"/>
                    <a:pt x="69702" y="92470"/>
                    <a:pt x="68434" y="91072"/>
                  </a:cubicBezTo>
                  <a:cubicBezTo>
                    <a:pt x="67166" y="89675"/>
                    <a:pt x="65248" y="87205"/>
                    <a:pt x="64143" y="86002"/>
                  </a:cubicBezTo>
                  <a:cubicBezTo>
                    <a:pt x="63038" y="84799"/>
                    <a:pt x="62551" y="83954"/>
                    <a:pt x="61803" y="83856"/>
                  </a:cubicBezTo>
                  <a:cubicBezTo>
                    <a:pt x="61056" y="83759"/>
                    <a:pt x="60341" y="85450"/>
                    <a:pt x="59658" y="85417"/>
                  </a:cubicBezTo>
                  <a:cubicBezTo>
                    <a:pt x="58976" y="85385"/>
                    <a:pt x="57708" y="84279"/>
                    <a:pt x="57708" y="83661"/>
                  </a:cubicBezTo>
                  <a:cubicBezTo>
                    <a:pt x="57708" y="83043"/>
                    <a:pt x="59983" y="82589"/>
                    <a:pt x="59658" y="81711"/>
                  </a:cubicBezTo>
                  <a:cubicBezTo>
                    <a:pt x="59333" y="80834"/>
                    <a:pt x="57188" y="79599"/>
                    <a:pt x="55758" y="78396"/>
                  </a:cubicBezTo>
                  <a:cubicBezTo>
                    <a:pt x="54328" y="77194"/>
                    <a:pt x="52507" y="75699"/>
                    <a:pt x="51077" y="74496"/>
                  </a:cubicBezTo>
                  <a:cubicBezTo>
                    <a:pt x="49647" y="73294"/>
                    <a:pt x="48217" y="71409"/>
                    <a:pt x="47177" y="71181"/>
                  </a:cubicBezTo>
                  <a:cubicBezTo>
                    <a:pt x="46137" y="70954"/>
                    <a:pt x="45617" y="73099"/>
                    <a:pt x="44837" y="73131"/>
                  </a:cubicBezTo>
                  <a:cubicBezTo>
                    <a:pt x="44057" y="73164"/>
                    <a:pt x="42530" y="71994"/>
                    <a:pt x="42497" y="71376"/>
                  </a:cubicBezTo>
                  <a:cubicBezTo>
                    <a:pt x="42465" y="70758"/>
                    <a:pt x="44902" y="70173"/>
                    <a:pt x="44642" y="69425"/>
                  </a:cubicBezTo>
                  <a:cubicBezTo>
                    <a:pt x="44382" y="68677"/>
                    <a:pt x="42302" y="67898"/>
                    <a:pt x="40937" y="66890"/>
                  </a:cubicBezTo>
                  <a:cubicBezTo>
                    <a:pt x="39572" y="65883"/>
                    <a:pt x="38174" y="64420"/>
                    <a:pt x="36451" y="63380"/>
                  </a:cubicBezTo>
                  <a:cubicBezTo>
                    <a:pt x="34728" y="62340"/>
                    <a:pt x="31934" y="61300"/>
                    <a:pt x="30601" y="60650"/>
                  </a:cubicBezTo>
                  <a:cubicBezTo>
                    <a:pt x="29269" y="60000"/>
                    <a:pt x="29106" y="59220"/>
                    <a:pt x="28456" y="59480"/>
                  </a:cubicBezTo>
                  <a:cubicBezTo>
                    <a:pt x="27806" y="59740"/>
                    <a:pt x="27416" y="61918"/>
                    <a:pt x="26701" y="62210"/>
                  </a:cubicBezTo>
                  <a:cubicBezTo>
                    <a:pt x="25986" y="62503"/>
                    <a:pt x="24328" y="61918"/>
                    <a:pt x="24165" y="61235"/>
                  </a:cubicBezTo>
                  <a:cubicBezTo>
                    <a:pt x="24003" y="60553"/>
                    <a:pt x="26474" y="59058"/>
                    <a:pt x="25726" y="58115"/>
                  </a:cubicBezTo>
                  <a:cubicBezTo>
                    <a:pt x="24979" y="57172"/>
                    <a:pt x="21760" y="56489"/>
                    <a:pt x="19680" y="55579"/>
                  </a:cubicBezTo>
                  <a:cubicBezTo>
                    <a:pt x="17600" y="54669"/>
                    <a:pt x="14708" y="53239"/>
                    <a:pt x="13245" y="52654"/>
                  </a:cubicBezTo>
                  <a:cubicBezTo>
                    <a:pt x="11782" y="52069"/>
                    <a:pt x="11457" y="51777"/>
                    <a:pt x="10904" y="52069"/>
                  </a:cubicBezTo>
                  <a:cubicBezTo>
                    <a:pt x="10351" y="52362"/>
                    <a:pt x="10482" y="54182"/>
                    <a:pt x="9929" y="54409"/>
                  </a:cubicBezTo>
                  <a:cubicBezTo>
                    <a:pt x="9377" y="54637"/>
                    <a:pt x="7687" y="54019"/>
                    <a:pt x="7589" y="53434"/>
                  </a:cubicBezTo>
                  <a:cubicBezTo>
                    <a:pt x="7492" y="52849"/>
                    <a:pt x="9734" y="51582"/>
                    <a:pt x="9344" y="50899"/>
                  </a:cubicBezTo>
                  <a:cubicBezTo>
                    <a:pt x="8954" y="50217"/>
                    <a:pt x="6777" y="49892"/>
                    <a:pt x="5249" y="49339"/>
                  </a:cubicBezTo>
                  <a:cubicBezTo>
                    <a:pt x="3722" y="48787"/>
                    <a:pt x="-178" y="47682"/>
                    <a:pt x="179" y="47584"/>
                  </a:cubicBezTo>
                  <a:cubicBezTo>
                    <a:pt x="537" y="47487"/>
                    <a:pt x="5704" y="48429"/>
                    <a:pt x="7394" y="48754"/>
                  </a:cubicBezTo>
                  <a:cubicBezTo>
                    <a:pt x="9084" y="49079"/>
                    <a:pt x="9637" y="49892"/>
                    <a:pt x="10319" y="49534"/>
                  </a:cubicBezTo>
                  <a:cubicBezTo>
                    <a:pt x="11002" y="49177"/>
                    <a:pt x="10969" y="46934"/>
                    <a:pt x="11489" y="46609"/>
                  </a:cubicBezTo>
                  <a:cubicBezTo>
                    <a:pt x="12009" y="46284"/>
                    <a:pt x="13342" y="46967"/>
                    <a:pt x="13440" y="47584"/>
                  </a:cubicBezTo>
                  <a:cubicBezTo>
                    <a:pt x="13538" y="48202"/>
                    <a:pt x="11588" y="49664"/>
                    <a:pt x="12075" y="50314"/>
                  </a:cubicBezTo>
                  <a:cubicBezTo>
                    <a:pt x="12563" y="50964"/>
                    <a:pt x="14708" y="50964"/>
                    <a:pt x="16365" y="51484"/>
                  </a:cubicBezTo>
                  <a:cubicBezTo>
                    <a:pt x="18023" y="52004"/>
                    <a:pt x="20232" y="52752"/>
                    <a:pt x="22020" y="53434"/>
                  </a:cubicBezTo>
                  <a:cubicBezTo>
                    <a:pt x="23808" y="54117"/>
                    <a:pt x="26018" y="55742"/>
                    <a:pt x="27091" y="55579"/>
                  </a:cubicBezTo>
                  <a:cubicBezTo>
                    <a:pt x="28164" y="55417"/>
                    <a:pt x="27806" y="52784"/>
                    <a:pt x="28456" y="52459"/>
                  </a:cubicBezTo>
                  <a:cubicBezTo>
                    <a:pt x="29106" y="52134"/>
                    <a:pt x="30764" y="52947"/>
                    <a:pt x="30991" y="53629"/>
                  </a:cubicBezTo>
                  <a:cubicBezTo>
                    <a:pt x="31219" y="54312"/>
                    <a:pt x="29529" y="55806"/>
                    <a:pt x="29821" y="56554"/>
                  </a:cubicBezTo>
                  <a:cubicBezTo>
                    <a:pt x="30114" y="57302"/>
                    <a:pt x="31349" y="57465"/>
                    <a:pt x="32746" y="58115"/>
                  </a:cubicBezTo>
                  <a:cubicBezTo>
                    <a:pt x="34144" y="58765"/>
                    <a:pt x="36386" y="59448"/>
                    <a:pt x="38206" y="60455"/>
                  </a:cubicBezTo>
                  <a:cubicBezTo>
                    <a:pt x="40026" y="61463"/>
                    <a:pt x="42107" y="63153"/>
                    <a:pt x="43667" y="64160"/>
                  </a:cubicBezTo>
                  <a:cubicBezTo>
                    <a:pt x="45227" y="65168"/>
                    <a:pt x="46690" y="66435"/>
                    <a:pt x="47567" y="66500"/>
                  </a:cubicBezTo>
                  <a:cubicBezTo>
                    <a:pt x="48445" y="66565"/>
                    <a:pt x="48347" y="64550"/>
                    <a:pt x="48932" y="64550"/>
                  </a:cubicBezTo>
                  <a:cubicBezTo>
                    <a:pt x="49517" y="64550"/>
                    <a:pt x="51077" y="65883"/>
                    <a:pt x="51077" y="66500"/>
                  </a:cubicBezTo>
                  <a:cubicBezTo>
                    <a:pt x="51077" y="67118"/>
                    <a:pt x="48444" y="67475"/>
                    <a:pt x="48932" y="68255"/>
                  </a:cubicBezTo>
                  <a:cubicBezTo>
                    <a:pt x="49420" y="69035"/>
                    <a:pt x="52443" y="70076"/>
                    <a:pt x="54003" y="71181"/>
                  </a:cubicBezTo>
                  <a:cubicBezTo>
                    <a:pt x="55563" y="72286"/>
                    <a:pt x="56766" y="73716"/>
                    <a:pt x="58293" y="74886"/>
                  </a:cubicBezTo>
                  <a:cubicBezTo>
                    <a:pt x="59821" y="76056"/>
                    <a:pt x="61966" y="77844"/>
                    <a:pt x="63168" y="78201"/>
                  </a:cubicBezTo>
                  <a:cubicBezTo>
                    <a:pt x="64371" y="78559"/>
                    <a:pt x="64760" y="76869"/>
                    <a:pt x="65508" y="77031"/>
                  </a:cubicBezTo>
                  <a:cubicBezTo>
                    <a:pt x="66256" y="77194"/>
                    <a:pt x="67687" y="78591"/>
                    <a:pt x="67654" y="79176"/>
                  </a:cubicBezTo>
                  <a:cubicBezTo>
                    <a:pt x="67622" y="79761"/>
                    <a:pt x="64923" y="79631"/>
                    <a:pt x="65313" y="80541"/>
                  </a:cubicBezTo>
                  <a:cubicBezTo>
                    <a:pt x="65703" y="81451"/>
                    <a:pt x="68596" y="83173"/>
                    <a:pt x="69994" y="84636"/>
                  </a:cubicBezTo>
                  <a:cubicBezTo>
                    <a:pt x="71392" y="86099"/>
                    <a:pt x="72724" y="89089"/>
                    <a:pt x="73699" y="89317"/>
                  </a:cubicBezTo>
                  <a:cubicBezTo>
                    <a:pt x="74674" y="89545"/>
                    <a:pt x="74869" y="87075"/>
                    <a:pt x="75844" y="86002"/>
                  </a:cubicBezTo>
                  <a:cubicBezTo>
                    <a:pt x="76819" y="84929"/>
                    <a:pt x="78411" y="83629"/>
                    <a:pt x="79549" y="82881"/>
                  </a:cubicBezTo>
                  <a:cubicBezTo>
                    <a:pt x="80687" y="82133"/>
                    <a:pt x="82150" y="81744"/>
                    <a:pt x="82670" y="81516"/>
                  </a:cubicBezTo>
                </a:path>
              </a:pathLst>
            </a:custGeom>
            <a:noFill/>
            <a:ln cap="flat" cmpd="sng" w="9525">
              <a:solidFill>
                <a:srgbClr val="8EFF8E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28575" rotWithShape="0" algn="bl" dir="5400000" dist="19050">
                <a:srgbClr val="000000">
                  <a:alpha val="50000"/>
                </a:srgbClr>
              </a:outerShdw>
            </a:effectLst>
          </p:spPr>
        </p:sp>
        <p:sp>
          <p:nvSpPr>
            <p:cNvPr id="112" name="Google Shape;112;p14"/>
            <p:cNvSpPr/>
            <p:nvPr/>
          </p:nvSpPr>
          <p:spPr>
            <a:xfrm>
              <a:off x="4112012" y="989425"/>
              <a:ext cx="257313" cy="1683049"/>
            </a:xfrm>
            <a:custGeom>
              <a:rect b="b" l="l" r="r" t="t"/>
              <a:pathLst>
                <a:path extrusionOk="0" h="82140" w="12558">
                  <a:moveTo>
                    <a:pt x="10527" y="81711"/>
                  </a:moveTo>
                  <a:cubicBezTo>
                    <a:pt x="10852" y="81614"/>
                    <a:pt x="12802" y="83011"/>
                    <a:pt x="12477" y="81126"/>
                  </a:cubicBezTo>
                  <a:cubicBezTo>
                    <a:pt x="12152" y="79241"/>
                    <a:pt x="9747" y="72188"/>
                    <a:pt x="8577" y="70400"/>
                  </a:cubicBezTo>
                  <a:cubicBezTo>
                    <a:pt x="7407" y="68612"/>
                    <a:pt x="6041" y="70855"/>
                    <a:pt x="5456" y="70400"/>
                  </a:cubicBezTo>
                  <a:cubicBezTo>
                    <a:pt x="4871" y="69945"/>
                    <a:pt x="4676" y="68158"/>
                    <a:pt x="5066" y="67670"/>
                  </a:cubicBezTo>
                  <a:cubicBezTo>
                    <a:pt x="5456" y="67183"/>
                    <a:pt x="7634" y="68450"/>
                    <a:pt x="7796" y="67475"/>
                  </a:cubicBezTo>
                  <a:cubicBezTo>
                    <a:pt x="7959" y="66500"/>
                    <a:pt x="6464" y="63640"/>
                    <a:pt x="6041" y="61820"/>
                  </a:cubicBezTo>
                  <a:cubicBezTo>
                    <a:pt x="5619" y="60000"/>
                    <a:pt x="5456" y="57854"/>
                    <a:pt x="5261" y="56554"/>
                  </a:cubicBezTo>
                  <a:cubicBezTo>
                    <a:pt x="5066" y="55254"/>
                    <a:pt x="5489" y="54344"/>
                    <a:pt x="4871" y="54019"/>
                  </a:cubicBezTo>
                  <a:cubicBezTo>
                    <a:pt x="4254" y="53694"/>
                    <a:pt x="2141" y="54897"/>
                    <a:pt x="1556" y="54604"/>
                  </a:cubicBezTo>
                  <a:cubicBezTo>
                    <a:pt x="971" y="54312"/>
                    <a:pt x="939" y="52752"/>
                    <a:pt x="1361" y="52264"/>
                  </a:cubicBezTo>
                  <a:cubicBezTo>
                    <a:pt x="1784" y="51777"/>
                    <a:pt x="3669" y="53012"/>
                    <a:pt x="4091" y="51679"/>
                  </a:cubicBezTo>
                  <a:cubicBezTo>
                    <a:pt x="4514" y="50347"/>
                    <a:pt x="3929" y="46739"/>
                    <a:pt x="3896" y="44269"/>
                  </a:cubicBezTo>
                  <a:cubicBezTo>
                    <a:pt x="3864" y="41799"/>
                    <a:pt x="3864" y="38548"/>
                    <a:pt x="3896" y="36858"/>
                  </a:cubicBezTo>
                  <a:cubicBezTo>
                    <a:pt x="3929" y="35168"/>
                    <a:pt x="4676" y="34453"/>
                    <a:pt x="4091" y="34128"/>
                  </a:cubicBezTo>
                  <a:cubicBezTo>
                    <a:pt x="3506" y="33803"/>
                    <a:pt x="971" y="35298"/>
                    <a:pt x="386" y="34908"/>
                  </a:cubicBezTo>
                  <a:cubicBezTo>
                    <a:pt x="-199" y="34518"/>
                    <a:pt x="-69" y="32373"/>
                    <a:pt x="581" y="31788"/>
                  </a:cubicBezTo>
                  <a:cubicBezTo>
                    <a:pt x="1231" y="31203"/>
                    <a:pt x="3604" y="32113"/>
                    <a:pt x="4286" y="31398"/>
                  </a:cubicBezTo>
                  <a:cubicBezTo>
                    <a:pt x="4969" y="30683"/>
                    <a:pt x="4481" y="29317"/>
                    <a:pt x="4676" y="27497"/>
                  </a:cubicBezTo>
                  <a:cubicBezTo>
                    <a:pt x="4871" y="25677"/>
                    <a:pt x="5164" y="22492"/>
                    <a:pt x="5456" y="20477"/>
                  </a:cubicBezTo>
                  <a:cubicBezTo>
                    <a:pt x="5749" y="18462"/>
                    <a:pt x="6269" y="16641"/>
                    <a:pt x="6431" y="15406"/>
                  </a:cubicBezTo>
                  <a:cubicBezTo>
                    <a:pt x="6594" y="14171"/>
                    <a:pt x="6984" y="13489"/>
                    <a:pt x="6431" y="13066"/>
                  </a:cubicBezTo>
                  <a:cubicBezTo>
                    <a:pt x="5879" y="12644"/>
                    <a:pt x="3636" y="13294"/>
                    <a:pt x="3116" y="12871"/>
                  </a:cubicBezTo>
                  <a:cubicBezTo>
                    <a:pt x="2596" y="12449"/>
                    <a:pt x="2661" y="10889"/>
                    <a:pt x="3311" y="10531"/>
                  </a:cubicBezTo>
                  <a:cubicBezTo>
                    <a:pt x="3961" y="10174"/>
                    <a:pt x="5846" y="12481"/>
                    <a:pt x="7016" y="10726"/>
                  </a:cubicBezTo>
                  <a:cubicBezTo>
                    <a:pt x="8186" y="8971"/>
                    <a:pt x="9779" y="1788"/>
                    <a:pt x="10332" y="0"/>
                  </a:cubicBezTo>
                </a:path>
              </a:pathLst>
            </a:custGeom>
            <a:noFill/>
            <a:ln cap="flat" cmpd="sng" w="9525">
              <a:solidFill>
                <a:srgbClr val="FFD966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28575" rotWithShape="0" algn="bl" dir="5400000" dist="19050">
                <a:srgbClr val="000000">
                  <a:alpha val="50000"/>
                </a:srgbClr>
              </a:outerShdw>
            </a:effectLst>
          </p:spPr>
        </p:sp>
        <p:sp>
          <p:nvSpPr>
            <p:cNvPr id="113" name="Google Shape;113;p14"/>
            <p:cNvSpPr/>
            <p:nvPr/>
          </p:nvSpPr>
          <p:spPr>
            <a:xfrm rot="-1727682">
              <a:off x="4443102" y="2887277"/>
              <a:ext cx="327608" cy="391367"/>
            </a:xfrm>
            <a:prstGeom prst="ellipse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4579417" y="2971233"/>
              <a:ext cx="67800" cy="67800"/>
            </a:xfrm>
            <a:prstGeom prst="flowChartConnector">
              <a:avLst/>
            </a:prstGeom>
            <a:solidFill>
              <a:srgbClr val="00FFFF"/>
            </a:solidFill>
            <a:ln cap="flat" cmpd="sng" w="19050">
              <a:solidFill>
                <a:srgbClr val="00FF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4329325" y="749988"/>
              <a:ext cx="67450" cy="254350"/>
            </a:xfrm>
            <a:custGeom>
              <a:rect b="b" l="l" r="r" t="t"/>
              <a:pathLst>
                <a:path extrusionOk="0" h="10174" w="2698">
                  <a:moveTo>
                    <a:pt x="0" y="9784"/>
                  </a:moveTo>
                  <a:cubicBezTo>
                    <a:pt x="423" y="8159"/>
                    <a:pt x="2210" y="-32"/>
                    <a:pt x="2535" y="33"/>
                  </a:cubicBezTo>
                  <a:cubicBezTo>
                    <a:pt x="2860" y="98"/>
                    <a:pt x="2048" y="8484"/>
                    <a:pt x="1950" y="10174"/>
                  </a:cubicBezTo>
                </a:path>
              </a:pathLst>
            </a:custGeom>
            <a:noFill/>
            <a:ln cap="flat" cmpd="sng" w="9525">
              <a:solidFill>
                <a:srgbClr val="FFD966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28575" rotWithShape="0" algn="bl" dir="5400000" dist="19050">
                <a:srgbClr val="000000">
                  <a:alpha val="50000"/>
                </a:srgbClr>
              </a:outerShdw>
            </a:effectLst>
          </p:spPr>
        </p:sp>
      </p:grpSp>
      <p:grpSp>
        <p:nvGrpSpPr>
          <p:cNvPr id="116" name="Google Shape;116;p14"/>
          <p:cNvGrpSpPr/>
          <p:nvPr/>
        </p:nvGrpSpPr>
        <p:grpSpPr>
          <a:xfrm>
            <a:off x="6831216" y="2640097"/>
            <a:ext cx="1279829" cy="1209021"/>
            <a:chOff x="1803875" y="619784"/>
            <a:chExt cx="4468675" cy="4221441"/>
          </a:xfrm>
        </p:grpSpPr>
        <p:sp>
          <p:nvSpPr>
            <p:cNvPr id="117" name="Google Shape;117;p14"/>
            <p:cNvSpPr/>
            <p:nvPr/>
          </p:nvSpPr>
          <p:spPr>
            <a:xfrm>
              <a:off x="1808750" y="1133180"/>
              <a:ext cx="1824625" cy="1884675"/>
            </a:xfrm>
            <a:custGeom>
              <a:rect b="b" l="l" r="r" t="t"/>
              <a:pathLst>
                <a:path extrusionOk="0" h="75387" w="72985">
                  <a:moveTo>
                    <a:pt x="0" y="75387"/>
                  </a:moveTo>
                  <a:cubicBezTo>
                    <a:pt x="780" y="74217"/>
                    <a:pt x="2958" y="70934"/>
                    <a:pt x="4681" y="68366"/>
                  </a:cubicBezTo>
                  <a:cubicBezTo>
                    <a:pt x="6404" y="65798"/>
                    <a:pt x="8744" y="62646"/>
                    <a:pt x="10336" y="59981"/>
                  </a:cubicBezTo>
                  <a:cubicBezTo>
                    <a:pt x="11929" y="57316"/>
                    <a:pt x="13033" y="55203"/>
                    <a:pt x="14236" y="52375"/>
                  </a:cubicBezTo>
                  <a:cubicBezTo>
                    <a:pt x="15439" y="49547"/>
                    <a:pt x="16447" y="46069"/>
                    <a:pt x="17552" y="43014"/>
                  </a:cubicBezTo>
                  <a:cubicBezTo>
                    <a:pt x="18657" y="39959"/>
                    <a:pt x="19502" y="37652"/>
                    <a:pt x="20867" y="34044"/>
                  </a:cubicBezTo>
                  <a:cubicBezTo>
                    <a:pt x="22232" y="30436"/>
                    <a:pt x="24084" y="25041"/>
                    <a:pt x="25742" y="21368"/>
                  </a:cubicBezTo>
                  <a:cubicBezTo>
                    <a:pt x="27400" y="17695"/>
                    <a:pt x="28960" y="14835"/>
                    <a:pt x="30813" y="12007"/>
                  </a:cubicBezTo>
                  <a:cubicBezTo>
                    <a:pt x="32666" y="9179"/>
                    <a:pt x="34583" y="6352"/>
                    <a:pt x="36858" y="4402"/>
                  </a:cubicBezTo>
                  <a:cubicBezTo>
                    <a:pt x="39133" y="2452"/>
                    <a:pt x="41896" y="924"/>
                    <a:pt x="44464" y="306"/>
                  </a:cubicBezTo>
                  <a:cubicBezTo>
                    <a:pt x="47032" y="-312"/>
                    <a:pt x="50022" y="176"/>
                    <a:pt x="52264" y="696"/>
                  </a:cubicBezTo>
                  <a:cubicBezTo>
                    <a:pt x="54507" y="1216"/>
                    <a:pt x="55774" y="2289"/>
                    <a:pt x="57919" y="3427"/>
                  </a:cubicBezTo>
                  <a:cubicBezTo>
                    <a:pt x="60064" y="4565"/>
                    <a:pt x="63217" y="6385"/>
                    <a:pt x="65135" y="7522"/>
                  </a:cubicBezTo>
                  <a:cubicBezTo>
                    <a:pt x="67053" y="8660"/>
                    <a:pt x="68157" y="9407"/>
                    <a:pt x="69425" y="10252"/>
                  </a:cubicBezTo>
                  <a:cubicBezTo>
                    <a:pt x="70693" y="11097"/>
                    <a:pt x="72384" y="11552"/>
                    <a:pt x="72741" y="12592"/>
                  </a:cubicBezTo>
                  <a:cubicBezTo>
                    <a:pt x="73099" y="13632"/>
                    <a:pt x="73000" y="15485"/>
                    <a:pt x="71570" y="16493"/>
                  </a:cubicBezTo>
                  <a:cubicBezTo>
                    <a:pt x="70140" y="17501"/>
                    <a:pt x="66598" y="17468"/>
                    <a:pt x="64160" y="18638"/>
                  </a:cubicBezTo>
                  <a:cubicBezTo>
                    <a:pt x="61722" y="19808"/>
                    <a:pt x="59187" y="21335"/>
                    <a:pt x="56944" y="23513"/>
                  </a:cubicBezTo>
                  <a:cubicBezTo>
                    <a:pt x="54701" y="25691"/>
                    <a:pt x="52622" y="28811"/>
                    <a:pt x="50704" y="31704"/>
                  </a:cubicBezTo>
                  <a:cubicBezTo>
                    <a:pt x="48787" y="34597"/>
                    <a:pt x="46739" y="37716"/>
                    <a:pt x="45439" y="40869"/>
                  </a:cubicBezTo>
                  <a:cubicBezTo>
                    <a:pt x="44139" y="44022"/>
                    <a:pt x="43683" y="47630"/>
                    <a:pt x="42903" y="50620"/>
                  </a:cubicBezTo>
                  <a:cubicBezTo>
                    <a:pt x="42123" y="53610"/>
                    <a:pt x="41376" y="56373"/>
                    <a:pt x="40758" y="58811"/>
                  </a:cubicBezTo>
                  <a:cubicBezTo>
                    <a:pt x="40141" y="61249"/>
                    <a:pt x="39556" y="63361"/>
                    <a:pt x="39198" y="65246"/>
                  </a:cubicBezTo>
                  <a:cubicBezTo>
                    <a:pt x="38841" y="67131"/>
                    <a:pt x="38548" y="68723"/>
                    <a:pt x="38613" y="70121"/>
                  </a:cubicBezTo>
                  <a:cubicBezTo>
                    <a:pt x="38678" y="71519"/>
                    <a:pt x="39296" y="74217"/>
                    <a:pt x="39588" y="73632"/>
                  </a:cubicBezTo>
                  <a:cubicBezTo>
                    <a:pt x="39881" y="73047"/>
                    <a:pt x="39946" y="67034"/>
                    <a:pt x="40368" y="66611"/>
                  </a:cubicBezTo>
                  <a:cubicBezTo>
                    <a:pt x="40791" y="66188"/>
                    <a:pt x="41961" y="71454"/>
                    <a:pt x="42123" y="71096"/>
                  </a:cubicBezTo>
                  <a:cubicBezTo>
                    <a:pt x="42286" y="70739"/>
                    <a:pt x="41278" y="66091"/>
                    <a:pt x="41343" y="64466"/>
                  </a:cubicBezTo>
                  <a:cubicBezTo>
                    <a:pt x="41408" y="62841"/>
                    <a:pt x="42025" y="60794"/>
                    <a:pt x="42513" y="61346"/>
                  </a:cubicBezTo>
                  <a:cubicBezTo>
                    <a:pt x="43001" y="61899"/>
                    <a:pt x="44139" y="68106"/>
                    <a:pt x="44269" y="67781"/>
                  </a:cubicBezTo>
                  <a:cubicBezTo>
                    <a:pt x="44399" y="67456"/>
                    <a:pt x="43456" y="60794"/>
                    <a:pt x="43293" y="59396"/>
                  </a:cubicBezTo>
                </a:path>
              </a:pathLst>
            </a:custGeom>
            <a:noFill/>
            <a:ln cap="flat" cmpd="sng" w="9525">
              <a:solidFill>
                <a:srgbClr val="FFD966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sp>
        <p:sp>
          <p:nvSpPr>
            <p:cNvPr id="118" name="Google Shape;118;p14"/>
            <p:cNvSpPr/>
            <p:nvPr/>
          </p:nvSpPr>
          <p:spPr>
            <a:xfrm>
              <a:off x="1803875" y="619784"/>
              <a:ext cx="4468675" cy="3746050"/>
            </a:xfrm>
            <a:custGeom>
              <a:rect b="b" l="l" r="r" t="t"/>
              <a:pathLst>
                <a:path extrusionOk="0" h="149842" w="178747">
                  <a:moveTo>
                    <a:pt x="43488" y="79737"/>
                  </a:moveTo>
                  <a:cubicBezTo>
                    <a:pt x="43943" y="78859"/>
                    <a:pt x="45406" y="76811"/>
                    <a:pt x="46219" y="74471"/>
                  </a:cubicBezTo>
                  <a:cubicBezTo>
                    <a:pt x="47032" y="72131"/>
                    <a:pt x="47389" y="68654"/>
                    <a:pt x="48364" y="65696"/>
                  </a:cubicBezTo>
                  <a:cubicBezTo>
                    <a:pt x="49339" y="62738"/>
                    <a:pt x="50216" y="59553"/>
                    <a:pt x="52069" y="56725"/>
                  </a:cubicBezTo>
                  <a:cubicBezTo>
                    <a:pt x="53922" y="53897"/>
                    <a:pt x="57010" y="50744"/>
                    <a:pt x="59480" y="48729"/>
                  </a:cubicBezTo>
                  <a:cubicBezTo>
                    <a:pt x="61950" y="46714"/>
                    <a:pt x="65005" y="45642"/>
                    <a:pt x="66890" y="44634"/>
                  </a:cubicBezTo>
                  <a:cubicBezTo>
                    <a:pt x="68775" y="43627"/>
                    <a:pt x="70108" y="42489"/>
                    <a:pt x="70790" y="42684"/>
                  </a:cubicBezTo>
                  <a:cubicBezTo>
                    <a:pt x="71473" y="42879"/>
                    <a:pt x="70953" y="44341"/>
                    <a:pt x="70985" y="45804"/>
                  </a:cubicBezTo>
                  <a:cubicBezTo>
                    <a:pt x="71018" y="47267"/>
                    <a:pt x="70985" y="49900"/>
                    <a:pt x="70985" y="51460"/>
                  </a:cubicBezTo>
                  <a:cubicBezTo>
                    <a:pt x="70985" y="53020"/>
                    <a:pt x="71538" y="53865"/>
                    <a:pt x="70985" y="55165"/>
                  </a:cubicBezTo>
                  <a:cubicBezTo>
                    <a:pt x="70433" y="56465"/>
                    <a:pt x="68905" y="57667"/>
                    <a:pt x="67670" y="59260"/>
                  </a:cubicBezTo>
                  <a:cubicBezTo>
                    <a:pt x="66435" y="60853"/>
                    <a:pt x="64648" y="63128"/>
                    <a:pt x="63575" y="64721"/>
                  </a:cubicBezTo>
                  <a:cubicBezTo>
                    <a:pt x="62503" y="66314"/>
                    <a:pt x="61788" y="66931"/>
                    <a:pt x="61235" y="68816"/>
                  </a:cubicBezTo>
                  <a:cubicBezTo>
                    <a:pt x="60683" y="70701"/>
                    <a:pt x="60423" y="73268"/>
                    <a:pt x="60260" y="76031"/>
                  </a:cubicBezTo>
                  <a:cubicBezTo>
                    <a:pt x="60098" y="78794"/>
                    <a:pt x="60130" y="82467"/>
                    <a:pt x="60260" y="85392"/>
                  </a:cubicBezTo>
                  <a:cubicBezTo>
                    <a:pt x="60390" y="88317"/>
                    <a:pt x="60813" y="91145"/>
                    <a:pt x="61040" y="93583"/>
                  </a:cubicBezTo>
                  <a:cubicBezTo>
                    <a:pt x="61268" y="96021"/>
                    <a:pt x="61268" y="97873"/>
                    <a:pt x="61625" y="100018"/>
                  </a:cubicBezTo>
                  <a:cubicBezTo>
                    <a:pt x="61983" y="102163"/>
                    <a:pt x="62438" y="104471"/>
                    <a:pt x="63185" y="106454"/>
                  </a:cubicBezTo>
                  <a:cubicBezTo>
                    <a:pt x="63933" y="108437"/>
                    <a:pt x="66110" y="112467"/>
                    <a:pt x="66110" y="111914"/>
                  </a:cubicBezTo>
                  <a:cubicBezTo>
                    <a:pt x="66110" y="111361"/>
                    <a:pt x="63153" y="103853"/>
                    <a:pt x="63185" y="103138"/>
                  </a:cubicBezTo>
                  <a:cubicBezTo>
                    <a:pt x="63218" y="102423"/>
                    <a:pt x="66078" y="107754"/>
                    <a:pt x="66305" y="107624"/>
                  </a:cubicBezTo>
                  <a:cubicBezTo>
                    <a:pt x="66533" y="107494"/>
                    <a:pt x="64388" y="102943"/>
                    <a:pt x="64550" y="102358"/>
                  </a:cubicBezTo>
                  <a:cubicBezTo>
                    <a:pt x="64713" y="101773"/>
                    <a:pt x="67378" y="104666"/>
                    <a:pt x="67280" y="104113"/>
                  </a:cubicBezTo>
                  <a:cubicBezTo>
                    <a:pt x="67183" y="103561"/>
                    <a:pt x="64518" y="100571"/>
                    <a:pt x="63965" y="99043"/>
                  </a:cubicBezTo>
                  <a:cubicBezTo>
                    <a:pt x="63413" y="97516"/>
                    <a:pt x="63250" y="94688"/>
                    <a:pt x="63965" y="94948"/>
                  </a:cubicBezTo>
                  <a:cubicBezTo>
                    <a:pt x="64680" y="95208"/>
                    <a:pt x="68255" y="100928"/>
                    <a:pt x="68255" y="100603"/>
                  </a:cubicBezTo>
                  <a:cubicBezTo>
                    <a:pt x="68255" y="100278"/>
                    <a:pt x="64680" y="96313"/>
                    <a:pt x="63965" y="92998"/>
                  </a:cubicBezTo>
                  <a:cubicBezTo>
                    <a:pt x="63250" y="89683"/>
                    <a:pt x="63835" y="83897"/>
                    <a:pt x="63965" y="80712"/>
                  </a:cubicBezTo>
                  <a:cubicBezTo>
                    <a:pt x="64095" y="77527"/>
                    <a:pt x="64128" y="76259"/>
                    <a:pt x="64745" y="73886"/>
                  </a:cubicBezTo>
                  <a:cubicBezTo>
                    <a:pt x="65363" y="71513"/>
                    <a:pt x="66598" y="68816"/>
                    <a:pt x="67670" y="66476"/>
                  </a:cubicBezTo>
                  <a:cubicBezTo>
                    <a:pt x="68743" y="64136"/>
                    <a:pt x="70400" y="60105"/>
                    <a:pt x="71180" y="59845"/>
                  </a:cubicBezTo>
                  <a:cubicBezTo>
                    <a:pt x="71960" y="59585"/>
                    <a:pt x="72026" y="62381"/>
                    <a:pt x="72351" y="64916"/>
                  </a:cubicBezTo>
                  <a:cubicBezTo>
                    <a:pt x="72676" y="67451"/>
                    <a:pt x="72514" y="71156"/>
                    <a:pt x="73131" y="75056"/>
                  </a:cubicBezTo>
                  <a:cubicBezTo>
                    <a:pt x="73749" y="78956"/>
                    <a:pt x="74756" y="84157"/>
                    <a:pt x="76056" y="88317"/>
                  </a:cubicBezTo>
                  <a:cubicBezTo>
                    <a:pt x="77356" y="92477"/>
                    <a:pt x="79241" y="96540"/>
                    <a:pt x="80931" y="100018"/>
                  </a:cubicBezTo>
                  <a:cubicBezTo>
                    <a:pt x="82621" y="103496"/>
                    <a:pt x="84214" y="105706"/>
                    <a:pt x="86197" y="109184"/>
                  </a:cubicBezTo>
                  <a:cubicBezTo>
                    <a:pt x="88180" y="112662"/>
                    <a:pt x="91040" y="117440"/>
                    <a:pt x="92827" y="120885"/>
                  </a:cubicBezTo>
                  <a:cubicBezTo>
                    <a:pt x="94615" y="124330"/>
                    <a:pt x="95850" y="126475"/>
                    <a:pt x="96922" y="129855"/>
                  </a:cubicBezTo>
                  <a:cubicBezTo>
                    <a:pt x="97995" y="133235"/>
                    <a:pt x="99230" y="137883"/>
                    <a:pt x="99262" y="141166"/>
                  </a:cubicBezTo>
                  <a:cubicBezTo>
                    <a:pt x="99295" y="144449"/>
                    <a:pt x="96532" y="148512"/>
                    <a:pt x="97117" y="149552"/>
                  </a:cubicBezTo>
                  <a:cubicBezTo>
                    <a:pt x="97702" y="150592"/>
                    <a:pt x="100855" y="148480"/>
                    <a:pt x="102773" y="147407"/>
                  </a:cubicBezTo>
                  <a:cubicBezTo>
                    <a:pt x="104691" y="146334"/>
                    <a:pt x="106445" y="143701"/>
                    <a:pt x="108623" y="143116"/>
                  </a:cubicBezTo>
                  <a:cubicBezTo>
                    <a:pt x="110801" y="142531"/>
                    <a:pt x="113759" y="143961"/>
                    <a:pt x="115839" y="143896"/>
                  </a:cubicBezTo>
                  <a:cubicBezTo>
                    <a:pt x="117919" y="143831"/>
                    <a:pt x="120389" y="143701"/>
                    <a:pt x="121104" y="142726"/>
                  </a:cubicBezTo>
                  <a:cubicBezTo>
                    <a:pt x="121819" y="141751"/>
                    <a:pt x="121104" y="139671"/>
                    <a:pt x="120129" y="138046"/>
                  </a:cubicBezTo>
                  <a:cubicBezTo>
                    <a:pt x="119154" y="136421"/>
                    <a:pt x="116652" y="134764"/>
                    <a:pt x="115254" y="132976"/>
                  </a:cubicBezTo>
                  <a:cubicBezTo>
                    <a:pt x="113856" y="131188"/>
                    <a:pt x="112361" y="130083"/>
                    <a:pt x="111743" y="127320"/>
                  </a:cubicBezTo>
                  <a:cubicBezTo>
                    <a:pt x="111125" y="124557"/>
                    <a:pt x="111353" y="121079"/>
                    <a:pt x="111548" y="116399"/>
                  </a:cubicBezTo>
                  <a:cubicBezTo>
                    <a:pt x="111743" y="111719"/>
                    <a:pt x="112653" y="104438"/>
                    <a:pt x="112913" y="99238"/>
                  </a:cubicBezTo>
                  <a:cubicBezTo>
                    <a:pt x="113173" y="94038"/>
                    <a:pt x="113239" y="89812"/>
                    <a:pt x="113109" y="85197"/>
                  </a:cubicBezTo>
                  <a:cubicBezTo>
                    <a:pt x="112979" y="80582"/>
                    <a:pt x="112751" y="76129"/>
                    <a:pt x="112133" y="71546"/>
                  </a:cubicBezTo>
                  <a:cubicBezTo>
                    <a:pt x="111515" y="66963"/>
                    <a:pt x="110151" y="61015"/>
                    <a:pt x="109403" y="57700"/>
                  </a:cubicBezTo>
                  <a:cubicBezTo>
                    <a:pt x="108656" y="54385"/>
                    <a:pt x="106998" y="52240"/>
                    <a:pt x="107648" y="51655"/>
                  </a:cubicBezTo>
                  <a:cubicBezTo>
                    <a:pt x="108298" y="51070"/>
                    <a:pt x="111386" y="52955"/>
                    <a:pt x="113304" y="54190"/>
                  </a:cubicBezTo>
                  <a:cubicBezTo>
                    <a:pt x="115222" y="55425"/>
                    <a:pt x="117497" y="57212"/>
                    <a:pt x="119154" y="59065"/>
                  </a:cubicBezTo>
                  <a:cubicBezTo>
                    <a:pt x="120812" y="60918"/>
                    <a:pt x="122112" y="62641"/>
                    <a:pt x="123249" y="65306"/>
                  </a:cubicBezTo>
                  <a:cubicBezTo>
                    <a:pt x="124387" y="67971"/>
                    <a:pt x="125264" y="72196"/>
                    <a:pt x="125979" y="75056"/>
                  </a:cubicBezTo>
                  <a:cubicBezTo>
                    <a:pt x="126694" y="77916"/>
                    <a:pt x="127508" y="80029"/>
                    <a:pt x="127540" y="82467"/>
                  </a:cubicBezTo>
                  <a:cubicBezTo>
                    <a:pt x="127573" y="84905"/>
                    <a:pt x="125979" y="89325"/>
                    <a:pt x="126174" y="89682"/>
                  </a:cubicBezTo>
                  <a:cubicBezTo>
                    <a:pt x="126369" y="90040"/>
                    <a:pt x="128157" y="84937"/>
                    <a:pt x="128710" y="84612"/>
                  </a:cubicBezTo>
                  <a:cubicBezTo>
                    <a:pt x="129263" y="84287"/>
                    <a:pt x="129588" y="86042"/>
                    <a:pt x="129490" y="87732"/>
                  </a:cubicBezTo>
                  <a:cubicBezTo>
                    <a:pt x="129393" y="89422"/>
                    <a:pt x="127930" y="94591"/>
                    <a:pt x="128125" y="94753"/>
                  </a:cubicBezTo>
                  <a:cubicBezTo>
                    <a:pt x="128320" y="94916"/>
                    <a:pt x="130238" y="88512"/>
                    <a:pt x="130660" y="88707"/>
                  </a:cubicBezTo>
                  <a:cubicBezTo>
                    <a:pt x="131083" y="88902"/>
                    <a:pt x="130368" y="93973"/>
                    <a:pt x="130660" y="95923"/>
                  </a:cubicBezTo>
                  <a:cubicBezTo>
                    <a:pt x="130953" y="97873"/>
                    <a:pt x="132253" y="100538"/>
                    <a:pt x="132415" y="100408"/>
                  </a:cubicBezTo>
                  <a:cubicBezTo>
                    <a:pt x="132578" y="100278"/>
                    <a:pt x="131603" y="96898"/>
                    <a:pt x="131635" y="95143"/>
                  </a:cubicBezTo>
                  <a:cubicBezTo>
                    <a:pt x="131668" y="93388"/>
                    <a:pt x="132773" y="91990"/>
                    <a:pt x="132610" y="89877"/>
                  </a:cubicBezTo>
                  <a:cubicBezTo>
                    <a:pt x="132448" y="87764"/>
                    <a:pt x="131505" y="85880"/>
                    <a:pt x="130660" y="82467"/>
                  </a:cubicBezTo>
                  <a:cubicBezTo>
                    <a:pt x="129815" y="79054"/>
                    <a:pt x="128678" y="73399"/>
                    <a:pt x="127540" y="69401"/>
                  </a:cubicBezTo>
                  <a:cubicBezTo>
                    <a:pt x="126402" y="65403"/>
                    <a:pt x="125232" y="61405"/>
                    <a:pt x="123834" y="58480"/>
                  </a:cubicBezTo>
                  <a:cubicBezTo>
                    <a:pt x="122436" y="55555"/>
                    <a:pt x="121137" y="53605"/>
                    <a:pt x="119154" y="51850"/>
                  </a:cubicBezTo>
                  <a:cubicBezTo>
                    <a:pt x="117171" y="50095"/>
                    <a:pt x="114083" y="48762"/>
                    <a:pt x="111938" y="47949"/>
                  </a:cubicBezTo>
                  <a:cubicBezTo>
                    <a:pt x="109793" y="47136"/>
                    <a:pt x="107453" y="47592"/>
                    <a:pt x="106283" y="46974"/>
                  </a:cubicBezTo>
                  <a:cubicBezTo>
                    <a:pt x="105113" y="46357"/>
                    <a:pt x="105536" y="45609"/>
                    <a:pt x="104918" y="44244"/>
                  </a:cubicBezTo>
                  <a:cubicBezTo>
                    <a:pt x="104301" y="42879"/>
                    <a:pt x="103196" y="40182"/>
                    <a:pt x="102578" y="38784"/>
                  </a:cubicBezTo>
                  <a:cubicBezTo>
                    <a:pt x="101961" y="37386"/>
                    <a:pt x="100661" y="36411"/>
                    <a:pt x="101213" y="35858"/>
                  </a:cubicBezTo>
                  <a:cubicBezTo>
                    <a:pt x="101766" y="35305"/>
                    <a:pt x="104008" y="35403"/>
                    <a:pt x="105893" y="35468"/>
                  </a:cubicBezTo>
                  <a:cubicBezTo>
                    <a:pt x="107778" y="35533"/>
                    <a:pt x="110410" y="35793"/>
                    <a:pt x="112523" y="36248"/>
                  </a:cubicBezTo>
                  <a:cubicBezTo>
                    <a:pt x="114636" y="36703"/>
                    <a:pt x="116684" y="37256"/>
                    <a:pt x="118569" y="38199"/>
                  </a:cubicBezTo>
                  <a:cubicBezTo>
                    <a:pt x="120454" y="39142"/>
                    <a:pt x="122144" y="40474"/>
                    <a:pt x="123834" y="41904"/>
                  </a:cubicBezTo>
                  <a:cubicBezTo>
                    <a:pt x="125524" y="43334"/>
                    <a:pt x="127150" y="45154"/>
                    <a:pt x="128710" y="46779"/>
                  </a:cubicBezTo>
                  <a:cubicBezTo>
                    <a:pt x="130270" y="48404"/>
                    <a:pt x="131863" y="50225"/>
                    <a:pt x="133195" y="51655"/>
                  </a:cubicBezTo>
                  <a:cubicBezTo>
                    <a:pt x="134528" y="53085"/>
                    <a:pt x="136120" y="54320"/>
                    <a:pt x="136705" y="55360"/>
                  </a:cubicBezTo>
                  <a:cubicBezTo>
                    <a:pt x="137290" y="56400"/>
                    <a:pt x="136413" y="56823"/>
                    <a:pt x="136705" y="57895"/>
                  </a:cubicBezTo>
                  <a:cubicBezTo>
                    <a:pt x="136998" y="58968"/>
                    <a:pt x="138135" y="60527"/>
                    <a:pt x="138460" y="61795"/>
                  </a:cubicBezTo>
                  <a:cubicBezTo>
                    <a:pt x="138785" y="63063"/>
                    <a:pt x="138460" y="65631"/>
                    <a:pt x="138655" y="65501"/>
                  </a:cubicBezTo>
                  <a:cubicBezTo>
                    <a:pt x="138850" y="65371"/>
                    <a:pt x="139663" y="62348"/>
                    <a:pt x="139630" y="61015"/>
                  </a:cubicBezTo>
                  <a:cubicBezTo>
                    <a:pt x="139598" y="59682"/>
                    <a:pt x="138297" y="57505"/>
                    <a:pt x="138460" y="57505"/>
                  </a:cubicBezTo>
                  <a:cubicBezTo>
                    <a:pt x="138623" y="57505"/>
                    <a:pt x="140346" y="59520"/>
                    <a:pt x="140606" y="61015"/>
                  </a:cubicBezTo>
                  <a:cubicBezTo>
                    <a:pt x="140866" y="62510"/>
                    <a:pt x="139793" y="66314"/>
                    <a:pt x="140020" y="66476"/>
                  </a:cubicBezTo>
                  <a:cubicBezTo>
                    <a:pt x="140248" y="66639"/>
                    <a:pt x="141288" y="62348"/>
                    <a:pt x="141971" y="61990"/>
                  </a:cubicBezTo>
                  <a:cubicBezTo>
                    <a:pt x="142654" y="61632"/>
                    <a:pt x="143596" y="63095"/>
                    <a:pt x="144116" y="64330"/>
                  </a:cubicBezTo>
                  <a:cubicBezTo>
                    <a:pt x="144636" y="65565"/>
                    <a:pt x="144701" y="67808"/>
                    <a:pt x="145091" y="69401"/>
                  </a:cubicBezTo>
                  <a:cubicBezTo>
                    <a:pt x="145481" y="70994"/>
                    <a:pt x="146424" y="74861"/>
                    <a:pt x="146456" y="73886"/>
                  </a:cubicBezTo>
                  <a:cubicBezTo>
                    <a:pt x="146489" y="72911"/>
                    <a:pt x="145936" y="66020"/>
                    <a:pt x="145286" y="63550"/>
                  </a:cubicBezTo>
                  <a:cubicBezTo>
                    <a:pt x="144636" y="61080"/>
                    <a:pt x="143694" y="60983"/>
                    <a:pt x="142556" y="59065"/>
                  </a:cubicBezTo>
                  <a:cubicBezTo>
                    <a:pt x="141418" y="57148"/>
                    <a:pt x="139923" y="54353"/>
                    <a:pt x="138460" y="52045"/>
                  </a:cubicBezTo>
                  <a:cubicBezTo>
                    <a:pt x="136997" y="49737"/>
                    <a:pt x="135470" y="47267"/>
                    <a:pt x="133780" y="45219"/>
                  </a:cubicBezTo>
                  <a:cubicBezTo>
                    <a:pt x="132090" y="43171"/>
                    <a:pt x="130498" y="41579"/>
                    <a:pt x="128320" y="39759"/>
                  </a:cubicBezTo>
                  <a:cubicBezTo>
                    <a:pt x="126142" y="37939"/>
                    <a:pt x="123282" y="35533"/>
                    <a:pt x="120714" y="34298"/>
                  </a:cubicBezTo>
                  <a:cubicBezTo>
                    <a:pt x="118146" y="33063"/>
                    <a:pt x="115578" y="32673"/>
                    <a:pt x="112913" y="32348"/>
                  </a:cubicBezTo>
                  <a:cubicBezTo>
                    <a:pt x="110248" y="32023"/>
                    <a:pt x="107031" y="32348"/>
                    <a:pt x="104723" y="32348"/>
                  </a:cubicBezTo>
                  <a:cubicBezTo>
                    <a:pt x="102415" y="32348"/>
                    <a:pt x="100237" y="32901"/>
                    <a:pt x="99067" y="32348"/>
                  </a:cubicBezTo>
                  <a:cubicBezTo>
                    <a:pt x="97897" y="31796"/>
                    <a:pt x="98385" y="29976"/>
                    <a:pt x="97702" y="29033"/>
                  </a:cubicBezTo>
                  <a:cubicBezTo>
                    <a:pt x="97020" y="28091"/>
                    <a:pt x="94810" y="27668"/>
                    <a:pt x="94972" y="26693"/>
                  </a:cubicBezTo>
                  <a:cubicBezTo>
                    <a:pt x="95135" y="25718"/>
                    <a:pt x="96857" y="25425"/>
                    <a:pt x="98677" y="23182"/>
                  </a:cubicBezTo>
                  <a:cubicBezTo>
                    <a:pt x="100497" y="20939"/>
                    <a:pt x="103130" y="15935"/>
                    <a:pt x="105893" y="13237"/>
                  </a:cubicBezTo>
                  <a:cubicBezTo>
                    <a:pt x="108656" y="10539"/>
                    <a:pt x="111939" y="8264"/>
                    <a:pt x="115254" y="6996"/>
                  </a:cubicBezTo>
                  <a:cubicBezTo>
                    <a:pt x="118569" y="5728"/>
                    <a:pt x="122631" y="5274"/>
                    <a:pt x="125784" y="5631"/>
                  </a:cubicBezTo>
                  <a:cubicBezTo>
                    <a:pt x="128937" y="5989"/>
                    <a:pt x="131602" y="7321"/>
                    <a:pt x="134170" y="9141"/>
                  </a:cubicBezTo>
                  <a:cubicBezTo>
                    <a:pt x="136738" y="10961"/>
                    <a:pt x="139143" y="13757"/>
                    <a:pt x="141191" y="16552"/>
                  </a:cubicBezTo>
                  <a:cubicBezTo>
                    <a:pt x="143239" y="19347"/>
                    <a:pt x="144539" y="22663"/>
                    <a:pt x="146456" y="25913"/>
                  </a:cubicBezTo>
                  <a:cubicBezTo>
                    <a:pt x="148374" y="29163"/>
                    <a:pt x="150258" y="32803"/>
                    <a:pt x="152696" y="36053"/>
                  </a:cubicBezTo>
                  <a:cubicBezTo>
                    <a:pt x="155134" y="39303"/>
                    <a:pt x="158482" y="42846"/>
                    <a:pt x="161082" y="45414"/>
                  </a:cubicBezTo>
                  <a:cubicBezTo>
                    <a:pt x="163682" y="47982"/>
                    <a:pt x="166055" y="49802"/>
                    <a:pt x="168298" y="51460"/>
                  </a:cubicBezTo>
                  <a:cubicBezTo>
                    <a:pt x="170541" y="53118"/>
                    <a:pt x="172816" y="54548"/>
                    <a:pt x="174538" y="55360"/>
                  </a:cubicBezTo>
                  <a:cubicBezTo>
                    <a:pt x="176261" y="56173"/>
                    <a:pt x="178861" y="56693"/>
                    <a:pt x="178633" y="56335"/>
                  </a:cubicBezTo>
                  <a:cubicBezTo>
                    <a:pt x="178406" y="55978"/>
                    <a:pt x="175351" y="54710"/>
                    <a:pt x="173173" y="53215"/>
                  </a:cubicBezTo>
                  <a:cubicBezTo>
                    <a:pt x="170995" y="51720"/>
                    <a:pt x="167712" y="49314"/>
                    <a:pt x="165567" y="47364"/>
                  </a:cubicBezTo>
                  <a:cubicBezTo>
                    <a:pt x="163422" y="45414"/>
                    <a:pt x="162187" y="44049"/>
                    <a:pt x="160302" y="41514"/>
                  </a:cubicBezTo>
                  <a:cubicBezTo>
                    <a:pt x="158417" y="38979"/>
                    <a:pt x="156240" y="35826"/>
                    <a:pt x="154257" y="32153"/>
                  </a:cubicBezTo>
                  <a:cubicBezTo>
                    <a:pt x="152274" y="28480"/>
                    <a:pt x="150584" y="23377"/>
                    <a:pt x="148406" y="19477"/>
                  </a:cubicBezTo>
                  <a:cubicBezTo>
                    <a:pt x="146228" y="15577"/>
                    <a:pt x="143889" y="11839"/>
                    <a:pt x="141191" y="8751"/>
                  </a:cubicBezTo>
                  <a:cubicBezTo>
                    <a:pt x="138493" y="5663"/>
                    <a:pt x="135113" y="2349"/>
                    <a:pt x="132220" y="951"/>
                  </a:cubicBezTo>
                  <a:cubicBezTo>
                    <a:pt x="129327" y="-446"/>
                    <a:pt x="126922" y="41"/>
                    <a:pt x="123834" y="366"/>
                  </a:cubicBezTo>
                  <a:cubicBezTo>
                    <a:pt x="120746" y="691"/>
                    <a:pt x="116749" y="1601"/>
                    <a:pt x="113694" y="2901"/>
                  </a:cubicBezTo>
                  <a:cubicBezTo>
                    <a:pt x="110639" y="4201"/>
                    <a:pt x="108363" y="5728"/>
                    <a:pt x="105503" y="8166"/>
                  </a:cubicBezTo>
                  <a:cubicBezTo>
                    <a:pt x="102643" y="10604"/>
                    <a:pt x="98905" y="14959"/>
                    <a:pt x="96532" y="17527"/>
                  </a:cubicBezTo>
                  <a:cubicBezTo>
                    <a:pt x="94159" y="20095"/>
                    <a:pt x="92730" y="23053"/>
                    <a:pt x="91267" y="23573"/>
                  </a:cubicBezTo>
                  <a:cubicBezTo>
                    <a:pt x="89805" y="24093"/>
                    <a:pt x="89057" y="21492"/>
                    <a:pt x="87757" y="20647"/>
                  </a:cubicBezTo>
                  <a:cubicBezTo>
                    <a:pt x="86457" y="19802"/>
                    <a:pt x="84961" y="18600"/>
                    <a:pt x="83466" y="18502"/>
                  </a:cubicBezTo>
                  <a:cubicBezTo>
                    <a:pt x="81971" y="18405"/>
                    <a:pt x="80184" y="18924"/>
                    <a:pt x="78786" y="20062"/>
                  </a:cubicBezTo>
                  <a:cubicBezTo>
                    <a:pt x="77389" y="21200"/>
                    <a:pt x="77194" y="25068"/>
                    <a:pt x="75081" y="25328"/>
                  </a:cubicBezTo>
                  <a:cubicBezTo>
                    <a:pt x="72968" y="25588"/>
                    <a:pt x="69523" y="23020"/>
                    <a:pt x="66110" y="21622"/>
                  </a:cubicBezTo>
                  <a:cubicBezTo>
                    <a:pt x="62697" y="20224"/>
                    <a:pt x="57919" y="17917"/>
                    <a:pt x="54604" y="16942"/>
                  </a:cubicBezTo>
                  <a:cubicBezTo>
                    <a:pt x="51289" y="15967"/>
                    <a:pt x="48852" y="15740"/>
                    <a:pt x="46219" y="15772"/>
                  </a:cubicBezTo>
                  <a:cubicBezTo>
                    <a:pt x="43586" y="15805"/>
                    <a:pt x="41343" y="16292"/>
                    <a:pt x="38808" y="17137"/>
                  </a:cubicBezTo>
                  <a:cubicBezTo>
                    <a:pt x="36273" y="17982"/>
                    <a:pt x="33251" y="19022"/>
                    <a:pt x="31008" y="20842"/>
                  </a:cubicBezTo>
                  <a:cubicBezTo>
                    <a:pt x="28765" y="22662"/>
                    <a:pt x="27042" y="25100"/>
                    <a:pt x="25352" y="28058"/>
                  </a:cubicBezTo>
                  <a:cubicBezTo>
                    <a:pt x="23662" y="31016"/>
                    <a:pt x="22265" y="35241"/>
                    <a:pt x="20867" y="38589"/>
                  </a:cubicBezTo>
                  <a:cubicBezTo>
                    <a:pt x="19469" y="41937"/>
                    <a:pt x="17909" y="44959"/>
                    <a:pt x="16966" y="48144"/>
                  </a:cubicBezTo>
                  <a:cubicBezTo>
                    <a:pt x="16023" y="51329"/>
                    <a:pt x="15926" y="54677"/>
                    <a:pt x="15211" y="57700"/>
                  </a:cubicBezTo>
                  <a:cubicBezTo>
                    <a:pt x="14496" y="60723"/>
                    <a:pt x="13651" y="63453"/>
                    <a:pt x="12676" y="66281"/>
                  </a:cubicBezTo>
                  <a:cubicBezTo>
                    <a:pt x="11701" y="69109"/>
                    <a:pt x="11474" y="69693"/>
                    <a:pt x="9361" y="74666"/>
                  </a:cubicBezTo>
                  <a:cubicBezTo>
                    <a:pt x="7248" y="79639"/>
                    <a:pt x="1560" y="92543"/>
                    <a:pt x="0" y="96118"/>
                  </a:cubicBezTo>
                </a:path>
              </a:pathLst>
            </a:custGeom>
            <a:noFill/>
            <a:ln cap="flat" cmpd="sng" w="9525">
              <a:solidFill>
                <a:srgbClr val="FFD966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sp>
        <p:sp>
          <p:nvSpPr>
            <p:cNvPr id="119" name="Google Shape;119;p14"/>
            <p:cNvSpPr/>
            <p:nvPr/>
          </p:nvSpPr>
          <p:spPr>
            <a:xfrm>
              <a:off x="4105050" y="4363450"/>
              <a:ext cx="131625" cy="477775"/>
            </a:xfrm>
            <a:custGeom>
              <a:rect b="b" l="l" r="r" t="t"/>
              <a:pathLst>
                <a:path extrusionOk="0" h="19111" w="5265">
                  <a:moveTo>
                    <a:pt x="5265" y="0"/>
                  </a:moveTo>
                  <a:cubicBezTo>
                    <a:pt x="-870" y="2454"/>
                    <a:pt x="2955" y="13201"/>
                    <a:pt x="0" y="19111"/>
                  </a:cubicBezTo>
                </a:path>
              </a:pathLst>
            </a:custGeom>
            <a:noFill/>
            <a:ln cap="flat" cmpd="sng" w="9525">
              <a:solidFill>
                <a:srgbClr val="FFD966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sp>
        <p:sp>
          <p:nvSpPr>
            <p:cNvPr id="120" name="Google Shape;120;p14"/>
            <p:cNvSpPr/>
            <p:nvPr/>
          </p:nvSpPr>
          <p:spPr>
            <a:xfrm>
              <a:off x="4270800" y="4353700"/>
              <a:ext cx="21150" cy="209625"/>
            </a:xfrm>
            <a:custGeom>
              <a:rect b="b" l="l" r="r" t="t"/>
              <a:pathLst>
                <a:path extrusionOk="0" h="8385" w="846">
                  <a:moveTo>
                    <a:pt x="781" y="0"/>
                  </a:moveTo>
                  <a:cubicBezTo>
                    <a:pt x="781" y="2807"/>
                    <a:pt x="1043" y="5779"/>
                    <a:pt x="0" y="8385"/>
                  </a:cubicBezTo>
                </a:path>
              </a:pathLst>
            </a:custGeom>
            <a:noFill/>
            <a:ln cap="flat" cmpd="sng" w="9525">
              <a:solidFill>
                <a:srgbClr val="FFD966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sp>
        <p:sp>
          <p:nvSpPr>
            <p:cNvPr id="121" name="Google Shape;121;p14"/>
            <p:cNvSpPr/>
            <p:nvPr/>
          </p:nvSpPr>
          <p:spPr>
            <a:xfrm>
              <a:off x="4334200" y="4329324"/>
              <a:ext cx="24375" cy="97500"/>
            </a:xfrm>
            <a:custGeom>
              <a:rect b="b" l="l" r="r" t="t"/>
              <a:pathLst>
                <a:path extrusionOk="0" h="3900" w="975">
                  <a:moveTo>
                    <a:pt x="0" y="0"/>
                  </a:moveTo>
                  <a:cubicBezTo>
                    <a:pt x="263" y="1314"/>
                    <a:pt x="477" y="2656"/>
                    <a:pt x="975" y="3900"/>
                  </a:cubicBezTo>
                </a:path>
              </a:pathLst>
            </a:custGeom>
            <a:noFill/>
            <a:ln cap="flat" cmpd="sng" w="9525">
              <a:solidFill>
                <a:srgbClr val="FFD966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sp>
        <p:sp>
          <p:nvSpPr>
            <p:cNvPr id="122" name="Google Shape;122;p14"/>
            <p:cNvSpPr/>
            <p:nvPr/>
          </p:nvSpPr>
          <p:spPr>
            <a:xfrm>
              <a:off x="4382949" y="4295199"/>
              <a:ext cx="97500" cy="170625"/>
            </a:xfrm>
            <a:custGeom>
              <a:rect b="b" l="l" r="r" t="t"/>
              <a:pathLst>
                <a:path extrusionOk="0" h="6825" w="3900">
                  <a:moveTo>
                    <a:pt x="0" y="0"/>
                  </a:moveTo>
                  <a:cubicBezTo>
                    <a:pt x="973" y="2433"/>
                    <a:pt x="2328" y="4729"/>
                    <a:pt x="3900" y="6825"/>
                  </a:cubicBezTo>
                </a:path>
              </a:pathLst>
            </a:custGeom>
            <a:noFill/>
            <a:ln cap="flat" cmpd="sng" w="9525">
              <a:solidFill>
                <a:srgbClr val="FFD966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sp>
        <p:sp>
          <p:nvSpPr>
            <p:cNvPr id="123" name="Google Shape;123;p14"/>
            <p:cNvSpPr/>
            <p:nvPr/>
          </p:nvSpPr>
          <p:spPr>
            <a:xfrm>
              <a:off x="4841225" y="4173299"/>
              <a:ext cx="292525" cy="526550"/>
            </a:xfrm>
            <a:custGeom>
              <a:rect b="b" l="l" r="r" t="t"/>
              <a:pathLst>
                <a:path extrusionOk="0" h="21062" w="11701">
                  <a:moveTo>
                    <a:pt x="0" y="0"/>
                  </a:moveTo>
                  <a:cubicBezTo>
                    <a:pt x="2211" y="3684"/>
                    <a:pt x="1076" y="8569"/>
                    <a:pt x="2340" y="12676"/>
                  </a:cubicBezTo>
                  <a:cubicBezTo>
                    <a:pt x="3572" y="16680"/>
                    <a:pt x="7954" y="19188"/>
                    <a:pt x="11701" y="21062"/>
                  </a:cubicBezTo>
                </a:path>
              </a:pathLst>
            </a:custGeom>
            <a:noFill/>
            <a:ln cap="flat" cmpd="sng" w="9525">
              <a:solidFill>
                <a:srgbClr val="FFD966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sp>
        <p:sp>
          <p:nvSpPr>
            <p:cNvPr id="124" name="Google Shape;124;p14"/>
            <p:cNvSpPr/>
            <p:nvPr/>
          </p:nvSpPr>
          <p:spPr>
            <a:xfrm>
              <a:off x="4768101" y="4207426"/>
              <a:ext cx="63375" cy="199900"/>
            </a:xfrm>
            <a:custGeom>
              <a:rect b="b" l="l" r="r" t="t"/>
              <a:pathLst>
                <a:path extrusionOk="0" h="7996" w="2535">
                  <a:moveTo>
                    <a:pt x="0" y="0"/>
                  </a:moveTo>
                  <a:cubicBezTo>
                    <a:pt x="0" y="2796"/>
                    <a:pt x="558" y="6019"/>
                    <a:pt x="2535" y="7996"/>
                  </a:cubicBezTo>
                </a:path>
              </a:pathLst>
            </a:custGeom>
            <a:noFill/>
            <a:ln cap="flat" cmpd="sng" w="9525">
              <a:solidFill>
                <a:srgbClr val="FFD966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sp>
        <p:sp>
          <p:nvSpPr>
            <p:cNvPr id="125" name="Google Shape;125;p14"/>
            <p:cNvSpPr/>
            <p:nvPr/>
          </p:nvSpPr>
          <p:spPr>
            <a:xfrm>
              <a:off x="4704725" y="4222050"/>
              <a:ext cx="14625" cy="39000"/>
            </a:xfrm>
            <a:custGeom>
              <a:rect b="b" l="l" r="r" t="t"/>
              <a:pathLst>
                <a:path extrusionOk="0" h="1560" w="585">
                  <a:moveTo>
                    <a:pt x="0" y="0"/>
                  </a:moveTo>
                  <a:cubicBezTo>
                    <a:pt x="135" y="539"/>
                    <a:pt x="337" y="1063"/>
                    <a:pt x="585" y="1560"/>
                  </a:cubicBezTo>
                </a:path>
              </a:pathLst>
            </a:custGeom>
            <a:noFill/>
            <a:ln cap="flat" cmpd="sng" w="9525">
              <a:solidFill>
                <a:srgbClr val="FFD966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sp>
        <p:sp>
          <p:nvSpPr>
            <p:cNvPr id="126" name="Google Shape;126;p14"/>
            <p:cNvSpPr/>
            <p:nvPr/>
          </p:nvSpPr>
          <p:spPr>
            <a:xfrm>
              <a:off x="4670600" y="4217175"/>
              <a:ext cx="38850" cy="287650"/>
            </a:xfrm>
            <a:custGeom>
              <a:rect b="b" l="l" r="r" t="t"/>
              <a:pathLst>
                <a:path extrusionOk="0" h="11506" w="1554">
                  <a:moveTo>
                    <a:pt x="0" y="0"/>
                  </a:moveTo>
                  <a:cubicBezTo>
                    <a:pt x="0" y="3849"/>
                    <a:pt x="2696" y="8063"/>
                    <a:pt x="975" y="11506"/>
                  </a:cubicBezTo>
                </a:path>
              </a:pathLst>
            </a:custGeom>
            <a:noFill/>
            <a:ln cap="flat" cmpd="sng" w="9525">
              <a:solidFill>
                <a:srgbClr val="FFD966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sp>
      </p:grpSp>
      <p:sp>
        <p:nvSpPr>
          <p:cNvPr id="127" name="Google Shape;127;p14"/>
          <p:cNvSpPr/>
          <p:nvPr/>
        </p:nvSpPr>
        <p:spPr>
          <a:xfrm>
            <a:off x="422526" y="2667117"/>
            <a:ext cx="1850993" cy="1154976"/>
          </a:xfrm>
          <a:custGeom>
            <a:rect b="b" l="l" r="r" t="t"/>
            <a:pathLst>
              <a:path extrusionOk="0" h="120845" w="167208">
                <a:moveTo>
                  <a:pt x="83125" y="82566"/>
                </a:moveTo>
                <a:cubicBezTo>
                  <a:pt x="82768" y="79446"/>
                  <a:pt x="82735" y="74115"/>
                  <a:pt x="83905" y="69500"/>
                </a:cubicBezTo>
                <a:cubicBezTo>
                  <a:pt x="85075" y="64885"/>
                  <a:pt x="86993" y="61082"/>
                  <a:pt x="90146" y="54874"/>
                </a:cubicBezTo>
                <a:cubicBezTo>
                  <a:pt x="93299" y="48666"/>
                  <a:pt x="98467" y="38883"/>
                  <a:pt x="102822" y="32252"/>
                </a:cubicBezTo>
                <a:cubicBezTo>
                  <a:pt x="107177" y="25622"/>
                  <a:pt x="112735" y="19771"/>
                  <a:pt x="116278" y="15091"/>
                </a:cubicBezTo>
                <a:cubicBezTo>
                  <a:pt x="119821" y="10411"/>
                  <a:pt x="122843" y="6543"/>
                  <a:pt x="124078" y="4170"/>
                </a:cubicBezTo>
                <a:cubicBezTo>
                  <a:pt x="125313" y="1797"/>
                  <a:pt x="124338" y="1408"/>
                  <a:pt x="123688" y="855"/>
                </a:cubicBezTo>
                <a:cubicBezTo>
                  <a:pt x="123038" y="303"/>
                  <a:pt x="121901" y="-705"/>
                  <a:pt x="120178" y="855"/>
                </a:cubicBezTo>
                <a:cubicBezTo>
                  <a:pt x="118455" y="2415"/>
                  <a:pt x="117187" y="5275"/>
                  <a:pt x="113352" y="10215"/>
                </a:cubicBezTo>
                <a:cubicBezTo>
                  <a:pt x="109517" y="15155"/>
                  <a:pt x="101781" y="23867"/>
                  <a:pt x="97166" y="30497"/>
                </a:cubicBezTo>
                <a:cubicBezTo>
                  <a:pt x="92551" y="37128"/>
                  <a:pt x="89105" y="44213"/>
                  <a:pt x="85660" y="49998"/>
                </a:cubicBezTo>
                <a:cubicBezTo>
                  <a:pt x="82215" y="55783"/>
                  <a:pt x="79063" y="60789"/>
                  <a:pt x="76495" y="65209"/>
                </a:cubicBezTo>
                <a:cubicBezTo>
                  <a:pt x="73927" y="69629"/>
                  <a:pt x="72042" y="73920"/>
                  <a:pt x="70254" y="76520"/>
                </a:cubicBezTo>
                <a:cubicBezTo>
                  <a:pt x="68466" y="79120"/>
                  <a:pt x="67914" y="79380"/>
                  <a:pt x="65769" y="80810"/>
                </a:cubicBezTo>
                <a:cubicBezTo>
                  <a:pt x="63624" y="82240"/>
                  <a:pt x="59788" y="83313"/>
                  <a:pt x="57383" y="85101"/>
                </a:cubicBezTo>
                <a:cubicBezTo>
                  <a:pt x="54978" y="86889"/>
                  <a:pt x="52736" y="88903"/>
                  <a:pt x="51338" y="91536"/>
                </a:cubicBezTo>
                <a:cubicBezTo>
                  <a:pt x="49941" y="94169"/>
                  <a:pt x="50038" y="97907"/>
                  <a:pt x="48998" y="100897"/>
                </a:cubicBezTo>
                <a:cubicBezTo>
                  <a:pt x="47958" y="103887"/>
                  <a:pt x="47470" y="107560"/>
                  <a:pt x="45097" y="109478"/>
                </a:cubicBezTo>
                <a:cubicBezTo>
                  <a:pt x="42724" y="111396"/>
                  <a:pt x="38630" y="112598"/>
                  <a:pt x="34762" y="112403"/>
                </a:cubicBezTo>
                <a:cubicBezTo>
                  <a:pt x="30894" y="112208"/>
                  <a:pt x="25304" y="110680"/>
                  <a:pt x="21891" y="108307"/>
                </a:cubicBezTo>
                <a:cubicBezTo>
                  <a:pt x="18478" y="105934"/>
                  <a:pt x="16365" y="101905"/>
                  <a:pt x="14285" y="98167"/>
                </a:cubicBezTo>
                <a:cubicBezTo>
                  <a:pt x="12205" y="94429"/>
                  <a:pt x="10580" y="90171"/>
                  <a:pt x="9410" y="85881"/>
                </a:cubicBezTo>
                <a:cubicBezTo>
                  <a:pt x="8240" y="81591"/>
                  <a:pt x="7525" y="76553"/>
                  <a:pt x="7265" y="72425"/>
                </a:cubicBezTo>
                <a:cubicBezTo>
                  <a:pt x="7005" y="68297"/>
                  <a:pt x="7980" y="63747"/>
                  <a:pt x="7850" y="61114"/>
                </a:cubicBezTo>
                <a:cubicBezTo>
                  <a:pt x="7720" y="58481"/>
                  <a:pt x="7428" y="57344"/>
                  <a:pt x="6485" y="56629"/>
                </a:cubicBezTo>
                <a:cubicBezTo>
                  <a:pt x="5542" y="55914"/>
                  <a:pt x="3267" y="54711"/>
                  <a:pt x="2194" y="56824"/>
                </a:cubicBezTo>
                <a:cubicBezTo>
                  <a:pt x="1121" y="58937"/>
                  <a:pt x="147" y="63747"/>
                  <a:pt x="49" y="69305"/>
                </a:cubicBezTo>
                <a:cubicBezTo>
                  <a:pt x="-48" y="74863"/>
                  <a:pt x="114" y="83768"/>
                  <a:pt x="1609" y="90171"/>
                </a:cubicBezTo>
                <a:cubicBezTo>
                  <a:pt x="3104" y="96574"/>
                  <a:pt x="5705" y="103074"/>
                  <a:pt x="9020" y="107722"/>
                </a:cubicBezTo>
                <a:cubicBezTo>
                  <a:pt x="12335" y="112370"/>
                  <a:pt x="17373" y="115913"/>
                  <a:pt x="21501" y="118058"/>
                </a:cubicBezTo>
                <a:cubicBezTo>
                  <a:pt x="25629" y="120203"/>
                  <a:pt x="30243" y="120203"/>
                  <a:pt x="33786" y="120593"/>
                </a:cubicBezTo>
                <a:cubicBezTo>
                  <a:pt x="37329" y="120983"/>
                  <a:pt x="39929" y="120821"/>
                  <a:pt x="42757" y="120398"/>
                </a:cubicBezTo>
                <a:cubicBezTo>
                  <a:pt x="45585" y="119976"/>
                  <a:pt x="46950" y="118253"/>
                  <a:pt x="50753" y="118058"/>
                </a:cubicBezTo>
                <a:cubicBezTo>
                  <a:pt x="54556" y="117863"/>
                  <a:pt x="60536" y="119163"/>
                  <a:pt x="65574" y="119228"/>
                </a:cubicBezTo>
                <a:cubicBezTo>
                  <a:pt x="70612" y="119293"/>
                  <a:pt x="77145" y="118903"/>
                  <a:pt x="80980" y="118448"/>
                </a:cubicBezTo>
                <a:cubicBezTo>
                  <a:pt x="84815" y="117993"/>
                  <a:pt x="85530" y="116596"/>
                  <a:pt x="88585" y="116498"/>
                </a:cubicBezTo>
                <a:cubicBezTo>
                  <a:pt x="91640" y="116401"/>
                  <a:pt x="95248" y="118123"/>
                  <a:pt x="99311" y="117863"/>
                </a:cubicBezTo>
                <a:cubicBezTo>
                  <a:pt x="103374" y="117603"/>
                  <a:pt x="107697" y="116856"/>
                  <a:pt x="112962" y="114938"/>
                </a:cubicBezTo>
                <a:cubicBezTo>
                  <a:pt x="118228" y="113020"/>
                  <a:pt x="125346" y="110582"/>
                  <a:pt x="130904" y="106357"/>
                </a:cubicBezTo>
                <a:cubicBezTo>
                  <a:pt x="136462" y="102132"/>
                  <a:pt x="141727" y="95826"/>
                  <a:pt x="146310" y="89586"/>
                </a:cubicBezTo>
                <a:cubicBezTo>
                  <a:pt x="150893" y="83346"/>
                  <a:pt x="155313" y="74343"/>
                  <a:pt x="158401" y="68915"/>
                </a:cubicBezTo>
                <a:cubicBezTo>
                  <a:pt x="161489" y="63487"/>
                  <a:pt x="163374" y="59912"/>
                  <a:pt x="164836" y="57019"/>
                </a:cubicBezTo>
                <a:cubicBezTo>
                  <a:pt x="166299" y="54126"/>
                  <a:pt x="167241" y="52696"/>
                  <a:pt x="167176" y="51558"/>
                </a:cubicBezTo>
                <a:cubicBezTo>
                  <a:pt x="167111" y="50420"/>
                  <a:pt x="166006" y="48665"/>
                  <a:pt x="164446" y="50193"/>
                </a:cubicBezTo>
                <a:cubicBezTo>
                  <a:pt x="162886" y="51721"/>
                  <a:pt x="160676" y="56141"/>
                  <a:pt x="157816" y="60724"/>
                </a:cubicBezTo>
                <a:cubicBezTo>
                  <a:pt x="154956" y="65307"/>
                  <a:pt x="150893" y="72587"/>
                  <a:pt x="147285" y="77690"/>
                </a:cubicBezTo>
                <a:cubicBezTo>
                  <a:pt x="143677" y="82793"/>
                  <a:pt x="139907" y="87376"/>
                  <a:pt x="136169" y="91341"/>
                </a:cubicBezTo>
                <a:cubicBezTo>
                  <a:pt x="132431" y="95306"/>
                  <a:pt x="129246" y="98557"/>
                  <a:pt x="124858" y="101482"/>
                </a:cubicBezTo>
                <a:cubicBezTo>
                  <a:pt x="120470" y="104407"/>
                  <a:pt x="114425" y="107527"/>
                  <a:pt x="109842" y="108892"/>
                </a:cubicBezTo>
                <a:cubicBezTo>
                  <a:pt x="105259" y="110257"/>
                  <a:pt x="100546" y="109998"/>
                  <a:pt x="97361" y="109673"/>
                </a:cubicBezTo>
                <a:cubicBezTo>
                  <a:pt x="94176" y="109348"/>
                  <a:pt x="92064" y="109055"/>
                  <a:pt x="90731" y="106942"/>
                </a:cubicBezTo>
                <a:cubicBezTo>
                  <a:pt x="89399" y="104829"/>
                  <a:pt x="90146" y="100117"/>
                  <a:pt x="89366" y="96997"/>
                </a:cubicBezTo>
                <a:cubicBezTo>
                  <a:pt x="88586" y="93877"/>
                  <a:pt x="87090" y="90626"/>
                  <a:pt x="86050" y="88221"/>
                </a:cubicBezTo>
                <a:cubicBezTo>
                  <a:pt x="85010" y="85816"/>
                  <a:pt x="83483" y="85686"/>
                  <a:pt x="83125" y="82566"/>
                </a:cubicBezTo>
                <a:close/>
              </a:path>
            </a:pathLst>
          </a:cu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  <a:effectLst>
            <a:outerShdw blurRad="28575" rotWithShape="0" algn="bl" dir="5400000" dist="19050">
              <a:schemeClr val="dk1">
                <a:alpha val="50000"/>
              </a:schemeClr>
            </a:outerShdw>
          </a:effectLst>
        </p:spPr>
      </p:sp>
      <p:sp>
        <p:nvSpPr>
          <p:cNvPr id="128" name="Google Shape;128;p14"/>
          <p:cNvSpPr/>
          <p:nvPr/>
        </p:nvSpPr>
        <p:spPr>
          <a:xfrm rot="10800000">
            <a:off x="2647332" y="3139736"/>
            <a:ext cx="1014900" cy="443100"/>
          </a:xfrm>
          <a:prstGeom prst="leftArrow">
            <a:avLst>
              <a:gd fmla="val 35100" name="adj1"/>
              <a:gd fmla="val 57412" name="adj2"/>
            </a:avLst>
          </a:prstGeom>
          <a:noFill/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  <a:effectLst>
            <a:outerShdw blurRad="28575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4"/>
          <p:cNvSpPr/>
          <p:nvPr/>
        </p:nvSpPr>
        <p:spPr>
          <a:xfrm flipH="1" rot="10800000">
            <a:off x="5387384" y="3139715"/>
            <a:ext cx="1014900" cy="443100"/>
          </a:xfrm>
          <a:prstGeom prst="leftArrow">
            <a:avLst>
              <a:gd fmla="val 35100" name="adj1"/>
              <a:gd fmla="val 57412" name="adj2"/>
            </a:avLst>
          </a:prstGeom>
          <a:noFill/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  <a:effectLst>
            <a:outerShdw blurRad="28575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4"/>
          <p:cNvSpPr txBox="1"/>
          <p:nvPr/>
        </p:nvSpPr>
        <p:spPr>
          <a:xfrm>
            <a:off x="3741191" y="3892120"/>
            <a:ext cx="154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FFFF"/>
                </a:solidFill>
                <a:latin typeface="Nunito Black"/>
                <a:ea typeface="Nunito Black"/>
                <a:cs typeface="Nunito Black"/>
                <a:sym typeface="Nunito Black"/>
              </a:rPr>
              <a:t>Mixo</a:t>
            </a:r>
            <a:r>
              <a:rPr lang="fr" sz="1200">
                <a:solidFill>
                  <a:srgbClr val="FFD966"/>
                </a:solidFill>
                <a:latin typeface="Nunito Black"/>
                <a:ea typeface="Nunito Black"/>
                <a:cs typeface="Nunito Black"/>
                <a:sym typeface="Nunito Black"/>
              </a:rPr>
              <a:t>plancton</a:t>
            </a:r>
            <a:endParaRPr sz="1200">
              <a:solidFill>
                <a:srgbClr val="FFD966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  <p:sp>
        <p:nvSpPr>
          <p:cNvPr id="131" name="Google Shape;131;p14"/>
          <p:cNvSpPr txBox="1"/>
          <p:nvPr>
            <p:ph idx="12" type="sldNum"/>
          </p:nvPr>
        </p:nvSpPr>
        <p:spPr>
          <a:xfrm>
            <a:off x="8110208" y="456201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Nunito Black"/>
                <a:ea typeface="Nunito Black"/>
                <a:cs typeface="Nunito Black"/>
                <a:sym typeface="Nunito Black"/>
              </a:rPr>
              <a:t>2</a:t>
            </a:r>
            <a:endParaRPr>
              <a:solidFill>
                <a:schemeClr val="lt1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85C6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5"/>
          <p:cNvSpPr txBox="1"/>
          <p:nvPr/>
        </p:nvSpPr>
        <p:spPr>
          <a:xfrm>
            <a:off x="1443150" y="1463550"/>
            <a:ext cx="6257700" cy="2216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300">
                <a:solidFill>
                  <a:srgbClr val="F6B26B"/>
                </a:solidFill>
                <a:latin typeface="Nunito Black"/>
                <a:ea typeface="Nunito Black"/>
                <a:cs typeface="Nunito Black"/>
                <a:sym typeface="Nunito Black"/>
              </a:rPr>
              <a:t>Classification</a:t>
            </a:r>
            <a:r>
              <a:rPr lang="fr" sz="3300">
                <a:solidFill>
                  <a:srgbClr val="F6B26B"/>
                </a:solidFill>
                <a:latin typeface="Nunito Black"/>
                <a:ea typeface="Nunito Black"/>
                <a:cs typeface="Nunito Black"/>
                <a:sym typeface="Nunito Black"/>
              </a:rPr>
              <a:t> supervisée</a:t>
            </a:r>
            <a:r>
              <a:rPr lang="fr" sz="3300">
                <a:solidFill>
                  <a:srgbClr val="D9D9D9"/>
                </a:solidFill>
                <a:latin typeface="Nunito Black"/>
                <a:ea typeface="Nunito Black"/>
                <a:cs typeface="Nunito Black"/>
                <a:sym typeface="Nunito Black"/>
              </a:rPr>
              <a:t> d’un dataset aux dimensions de </a:t>
            </a:r>
            <a:endParaRPr sz="3300">
              <a:solidFill>
                <a:srgbClr val="D9D9D9"/>
              </a:solidFill>
              <a:latin typeface="Nunito Black"/>
              <a:ea typeface="Nunito Black"/>
              <a:cs typeface="Nunito Black"/>
              <a:sym typeface="Nunito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300">
                <a:solidFill>
                  <a:srgbClr val="93C47D"/>
                </a:solidFill>
                <a:latin typeface="Nunito Black"/>
                <a:ea typeface="Nunito Black"/>
                <a:cs typeface="Nunito Black"/>
                <a:sym typeface="Nunito Black"/>
              </a:rPr>
              <a:t>400</a:t>
            </a:r>
            <a:r>
              <a:rPr lang="fr" sz="3300">
                <a:solidFill>
                  <a:srgbClr val="D9D9D9"/>
                </a:solidFill>
                <a:latin typeface="Nunito Black"/>
                <a:ea typeface="Nunito Black"/>
                <a:cs typeface="Nunito Black"/>
                <a:sym typeface="Nunito Black"/>
              </a:rPr>
              <a:t> lignes pour... </a:t>
            </a:r>
            <a:endParaRPr sz="3300">
              <a:solidFill>
                <a:srgbClr val="D9D9D9"/>
              </a:solidFill>
              <a:latin typeface="Nunito Black"/>
              <a:ea typeface="Nunito Black"/>
              <a:cs typeface="Nunito Black"/>
              <a:sym typeface="Nunito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300">
                <a:solidFill>
                  <a:srgbClr val="FFD966"/>
                </a:solidFill>
                <a:latin typeface="Nunito Black"/>
                <a:ea typeface="Nunito Black"/>
                <a:cs typeface="Nunito Black"/>
                <a:sym typeface="Nunito Black"/>
              </a:rPr>
              <a:t>1 Million</a:t>
            </a:r>
            <a:r>
              <a:rPr lang="fr" sz="3300">
                <a:solidFill>
                  <a:srgbClr val="D9D9D9"/>
                </a:solidFill>
                <a:latin typeface="Nunito Black"/>
                <a:ea typeface="Nunito Black"/>
                <a:cs typeface="Nunito Black"/>
                <a:sym typeface="Nunito Black"/>
              </a:rPr>
              <a:t> de colonnes !</a:t>
            </a:r>
            <a:endParaRPr sz="3300">
              <a:solidFill>
                <a:srgbClr val="D9D9D9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  <p:grpSp>
        <p:nvGrpSpPr>
          <p:cNvPr id="138" name="Google Shape;138;p15"/>
          <p:cNvGrpSpPr/>
          <p:nvPr/>
        </p:nvGrpSpPr>
        <p:grpSpPr>
          <a:xfrm>
            <a:off x="7441129" y="4839474"/>
            <a:ext cx="259731" cy="145032"/>
            <a:chOff x="384601" y="1610938"/>
            <a:chExt cx="3159748" cy="1762232"/>
          </a:xfrm>
        </p:grpSpPr>
        <p:grpSp>
          <p:nvGrpSpPr>
            <p:cNvPr id="139" name="Google Shape;139;p15"/>
            <p:cNvGrpSpPr/>
            <p:nvPr/>
          </p:nvGrpSpPr>
          <p:grpSpPr>
            <a:xfrm>
              <a:off x="384601" y="1610938"/>
              <a:ext cx="3159748" cy="1762232"/>
              <a:chOff x="450350" y="1480881"/>
              <a:chExt cx="3525718" cy="2525050"/>
            </a:xfrm>
          </p:grpSpPr>
          <p:sp>
            <p:nvSpPr>
              <p:cNvPr id="140" name="Google Shape;140;p15"/>
              <p:cNvSpPr/>
              <p:nvPr/>
            </p:nvSpPr>
            <p:spPr>
              <a:xfrm>
                <a:off x="450350" y="1480881"/>
                <a:ext cx="3012375" cy="2525050"/>
              </a:xfrm>
              <a:custGeom>
                <a:rect b="b" l="l" r="r" t="t"/>
                <a:pathLst>
                  <a:path extrusionOk="0" h="101002" w="120495">
                    <a:moveTo>
                      <a:pt x="21769" y="36517"/>
                    </a:moveTo>
                    <a:cubicBezTo>
                      <a:pt x="22419" y="40807"/>
                      <a:pt x="23621" y="53224"/>
                      <a:pt x="25474" y="60114"/>
                    </a:cubicBezTo>
                    <a:cubicBezTo>
                      <a:pt x="27327" y="67005"/>
                      <a:pt x="29212" y="72367"/>
                      <a:pt x="32885" y="77860"/>
                    </a:cubicBezTo>
                    <a:cubicBezTo>
                      <a:pt x="36558" y="83353"/>
                      <a:pt x="42213" y="89431"/>
                      <a:pt x="47511" y="93071"/>
                    </a:cubicBezTo>
                    <a:cubicBezTo>
                      <a:pt x="52809" y="96711"/>
                      <a:pt x="59277" y="98402"/>
                      <a:pt x="64672" y="99702"/>
                    </a:cubicBezTo>
                    <a:cubicBezTo>
                      <a:pt x="70067" y="101002"/>
                      <a:pt x="75268" y="101067"/>
                      <a:pt x="79883" y="100872"/>
                    </a:cubicBezTo>
                    <a:cubicBezTo>
                      <a:pt x="84498" y="100677"/>
                      <a:pt x="88594" y="99702"/>
                      <a:pt x="92364" y="98532"/>
                    </a:cubicBezTo>
                    <a:cubicBezTo>
                      <a:pt x="96134" y="97362"/>
                      <a:pt x="99027" y="96321"/>
                      <a:pt x="102505" y="93851"/>
                    </a:cubicBezTo>
                    <a:cubicBezTo>
                      <a:pt x="105983" y="91381"/>
                      <a:pt x="110988" y="86278"/>
                      <a:pt x="113231" y="83710"/>
                    </a:cubicBezTo>
                    <a:cubicBezTo>
                      <a:pt x="115474" y="81142"/>
                      <a:pt x="114986" y="81045"/>
                      <a:pt x="115961" y="78445"/>
                    </a:cubicBezTo>
                    <a:cubicBezTo>
                      <a:pt x="116936" y="75845"/>
                      <a:pt x="118334" y="71814"/>
                      <a:pt x="119081" y="68109"/>
                    </a:cubicBezTo>
                    <a:cubicBezTo>
                      <a:pt x="119829" y="64404"/>
                      <a:pt x="120349" y="60178"/>
                      <a:pt x="120446" y="56213"/>
                    </a:cubicBezTo>
                    <a:cubicBezTo>
                      <a:pt x="120544" y="52248"/>
                      <a:pt x="120154" y="47146"/>
                      <a:pt x="119666" y="44318"/>
                    </a:cubicBezTo>
                    <a:cubicBezTo>
                      <a:pt x="119179" y="41490"/>
                      <a:pt x="117749" y="41165"/>
                      <a:pt x="117521" y="39247"/>
                    </a:cubicBezTo>
                    <a:cubicBezTo>
                      <a:pt x="117294" y="37329"/>
                      <a:pt x="118724" y="35250"/>
                      <a:pt x="118301" y="32812"/>
                    </a:cubicBezTo>
                    <a:cubicBezTo>
                      <a:pt x="117879" y="30374"/>
                      <a:pt x="116156" y="26181"/>
                      <a:pt x="114986" y="24621"/>
                    </a:cubicBezTo>
                    <a:cubicBezTo>
                      <a:pt x="113816" y="23061"/>
                      <a:pt x="112288" y="24524"/>
                      <a:pt x="111280" y="23451"/>
                    </a:cubicBezTo>
                    <a:cubicBezTo>
                      <a:pt x="110272" y="22379"/>
                      <a:pt x="110858" y="20624"/>
                      <a:pt x="108940" y="18186"/>
                    </a:cubicBezTo>
                    <a:cubicBezTo>
                      <a:pt x="107023" y="15748"/>
                      <a:pt x="103643" y="11425"/>
                      <a:pt x="99775" y="8825"/>
                    </a:cubicBezTo>
                    <a:cubicBezTo>
                      <a:pt x="95907" y="6225"/>
                      <a:pt x="91325" y="3885"/>
                      <a:pt x="85734" y="2585"/>
                    </a:cubicBezTo>
                    <a:cubicBezTo>
                      <a:pt x="80144" y="1285"/>
                      <a:pt x="72213" y="309"/>
                      <a:pt x="66232" y="1024"/>
                    </a:cubicBezTo>
                    <a:cubicBezTo>
                      <a:pt x="60252" y="1739"/>
                      <a:pt x="54336" y="4437"/>
                      <a:pt x="49851" y="6875"/>
                    </a:cubicBezTo>
                    <a:cubicBezTo>
                      <a:pt x="45366" y="9313"/>
                      <a:pt x="42050" y="12822"/>
                      <a:pt x="39320" y="15650"/>
                    </a:cubicBezTo>
                    <a:cubicBezTo>
                      <a:pt x="36590" y="18478"/>
                      <a:pt x="34933" y="21663"/>
                      <a:pt x="33470" y="23841"/>
                    </a:cubicBezTo>
                    <a:cubicBezTo>
                      <a:pt x="32008" y="26019"/>
                      <a:pt x="31520" y="28261"/>
                      <a:pt x="30545" y="28716"/>
                    </a:cubicBezTo>
                    <a:cubicBezTo>
                      <a:pt x="29570" y="29171"/>
                      <a:pt x="27749" y="29139"/>
                      <a:pt x="27619" y="26571"/>
                    </a:cubicBezTo>
                    <a:cubicBezTo>
                      <a:pt x="27489" y="24003"/>
                      <a:pt x="29146" y="16885"/>
                      <a:pt x="29764" y="13310"/>
                    </a:cubicBezTo>
                    <a:cubicBezTo>
                      <a:pt x="30382" y="9735"/>
                      <a:pt x="31097" y="7038"/>
                      <a:pt x="31325" y="5120"/>
                    </a:cubicBezTo>
                    <a:cubicBezTo>
                      <a:pt x="31553" y="3202"/>
                      <a:pt x="31683" y="2649"/>
                      <a:pt x="31130" y="1804"/>
                    </a:cubicBezTo>
                    <a:cubicBezTo>
                      <a:pt x="30577" y="959"/>
                      <a:pt x="29114" y="147"/>
                      <a:pt x="28009" y="49"/>
                    </a:cubicBezTo>
                    <a:cubicBezTo>
                      <a:pt x="26904" y="-48"/>
                      <a:pt x="26157" y="569"/>
                      <a:pt x="24499" y="1219"/>
                    </a:cubicBezTo>
                    <a:cubicBezTo>
                      <a:pt x="22842" y="1869"/>
                      <a:pt x="20697" y="1902"/>
                      <a:pt x="18064" y="3950"/>
                    </a:cubicBezTo>
                    <a:cubicBezTo>
                      <a:pt x="15431" y="5998"/>
                      <a:pt x="11531" y="9800"/>
                      <a:pt x="8703" y="13505"/>
                    </a:cubicBezTo>
                    <a:cubicBezTo>
                      <a:pt x="5875" y="17210"/>
                      <a:pt x="2397" y="22476"/>
                      <a:pt x="1097" y="26181"/>
                    </a:cubicBezTo>
                    <a:cubicBezTo>
                      <a:pt x="-203" y="29886"/>
                      <a:pt x="-398" y="34112"/>
                      <a:pt x="902" y="35737"/>
                    </a:cubicBezTo>
                    <a:cubicBezTo>
                      <a:pt x="2202" y="37362"/>
                      <a:pt x="5973" y="36127"/>
                      <a:pt x="8898" y="35932"/>
                    </a:cubicBezTo>
                    <a:cubicBezTo>
                      <a:pt x="11823" y="35737"/>
                      <a:pt x="16341" y="34827"/>
                      <a:pt x="18454" y="34567"/>
                    </a:cubicBezTo>
                    <a:cubicBezTo>
                      <a:pt x="20567" y="34307"/>
                      <a:pt x="21022" y="34047"/>
                      <a:pt x="21574" y="34372"/>
                    </a:cubicBezTo>
                    <a:cubicBezTo>
                      <a:pt x="22127" y="34697"/>
                      <a:pt x="21119" y="32227"/>
                      <a:pt x="21769" y="3651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B7B7B7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sp>
          <p:sp>
            <p:nvSpPr>
              <p:cNvPr id="141" name="Google Shape;141;p15"/>
              <p:cNvSpPr/>
              <p:nvPr/>
            </p:nvSpPr>
            <p:spPr>
              <a:xfrm>
                <a:off x="3433418" y="2205729"/>
                <a:ext cx="542650" cy="576350"/>
              </a:xfrm>
              <a:custGeom>
                <a:rect b="b" l="l" r="r" t="t"/>
                <a:pathLst>
                  <a:path extrusionOk="0" h="23054" w="21706">
                    <a:moveTo>
                      <a:pt x="148" y="15519"/>
                    </a:moveTo>
                    <a:cubicBezTo>
                      <a:pt x="603" y="14511"/>
                      <a:pt x="2781" y="13861"/>
                      <a:pt x="3463" y="12593"/>
                    </a:cubicBezTo>
                    <a:cubicBezTo>
                      <a:pt x="4146" y="11325"/>
                      <a:pt x="3853" y="9506"/>
                      <a:pt x="4243" y="7913"/>
                    </a:cubicBezTo>
                    <a:cubicBezTo>
                      <a:pt x="4633" y="6321"/>
                      <a:pt x="4925" y="4273"/>
                      <a:pt x="5803" y="3038"/>
                    </a:cubicBezTo>
                    <a:cubicBezTo>
                      <a:pt x="6681" y="1803"/>
                      <a:pt x="8404" y="925"/>
                      <a:pt x="9509" y="502"/>
                    </a:cubicBezTo>
                    <a:cubicBezTo>
                      <a:pt x="10614" y="79"/>
                      <a:pt x="11264" y="-343"/>
                      <a:pt x="12434" y="502"/>
                    </a:cubicBezTo>
                    <a:cubicBezTo>
                      <a:pt x="13604" y="1347"/>
                      <a:pt x="15294" y="3980"/>
                      <a:pt x="16529" y="5573"/>
                    </a:cubicBezTo>
                    <a:cubicBezTo>
                      <a:pt x="17764" y="7166"/>
                      <a:pt x="18999" y="8368"/>
                      <a:pt x="19844" y="10058"/>
                    </a:cubicBezTo>
                    <a:cubicBezTo>
                      <a:pt x="20689" y="11748"/>
                      <a:pt x="21437" y="13926"/>
                      <a:pt x="21600" y="15714"/>
                    </a:cubicBezTo>
                    <a:cubicBezTo>
                      <a:pt x="21763" y="17502"/>
                      <a:pt x="21698" y="19777"/>
                      <a:pt x="20820" y="20784"/>
                    </a:cubicBezTo>
                    <a:cubicBezTo>
                      <a:pt x="19942" y="21792"/>
                      <a:pt x="17797" y="21434"/>
                      <a:pt x="16334" y="21759"/>
                    </a:cubicBezTo>
                    <a:cubicBezTo>
                      <a:pt x="14871" y="22084"/>
                      <a:pt x="13864" y="22572"/>
                      <a:pt x="12044" y="22734"/>
                    </a:cubicBezTo>
                    <a:cubicBezTo>
                      <a:pt x="10224" y="22897"/>
                      <a:pt x="7168" y="22734"/>
                      <a:pt x="5413" y="22734"/>
                    </a:cubicBezTo>
                    <a:cubicBezTo>
                      <a:pt x="3658" y="22734"/>
                      <a:pt x="2293" y="23417"/>
                      <a:pt x="1513" y="22734"/>
                    </a:cubicBezTo>
                    <a:cubicBezTo>
                      <a:pt x="733" y="22052"/>
                      <a:pt x="961" y="19842"/>
                      <a:pt x="733" y="18639"/>
                    </a:cubicBezTo>
                    <a:cubicBezTo>
                      <a:pt x="506" y="17437"/>
                      <a:pt x="-307" y="16527"/>
                      <a:pt x="148" y="15519"/>
                    </a:cubicBezTo>
                    <a:close/>
                  </a:path>
                </a:pathLst>
              </a:custGeom>
              <a:solidFill>
                <a:srgbClr val="FFFF00"/>
              </a:solidFill>
              <a:ln cap="flat" cmpd="sng" w="9525">
                <a:solidFill>
                  <a:srgbClr val="B7B7B7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sp>
          <p:sp>
            <p:nvSpPr>
              <p:cNvPr id="142" name="Google Shape;142;p15"/>
              <p:cNvSpPr/>
              <p:nvPr/>
            </p:nvSpPr>
            <p:spPr>
              <a:xfrm>
                <a:off x="2330019" y="2139666"/>
                <a:ext cx="407500" cy="495075"/>
              </a:xfrm>
              <a:custGeom>
                <a:rect b="b" l="l" r="r" t="t"/>
                <a:pathLst>
                  <a:path extrusionOk="0" h="19803" w="16300">
                    <a:moveTo>
                      <a:pt x="16" y="12700"/>
                    </a:moveTo>
                    <a:cubicBezTo>
                      <a:pt x="49" y="10587"/>
                      <a:pt x="1121" y="7468"/>
                      <a:pt x="1771" y="5680"/>
                    </a:cubicBezTo>
                    <a:cubicBezTo>
                      <a:pt x="2421" y="3892"/>
                      <a:pt x="2518" y="2917"/>
                      <a:pt x="3916" y="1974"/>
                    </a:cubicBezTo>
                    <a:cubicBezTo>
                      <a:pt x="5314" y="1031"/>
                      <a:pt x="8434" y="-73"/>
                      <a:pt x="10157" y="24"/>
                    </a:cubicBezTo>
                    <a:cubicBezTo>
                      <a:pt x="11880" y="122"/>
                      <a:pt x="13342" y="1129"/>
                      <a:pt x="14252" y="2559"/>
                    </a:cubicBezTo>
                    <a:cubicBezTo>
                      <a:pt x="15162" y="3989"/>
                      <a:pt x="15292" y="6752"/>
                      <a:pt x="15617" y="8605"/>
                    </a:cubicBezTo>
                    <a:cubicBezTo>
                      <a:pt x="15942" y="10458"/>
                      <a:pt x="16397" y="12147"/>
                      <a:pt x="16202" y="13675"/>
                    </a:cubicBezTo>
                    <a:cubicBezTo>
                      <a:pt x="16007" y="15203"/>
                      <a:pt x="15097" y="16763"/>
                      <a:pt x="14447" y="17771"/>
                    </a:cubicBezTo>
                    <a:cubicBezTo>
                      <a:pt x="13797" y="18779"/>
                      <a:pt x="13342" y="19559"/>
                      <a:pt x="12302" y="19721"/>
                    </a:cubicBezTo>
                    <a:cubicBezTo>
                      <a:pt x="11262" y="19884"/>
                      <a:pt x="9636" y="18876"/>
                      <a:pt x="8206" y="18746"/>
                    </a:cubicBezTo>
                    <a:cubicBezTo>
                      <a:pt x="6776" y="18616"/>
                      <a:pt x="4826" y="19006"/>
                      <a:pt x="3721" y="18941"/>
                    </a:cubicBezTo>
                    <a:cubicBezTo>
                      <a:pt x="2616" y="18876"/>
                      <a:pt x="2194" y="19396"/>
                      <a:pt x="1576" y="18356"/>
                    </a:cubicBezTo>
                    <a:cubicBezTo>
                      <a:pt x="959" y="17316"/>
                      <a:pt x="-16" y="14813"/>
                      <a:pt x="16" y="1270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rgbClr val="B7B7B7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sp>
          <p:sp>
            <p:nvSpPr>
              <p:cNvPr id="143" name="Google Shape;143;p15"/>
              <p:cNvSpPr/>
              <p:nvPr/>
            </p:nvSpPr>
            <p:spPr>
              <a:xfrm>
                <a:off x="2999873" y="2070247"/>
                <a:ext cx="410450" cy="544375"/>
              </a:xfrm>
              <a:custGeom>
                <a:rect b="b" l="l" r="r" t="t"/>
                <a:pathLst>
                  <a:path extrusionOk="0" h="21775" w="16418">
                    <a:moveTo>
                      <a:pt x="134" y="14892"/>
                    </a:moveTo>
                    <a:cubicBezTo>
                      <a:pt x="-256" y="12454"/>
                      <a:pt x="329" y="9107"/>
                      <a:pt x="914" y="6897"/>
                    </a:cubicBezTo>
                    <a:cubicBezTo>
                      <a:pt x="1499" y="4687"/>
                      <a:pt x="2214" y="2769"/>
                      <a:pt x="3644" y="1631"/>
                    </a:cubicBezTo>
                    <a:cubicBezTo>
                      <a:pt x="5074" y="493"/>
                      <a:pt x="7641" y="-189"/>
                      <a:pt x="9494" y="71"/>
                    </a:cubicBezTo>
                    <a:cubicBezTo>
                      <a:pt x="11347" y="331"/>
                      <a:pt x="13622" y="1306"/>
                      <a:pt x="14760" y="3191"/>
                    </a:cubicBezTo>
                    <a:cubicBezTo>
                      <a:pt x="15898" y="5076"/>
                      <a:pt x="16515" y="8684"/>
                      <a:pt x="16320" y="11382"/>
                    </a:cubicBezTo>
                    <a:cubicBezTo>
                      <a:pt x="16125" y="14080"/>
                      <a:pt x="15768" y="17687"/>
                      <a:pt x="13590" y="19377"/>
                    </a:cubicBezTo>
                    <a:cubicBezTo>
                      <a:pt x="11412" y="21067"/>
                      <a:pt x="5497" y="22271"/>
                      <a:pt x="3254" y="21523"/>
                    </a:cubicBezTo>
                    <a:cubicBezTo>
                      <a:pt x="1011" y="20776"/>
                      <a:pt x="524" y="17330"/>
                      <a:pt x="134" y="14892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rgbClr val="B7B7B7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sp>
          <p:sp>
            <p:nvSpPr>
              <p:cNvPr id="144" name="Google Shape;144;p15"/>
              <p:cNvSpPr/>
              <p:nvPr/>
            </p:nvSpPr>
            <p:spPr>
              <a:xfrm>
                <a:off x="1559109" y="2513285"/>
                <a:ext cx="563900" cy="632950"/>
              </a:xfrm>
              <a:custGeom>
                <a:rect b="b" l="l" r="r" t="t"/>
                <a:pathLst>
                  <a:path extrusionOk="0" h="25318" w="22556">
                    <a:moveTo>
                      <a:pt x="22467" y="12772"/>
                    </a:moveTo>
                    <a:cubicBezTo>
                      <a:pt x="22825" y="11049"/>
                      <a:pt x="20777" y="12350"/>
                      <a:pt x="19737" y="11797"/>
                    </a:cubicBezTo>
                    <a:cubicBezTo>
                      <a:pt x="18697" y="11245"/>
                      <a:pt x="17332" y="10465"/>
                      <a:pt x="16227" y="9457"/>
                    </a:cubicBezTo>
                    <a:cubicBezTo>
                      <a:pt x="15122" y="8450"/>
                      <a:pt x="14050" y="7117"/>
                      <a:pt x="13107" y="5752"/>
                    </a:cubicBezTo>
                    <a:cubicBezTo>
                      <a:pt x="12164" y="4387"/>
                      <a:pt x="11709" y="2176"/>
                      <a:pt x="10571" y="1266"/>
                    </a:cubicBezTo>
                    <a:cubicBezTo>
                      <a:pt x="9433" y="356"/>
                      <a:pt x="7646" y="-424"/>
                      <a:pt x="6281" y="291"/>
                    </a:cubicBezTo>
                    <a:cubicBezTo>
                      <a:pt x="4916" y="1006"/>
                      <a:pt x="3389" y="3347"/>
                      <a:pt x="2381" y="5557"/>
                    </a:cubicBezTo>
                    <a:cubicBezTo>
                      <a:pt x="1374" y="7767"/>
                      <a:pt x="529" y="10789"/>
                      <a:pt x="236" y="13552"/>
                    </a:cubicBezTo>
                    <a:cubicBezTo>
                      <a:pt x="-56" y="16315"/>
                      <a:pt x="-121" y="20313"/>
                      <a:pt x="626" y="22133"/>
                    </a:cubicBezTo>
                    <a:cubicBezTo>
                      <a:pt x="1374" y="23953"/>
                      <a:pt x="3324" y="23953"/>
                      <a:pt x="4721" y="24473"/>
                    </a:cubicBezTo>
                    <a:cubicBezTo>
                      <a:pt x="6119" y="24993"/>
                      <a:pt x="7321" y="25383"/>
                      <a:pt x="9011" y="25253"/>
                    </a:cubicBezTo>
                    <a:cubicBezTo>
                      <a:pt x="10701" y="25123"/>
                      <a:pt x="13432" y="24213"/>
                      <a:pt x="14862" y="23693"/>
                    </a:cubicBezTo>
                    <a:cubicBezTo>
                      <a:pt x="16292" y="23173"/>
                      <a:pt x="16325" y="23953"/>
                      <a:pt x="17592" y="22133"/>
                    </a:cubicBezTo>
                    <a:cubicBezTo>
                      <a:pt x="18860" y="20313"/>
                      <a:pt x="22110" y="14495"/>
                      <a:pt x="22467" y="12772"/>
                    </a:cubicBezTo>
                    <a:close/>
                  </a:path>
                </a:pathLst>
              </a:custGeom>
              <a:solidFill>
                <a:srgbClr val="FFFF00"/>
              </a:solidFill>
              <a:ln cap="flat" cmpd="sng" w="9525">
                <a:solidFill>
                  <a:srgbClr val="B7B7B7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sp>
          <p:sp>
            <p:nvSpPr>
              <p:cNvPr id="145" name="Google Shape;145;p15"/>
              <p:cNvSpPr/>
              <p:nvPr/>
            </p:nvSpPr>
            <p:spPr>
              <a:xfrm>
                <a:off x="2705825" y="2820590"/>
                <a:ext cx="420900" cy="202125"/>
              </a:xfrm>
              <a:custGeom>
                <a:rect b="b" l="l" r="r" t="t"/>
                <a:pathLst>
                  <a:path extrusionOk="0" h="8085" w="16836">
                    <a:moveTo>
                      <a:pt x="0" y="8085"/>
                    </a:moveTo>
                    <a:cubicBezTo>
                      <a:pt x="780" y="7663"/>
                      <a:pt x="2957" y="6785"/>
                      <a:pt x="4680" y="5550"/>
                    </a:cubicBezTo>
                    <a:cubicBezTo>
                      <a:pt x="6403" y="4315"/>
                      <a:pt x="8743" y="1552"/>
                      <a:pt x="10336" y="674"/>
                    </a:cubicBezTo>
                    <a:cubicBezTo>
                      <a:pt x="11929" y="-204"/>
                      <a:pt x="13164" y="-41"/>
                      <a:pt x="14236" y="284"/>
                    </a:cubicBezTo>
                    <a:cubicBezTo>
                      <a:pt x="15309" y="609"/>
                      <a:pt x="16511" y="1584"/>
                      <a:pt x="16771" y="2624"/>
                    </a:cubicBezTo>
                    <a:cubicBezTo>
                      <a:pt x="17031" y="3664"/>
                      <a:pt x="15959" y="5875"/>
                      <a:pt x="15796" y="6525"/>
                    </a:cubicBezTo>
                  </a:path>
                </a:pathLst>
              </a:custGeom>
              <a:solidFill>
                <a:srgbClr val="6FA8DC"/>
              </a:solidFill>
              <a:ln cap="flat" cmpd="sng" w="9525">
                <a:solidFill>
                  <a:srgbClr val="B7B7B7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sp>
          <p:sp>
            <p:nvSpPr>
              <p:cNvPr id="146" name="Google Shape;146;p15"/>
              <p:cNvSpPr/>
              <p:nvPr/>
            </p:nvSpPr>
            <p:spPr>
              <a:xfrm>
                <a:off x="2689066" y="2984385"/>
                <a:ext cx="467325" cy="260550"/>
              </a:xfrm>
              <a:custGeom>
                <a:rect b="b" l="l" r="r" t="t"/>
                <a:pathLst>
                  <a:path extrusionOk="0" h="10422" w="18693">
                    <a:moveTo>
                      <a:pt x="670" y="1924"/>
                    </a:moveTo>
                    <a:cubicBezTo>
                      <a:pt x="-1410" y="2477"/>
                      <a:pt x="2425" y="2444"/>
                      <a:pt x="3595" y="3484"/>
                    </a:cubicBezTo>
                    <a:cubicBezTo>
                      <a:pt x="4765" y="4524"/>
                      <a:pt x="6260" y="7027"/>
                      <a:pt x="7690" y="8164"/>
                    </a:cubicBezTo>
                    <a:cubicBezTo>
                      <a:pt x="9120" y="9302"/>
                      <a:pt x="10713" y="10082"/>
                      <a:pt x="12176" y="10309"/>
                    </a:cubicBezTo>
                    <a:cubicBezTo>
                      <a:pt x="13639" y="10537"/>
                      <a:pt x="15394" y="10277"/>
                      <a:pt x="16466" y="9529"/>
                    </a:cubicBezTo>
                    <a:cubicBezTo>
                      <a:pt x="17539" y="8782"/>
                      <a:pt x="18676" y="7384"/>
                      <a:pt x="18611" y="5824"/>
                    </a:cubicBezTo>
                    <a:cubicBezTo>
                      <a:pt x="18546" y="4264"/>
                      <a:pt x="19066" y="819"/>
                      <a:pt x="16076" y="169"/>
                    </a:cubicBezTo>
                    <a:cubicBezTo>
                      <a:pt x="13086" y="-481"/>
                      <a:pt x="2750" y="1372"/>
                      <a:pt x="670" y="1924"/>
                    </a:cubicBezTo>
                    <a:close/>
                  </a:path>
                </a:pathLst>
              </a:custGeom>
              <a:solidFill>
                <a:srgbClr val="6FA8DC"/>
              </a:solidFill>
              <a:ln cap="flat" cmpd="sng" w="9525">
                <a:solidFill>
                  <a:srgbClr val="B7B7B7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sp>
          <p:sp>
            <p:nvSpPr>
              <p:cNvPr id="147" name="Google Shape;147;p15"/>
              <p:cNvSpPr/>
              <p:nvPr/>
            </p:nvSpPr>
            <p:spPr>
              <a:xfrm>
                <a:off x="984825" y="2159775"/>
                <a:ext cx="165750" cy="204775"/>
              </a:xfrm>
              <a:custGeom>
                <a:rect b="b" l="l" r="r" t="t"/>
                <a:pathLst>
                  <a:path extrusionOk="0" h="8191" w="6630">
                    <a:moveTo>
                      <a:pt x="0" y="8191"/>
                    </a:moveTo>
                    <a:cubicBezTo>
                      <a:pt x="1571" y="5049"/>
                      <a:pt x="5778" y="3408"/>
                      <a:pt x="6630" y="0"/>
                    </a:cubicBezTo>
                  </a:path>
                </a:pathLst>
              </a:custGeom>
              <a:noFill/>
              <a:ln cap="flat" cmpd="sng" w="9525">
                <a:solidFill>
                  <a:srgbClr val="B7B7B7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sp>
        </p:grpSp>
        <p:sp>
          <p:nvSpPr>
            <p:cNvPr id="148" name="Google Shape;148;p15"/>
            <p:cNvSpPr/>
            <p:nvPr/>
          </p:nvSpPr>
          <p:spPr>
            <a:xfrm>
              <a:off x="2340175" y="2232925"/>
              <a:ext cx="58500" cy="633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2774075" y="2198775"/>
              <a:ext cx="87900" cy="97500"/>
            </a:xfrm>
            <a:prstGeom prst="ellipse">
              <a:avLst/>
            </a:prstGeom>
            <a:solidFill>
              <a:srgbClr val="FF00FF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" name="Google Shape;150;p15"/>
          <p:cNvGrpSpPr/>
          <p:nvPr/>
        </p:nvGrpSpPr>
        <p:grpSpPr>
          <a:xfrm rot="1314085">
            <a:off x="7531986" y="3900840"/>
            <a:ext cx="1456153" cy="1404909"/>
            <a:chOff x="7498293" y="28575"/>
            <a:chExt cx="1456195" cy="1404950"/>
          </a:xfrm>
        </p:grpSpPr>
        <p:grpSp>
          <p:nvGrpSpPr>
            <p:cNvPr id="151" name="Google Shape;151;p15"/>
            <p:cNvGrpSpPr/>
            <p:nvPr/>
          </p:nvGrpSpPr>
          <p:grpSpPr>
            <a:xfrm rot="-1807149">
              <a:off x="7590411" y="452891"/>
              <a:ext cx="1271960" cy="709388"/>
              <a:chOff x="384601" y="1610938"/>
              <a:chExt cx="3159748" cy="1762232"/>
            </a:xfrm>
          </p:grpSpPr>
          <p:grpSp>
            <p:nvGrpSpPr>
              <p:cNvPr id="152" name="Google Shape;152;p15"/>
              <p:cNvGrpSpPr/>
              <p:nvPr/>
            </p:nvGrpSpPr>
            <p:grpSpPr>
              <a:xfrm>
                <a:off x="384601" y="1610938"/>
                <a:ext cx="3159748" cy="1762232"/>
                <a:chOff x="450350" y="1480881"/>
                <a:chExt cx="3525718" cy="2525050"/>
              </a:xfrm>
            </p:grpSpPr>
            <p:sp>
              <p:nvSpPr>
                <p:cNvPr id="153" name="Google Shape;153;p15"/>
                <p:cNvSpPr/>
                <p:nvPr/>
              </p:nvSpPr>
              <p:spPr>
                <a:xfrm>
                  <a:off x="450350" y="1480881"/>
                  <a:ext cx="3012375" cy="2525050"/>
                </a:xfrm>
                <a:custGeom>
                  <a:rect b="b" l="l" r="r" t="t"/>
                  <a:pathLst>
                    <a:path extrusionOk="0" h="101002" w="120495">
                      <a:moveTo>
                        <a:pt x="21769" y="36517"/>
                      </a:moveTo>
                      <a:cubicBezTo>
                        <a:pt x="22419" y="40807"/>
                        <a:pt x="23621" y="53224"/>
                        <a:pt x="25474" y="60114"/>
                      </a:cubicBezTo>
                      <a:cubicBezTo>
                        <a:pt x="27327" y="67005"/>
                        <a:pt x="29212" y="72367"/>
                        <a:pt x="32885" y="77860"/>
                      </a:cubicBezTo>
                      <a:cubicBezTo>
                        <a:pt x="36558" y="83353"/>
                        <a:pt x="42213" y="89431"/>
                        <a:pt x="47511" y="93071"/>
                      </a:cubicBezTo>
                      <a:cubicBezTo>
                        <a:pt x="52809" y="96711"/>
                        <a:pt x="59277" y="98402"/>
                        <a:pt x="64672" y="99702"/>
                      </a:cubicBezTo>
                      <a:cubicBezTo>
                        <a:pt x="70067" y="101002"/>
                        <a:pt x="75268" y="101067"/>
                        <a:pt x="79883" y="100872"/>
                      </a:cubicBezTo>
                      <a:cubicBezTo>
                        <a:pt x="84498" y="100677"/>
                        <a:pt x="88594" y="99702"/>
                        <a:pt x="92364" y="98532"/>
                      </a:cubicBezTo>
                      <a:cubicBezTo>
                        <a:pt x="96134" y="97362"/>
                        <a:pt x="99027" y="96321"/>
                        <a:pt x="102505" y="93851"/>
                      </a:cubicBezTo>
                      <a:cubicBezTo>
                        <a:pt x="105983" y="91381"/>
                        <a:pt x="110988" y="86278"/>
                        <a:pt x="113231" y="83710"/>
                      </a:cubicBezTo>
                      <a:cubicBezTo>
                        <a:pt x="115474" y="81142"/>
                        <a:pt x="114986" y="81045"/>
                        <a:pt x="115961" y="78445"/>
                      </a:cubicBezTo>
                      <a:cubicBezTo>
                        <a:pt x="116936" y="75845"/>
                        <a:pt x="118334" y="71814"/>
                        <a:pt x="119081" y="68109"/>
                      </a:cubicBezTo>
                      <a:cubicBezTo>
                        <a:pt x="119829" y="64404"/>
                        <a:pt x="120349" y="60178"/>
                        <a:pt x="120446" y="56213"/>
                      </a:cubicBezTo>
                      <a:cubicBezTo>
                        <a:pt x="120544" y="52248"/>
                        <a:pt x="120154" y="47146"/>
                        <a:pt x="119666" y="44318"/>
                      </a:cubicBezTo>
                      <a:cubicBezTo>
                        <a:pt x="119179" y="41490"/>
                        <a:pt x="117749" y="41165"/>
                        <a:pt x="117521" y="39247"/>
                      </a:cubicBezTo>
                      <a:cubicBezTo>
                        <a:pt x="117294" y="37329"/>
                        <a:pt x="118724" y="35250"/>
                        <a:pt x="118301" y="32812"/>
                      </a:cubicBezTo>
                      <a:cubicBezTo>
                        <a:pt x="117879" y="30374"/>
                        <a:pt x="116156" y="26181"/>
                        <a:pt x="114986" y="24621"/>
                      </a:cubicBezTo>
                      <a:cubicBezTo>
                        <a:pt x="113816" y="23061"/>
                        <a:pt x="112288" y="24524"/>
                        <a:pt x="111280" y="23451"/>
                      </a:cubicBezTo>
                      <a:cubicBezTo>
                        <a:pt x="110272" y="22379"/>
                        <a:pt x="110858" y="20624"/>
                        <a:pt x="108940" y="18186"/>
                      </a:cubicBezTo>
                      <a:cubicBezTo>
                        <a:pt x="107023" y="15748"/>
                        <a:pt x="103643" y="11425"/>
                        <a:pt x="99775" y="8825"/>
                      </a:cubicBezTo>
                      <a:cubicBezTo>
                        <a:pt x="95907" y="6225"/>
                        <a:pt x="91325" y="3885"/>
                        <a:pt x="85734" y="2585"/>
                      </a:cubicBezTo>
                      <a:cubicBezTo>
                        <a:pt x="80144" y="1285"/>
                        <a:pt x="72213" y="309"/>
                        <a:pt x="66232" y="1024"/>
                      </a:cubicBezTo>
                      <a:cubicBezTo>
                        <a:pt x="60252" y="1739"/>
                        <a:pt x="54336" y="4437"/>
                        <a:pt x="49851" y="6875"/>
                      </a:cubicBezTo>
                      <a:cubicBezTo>
                        <a:pt x="45366" y="9313"/>
                        <a:pt x="42050" y="12822"/>
                        <a:pt x="39320" y="15650"/>
                      </a:cubicBezTo>
                      <a:cubicBezTo>
                        <a:pt x="36590" y="18478"/>
                        <a:pt x="34933" y="21663"/>
                        <a:pt x="33470" y="23841"/>
                      </a:cubicBezTo>
                      <a:cubicBezTo>
                        <a:pt x="32008" y="26019"/>
                        <a:pt x="31520" y="28261"/>
                        <a:pt x="30545" y="28716"/>
                      </a:cubicBezTo>
                      <a:cubicBezTo>
                        <a:pt x="29570" y="29171"/>
                        <a:pt x="27749" y="29139"/>
                        <a:pt x="27619" y="26571"/>
                      </a:cubicBezTo>
                      <a:cubicBezTo>
                        <a:pt x="27489" y="24003"/>
                        <a:pt x="29146" y="16885"/>
                        <a:pt x="29764" y="13310"/>
                      </a:cubicBezTo>
                      <a:cubicBezTo>
                        <a:pt x="30382" y="9735"/>
                        <a:pt x="31097" y="7038"/>
                        <a:pt x="31325" y="5120"/>
                      </a:cubicBezTo>
                      <a:cubicBezTo>
                        <a:pt x="31553" y="3202"/>
                        <a:pt x="31683" y="2649"/>
                        <a:pt x="31130" y="1804"/>
                      </a:cubicBezTo>
                      <a:cubicBezTo>
                        <a:pt x="30577" y="959"/>
                        <a:pt x="29114" y="147"/>
                        <a:pt x="28009" y="49"/>
                      </a:cubicBezTo>
                      <a:cubicBezTo>
                        <a:pt x="26904" y="-48"/>
                        <a:pt x="26157" y="569"/>
                        <a:pt x="24499" y="1219"/>
                      </a:cubicBezTo>
                      <a:cubicBezTo>
                        <a:pt x="22842" y="1869"/>
                        <a:pt x="20697" y="1902"/>
                        <a:pt x="18064" y="3950"/>
                      </a:cubicBezTo>
                      <a:cubicBezTo>
                        <a:pt x="15431" y="5998"/>
                        <a:pt x="11531" y="9800"/>
                        <a:pt x="8703" y="13505"/>
                      </a:cubicBezTo>
                      <a:cubicBezTo>
                        <a:pt x="5875" y="17210"/>
                        <a:pt x="2397" y="22476"/>
                        <a:pt x="1097" y="26181"/>
                      </a:cubicBezTo>
                      <a:cubicBezTo>
                        <a:pt x="-203" y="29886"/>
                        <a:pt x="-398" y="34112"/>
                        <a:pt x="902" y="35737"/>
                      </a:cubicBezTo>
                      <a:cubicBezTo>
                        <a:pt x="2202" y="37362"/>
                        <a:pt x="5973" y="36127"/>
                        <a:pt x="8898" y="35932"/>
                      </a:cubicBezTo>
                      <a:cubicBezTo>
                        <a:pt x="11823" y="35737"/>
                        <a:pt x="16341" y="34827"/>
                        <a:pt x="18454" y="34567"/>
                      </a:cubicBezTo>
                      <a:cubicBezTo>
                        <a:pt x="20567" y="34307"/>
                        <a:pt x="21022" y="34047"/>
                        <a:pt x="21574" y="34372"/>
                      </a:cubicBezTo>
                      <a:cubicBezTo>
                        <a:pt x="22127" y="34697"/>
                        <a:pt x="21119" y="32227"/>
                        <a:pt x="21769" y="36517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</p:sp>
            <p:sp>
              <p:nvSpPr>
                <p:cNvPr id="154" name="Google Shape;154;p15"/>
                <p:cNvSpPr/>
                <p:nvPr/>
              </p:nvSpPr>
              <p:spPr>
                <a:xfrm>
                  <a:off x="3433418" y="2205729"/>
                  <a:ext cx="542650" cy="576350"/>
                </a:xfrm>
                <a:custGeom>
                  <a:rect b="b" l="l" r="r" t="t"/>
                  <a:pathLst>
                    <a:path extrusionOk="0" h="23054" w="21706">
                      <a:moveTo>
                        <a:pt x="148" y="15519"/>
                      </a:moveTo>
                      <a:cubicBezTo>
                        <a:pt x="603" y="14511"/>
                        <a:pt x="2781" y="13861"/>
                        <a:pt x="3463" y="12593"/>
                      </a:cubicBezTo>
                      <a:cubicBezTo>
                        <a:pt x="4146" y="11325"/>
                        <a:pt x="3853" y="9506"/>
                        <a:pt x="4243" y="7913"/>
                      </a:cubicBezTo>
                      <a:cubicBezTo>
                        <a:pt x="4633" y="6321"/>
                        <a:pt x="4925" y="4273"/>
                        <a:pt x="5803" y="3038"/>
                      </a:cubicBezTo>
                      <a:cubicBezTo>
                        <a:pt x="6681" y="1803"/>
                        <a:pt x="8404" y="925"/>
                        <a:pt x="9509" y="502"/>
                      </a:cubicBezTo>
                      <a:cubicBezTo>
                        <a:pt x="10614" y="79"/>
                        <a:pt x="11264" y="-343"/>
                        <a:pt x="12434" y="502"/>
                      </a:cubicBezTo>
                      <a:cubicBezTo>
                        <a:pt x="13604" y="1347"/>
                        <a:pt x="15294" y="3980"/>
                        <a:pt x="16529" y="5573"/>
                      </a:cubicBezTo>
                      <a:cubicBezTo>
                        <a:pt x="17764" y="7166"/>
                        <a:pt x="18999" y="8368"/>
                        <a:pt x="19844" y="10058"/>
                      </a:cubicBezTo>
                      <a:cubicBezTo>
                        <a:pt x="20689" y="11748"/>
                        <a:pt x="21437" y="13926"/>
                        <a:pt x="21600" y="15714"/>
                      </a:cubicBezTo>
                      <a:cubicBezTo>
                        <a:pt x="21763" y="17502"/>
                        <a:pt x="21698" y="19777"/>
                        <a:pt x="20820" y="20784"/>
                      </a:cubicBezTo>
                      <a:cubicBezTo>
                        <a:pt x="19942" y="21792"/>
                        <a:pt x="17797" y="21434"/>
                        <a:pt x="16334" y="21759"/>
                      </a:cubicBezTo>
                      <a:cubicBezTo>
                        <a:pt x="14871" y="22084"/>
                        <a:pt x="13864" y="22572"/>
                        <a:pt x="12044" y="22734"/>
                      </a:cubicBezTo>
                      <a:cubicBezTo>
                        <a:pt x="10224" y="22897"/>
                        <a:pt x="7168" y="22734"/>
                        <a:pt x="5413" y="22734"/>
                      </a:cubicBezTo>
                      <a:cubicBezTo>
                        <a:pt x="3658" y="22734"/>
                        <a:pt x="2293" y="23417"/>
                        <a:pt x="1513" y="22734"/>
                      </a:cubicBezTo>
                      <a:cubicBezTo>
                        <a:pt x="733" y="22052"/>
                        <a:pt x="961" y="19842"/>
                        <a:pt x="733" y="18639"/>
                      </a:cubicBezTo>
                      <a:cubicBezTo>
                        <a:pt x="506" y="17437"/>
                        <a:pt x="-307" y="16527"/>
                        <a:pt x="148" y="15519"/>
                      </a:cubicBezTo>
                      <a:close/>
                    </a:path>
                  </a:pathLst>
                </a:custGeom>
                <a:solidFill>
                  <a:srgbClr val="FFFF00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</p:sp>
            <p:sp>
              <p:nvSpPr>
                <p:cNvPr id="155" name="Google Shape;155;p15"/>
                <p:cNvSpPr/>
                <p:nvPr/>
              </p:nvSpPr>
              <p:spPr>
                <a:xfrm>
                  <a:off x="2330019" y="2139666"/>
                  <a:ext cx="407500" cy="495075"/>
                </a:xfrm>
                <a:custGeom>
                  <a:rect b="b" l="l" r="r" t="t"/>
                  <a:pathLst>
                    <a:path extrusionOk="0" h="19803" w="16300">
                      <a:moveTo>
                        <a:pt x="16" y="12700"/>
                      </a:moveTo>
                      <a:cubicBezTo>
                        <a:pt x="49" y="10587"/>
                        <a:pt x="1121" y="7468"/>
                        <a:pt x="1771" y="5680"/>
                      </a:cubicBezTo>
                      <a:cubicBezTo>
                        <a:pt x="2421" y="3892"/>
                        <a:pt x="2518" y="2917"/>
                        <a:pt x="3916" y="1974"/>
                      </a:cubicBezTo>
                      <a:cubicBezTo>
                        <a:pt x="5314" y="1031"/>
                        <a:pt x="8434" y="-73"/>
                        <a:pt x="10157" y="24"/>
                      </a:cubicBezTo>
                      <a:cubicBezTo>
                        <a:pt x="11880" y="122"/>
                        <a:pt x="13342" y="1129"/>
                        <a:pt x="14252" y="2559"/>
                      </a:cubicBezTo>
                      <a:cubicBezTo>
                        <a:pt x="15162" y="3989"/>
                        <a:pt x="15292" y="6752"/>
                        <a:pt x="15617" y="8605"/>
                      </a:cubicBezTo>
                      <a:cubicBezTo>
                        <a:pt x="15942" y="10458"/>
                        <a:pt x="16397" y="12147"/>
                        <a:pt x="16202" y="13675"/>
                      </a:cubicBezTo>
                      <a:cubicBezTo>
                        <a:pt x="16007" y="15203"/>
                        <a:pt x="15097" y="16763"/>
                        <a:pt x="14447" y="17771"/>
                      </a:cubicBezTo>
                      <a:cubicBezTo>
                        <a:pt x="13797" y="18779"/>
                        <a:pt x="13342" y="19559"/>
                        <a:pt x="12302" y="19721"/>
                      </a:cubicBezTo>
                      <a:cubicBezTo>
                        <a:pt x="11262" y="19884"/>
                        <a:pt x="9636" y="18876"/>
                        <a:pt x="8206" y="18746"/>
                      </a:cubicBezTo>
                      <a:cubicBezTo>
                        <a:pt x="6776" y="18616"/>
                        <a:pt x="4826" y="19006"/>
                        <a:pt x="3721" y="18941"/>
                      </a:cubicBezTo>
                      <a:cubicBezTo>
                        <a:pt x="2616" y="18876"/>
                        <a:pt x="2194" y="19396"/>
                        <a:pt x="1576" y="18356"/>
                      </a:cubicBezTo>
                      <a:cubicBezTo>
                        <a:pt x="959" y="17316"/>
                        <a:pt x="-16" y="14813"/>
                        <a:pt x="16" y="1270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</p:sp>
            <p:sp>
              <p:nvSpPr>
                <p:cNvPr id="156" name="Google Shape;156;p15"/>
                <p:cNvSpPr/>
                <p:nvPr/>
              </p:nvSpPr>
              <p:spPr>
                <a:xfrm>
                  <a:off x="2999873" y="2070247"/>
                  <a:ext cx="410450" cy="544375"/>
                </a:xfrm>
                <a:custGeom>
                  <a:rect b="b" l="l" r="r" t="t"/>
                  <a:pathLst>
                    <a:path extrusionOk="0" h="21775" w="16418">
                      <a:moveTo>
                        <a:pt x="134" y="14892"/>
                      </a:moveTo>
                      <a:cubicBezTo>
                        <a:pt x="-256" y="12454"/>
                        <a:pt x="329" y="9107"/>
                        <a:pt x="914" y="6897"/>
                      </a:cubicBezTo>
                      <a:cubicBezTo>
                        <a:pt x="1499" y="4687"/>
                        <a:pt x="2214" y="2769"/>
                        <a:pt x="3644" y="1631"/>
                      </a:cubicBezTo>
                      <a:cubicBezTo>
                        <a:pt x="5074" y="493"/>
                        <a:pt x="7641" y="-189"/>
                        <a:pt x="9494" y="71"/>
                      </a:cubicBezTo>
                      <a:cubicBezTo>
                        <a:pt x="11347" y="331"/>
                        <a:pt x="13622" y="1306"/>
                        <a:pt x="14760" y="3191"/>
                      </a:cubicBezTo>
                      <a:cubicBezTo>
                        <a:pt x="15898" y="5076"/>
                        <a:pt x="16515" y="8684"/>
                        <a:pt x="16320" y="11382"/>
                      </a:cubicBezTo>
                      <a:cubicBezTo>
                        <a:pt x="16125" y="14080"/>
                        <a:pt x="15768" y="17687"/>
                        <a:pt x="13590" y="19377"/>
                      </a:cubicBezTo>
                      <a:cubicBezTo>
                        <a:pt x="11412" y="21067"/>
                        <a:pt x="5497" y="22271"/>
                        <a:pt x="3254" y="21523"/>
                      </a:cubicBezTo>
                      <a:cubicBezTo>
                        <a:pt x="1011" y="20776"/>
                        <a:pt x="524" y="17330"/>
                        <a:pt x="134" y="1489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</p:sp>
            <p:sp>
              <p:nvSpPr>
                <p:cNvPr id="157" name="Google Shape;157;p15"/>
                <p:cNvSpPr/>
                <p:nvPr/>
              </p:nvSpPr>
              <p:spPr>
                <a:xfrm>
                  <a:off x="1559109" y="2513285"/>
                  <a:ext cx="563900" cy="632950"/>
                </a:xfrm>
                <a:custGeom>
                  <a:rect b="b" l="l" r="r" t="t"/>
                  <a:pathLst>
                    <a:path extrusionOk="0" h="25318" w="22556">
                      <a:moveTo>
                        <a:pt x="22467" y="12772"/>
                      </a:moveTo>
                      <a:cubicBezTo>
                        <a:pt x="22825" y="11049"/>
                        <a:pt x="20777" y="12350"/>
                        <a:pt x="19737" y="11797"/>
                      </a:cubicBezTo>
                      <a:cubicBezTo>
                        <a:pt x="18697" y="11245"/>
                        <a:pt x="17332" y="10465"/>
                        <a:pt x="16227" y="9457"/>
                      </a:cubicBezTo>
                      <a:cubicBezTo>
                        <a:pt x="15122" y="8450"/>
                        <a:pt x="14050" y="7117"/>
                        <a:pt x="13107" y="5752"/>
                      </a:cubicBezTo>
                      <a:cubicBezTo>
                        <a:pt x="12164" y="4387"/>
                        <a:pt x="11709" y="2176"/>
                        <a:pt x="10571" y="1266"/>
                      </a:cubicBezTo>
                      <a:cubicBezTo>
                        <a:pt x="9433" y="356"/>
                        <a:pt x="7646" y="-424"/>
                        <a:pt x="6281" y="291"/>
                      </a:cubicBezTo>
                      <a:cubicBezTo>
                        <a:pt x="4916" y="1006"/>
                        <a:pt x="3389" y="3347"/>
                        <a:pt x="2381" y="5557"/>
                      </a:cubicBezTo>
                      <a:cubicBezTo>
                        <a:pt x="1374" y="7767"/>
                        <a:pt x="529" y="10789"/>
                        <a:pt x="236" y="13552"/>
                      </a:cubicBezTo>
                      <a:cubicBezTo>
                        <a:pt x="-56" y="16315"/>
                        <a:pt x="-121" y="20313"/>
                        <a:pt x="626" y="22133"/>
                      </a:cubicBezTo>
                      <a:cubicBezTo>
                        <a:pt x="1374" y="23953"/>
                        <a:pt x="3324" y="23953"/>
                        <a:pt x="4721" y="24473"/>
                      </a:cubicBezTo>
                      <a:cubicBezTo>
                        <a:pt x="6119" y="24993"/>
                        <a:pt x="7321" y="25383"/>
                        <a:pt x="9011" y="25253"/>
                      </a:cubicBezTo>
                      <a:cubicBezTo>
                        <a:pt x="10701" y="25123"/>
                        <a:pt x="13432" y="24213"/>
                        <a:pt x="14862" y="23693"/>
                      </a:cubicBezTo>
                      <a:cubicBezTo>
                        <a:pt x="16292" y="23173"/>
                        <a:pt x="16325" y="23953"/>
                        <a:pt x="17592" y="22133"/>
                      </a:cubicBezTo>
                      <a:cubicBezTo>
                        <a:pt x="18860" y="20313"/>
                        <a:pt x="22110" y="14495"/>
                        <a:pt x="22467" y="12772"/>
                      </a:cubicBezTo>
                      <a:close/>
                    </a:path>
                  </a:pathLst>
                </a:custGeom>
                <a:solidFill>
                  <a:srgbClr val="FFFF00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</p:sp>
            <p:sp>
              <p:nvSpPr>
                <p:cNvPr id="158" name="Google Shape;158;p15"/>
                <p:cNvSpPr/>
                <p:nvPr/>
              </p:nvSpPr>
              <p:spPr>
                <a:xfrm>
                  <a:off x="2705825" y="2820590"/>
                  <a:ext cx="420900" cy="202125"/>
                </a:xfrm>
                <a:custGeom>
                  <a:rect b="b" l="l" r="r" t="t"/>
                  <a:pathLst>
                    <a:path extrusionOk="0" h="8085" w="16836">
                      <a:moveTo>
                        <a:pt x="0" y="8085"/>
                      </a:moveTo>
                      <a:cubicBezTo>
                        <a:pt x="780" y="7663"/>
                        <a:pt x="2957" y="6785"/>
                        <a:pt x="4680" y="5550"/>
                      </a:cubicBezTo>
                      <a:cubicBezTo>
                        <a:pt x="6403" y="4315"/>
                        <a:pt x="8743" y="1552"/>
                        <a:pt x="10336" y="674"/>
                      </a:cubicBezTo>
                      <a:cubicBezTo>
                        <a:pt x="11929" y="-204"/>
                        <a:pt x="13164" y="-41"/>
                        <a:pt x="14236" y="284"/>
                      </a:cubicBezTo>
                      <a:cubicBezTo>
                        <a:pt x="15309" y="609"/>
                        <a:pt x="16511" y="1584"/>
                        <a:pt x="16771" y="2624"/>
                      </a:cubicBezTo>
                      <a:cubicBezTo>
                        <a:pt x="17031" y="3664"/>
                        <a:pt x="15959" y="5875"/>
                        <a:pt x="15796" y="6525"/>
                      </a:cubicBezTo>
                    </a:path>
                  </a:pathLst>
                </a:custGeom>
                <a:solidFill>
                  <a:srgbClr val="6FA8DC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</p:sp>
            <p:sp>
              <p:nvSpPr>
                <p:cNvPr id="159" name="Google Shape;159;p15"/>
                <p:cNvSpPr/>
                <p:nvPr/>
              </p:nvSpPr>
              <p:spPr>
                <a:xfrm>
                  <a:off x="2689066" y="2984385"/>
                  <a:ext cx="467325" cy="260550"/>
                </a:xfrm>
                <a:custGeom>
                  <a:rect b="b" l="l" r="r" t="t"/>
                  <a:pathLst>
                    <a:path extrusionOk="0" h="10422" w="18693">
                      <a:moveTo>
                        <a:pt x="670" y="1924"/>
                      </a:moveTo>
                      <a:cubicBezTo>
                        <a:pt x="-1410" y="2477"/>
                        <a:pt x="2425" y="2444"/>
                        <a:pt x="3595" y="3484"/>
                      </a:cubicBezTo>
                      <a:cubicBezTo>
                        <a:pt x="4765" y="4524"/>
                        <a:pt x="6260" y="7027"/>
                        <a:pt x="7690" y="8164"/>
                      </a:cubicBezTo>
                      <a:cubicBezTo>
                        <a:pt x="9120" y="9302"/>
                        <a:pt x="10713" y="10082"/>
                        <a:pt x="12176" y="10309"/>
                      </a:cubicBezTo>
                      <a:cubicBezTo>
                        <a:pt x="13639" y="10537"/>
                        <a:pt x="15394" y="10277"/>
                        <a:pt x="16466" y="9529"/>
                      </a:cubicBezTo>
                      <a:cubicBezTo>
                        <a:pt x="17539" y="8782"/>
                        <a:pt x="18676" y="7384"/>
                        <a:pt x="18611" y="5824"/>
                      </a:cubicBezTo>
                      <a:cubicBezTo>
                        <a:pt x="18546" y="4264"/>
                        <a:pt x="19066" y="819"/>
                        <a:pt x="16076" y="169"/>
                      </a:cubicBezTo>
                      <a:cubicBezTo>
                        <a:pt x="13086" y="-481"/>
                        <a:pt x="2750" y="1372"/>
                        <a:pt x="670" y="1924"/>
                      </a:cubicBezTo>
                      <a:close/>
                    </a:path>
                  </a:pathLst>
                </a:custGeom>
                <a:solidFill>
                  <a:srgbClr val="6FA8DC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</p:sp>
            <p:sp>
              <p:nvSpPr>
                <p:cNvPr id="160" name="Google Shape;160;p15"/>
                <p:cNvSpPr/>
                <p:nvPr/>
              </p:nvSpPr>
              <p:spPr>
                <a:xfrm>
                  <a:off x="984825" y="2159775"/>
                  <a:ext cx="165750" cy="204775"/>
                </a:xfrm>
                <a:custGeom>
                  <a:rect b="b" l="l" r="r" t="t"/>
                  <a:pathLst>
                    <a:path extrusionOk="0" h="8191" w="6630">
                      <a:moveTo>
                        <a:pt x="0" y="8191"/>
                      </a:moveTo>
                      <a:cubicBezTo>
                        <a:pt x="1571" y="5049"/>
                        <a:pt x="5778" y="3408"/>
                        <a:pt x="6630" y="0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</p:sp>
          </p:grpSp>
          <p:sp>
            <p:nvSpPr>
              <p:cNvPr id="161" name="Google Shape;161;p15"/>
              <p:cNvSpPr/>
              <p:nvPr/>
            </p:nvSpPr>
            <p:spPr>
              <a:xfrm>
                <a:off x="2340175" y="2232925"/>
                <a:ext cx="58500" cy="63300"/>
              </a:xfrm>
              <a:prstGeom prst="ellipse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2774075" y="2198775"/>
                <a:ext cx="87900" cy="97500"/>
              </a:xfrm>
              <a:prstGeom prst="ellipse">
                <a:avLst/>
              </a:prstGeom>
              <a:solidFill>
                <a:srgbClr val="FF00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5"/>
            <p:cNvGrpSpPr/>
            <p:nvPr/>
          </p:nvGrpSpPr>
          <p:grpSpPr>
            <a:xfrm>
              <a:off x="8450425" y="28575"/>
              <a:ext cx="264575" cy="409525"/>
              <a:chOff x="3462950" y="2188350"/>
              <a:chExt cx="264575" cy="409525"/>
            </a:xfrm>
          </p:grpSpPr>
          <p:sp>
            <p:nvSpPr>
              <p:cNvPr id="164" name="Google Shape;164;p15"/>
              <p:cNvSpPr/>
              <p:nvPr/>
            </p:nvSpPr>
            <p:spPr>
              <a:xfrm>
                <a:off x="3549250" y="2552875"/>
                <a:ext cx="45000" cy="45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3462950" y="2322675"/>
                <a:ext cx="91200" cy="912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3636325" y="2188350"/>
                <a:ext cx="91200" cy="912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3594250" y="2445775"/>
                <a:ext cx="69000" cy="69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8" name="Google Shape;168;p15"/>
            <p:cNvSpPr/>
            <p:nvPr/>
          </p:nvSpPr>
          <p:spPr>
            <a:xfrm>
              <a:off x="8541625" y="577100"/>
              <a:ext cx="43800" cy="43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" name="Google Shape;1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lt1"/>
                </a:solidFill>
                <a:latin typeface="Nunito Black"/>
                <a:ea typeface="Nunito Black"/>
                <a:cs typeface="Nunito Black"/>
                <a:sym typeface="Nunito Black"/>
              </a:rPr>
              <a:t>3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85C6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"/>
          <p:cNvSpPr/>
          <p:nvPr/>
        </p:nvSpPr>
        <p:spPr>
          <a:xfrm>
            <a:off x="5099625" y="-2399"/>
            <a:ext cx="4044300" cy="51678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6"/>
          <p:cNvSpPr/>
          <p:nvPr/>
        </p:nvSpPr>
        <p:spPr>
          <a:xfrm>
            <a:off x="5688751" y="2978887"/>
            <a:ext cx="1007100" cy="6744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6"/>
          <p:cNvSpPr/>
          <p:nvPr/>
        </p:nvSpPr>
        <p:spPr>
          <a:xfrm>
            <a:off x="5688767" y="3653287"/>
            <a:ext cx="1007100" cy="6744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6"/>
          <p:cNvSpPr/>
          <p:nvPr/>
        </p:nvSpPr>
        <p:spPr>
          <a:xfrm flipH="1" rot="-5400000">
            <a:off x="6192335" y="2056560"/>
            <a:ext cx="1432200" cy="3387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B5394"/>
                </a:solidFill>
                <a:latin typeface="Nunito Black"/>
                <a:ea typeface="Nunito Black"/>
                <a:cs typeface="Nunito Black"/>
                <a:sym typeface="Nunito Black"/>
              </a:rPr>
              <a:t>MB 1</a:t>
            </a:r>
            <a:endParaRPr>
              <a:solidFill>
                <a:srgbClr val="0B5394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  <p:sp>
        <p:nvSpPr>
          <p:cNvPr id="178" name="Google Shape;178;p16"/>
          <p:cNvSpPr/>
          <p:nvPr/>
        </p:nvSpPr>
        <p:spPr>
          <a:xfrm rot="-5400000">
            <a:off x="6585325" y="4482515"/>
            <a:ext cx="661200" cy="3387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"/>
          <p:cNvSpPr/>
          <p:nvPr/>
        </p:nvSpPr>
        <p:spPr>
          <a:xfrm rot="-5400000">
            <a:off x="6591175" y="3814741"/>
            <a:ext cx="649500" cy="3387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0" name="Google Shape;180;p16"/>
          <p:cNvGrpSpPr/>
          <p:nvPr/>
        </p:nvGrpSpPr>
        <p:grpSpPr>
          <a:xfrm>
            <a:off x="5954232" y="3755572"/>
            <a:ext cx="497364" cy="469846"/>
            <a:chOff x="1803875" y="619784"/>
            <a:chExt cx="4468675" cy="4221441"/>
          </a:xfrm>
        </p:grpSpPr>
        <p:sp>
          <p:nvSpPr>
            <p:cNvPr id="181" name="Google Shape;181;p16"/>
            <p:cNvSpPr/>
            <p:nvPr/>
          </p:nvSpPr>
          <p:spPr>
            <a:xfrm>
              <a:off x="1808750" y="1133180"/>
              <a:ext cx="1824625" cy="1884675"/>
            </a:xfrm>
            <a:custGeom>
              <a:rect b="b" l="l" r="r" t="t"/>
              <a:pathLst>
                <a:path extrusionOk="0" h="75387" w="72985">
                  <a:moveTo>
                    <a:pt x="0" y="75387"/>
                  </a:moveTo>
                  <a:cubicBezTo>
                    <a:pt x="780" y="74217"/>
                    <a:pt x="2958" y="70934"/>
                    <a:pt x="4681" y="68366"/>
                  </a:cubicBezTo>
                  <a:cubicBezTo>
                    <a:pt x="6404" y="65798"/>
                    <a:pt x="8744" y="62646"/>
                    <a:pt x="10336" y="59981"/>
                  </a:cubicBezTo>
                  <a:cubicBezTo>
                    <a:pt x="11929" y="57316"/>
                    <a:pt x="13033" y="55203"/>
                    <a:pt x="14236" y="52375"/>
                  </a:cubicBezTo>
                  <a:cubicBezTo>
                    <a:pt x="15439" y="49547"/>
                    <a:pt x="16447" y="46069"/>
                    <a:pt x="17552" y="43014"/>
                  </a:cubicBezTo>
                  <a:cubicBezTo>
                    <a:pt x="18657" y="39959"/>
                    <a:pt x="19502" y="37652"/>
                    <a:pt x="20867" y="34044"/>
                  </a:cubicBezTo>
                  <a:cubicBezTo>
                    <a:pt x="22232" y="30436"/>
                    <a:pt x="24084" y="25041"/>
                    <a:pt x="25742" y="21368"/>
                  </a:cubicBezTo>
                  <a:cubicBezTo>
                    <a:pt x="27400" y="17695"/>
                    <a:pt x="28960" y="14835"/>
                    <a:pt x="30813" y="12007"/>
                  </a:cubicBezTo>
                  <a:cubicBezTo>
                    <a:pt x="32666" y="9179"/>
                    <a:pt x="34583" y="6352"/>
                    <a:pt x="36858" y="4402"/>
                  </a:cubicBezTo>
                  <a:cubicBezTo>
                    <a:pt x="39133" y="2452"/>
                    <a:pt x="41896" y="924"/>
                    <a:pt x="44464" y="306"/>
                  </a:cubicBezTo>
                  <a:cubicBezTo>
                    <a:pt x="47032" y="-312"/>
                    <a:pt x="50022" y="176"/>
                    <a:pt x="52264" y="696"/>
                  </a:cubicBezTo>
                  <a:cubicBezTo>
                    <a:pt x="54507" y="1216"/>
                    <a:pt x="55774" y="2289"/>
                    <a:pt x="57919" y="3427"/>
                  </a:cubicBezTo>
                  <a:cubicBezTo>
                    <a:pt x="60064" y="4565"/>
                    <a:pt x="63217" y="6385"/>
                    <a:pt x="65135" y="7522"/>
                  </a:cubicBezTo>
                  <a:cubicBezTo>
                    <a:pt x="67053" y="8660"/>
                    <a:pt x="68157" y="9407"/>
                    <a:pt x="69425" y="10252"/>
                  </a:cubicBezTo>
                  <a:cubicBezTo>
                    <a:pt x="70693" y="11097"/>
                    <a:pt x="72384" y="11552"/>
                    <a:pt x="72741" y="12592"/>
                  </a:cubicBezTo>
                  <a:cubicBezTo>
                    <a:pt x="73099" y="13632"/>
                    <a:pt x="73000" y="15485"/>
                    <a:pt x="71570" y="16493"/>
                  </a:cubicBezTo>
                  <a:cubicBezTo>
                    <a:pt x="70140" y="17501"/>
                    <a:pt x="66598" y="17468"/>
                    <a:pt x="64160" y="18638"/>
                  </a:cubicBezTo>
                  <a:cubicBezTo>
                    <a:pt x="61722" y="19808"/>
                    <a:pt x="59187" y="21335"/>
                    <a:pt x="56944" y="23513"/>
                  </a:cubicBezTo>
                  <a:cubicBezTo>
                    <a:pt x="54701" y="25691"/>
                    <a:pt x="52622" y="28811"/>
                    <a:pt x="50704" y="31704"/>
                  </a:cubicBezTo>
                  <a:cubicBezTo>
                    <a:pt x="48787" y="34597"/>
                    <a:pt x="46739" y="37716"/>
                    <a:pt x="45439" y="40869"/>
                  </a:cubicBezTo>
                  <a:cubicBezTo>
                    <a:pt x="44139" y="44022"/>
                    <a:pt x="43683" y="47630"/>
                    <a:pt x="42903" y="50620"/>
                  </a:cubicBezTo>
                  <a:cubicBezTo>
                    <a:pt x="42123" y="53610"/>
                    <a:pt x="41376" y="56373"/>
                    <a:pt x="40758" y="58811"/>
                  </a:cubicBezTo>
                  <a:cubicBezTo>
                    <a:pt x="40141" y="61249"/>
                    <a:pt x="39556" y="63361"/>
                    <a:pt x="39198" y="65246"/>
                  </a:cubicBezTo>
                  <a:cubicBezTo>
                    <a:pt x="38841" y="67131"/>
                    <a:pt x="38548" y="68723"/>
                    <a:pt x="38613" y="70121"/>
                  </a:cubicBezTo>
                  <a:cubicBezTo>
                    <a:pt x="38678" y="71519"/>
                    <a:pt x="39296" y="74217"/>
                    <a:pt x="39588" y="73632"/>
                  </a:cubicBezTo>
                  <a:cubicBezTo>
                    <a:pt x="39881" y="73047"/>
                    <a:pt x="39946" y="67034"/>
                    <a:pt x="40368" y="66611"/>
                  </a:cubicBezTo>
                  <a:cubicBezTo>
                    <a:pt x="40791" y="66188"/>
                    <a:pt x="41961" y="71454"/>
                    <a:pt x="42123" y="71096"/>
                  </a:cubicBezTo>
                  <a:cubicBezTo>
                    <a:pt x="42286" y="70739"/>
                    <a:pt x="41278" y="66091"/>
                    <a:pt x="41343" y="64466"/>
                  </a:cubicBezTo>
                  <a:cubicBezTo>
                    <a:pt x="41408" y="62841"/>
                    <a:pt x="42025" y="60794"/>
                    <a:pt x="42513" y="61346"/>
                  </a:cubicBezTo>
                  <a:cubicBezTo>
                    <a:pt x="43001" y="61899"/>
                    <a:pt x="44139" y="68106"/>
                    <a:pt x="44269" y="67781"/>
                  </a:cubicBezTo>
                  <a:cubicBezTo>
                    <a:pt x="44399" y="67456"/>
                    <a:pt x="43456" y="60794"/>
                    <a:pt x="43293" y="59396"/>
                  </a:cubicBezTo>
                </a:path>
              </a:pathLst>
            </a:custGeom>
            <a:noFill/>
            <a:ln cap="flat" cmpd="sng" w="9525">
              <a:solidFill>
                <a:srgbClr val="FFD966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sp>
        <p:sp>
          <p:nvSpPr>
            <p:cNvPr id="182" name="Google Shape;182;p16"/>
            <p:cNvSpPr/>
            <p:nvPr/>
          </p:nvSpPr>
          <p:spPr>
            <a:xfrm>
              <a:off x="1803875" y="619784"/>
              <a:ext cx="4468675" cy="3746050"/>
            </a:xfrm>
            <a:custGeom>
              <a:rect b="b" l="l" r="r" t="t"/>
              <a:pathLst>
                <a:path extrusionOk="0" h="149842" w="178747">
                  <a:moveTo>
                    <a:pt x="43488" y="79737"/>
                  </a:moveTo>
                  <a:cubicBezTo>
                    <a:pt x="43943" y="78859"/>
                    <a:pt x="45406" y="76811"/>
                    <a:pt x="46219" y="74471"/>
                  </a:cubicBezTo>
                  <a:cubicBezTo>
                    <a:pt x="47032" y="72131"/>
                    <a:pt x="47389" y="68654"/>
                    <a:pt x="48364" y="65696"/>
                  </a:cubicBezTo>
                  <a:cubicBezTo>
                    <a:pt x="49339" y="62738"/>
                    <a:pt x="50216" y="59553"/>
                    <a:pt x="52069" y="56725"/>
                  </a:cubicBezTo>
                  <a:cubicBezTo>
                    <a:pt x="53922" y="53897"/>
                    <a:pt x="57010" y="50744"/>
                    <a:pt x="59480" y="48729"/>
                  </a:cubicBezTo>
                  <a:cubicBezTo>
                    <a:pt x="61950" y="46714"/>
                    <a:pt x="65005" y="45642"/>
                    <a:pt x="66890" y="44634"/>
                  </a:cubicBezTo>
                  <a:cubicBezTo>
                    <a:pt x="68775" y="43627"/>
                    <a:pt x="70108" y="42489"/>
                    <a:pt x="70790" y="42684"/>
                  </a:cubicBezTo>
                  <a:cubicBezTo>
                    <a:pt x="71473" y="42879"/>
                    <a:pt x="70953" y="44341"/>
                    <a:pt x="70985" y="45804"/>
                  </a:cubicBezTo>
                  <a:cubicBezTo>
                    <a:pt x="71018" y="47267"/>
                    <a:pt x="70985" y="49900"/>
                    <a:pt x="70985" y="51460"/>
                  </a:cubicBezTo>
                  <a:cubicBezTo>
                    <a:pt x="70985" y="53020"/>
                    <a:pt x="71538" y="53865"/>
                    <a:pt x="70985" y="55165"/>
                  </a:cubicBezTo>
                  <a:cubicBezTo>
                    <a:pt x="70433" y="56465"/>
                    <a:pt x="68905" y="57667"/>
                    <a:pt x="67670" y="59260"/>
                  </a:cubicBezTo>
                  <a:cubicBezTo>
                    <a:pt x="66435" y="60853"/>
                    <a:pt x="64648" y="63128"/>
                    <a:pt x="63575" y="64721"/>
                  </a:cubicBezTo>
                  <a:cubicBezTo>
                    <a:pt x="62503" y="66314"/>
                    <a:pt x="61788" y="66931"/>
                    <a:pt x="61235" y="68816"/>
                  </a:cubicBezTo>
                  <a:cubicBezTo>
                    <a:pt x="60683" y="70701"/>
                    <a:pt x="60423" y="73268"/>
                    <a:pt x="60260" y="76031"/>
                  </a:cubicBezTo>
                  <a:cubicBezTo>
                    <a:pt x="60098" y="78794"/>
                    <a:pt x="60130" y="82467"/>
                    <a:pt x="60260" y="85392"/>
                  </a:cubicBezTo>
                  <a:cubicBezTo>
                    <a:pt x="60390" y="88317"/>
                    <a:pt x="60813" y="91145"/>
                    <a:pt x="61040" y="93583"/>
                  </a:cubicBezTo>
                  <a:cubicBezTo>
                    <a:pt x="61268" y="96021"/>
                    <a:pt x="61268" y="97873"/>
                    <a:pt x="61625" y="100018"/>
                  </a:cubicBezTo>
                  <a:cubicBezTo>
                    <a:pt x="61983" y="102163"/>
                    <a:pt x="62438" y="104471"/>
                    <a:pt x="63185" y="106454"/>
                  </a:cubicBezTo>
                  <a:cubicBezTo>
                    <a:pt x="63933" y="108437"/>
                    <a:pt x="66110" y="112467"/>
                    <a:pt x="66110" y="111914"/>
                  </a:cubicBezTo>
                  <a:cubicBezTo>
                    <a:pt x="66110" y="111361"/>
                    <a:pt x="63153" y="103853"/>
                    <a:pt x="63185" y="103138"/>
                  </a:cubicBezTo>
                  <a:cubicBezTo>
                    <a:pt x="63218" y="102423"/>
                    <a:pt x="66078" y="107754"/>
                    <a:pt x="66305" y="107624"/>
                  </a:cubicBezTo>
                  <a:cubicBezTo>
                    <a:pt x="66533" y="107494"/>
                    <a:pt x="64388" y="102943"/>
                    <a:pt x="64550" y="102358"/>
                  </a:cubicBezTo>
                  <a:cubicBezTo>
                    <a:pt x="64713" y="101773"/>
                    <a:pt x="67378" y="104666"/>
                    <a:pt x="67280" y="104113"/>
                  </a:cubicBezTo>
                  <a:cubicBezTo>
                    <a:pt x="67183" y="103561"/>
                    <a:pt x="64518" y="100571"/>
                    <a:pt x="63965" y="99043"/>
                  </a:cubicBezTo>
                  <a:cubicBezTo>
                    <a:pt x="63413" y="97516"/>
                    <a:pt x="63250" y="94688"/>
                    <a:pt x="63965" y="94948"/>
                  </a:cubicBezTo>
                  <a:cubicBezTo>
                    <a:pt x="64680" y="95208"/>
                    <a:pt x="68255" y="100928"/>
                    <a:pt x="68255" y="100603"/>
                  </a:cubicBezTo>
                  <a:cubicBezTo>
                    <a:pt x="68255" y="100278"/>
                    <a:pt x="64680" y="96313"/>
                    <a:pt x="63965" y="92998"/>
                  </a:cubicBezTo>
                  <a:cubicBezTo>
                    <a:pt x="63250" y="89683"/>
                    <a:pt x="63835" y="83897"/>
                    <a:pt x="63965" y="80712"/>
                  </a:cubicBezTo>
                  <a:cubicBezTo>
                    <a:pt x="64095" y="77527"/>
                    <a:pt x="64128" y="76259"/>
                    <a:pt x="64745" y="73886"/>
                  </a:cubicBezTo>
                  <a:cubicBezTo>
                    <a:pt x="65363" y="71513"/>
                    <a:pt x="66598" y="68816"/>
                    <a:pt x="67670" y="66476"/>
                  </a:cubicBezTo>
                  <a:cubicBezTo>
                    <a:pt x="68743" y="64136"/>
                    <a:pt x="70400" y="60105"/>
                    <a:pt x="71180" y="59845"/>
                  </a:cubicBezTo>
                  <a:cubicBezTo>
                    <a:pt x="71960" y="59585"/>
                    <a:pt x="72026" y="62381"/>
                    <a:pt x="72351" y="64916"/>
                  </a:cubicBezTo>
                  <a:cubicBezTo>
                    <a:pt x="72676" y="67451"/>
                    <a:pt x="72514" y="71156"/>
                    <a:pt x="73131" y="75056"/>
                  </a:cubicBezTo>
                  <a:cubicBezTo>
                    <a:pt x="73749" y="78956"/>
                    <a:pt x="74756" y="84157"/>
                    <a:pt x="76056" y="88317"/>
                  </a:cubicBezTo>
                  <a:cubicBezTo>
                    <a:pt x="77356" y="92477"/>
                    <a:pt x="79241" y="96540"/>
                    <a:pt x="80931" y="100018"/>
                  </a:cubicBezTo>
                  <a:cubicBezTo>
                    <a:pt x="82621" y="103496"/>
                    <a:pt x="84214" y="105706"/>
                    <a:pt x="86197" y="109184"/>
                  </a:cubicBezTo>
                  <a:cubicBezTo>
                    <a:pt x="88180" y="112662"/>
                    <a:pt x="91040" y="117440"/>
                    <a:pt x="92827" y="120885"/>
                  </a:cubicBezTo>
                  <a:cubicBezTo>
                    <a:pt x="94615" y="124330"/>
                    <a:pt x="95850" y="126475"/>
                    <a:pt x="96922" y="129855"/>
                  </a:cubicBezTo>
                  <a:cubicBezTo>
                    <a:pt x="97995" y="133235"/>
                    <a:pt x="99230" y="137883"/>
                    <a:pt x="99262" y="141166"/>
                  </a:cubicBezTo>
                  <a:cubicBezTo>
                    <a:pt x="99295" y="144449"/>
                    <a:pt x="96532" y="148512"/>
                    <a:pt x="97117" y="149552"/>
                  </a:cubicBezTo>
                  <a:cubicBezTo>
                    <a:pt x="97702" y="150592"/>
                    <a:pt x="100855" y="148480"/>
                    <a:pt x="102773" y="147407"/>
                  </a:cubicBezTo>
                  <a:cubicBezTo>
                    <a:pt x="104691" y="146334"/>
                    <a:pt x="106445" y="143701"/>
                    <a:pt x="108623" y="143116"/>
                  </a:cubicBezTo>
                  <a:cubicBezTo>
                    <a:pt x="110801" y="142531"/>
                    <a:pt x="113759" y="143961"/>
                    <a:pt x="115839" y="143896"/>
                  </a:cubicBezTo>
                  <a:cubicBezTo>
                    <a:pt x="117919" y="143831"/>
                    <a:pt x="120389" y="143701"/>
                    <a:pt x="121104" y="142726"/>
                  </a:cubicBezTo>
                  <a:cubicBezTo>
                    <a:pt x="121819" y="141751"/>
                    <a:pt x="121104" y="139671"/>
                    <a:pt x="120129" y="138046"/>
                  </a:cubicBezTo>
                  <a:cubicBezTo>
                    <a:pt x="119154" y="136421"/>
                    <a:pt x="116652" y="134764"/>
                    <a:pt x="115254" y="132976"/>
                  </a:cubicBezTo>
                  <a:cubicBezTo>
                    <a:pt x="113856" y="131188"/>
                    <a:pt x="112361" y="130083"/>
                    <a:pt x="111743" y="127320"/>
                  </a:cubicBezTo>
                  <a:cubicBezTo>
                    <a:pt x="111125" y="124557"/>
                    <a:pt x="111353" y="121079"/>
                    <a:pt x="111548" y="116399"/>
                  </a:cubicBezTo>
                  <a:cubicBezTo>
                    <a:pt x="111743" y="111719"/>
                    <a:pt x="112653" y="104438"/>
                    <a:pt x="112913" y="99238"/>
                  </a:cubicBezTo>
                  <a:cubicBezTo>
                    <a:pt x="113173" y="94038"/>
                    <a:pt x="113239" y="89812"/>
                    <a:pt x="113109" y="85197"/>
                  </a:cubicBezTo>
                  <a:cubicBezTo>
                    <a:pt x="112979" y="80582"/>
                    <a:pt x="112751" y="76129"/>
                    <a:pt x="112133" y="71546"/>
                  </a:cubicBezTo>
                  <a:cubicBezTo>
                    <a:pt x="111515" y="66963"/>
                    <a:pt x="110151" y="61015"/>
                    <a:pt x="109403" y="57700"/>
                  </a:cubicBezTo>
                  <a:cubicBezTo>
                    <a:pt x="108656" y="54385"/>
                    <a:pt x="106998" y="52240"/>
                    <a:pt x="107648" y="51655"/>
                  </a:cubicBezTo>
                  <a:cubicBezTo>
                    <a:pt x="108298" y="51070"/>
                    <a:pt x="111386" y="52955"/>
                    <a:pt x="113304" y="54190"/>
                  </a:cubicBezTo>
                  <a:cubicBezTo>
                    <a:pt x="115222" y="55425"/>
                    <a:pt x="117497" y="57212"/>
                    <a:pt x="119154" y="59065"/>
                  </a:cubicBezTo>
                  <a:cubicBezTo>
                    <a:pt x="120812" y="60918"/>
                    <a:pt x="122112" y="62641"/>
                    <a:pt x="123249" y="65306"/>
                  </a:cubicBezTo>
                  <a:cubicBezTo>
                    <a:pt x="124387" y="67971"/>
                    <a:pt x="125264" y="72196"/>
                    <a:pt x="125979" y="75056"/>
                  </a:cubicBezTo>
                  <a:cubicBezTo>
                    <a:pt x="126694" y="77916"/>
                    <a:pt x="127508" y="80029"/>
                    <a:pt x="127540" y="82467"/>
                  </a:cubicBezTo>
                  <a:cubicBezTo>
                    <a:pt x="127573" y="84905"/>
                    <a:pt x="125979" y="89325"/>
                    <a:pt x="126174" y="89682"/>
                  </a:cubicBezTo>
                  <a:cubicBezTo>
                    <a:pt x="126369" y="90040"/>
                    <a:pt x="128157" y="84937"/>
                    <a:pt x="128710" y="84612"/>
                  </a:cubicBezTo>
                  <a:cubicBezTo>
                    <a:pt x="129263" y="84287"/>
                    <a:pt x="129588" y="86042"/>
                    <a:pt x="129490" y="87732"/>
                  </a:cubicBezTo>
                  <a:cubicBezTo>
                    <a:pt x="129393" y="89422"/>
                    <a:pt x="127930" y="94591"/>
                    <a:pt x="128125" y="94753"/>
                  </a:cubicBezTo>
                  <a:cubicBezTo>
                    <a:pt x="128320" y="94916"/>
                    <a:pt x="130238" y="88512"/>
                    <a:pt x="130660" y="88707"/>
                  </a:cubicBezTo>
                  <a:cubicBezTo>
                    <a:pt x="131083" y="88902"/>
                    <a:pt x="130368" y="93973"/>
                    <a:pt x="130660" y="95923"/>
                  </a:cubicBezTo>
                  <a:cubicBezTo>
                    <a:pt x="130953" y="97873"/>
                    <a:pt x="132253" y="100538"/>
                    <a:pt x="132415" y="100408"/>
                  </a:cubicBezTo>
                  <a:cubicBezTo>
                    <a:pt x="132578" y="100278"/>
                    <a:pt x="131603" y="96898"/>
                    <a:pt x="131635" y="95143"/>
                  </a:cubicBezTo>
                  <a:cubicBezTo>
                    <a:pt x="131668" y="93388"/>
                    <a:pt x="132773" y="91990"/>
                    <a:pt x="132610" y="89877"/>
                  </a:cubicBezTo>
                  <a:cubicBezTo>
                    <a:pt x="132448" y="87764"/>
                    <a:pt x="131505" y="85880"/>
                    <a:pt x="130660" y="82467"/>
                  </a:cubicBezTo>
                  <a:cubicBezTo>
                    <a:pt x="129815" y="79054"/>
                    <a:pt x="128678" y="73399"/>
                    <a:pt x="127540" y="69401"/>
                  </a:cubicBezTo>
                  <a:cubicBezTo>
                    <a:pt x="126402" y="65403"/>
                    <a:pt x="125232" y="61405"/>
                    <a:pt x="123834" y="58480"/>
                  </a:cubicBezTo>
                  <a:cubicBezTo>
                    <a:pt x="122436" y="55555"/>
                    <a:pt x="121137" y="53605"/>
                    <a:pt x="119154" y="51850"/>
                  </a:cubicBezTo>
                  <a:cubicBezTo>
                    <a:pt x="117171" y="50095"/>
                    <a:pt x="114083" y="48762"/>
                    <a:pt x="111938" y="47949"/>
                  </a:cubicBezTo>
                  <a:cubicBezTo>
                    <a:pt x="109793" y="47136"/>
                    <a:pt x="107453" y="47592"/>
                    <a:pt x="106283" y="46974"/>
                  </a:cubicBezTo>
                  <a:cubicBezTo>
                    <a:pt x="105113" y="46357"/>
                    <a:pt x="105536" y="45609"/>
                    <a:pt x="104918" y="44244"/>
                  </a:cubicBezTo>
                  <a:cubicBezTo>
                    <a:pt x="104301" y="42879"/>
                    <a:pt x="103196" y="40182"/>
                    <a:pt x="102578" y="38784"/>
                  </a:cubicBezTo>
                  <a:cubicBezTo>
                    <a:pt x="101961" y="37386"/>
                    <a:pt x="100661" y="36411"/>
                    <a:pt x="101213" y="35858"/>
                  </a:cubicBezTo>
                  <a:cubicBezTo>
                    <a:pt x="101766" y="35305"/>
                    <a:pt x="104008" y="35403"/>
                    <a:pt x="105893" y="35468"/>
                  </a:cubicBezTo>
                  <a:cubicBezTo>
                    <a:pt x="107778" y="35533"/>
                    <a:pt x="110410" y="35793"/>
                    <a:pt x="112523" y="36248"/>
                  </a:cubicBezTo>
                  <a:cubicBezTo>
                    <a:pt x="114636" y="36703"/>
                    <a:pt x="116684" y="37256"/>
                    <a:pt x="118569" y="38199"/>
                  </a:cubicBezTo>
                  <a:cubicBezTo>
                    <a:pt x="120454" y="39142"/>
                    <a:pt x="122144" y="40474"/>
                    <a:pt x="123834" y="41904"/>
                  </a:cubicBezTo>
                  <a:cubicBezTo>
                    <a:pt x="125524" y="43334"/>
                    <a:pt x="127150" y="45154"/>
                    <a:pt x="128710" y="46779"/>
                  </a:cubicBezTo>
                  <a:cubicBezTo>
                    <a:pt x="130270" y="48404"/>
                    <a:pt x="131863" y="50225"/>
                    <a:pt x="133195" y="51655"/>
                  </a:cubicBezTo>
                  <a:cubicBezTo>
                    <a:pt x="134528" y="53085"/>
                    <a:pt x="136120" y="54320"/>
                    <a:pt x="136705" y="55360"/>
                  </a:cubicBezTo>
                  <a:cubicBezTo>
                    <a:pt x="137290" y="56400"/>
                    <a:pt x="136413" y="56823"/>
                    <a:pt x="136705" y="57895"/>
                  </a:cubicBezTo>
                  <a:cubicBezTo>
                    <a:pt x="136998" y="58968"/>
                    <a:pt x="138135" y="60527"/>
                    <a:pt x="138460" y="61795"/>
                  </a:cubicBezTo>
                  <a:cubicBezTo>
                    <a:pt x="138785" y="63063"/>
                    <a:pt x="138460" y="65631"/>
                    <a:pt x="138655" y="65501"/>
                  </a:cubicBezTo>
                  <a:cubicBezTo>
                    <a:pt x="138850" y="65371"/>
                    <a:pt x="139663" y="62348"/>
                    <a:pt x="139630" y="61015"/>
                  </a:cubicBezTo>
                  <a:cubicBezTo>
                    <a:pt x="139598" y="59682"/>
                    <a:pt x="138297" y="57505"/>
                    <a:pt x="138460" y="57505"/>
                  </a:cubicBezTo>
                  <a:cubicBezTo>
                    <a:pt x="138623" y="57505"/>
                    <a:pt x="140346" y="59520"/>
                    <a:pt x="140606" y="61015"/>
                  </a:cubicBezTo>
                  <a:cubicBezTo>
                    <a:pt x="140866" y="62510"/>
                    <a:pt x="139793" y="66314"/>
                    <a:pt x="140020" y="66476"/>
                  </a:cubicBezTo>
                  <a:cubicBezTo>
                    <a:pt x="140248" y="66639"/>
                    <a:pt x="141288" y="62348"/>
                    <a:pt x="141971" y="61990"/>
                  </a:cubicBezTo>
                  <a:cubicBezTo>
                    <a:pt x="142654" y="61632"/>
                    <a:pt x="143596" y="63095"/>
                    <a:pt x="144116" y="64330"/>
                  </a:cubicBezTo>
                  <a:cubicBezTo>
                    <a:pt x="144636" y="65565"/>
                    <a:pt x="144701" y="67808"/>
                    <a:pt x="145091" y="69401"/>
                  </a:cubicBezTo>
                  <a:cubicBezTo>
                    <a:pt x="145481" y="70994"/>
                    <a:pt x="146424" y="74861"/>
                    <a:pt x="146456" y="73886"/>
                  </a:cubicBezTo>
                  <a:cubicBezTo>
                    <a:pt x="146489" y="72911"/>
                    <a:pt x="145936" y="66020"/>
                    <a:pt x="145286" y="63550"/>
                  </a:cubicBezTo>
                  <a:cubicBezTo>
                    <a:pt x="144636" y="61080"/>
                    <a:pt x="143694" y="60983"/>
                    <a:pt x="142556" y="59065"/>
                  </a:cubicBezTo>
                  <a:cubicBezTo>
                    <a:pt x="141418" y="57148"/>
                    <a:pt x="139923" y="54353"/>
                    <a:pt x="138460" y="52045"/>
                  </a:cubicBezTo>
                  <a:cubicBezTo>
                    <a:pt x="136997" y="49737"/>
                    <a:pt x="135470" y="47267"/>
                    <a:pt x="133780" y="45219"/>
                  </a:cubicBezTo>
                  <a:cubicBezTo>
                    <a:pt x="132090" y="43171"/>
                    <a:pt x="130498" y="41579"/>
                    <a:pt x="128320" y="39759"/>
                  </a:cubicBezTo>
                  <a:cubicBezTo>
                    <a:pt x="126142" y="37939"/>
                    <a:pt x="123282" y="35533"/>
                    <a:pt x="120714" y="34298"/>
                  </a:cubicBezTo>
                  <a:cubicBezTo>
                    <a:pt x="118146" y="33063"/>
                    <a:pt x="115578" y="32673"/>
                    <a:pt x="112913" y="32348"/>
                  </a:cubicBezTo>
                  <a:cubicBezTo>
                    <a:pt x="110248" y="32023"/>
                    <a:pt x="107031" y="32348"/>
                    <a:pt x="104723" y="32348"/>
                  </a:cubicBezTo>
                  <a:cubicBezTo>
                    <a:pt x="102415" y="32348"/>
                    <a:pt x="100237" y="32901"/>
                    <a:pt x="99067" y="32348"/>
                  </a:cubicBezTo>
                  <a:cubicBezTo>
                    <a:pt x="97897" y="31796"/>
                    <a:pt x="98385" y="29976"/>
                    <a:pt x="97702" y="29033"/>
                  </a:cubicBezTo>
                  <a:cubicBezTo>
                    <a:pt x="97020" y="28091"/>
                    <a:pt x="94810" y="27668"/>
                    <a:pt x="94972" y="26693"/>
                  </a:cubicBezTo>
                  <a:cubicBezTo>
                    <a:pt x="95135" y="25718"/>
                    <a:pt x="96857" y="25425"/>
                    <a:pt x="98677" y="23182"/>
                  </a:cubicBezTo>
                  <a:cubicBezTo>
                    <a:pt x="100497" y="20939"/>
                    <a:pt x="103130" y="15935"/>
                    <a:pt x="105893" y="13237"/>
                  </a:cubicBezTo>
                  <a:cubicBezTo>
                    <a:pt x="108656" y="10539"/>
                    <a:pt x="111939" y="8264"/>
                    <a:pt x="115254" y="6996"/>
                  </a:cubicBezTo>
                  <a:cubicBezTo>
                    <a:pt x="118569" y="5728"/>
                    <a:pt x="122631" y="5274"/>
                    <a:pt x="125784" y="5631"/>
                  </a:cubicBezTo>
                  <a:cubicBezTo>
                    <a:pt x="128937" y="5989"/>
                    <a:pt x="131602" y="7321"/>
                    <a:pt x="134170" y="9141"/>
                  </a:cubicBezTo>
                  <a:cubicBezTo>
                    <a:pt x="136738" y="10961"/>
                    <a:pt x="139143" y="13757"/>
                    <a:pt x="141191" y="16552"/>
                  </a:cubicBezTo>
                  <a:cubicBezTo>
                    <a:pt x="143239" y="19347"/>
                    <a:pt x="144539" y="22663"/>
                    <a:pt x="146456" y="25913"/>
                  </a:cubicBezTo>
                  <a:cubicBezTo>
                    <a:pt x="148374" y="29163"/>
                    <a:pt x="150258" y="32803"/>
                    <a:pt x="152696" y="36053"/>
                  </a:cubicBezTo>
                  <a:cubicBezTo>
                    <a:pt x="155134" y="39303"/>
                    <a:pt x="158482" y="42846"/>
                    <a:pt x="161082" y="45414"/>
                  </a:cubicBezTo>
                  <a:cubicBezTo>
                    <a:pt x="163682" y="47982"/>
                    <a:pt x="166055" y="49802"/>
                    <a:pt x="168298" y="51460"/>
                  </a:cubicBezTo>
                  <a:cubicBezTo>
                    <a:pt x="170541" y="53118"/>
                    <a:pt x="172816" y="54548"/>
                    <a:pt x="174538" y="55360"/>
                  </a:cubicBezTo>
                  <a:cubicBezTo>
                    <a:pt x="176261" y="56173"/>
                    <a:pt x="178861" y="56693"/>
                    <a:pt x="178633" y="56335"/>
                  </a:cubicBezTo>
                  <a:cubicBezTo>
                    <a:pt x="178406" y="55978"/>
                    <a:pt x="175351" y="54710"/>
                    <a:pt x="173173" y="53215"/>
                  </a:cubicBezTo>
                  <a:cubicBezTo>
                    <a:pt x="170995" y="51720"/>
                    <a:pt x="167712" y="49314"/>
                    <a:pt x="165567" y="47364"/>
                  </a:cubicBezTo>
                  <a:cubicBezTo>
                    <a:pt x="163422" y="45414"/>
                    <a:pt x="162187" y="44049"/>
                    <a:pt x="160302" y="41514"/>
                  </a:cubicBezTo>
                  <a:cubicBezTo>
                    <a:pt x="158417" y="38979"/>
                    <a:pt x="156240" y="35826"/>
                    <a:pt x="154257" y="32153"/>
                  </a:cubicBezTo>
                  <a:cubicBezTo>
                    <a:pt x="152274" y="28480"/>
                    <a:pt x="150584" y="23377"/>
                    <a:pt x="148406" y="19477"/>
                  </a:cubicBezTo>
                  <a:cubicBezTo>
                    <a:pt x="146228" y="15577"/>
                    <a:pt x="143889" y="11839"/>
                    <a:pt x="141191" y="8751"/>
                  </a:cubicBezTo>
                  <a:cubicBezTo>
                    <a:pt x="138493" y="5663"/>
                    <a:pt x="135113" y="2349"/>
                    <a:pt x="132220" y="951"/>
                  </a:cubicBezTo>
                  <a:cubicBezTo>
                    <a:pt x="129327" y="-446"/>
                    <a:pt x="126922" y="41"/>
                    <a:pt x="123834" y="366"/>
                  </a:cubicBezTo>
                  <a:cubicBezTo>
                    <a:pt x="120746" y="691"/>
                    <a:pt x="116749" y="1601"/>
                    <a:pt x="113694" y="2901"/>
                  </a:cubicBezTo>
                  <a:cubicBezTo>
                    <a:pt x="110639" y="4201"/>
                    <a:pt x="108363" y="5728"/>
                    <a:pt x="105503" y="8166"/>
                  </a:cubicBezTo>
                  <a:cubicBezTo>
                    <a:pt x="102643" y="10604"/>
                    <a:pt x="98905" y="14959"/>
                    <a:pt x="96532" y="17527"/>
                  </a:cubicBezTo>
                  <a:cubicBezTo>
                    <a:pt x="94159" y="20095"/>
                    <a:pt x="92730" y="23053"/>
                    <a:pt x="91267" y="23573"/>
                  </a:cubicBezTo>
                  <a:cubicBezTo>
                    <a:pt x="89805" y="24093"/>
                    <a:pt x="89057" y="21492"/>
                    <a:pt x="87757" y="20647"/>
                  </a:cubicBezTo>
                  <a:cubicBezTo>
                    <a:pt x="86457" y="19802"/>
                    <a:pt x="84961" y="18600"/>
                    <a:pt x="83466" y="18502"/>
                  </a:cubicBezTo>
                  <a:cubicBezTo>
                    <a:pt x="81971" y="18405"/>
                    <a:pt x="80184" y="18924"/>
                    <a:pt x="78786" y="20062"/>
                  </a:cubicBezTo>
                  <a:cubicBezTo>
                    <a:pt x="77389" y="21200"/>
                    <a:pt x="77194" y="25068"/>
                    <a:pt x="75081" y="25328"/>
                  </a:cubicBezTo>
                  <a:cubicBezTo>
                    <a:pt x="72968" y="25588"/>
                    <a:pt x="69523" y="23020"/>
                    <a:pt x="66110" y="21622"/>
                  </a:cubicBezTo>
                  <a:cubicBezTo>
                    <a:pt x="62697" y="20224"/>
                    <a:pt x="57919" y="17917"/>
                    <a:pt x="54604" y="16942"/>
                  </a:cubicBezTo>
                  <a:cubicBezTo>
                    <a:pt x="51289" y="15967"/>
                    <a:pt x="48852" y="15740"/>
                    <a:pt x="46219" y="15772"/>
                  </a:cubicBezTo>
                  <a:cubicBezTo>
                    <a:pt x="43586" y="15805"/>
                    <a:pt x="41343" y="16292"/>
                    <a:pt x="38808" y="17137"/>
                  </a:cubicBezTo>
                  <a:cubicBezTo>
                    <a:pt x="36273" y="17982"/>
                    <a:pt x="33251" y="19022"/>
                    <a:pt x="31008" y="20842"/>
                  </a:cubicBezTo>
                  <a:cubicBezTo>
                    <a:pt x="28765" y="22662"/>
                    <a:pt x="27042" y="25100"/>
                    <a:pt x="25352" y="28058"/>
                  </a:cubicBezTo>
                  <a:cubicBezTo>
                    <a:pt x="23662" y="31016"/>
                    <a:pt x="22265" y="35241"/>
                    <a:pt x="20867" y="38589"/>
                  </a:cubicBezTo>
                  <a:cubicBezTo>
                    <a:pt x="19469" y="41937"/>
                    <a:pt x="17909" y="44959"/>
                    <a:pt x="16966" y="48144"/>
                  </a:cubicBezTo>
                  <a:cubicBezTo>
                    <a:pt x="16023" y="51329"/>
                    <a:pt x="15926" y="54677"/>
                    <a:pt x="15211" y="57700"/>
                  </a:cubicBezTo>
                  <a:cubicBezTo>
                    <a:pt x="14496" y="60723"/>
                    <a:pt x="13651" y="63453"/>
                    <a:pt x="12676" y="66281"/>
                  </a:cubicBezTo>
                  <a:cubicBezTo>
                    <a:pt x="11701" y="69109"/>
                    <a:pt x="11474" y="69693"/>
                    <a:pt x="9361" y="74666"/>
                  </a:cubicBezTo>
                  <a:cubicBezTo>
                    <a:pt x="7248" y="79639"/>
                    <a:pt x="1560" y="92543"/>
                    <a:pt x="0" y="96118"/>
                  </a:cubicBezTo>
                </a:path>
              </a:pathLst>
            </a:custGeom>
            <a:noFill/>
            <a:ln cap="flat" cmpd="sng" w="9525">
              <a:solidFill>
                <a:srgbClr val="FFD966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sp>
        <p:sp>
          <p:nvSpPr>
            <p:cNvPr id="183" name="Google Shape;183;p16"/>
            <p:cNvSpPr/>
            <p:nvPr/>
          </p:nvSpPr>
          <p:spPr>
            <a:xfrm>
              <a:off x="4105050" y="4363450"/>
              <a:ext cx="131625" cy="477775"/>
            </a:xfrm>
            <a:custGeom>
              <a:rect b="b" l="l" r="r" t="t"/>
              <a:pathLst>
                <a:path extrusionOk="0" h="19111" w="5265">
                  <a:moveTo>
                    <a:pt x="5265" y="0"/>
                  </a:moveTo>
                  <a:cubicBezTo>
                    <a:pt x="-870" y="2454"/>
                    <a:pt x="2955" y="13201"/>
                    <a:pt x="0" y="19111"/>
                  </a:cubicBezTo>
                </a:path>
              </a:pathLst>
            </a:custGeom>
            <a:noFill/>
            <a:ln cap="flat" cmpd="sng" w="9525">
              <a:solidFill>
                <a:srgbClr val="FFD966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sp>
        <p:sp>
          <p:nvSpPr>
            <p:cNvPr id="184" name="Google Shape;184;p16"/>
            <p:cNvSpPr/>
            <p:nvPr/>
          </p:nvSpPr>
          <p:spPr>
            <a:xfrm>
              <a:off x="4270800" y="4353700"/>
              <a:ext cx="21150" cy="209625"/>
            </a:xfrm>
            <a:custGeom>
              <a:rect b="b" l="l" r="r" t="t"/>
              <a:pathLst>
                <a:path extrusionOk="0" h="8385" w="846">
                  <a:moveTo>
                    <a:pt x="781" y="0"/>
                  </a:moveTo>
                  <a:cubicBezTo>
                    <a:pt x="781" y="2807"/>
                    <a:pt x="1043" y="5779"/>
                    <a:pt x="0" y="8385"/>
                  </a:cubicBezTo>
                </a:path>
              </a:pathLst>
            </a:custGeom>
            <a:noFill/>
            <a:ln cap="flat" cmpd="sng" w="9525">
              <a:solidFill>
                <a:srgbClr val="FFD966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sp>
        <p:sp>
          <p:nvSpPr>
            <p:cNvPr id="185" name="Google Shape;185;p16"/>
            <p:cNvSpPr/>
            <p:nvPr/>
          </p:nvSpPr>
          <p:spPr>
            <a:xfrm>
              <a:off x="4334200" y="4329324"/>
              <a:ext cx="24375" cy="97500"/>
            </a:xfrm>
            <a:custGeom>
              <a:rect b="b" l="l" r="r" t="t"/>
              <a:pathLst>
                <a:path extrusionOk="0" h="3900" w="975">
                  <a:moveTo>
                    <a:pt x="0" y="0"/>
                  </a:moveTo>
                  <a:cubicBezTo>
                    <a:pt x="263" y="1314"/>
                    <a:pt x="477" y="2656"/>
                    <a:pt x="975" y="3900"/>
                  </a:cubicBezTo>
                </a:path>
              </a:pathLst>
            </a:custGeom>
            <a:noFill/>
            <a:ln cap="flat" cmpd="sng" w="9525">
              <a:solidFill>
                <a:srgbClr val="FFD966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sp>
        <p:sp>
          <p:nvSpPr>
            <p:cNvPr id="186" name="Google Shape;186;p16"/>
            <p:cNvSpPr/>
            <p:nvPr/>
          </p:nvSpPr>
          <p:spPr>
            <a:xfrm>
              <a:off x="4382949" y="4295199"/>
              <a:ext cx="97500" cy="170625"/>
            </a:xfrm>
            <a:custGeom>
              <a:rect b="b" l="l" r="r" t="t"/>
              <a:pathLst>
                <a:path extrusionOk="0" h="6825" w="3900">
                  <a:moveTo>
                    <a:pt x="0" y="0"/>
                  </a:moveTo>
                  <a:cubicBezTo>
                    <a:pt x="973" y="2433"/>
                    <a:pt x="2328" y="4729"/>
                    <a:pt x="3900" y="6825"/>
                  </a:cubicBezTo>
                </a:path>
              </a:pathLst>
            </a:custGeom>
            <a:noFill/>
            <a:ln cap="flat" cmpd="sng" w="9525">
              <a:solidFill>
                <a:srgbClr val="FFD966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sp>
        <p:sp>
          <p:nvSpPr>
            <p:cNvPr id="187" name="Google Shape;187;p16"/>
            <p:cNvSpPr/>
            <p:nvPr/>
          </p:nvSpPr>
          <p:spPr>
            <a:xfrm>
              <a:off x="4841225" y="4173299"/>
              <a:ext cx="292525" cy="526550"/>
            </a:xfrm>
            <a:custGeom>
              <a:rect b="b" l="l" r="r" t="t"/>
              <a:pathLst>
                <a:path extrusionOk="0" h="21062" w="11701">
                  <a:moveTo>
                    <a:pt x="0" y="0"/>
                  </a:moveTo>
                  <a:cubicBezTo>
                    <a:pt x="2211" y="3684"/>
                    <a:pt x="1076" y="8569"/>
                    <a:pt x="2340" y="12676"/>
                  </a:cubicBezTo>
                  <a:cubicBezTo>
                    <a:pt x="3572" y="16680"/>
                    <a:pt x="7954" y="19188"/>
                    <a:pt x="11701" y="21062"/>
                  </a:cubicBezTo>
                </a:path>
              </a:pathLst>
            </a:custGeom>
            <a:noFill/>
            <a:ln cap="flat" cmpd="sng" w="9525">
              <a:solidFill>
                <a:srgbClr val="FFD966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sp>
        <p:sp>
          <p:nvSpPr>
            <p:cNvPr id="188" name="Google Shape;188;p16"/>
            <p:cNvSpPr/>
            <p:nvPr/>
          </p:nvSpPr>
          <p:spPr>
            <a:xfrm>
              <a:off x="4768101" y="4207426"/>
              <a:ext cx="63375" cy="199900"/>
            </a:xfrm>
            <a:custGeom>
              <a:rect b="b" l="l" r="r" t="t"/>
              <a:pathLst>
                <a:path extrusionOk="0" h="7996" w="2535">
                  <a:moveTo>
                    <a:pt x="0" y="0"/>
                  </a:moveTo>
                  <a:cubicBezTo>
                    <a:pt x="0" y="2796"/>
                    <a:pt x="558" y="6019"/>
                    <a:pt x="2535" y="7996"/>
                  </a:cubicBezTo>
                </a:path>
              </a:pathLst>
            </a:custGeom>
            <a:noFill/>
            <a:ln cap="flat" cmpd="sng" w="9525">
              <a:solidFill>
                <a:srgbClr val="FFD966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sp>
        <p:sp>
          <p:nvSpPr>
            <p:cNvPr id="189" name="Google Shape;189;p16"/>
            <p:cNvSpPr/>
            <p:nvPr/>
          </p:nvSpPr>
          <p:spPr>
            <a:xfrm>
              <a:off x="4704725" y="4222050"/>
              <a:ext cx="14625" cy="39000"/>
            </a:xfrm>
            <a:custGeom>
              <a:rect b="b" l="l" r="r" t="t"/>
              <a:pathLst>
                <a:path extrusionOk="0" h="1560" w="585">
                  <a:moveTo>
                    <a:pt x="0" y="0"/>
                  </a:moveTo>
                  <a:cubicBezTo>
                    <a:pt x="135" y="539"/>
                    <a:pt x="337" y="1063"/>
                    <a:pt x="585" y="1560"/>
                  </a:cubicBezTo>
                </a:path>
              </a:pathLst>
            </a:custGeom>
            <a:noFill/>
            <a:ln cap="flat" cmpd="sng" w="9525">
              <a:solidFill>
                <a:srgbClr val="FFD966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sp>
        <p:sp>
          <p:nvSpPr>
            <p:cNvPr id="190" name="Google Shape;190;p16"/>
            <p:cNvSpPr/>
            <p:nvPr/>
          </p:nvSpPr>
          <p:spPr>
            <a:xfrm>
              <a:off x="4670600" y="4217175"/>
              <a:ext cx="38850" cy="287650"/>
            </a:xfrm>
            <a:custGeom>
              <a:rect b="b" l="l" r="r" t="t"/>
              <a:pathLst>
                <a:path extrusionOk="0" h="11506" w="1554">
                  <a:moveTo>
                    <a:pt x="0" y="0"/>
                  </a:moveTo>
                  <a:cubicBezTo>
                    <a:pt x="0" y="3849"/>
                    <a:pt x="2696" y="8063"/>
                    <a:pt x="975" y="11506"/>
                  </a:cubicBezTo>
                </a:path>
              </a:pathLst>
            </a:custGeom>
            <a:noFill/>
            <a:ln cap="flat" cmpd="sng" w="9525">
              <a:solidFill>
                <a:srgbClr val="FFD966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sp>
      </p:grpSp>
      <p:sp>
        <p:nvSpPr>
          <p:cNvPr id="191" name="Google Shape;191;p16"/>
          <p:cNvSpPr/>
          <p:nvPr/>
        </p:nvSpPr>
        <p:spPr>
          <a:xfrm>
            <a:off x="5688767" y="4327737"/>
            <a:ext cx="1007100" cy="6744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0B5394"/>
                </a:solidFill>
                <a:latin typeface="Nunito Black"/>
                <a:ea typeface="Nunito Black"/>
                <a:cs typeface="Nunito Black"/>
                <a:sym typeface="Nunito Black"/>
              </a:rPr>
              <a:t>To line 320</a:t>
            </a:r>
            <a:endParaRPr sz="1300">
              <a:solidFill>
                <a:srgbClr val="0B5394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  <p:sp>
        <p:nvSpPr>
          <p:cNvPr id="192" name="Google Shape;192;p16"/>
          <p:cNvSpPr/>
          <p:nvPr/>
        </p:nvSpPr>
        <p:spPr>
          <a:xfrm rot="-5400000">
            <a:off x="6585350" y="3145004"/>
            <a:ext cx="661200" cy="3387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3" name="Google Shape;193;p16"/>
          <p:cNvGrpSpPr/>
          <p:nvPr/>
        </p:nvGrpSpPr>
        <p:grpSpPr>
          <a:xfrm>
            <a:off x="5735715" y="4364820"/>
            <a:ext cx="425633" cy="600228"/>
            <a:chOff x="2681850" y="749988"/>
            <a:chExt cx="2993200" cy="4223984"/>
          </a:xfrm>
        </p:grpSpPr>
        <p:sp>
          <p:nvSpPr>
            <p:cNvPr id="194" name="Google Shape;194;p16"/>
            <p:cNvSpPr/>
            <p:nvPr/>
          </p:nvSpPr>
          <p:spPr>
            <a:xfrm>
              <a:off x="2681850" y="989425"/>
              <a:ext cx="2993200" cy="3984547"/>
            </a:xfrm>
            <a:custGeom>
              <a:rect b="b" l="l" r="r" t="t"/>
              <a:pathLst>
                <a:path extrusionOk="0" h="194463" w="146081">
                  <a:moveTo>
                    <a:pt x="83060" y="0"/>
                  </a:moveTo>
                  <a:cubicBezTo>
                    <a:pt x="82833" y="1430"/>
                    <a:pt x="81988" y="6696"/>
                    <a:pt x="81695" y="8581"/>
                  </a:cubicBezTo>
                  <a:cubicBezTo>
                    <a:pt x="81403" y="10466"/>
                    <a:pt x="80980" y="10726"/>
                    <a:pt x="81305" y="11311"/>
                  </a:cubicBezTo>
                  <a:cubicBezTo>
                    <a:pt x="81630" y="11896"/>
                    <a:pt x="83288" y="11636"/>
                    <a:pt x="83645" y="12091"/>
                  </a:cubicBezTo>
                  <a:cubicBezTo>
                    <a:pt x="84003" y="12546"/>
                    <a:pt x="83905" y="13749"/>
                    <a:pt x="83450" y="14041"/>
                  </a:cubicBezTo>
                  <a:cubicBezTo>
                    <a:pt x="82995" y="14334"/>
                    <a:pt x="81435" y="11993"/>
                    <a:pt x="80915" y="13846"/>
                  </a:cubicBezTo>
                  <a:cubicBezTo>
                    <a:pt x="80395" y="15699"/>
                    <a:pt x="80394" y="22297"/>
                    <a:pt x="80329" y="25157"/>
                  </a:cubicBezTo>
                  <a:cubicBezTo>
                    <a:pt x="80264" y="28017"/>
                    <a:pt x="80070" y="30033"/>
                    <a:pt x="80525" y="31008"/>
                  </a:cubicBezTo>
                  <a:cubicBezTo>
                    <a:pt x="80980" y="31983"/>
                    <a:pt x="82605" y="30521"/>
                    <a:pt x="83060" y="31008"/>
                  </a:cubicBezTo>
                  <a:cubicBezTo>
                    <a:pt x="83515" y="31496"/>
                    <a:pt x="83710" y="33413"/>
                    <a:pt x="83255" y="33933"/>
                  </a:cubicBezTo>
                  <a:cubicBezTo>
                    <a:pt x="82800" y="34453"/>
                    <a:pt x="80719" y="32601"/>
                    <a:pt x="80329" y="34128"/>
                  </a:cubicBezTo>
                  <a:cubicBezTo>
                    <a:pt x="79939" y="35656"/>
                    <a:pt x="80720" y="40335"/>
                    <a:pt x="80915" y="43098"/>
                  </a:cubicBezTo>
                  <a:cubicBezTo>
                    <a:pt x="81110" y="45861"/>
                    <a:pt x="80980" y="49436"/>
                    <a:pt x="81500" y="50704"/>
                  </a:cubicBezTo>
                  <a:cubicBezTo>
                    <a:pt x="82020" y="51972"/>
                    <a:pt x="83483" y="50314"/>
                    <a:pt x="84035" y="50704"/>
                  </a:cubicBezTo>
                  <a:cubicBezTo>
                    <a:pt x="84588" y="51094"/>
                    <a:pt x="85108" y="52557"/>
                    <a:pt x="84815" y="53044"/>
                  </a:cubicBezTo>
                  <a:cubicBezTo>
                    <a:pt x="84523" y="53532"/>
                    <a:pt x="82410" y="51809"/>
                    <a:pt x="82280" y="53629"/>
                  </a:cubicBezTo>
                  <a:cubicBezTo>
                    <a:pt x="82150" y="55449"/>
                    <a:pt x="83483" y="61722"/>
                    <a:pt x="84035" y="63965"/>
                  </a:cubicBezTo>
                  <a:cubicBezTo>
                    <a:pt x="84588" y="66208"/>
                    <a:pt x="84945" y="66565"/>
                    <a:pt x="85595" y="67085"/>
                  </a:cubicBezTo>
                  <a:cubicBezTo>
                    <a:pt x="86245" y="67605"/>
                    <a:pt x="87415" y="66630"/>
                    <a:pt x="87935" y="67085"/>
                  </a:cubicBezTo>
                  <a:cubicBezTo>
                    <a:pt x="88455" y="67540"/>
                    <a:pt x="89040" y="69328"/>
                    <a:pt x="88715" y="69815"/>
                  </a:cubicBezTo>
                  <a:cubicBezTo>
                    <a:pt x="88390" y="70303"/>
                    <a:pt x="85790" y="68417"/>
                    <a:pt x="85985" y="70010"/>
                  </a:cubicBezTo>
                  <a:cubicBezTo>
                    <a:pt x="86180" y="71603"/>
                    <a:pt x="88162" y="77843"/>
                    <a:pt x="89885" y="79371"/>
                  </a:cubicBezTo>
                  <a:cubicBezTo>
                    <a:pt x="91608" y="80899"/>
                    <a:pt x="93591" y="78624"/>
                    <a:pt x="96321" y="79176"/>
                  </a:cubicBezTo>
                  <a:cubicBezTo>
                    <a:pt x="99051" y="79729"/>
                    <a:pt x="103341" y="80833"/>
                    <a:pt x="106266" y="82686"/>
                  </a:cubicBezTo>
                  <a:cubicBezTo>
                    <a:pt x="109191" y="84539"/>
                    <a:pt x="111597" y="87237"/>
                    <a:pt x="113872" y="90292"/>
                  </a:cubicBezTo>
                  <a:cubicBezTo>
                    <a:pt x="116147" y="93347"/>
                    <a:pt x="117902" y="97118"/>
                    <a:pt x="119917" y="101018"/>
                  </a:cubicBezTo>
                  <a:cubicBezTo>
                    <a:pt x="121932" y="104918"/>
                    <a:pt x="124435" y="110021"/>
                    <a:pt x="125963" y="113694"/>
                  </a:cubicBezTo>
                  <a:cubicBezTo>
                    <a:pt x="127491" y="117367"/>
                    <a:pt x="126938" y="124224"/>
                    <a:pt x="129083" y="123054"/>
                  </a:cubicBezTo>
                  <a:cubicBezTo>
                    <a:pt x="131228" y="121884"/>
                    <a:pt x="136851" y="110086"/>
                    <a:pt x="138834" y="106673"/>
                  </a:cubicBezTo>
                  <a:cubicBezTo>
                    <a:pt x="140817" y="103260"/>
                    <a:pt x="141012" y="103553"/>
                    <a:pt x="140979" y="102578"/>
                  </a:cubicBezTo>
                  <a:cubicBezTo>
                    <a:pt x="140947" y="101603"/>
                    <a:pt x="139062" y="101668"/>
                    <a:pt x="138639" y="100823"/>
                  </a:cubicBezTo>
                  <a:cubicBezTo>
                    <a:pt x="138217" y="99978"/>
                    <a:pt x="138119" y="98580"/>
                    <a:pt x="138444" y="97507"/>
                  </a:cubicBezTo>
                  <a:cubicBezTo>
                    <a:pt x="138769" y="96434"/>
                    <a:pt x="139517" y="94712"/>
                    <a:pt x="140589" y="94387"/>
                  </a:cubicBezTo>
                  <a:cubicBezTo>
                    <a:pt x="141662" y="94062"/>
                    <a:pt x="143969" y="94452"/>
                    <a:pt x="144879" y="95557"/>
                  </a:cubicBezTo>
                  <a:cubicBezTo>
                    <a:pt x="145789" y="96662"/>
                    <a:pt x="146114" y="99360"/>
                    <a:pt x="146049" y="101018"/>
                  </a:cubicBezTo>
                  <a:cubicBezTo>
                    <a:pt x="145984" y="102676"/>
                    <a:pt x="145952" y="102610"/>
                    <a:pt x="144489" y="105503"/>
                  </a:cubicBezTo>
                  <a:cubicBezTo>
                    <a:pt x="143027" y="108396"/>
                    <a:pt x="139484" y="114539"/>
                    <a:pt x="137274" y="118374"/>
                  </a:cubicBezTo>
                  <a:cubicBezTo>
                    <a:pt x="135064" y="122209"/>
                    <a:pt x="132106" y="126305"/>
                    <a:pt x="131228" y="128515"/>
                  </a:cubicBezTo>
                  <a:cubicBezTo>
                    <a:pt x="130350" y="130725"/>
                    <a:pt x="131391" y="129067"/>
                    <a:pt x="132008" y="131635"/>
                  </a:cubicBezTo>
                  <a:cubicBezTo>
                    <a:pt x="132626" y="134203"/>
                    <a:pt x="134543" y="139631"/>
                    <a:pt x="134933" y="143921"/>
                  </a:cubicBezTo>
                  <a:cubicBezTo>
                    <a:pt x="135323" y="148211"/>
                    <a:pt x="134738" y="153899"/>
                    <a:pt x="134348" y="157377"/>
                  </a:cubicBezTo>
                  <a:cubicBezTo>
                    <a:pt x="133958" y="160855"/>
                    <a:pt x="133178" y="162967"/>
                    <a:pt x="132593" y="164787"/>
                  </a:cubicBezTo>
                  <a:cubicBezTo>
                    <a:pt x="132008" y="166607"/>
                    <a:pt x="130806" y="167095"/>
                    <a:pt x="130838" y="168298"/>
                  </a:cubicBezTo>
                  <a:cubicBezTo>
                    <a:pt x="130871" y="169501"/>
                    <a:pt x="132431" y="170216"/>
                    <a:pt x="132788" y="172003"/>
                  </a:cubicBezTo>
                  <a:cubicBezTo>
                    <a:pt x="133146" y="173791"/>
                    <a:pt x="133406" y="176813"/>
                    <a:pt x="132983" y="179023"/>
                  </a:cubicBezTo>
                  <a:cubicBezTo>
                    <a:pt x="132561" y="181233"/>
                    <a:pt x="131196" y="184484"/>
                    <a:pt x="130253" y="185264"/>
                  </a:cubicBezTo>
                  <a:cubicBezTo>
                    <a:pt x="129311" y="186044"/>
                    <a:pt x="127913" y="184744"/>
                    <a:pt x="127328" y="183704"/>
                  </a:cubicBezTo>
                  <a:cubicBezTo>
                    <a:pt x="126743" y="182664"/>
                    <a:pt x="127003" y="180323"/>
                    <a:pt x="126743" y="179023"/>
                  </a:cubicBezTo>
                  <a:cubicBezTo>
                    <a:pt x="126483" y="177723"/>
                    <a:pt x="126581" y="175903"/>
                    <a:pt x="125768" y="175903"/>
                  </a:cubicBezTo>
                  <a:cubicBezTo>
                    <a:pt x="124956" y="175903"/>
                    <a:pt x="123591" y="178210"/>
                    <a:pt x="121868" y="179023"/>
                  </a:cubicBezTo>
                  <a:cubicBezTo>
                    <a:pt x="120145" y="179836"/>
                    <a:pt x="117415" y="180519"/>
                    <a:pt x="115432" y="180779"/>
                  </a:cubicBezTo>
                  <a:cubicBezTo>
                    <a:pt x="113449" y="181039"/>
                    <a:pt x="111337" y="179738"/>
                    <a:pt x="109972" y="180583"/>
                  </a:cubicBezTo>
                  <a:cubicBezTo>
                    <a:pt x="108607" y="181428"/>
                    <a:pt x="108119" y="183996"/>
                    <a:pt x="107241" y="185849"/>
                  </a:cubicBezTo>
                  <a:cubicBezTo>
                    <a:pt x="106363" y="187702"/>
                    <a:pt x="106039" y="190269"/>
                    <a:pt x="104706" y="191699"/>
                  </a:cubicBezTo>
                  <a:cubicBezTo>
                    <a:pt x="103374" y="193129"/>
                    <a:pt x="100319" y="194560"/>
                    <a:pt x="99246" y="194430"/>
                  </a:cubicBezTo>
                  <a:cubicBezTo>
                    <a:pt x="98174" y="194300"/>
                    <a:pt x="98109" y="192772"/>
                    <a:pt x="98271" y="190919"/>
                  </a:cubicBezTo>
                  <a:cubicBezTo>
                    <a:pt x="98434" y="189066"/>
                    <a:pt x="100059" y="185914"/>
                    <a:pt x="100221" y="183314"/>
                  </a:cubicBezTo>
                  <a:cubicBezTo>
                    <a:pt x="100384" y="180714"/>
                    <a:pt x="99896" y="178438"/>
                    <a:pt x="99246" y="175318"/>
                  </a:cubicBezTo>
                  <a:cubicBezTo>
                    <a:pt x="98596" y="172198"/>
                    <a:pt x="97134" y="167972"/>
                    <a:pt x="96321" y="164592"/>
                  </a:cubicBezTo>
                  <a:cubicBezTo>
                    <a:pt x="95509" y="161212"/>
                    <a:pt x="95086" y="157800"/>
                    <a:pt x="94371" y="155037"/>
                  </a:cubicBezTo>
                  <a:cubicBezTo>
                    <a:pt x="93656" y="152274"/>
                    <a:pt x="92648" y="149836"/>
                    <a:pt x="92030" y="148016"/>
                  </a:cubicBezTo>
                  <a:cubicBezTo>
                    <a:pt x="91412" y="146196"/>
                    <a:pt x="91445" y="144994"/>
                    <a:pt x="90665" y="144116"/>
                  </a:cubicBezTo>
                  <a:cubicBezTo>
                    <a:pt x="89885" y="143239"/>
                    <a:pt x="89170" y="143596"/>
                    <a:pt x="87350" y="142751"/>
                  </a:cubicBezTo>
                  <a:cubicBezTo>
                    <a:pt x="85530" y="141906"/>
                    <a:pt x="82182" y="140280"/>
                    <a:pt x="79744" y="139045"/>
                  </a:cubicBezTo>
                  <a:cubicBezTo>
                    <a:pt x="77306" y="137810"/>
                    <a:pt x="75129" y="136705"/>
                    <a:pt x="72724" y="135340"/>
                  </a:cubicBezTo>
                  <a:cubicBezTo>
                    <a:pt x="70319" y="133975"/>
                    <a:pt x="67328" y="132155"/>
                    <a:pt x="65313" y="130855"/>
                  </a:cubicBezTo>
                  <a:cubicBezTo>
                    <a:pt x="63298" y="129555"/>
                    <a:pt x="61803" y="128678"/>
                    <a:pt x="60633" y="127540"/>
                  </a:cubicBezTo>
                  <a:cubicBezTo>
                    <a:pt x="59463" y="126402"/>
                    <a:pt x="58521" y="125199"/>
                    <a:pt x="58293" y="124029"/>
                  </a:cubicBezTo>
                  <a:cubicBezTo>
                    <a:pt x="58066" y="122859"/>
                    <a:pt x="58553" y="121494"/>
                    <a:pt x="59268" y="120519"/>
                  </a:cubicBezTo>
                  <a:cubicBezTo>
                    <a:pt x="59983" y="119544"/>
                    <a:pt x="61608" y="118244"/>
                    <a:pt x="62583" y="118179"/>
                  </a:cubicBezTo>
                  <a:cubicBezTo>
                    <a:pt x="63558" y="118114"/>
                    <a:pt x="64598" y="119154"/>
                    <a:pt x="65118" y="120129"/>
                  </a:cubicBezTo>
                  <a:cubicBezTo>
                    <a:pt x="65638" y="121104"/>
                    <a:pt x="65280" y="123087"/>
                    <a:pt x="65703" y="124029"/>
                  </a:cubicBezTo>
                  <a:cubicBezTo>
                    <a:pt x="66126" y="124972"/>
                    <a:pt x="67622" y="125199"/>
                    <a:pt x="67654" y="125784"/>
                  </a:cubicBezTo>
                  <a:cubicBezTo>
                    <a:pt x="67687" y="126369"/>
                    <a:pt x="64988" y="126760"/>
                    <a:pt x="65898" y="127540"/>
                  </a:cubicBezTo>
                  <a:cubicBezTo>
                    <a:pt x="66808" y="128320"/>
                    <a:pt x="70481" y="129068"/>
                    <a:pt x="73114" y="130465"/>
                  </a:cubicBezTo>
                  <a:cubicBezTo>
                    <a:pt x="75747" y="131863"/>
                    <a:pt x="79127" y="134560"/>
                    <a:pt x="81695" y="135925"/>
                  </a:cubicBezTo>
                  <a:cubicBezTo>
                    <a:pt x="84263" y="137290"/>
                    <a:pt x="88065" y="139370"/>
                    <a:pt x="88520" y="138655"/>
                  </a:cubicBezTo>
                  <a:cubicBezTo>
                    <a:pt x="88975" y="137940"/>
                    <a:pt x="86018" y="134398"/>
                    <a:pt x="84425" y="131635"/>
                  </a:cubicBezTo>
                  <a:cubicBezTo>
                    <a:pt x="82832" y="128872"/>
                    <a:pt x="80622" y="125167"/>
                    <a:pt x="78964" y="122079"/>
                  </a:cubicBezTo>
                  <a:cubicBezTo>
                    <a:pt x="77306" y="118991"/>
                    <a:pt x="75747" y="116067"/>
                    <a:pt x="74479" y="113109"/>
                  </a:cubicBezTo>
                  <a:cubicBezTo>
                    <a:pt x="73212" y="110151"/>
                    <a:pt x="71814" y="107453"/>
                    <a:pt x="71359" y="104333"/>
                  </a:cubicBezTo>
                  <a:cubicBezTo>
                    <a:pt x="70904" y="101213"/>
                    <a:pt x="72237" y="96597"/>
                    <a:pt x="71749" y="94387"/>
                  </a:cubicBezTo>
                  <a:cubicBezTo>
                    <a:pt x="71262" y="92177"/>
                    <a:pt x="69702" y="92470"/>
                    <a:pt x="68434" y="91072"/>
                  </a:cubicBezTo>
                  <a:cubicBezTo>
                    <a:pt x="67166" y="89675"/>
                    <a:pt x="65248" y="87205"/>
                    <a:pt x="64143" y="86002"/>
                  </a:cubicBezTo>
                  <a:cubicBezTo>
                    <a:pt x="63038" y="84799"/>
                    <a:pt x="62551" y="83954"/>
                    <a:pt x="61803" y="83856"/>
                  </a:cubicBezTo>
                  <a:cubicBezTo>
                    <a:pt x="61056" y="83759"/>
                    <a:pt x="60341" y="85450"/>
                    <a:pt x="59658" y="85417"/>
                  </a:cubicBezTo>
                  <a:cubicBezTo>
                    <a:pt x="58976" y="85385"/>
                    <a:pt x="57708" y="84279"/>
                    <a:pt x="57708" y="83661"/>
                  </a:cubicBezTo>
                  <a:cubicBezTo>
                    <a:pt x="57708" y="83043"/>
                    <a:pt x="59983" y="82589"/>
                    <a:pt x="59658" y="81711"/>
                  </a:cubicBezTo>
                  <a:cubicBezTo>
                    <a:pt x="59333" y="80834"/>
                    <a:pt x="57188" y="79599"/>
                    <a:pt x="55758" y="78396"/>
                  </a:cubicBezTo>
                  <a:cubicBezTo>
                    <a:pt x="54328" y="77194"/>
                    <a:pt x="52507" y="75699"/>
                    <a:pt x="51077" y="74496"/>
                  </a:cubicBezTo>
                  <a:cubicBezTo>
                    <a:pt x="49647" y="73294"/>
                    <a:pt x="48217" y="71409"/>
                    <a:pt x="47177" y="71181"/>
                  </a:cubicBezTo>
                  <a:cubicBezTo>
                    <a:pt x="46137" y="70954"/>
                    <a:pt x="45617" y="73099"/>
                    <a:pt x="44837" y="73131"/>
                  </a:cubicBezTo>
                  <a:cubicBezTo>
                    <a:pt x="44057" y="73164"/>
                    <a:pt x="42530" y="71994"/>
                    <a:pt x="42497" y="71376"/>
                  </a:cubicBezTo>
                  <a:cubicBezTo>
                    <a:pt x="42465" y="70758"/>
                    <a:pt x="44902" y="70173"/>
                    <a:pt x="44642" y="69425"/>
                  </a:cubicBezTo>
                  <a:cubicBezTo>
                    <a:pt x="44382" y="68677"/>
                    <a:pt x="42302" y="67898"/>
                    <a:pt x="40937" y="66890"/>
                  </a:cubicBezTo>
                  <a:cubicBezTo>
                    <a:pt x="39572" y="65883"/>
                    <a:pt x="38174" y="64420"/>
                    <a:pt x="36451" y="63380"/>
                  </a:cubicBezTo>
                  <a:cubicBezTo>
                    <a:pt x="34728" y="62340"/>
                    <a:pt x="31934" y="61300"/>
                    <a:pt x="30601" y="60650"/>
                  </a:cubicBezTo>
                  <a:cubicBezTo>
                    <a:pt x="29269" y="60000"/>
                    <a:pt x="29106" y="59220"/>
                    <a:pt x="28456" y="59480"/>
                  </a:cubicBezTo>
                  <a:cubicBezTo>
                    <a:pt x="27806" y="59740"/>
                    <a:pt x="27416" y="61918"/>
                    <a:pt x="26701" y="62210"/>
                  </a:cubicBezTo>
                  <a:cubicBezTo>
                    <a:pt x="25986" y="62503"/>
                    <a:pt x="24328" y="61918"/>
                    <a:pt x="24165" y="61235"/>
                  </a:cubicBezTo>
                  <a:cubicBezTo>
                    <a:pt x="24003" y="60553"/>
                    <a:pt x="26474" y="59058"/>
                    <a:pt x="25726" y="58115"/>
                  </a:cubicBezTo>
                  <a:cubicBezTo>
                    <a:pt x="24979" y="57172"/>
                    <a:pt x="21760" y="56489"/>
                    <a:pt x="19680" y="55579"/>
                  </a:cubicBezTo>
                  <a:cubicBezTo>
                    <a:pt x="17600" y="54669"/>
                    <a:pt x="14708" y="53239"/>
                    <a:pt x="13245" y="52654"/>
                  </a:cubicBezTo>
                  <a:cubicBezTo>
                    <a:pt x="11782" y="52069"/>
                    <a:pt x="11457" y="51777"/>
                    <a:pt x="10904" y="52069"/>
                  </a:cubicBezTo>
                  <a:cubicBezTo>
                    <a:pt x="10351" y="52362"/>
                    <a:pt x="10482" y="54182"/>
                    <a:pt x="9929" y="54409"/>
                  </a:cubicBezTo>
                  <a:cubicBezTo>
                    <a:pt x="9377" y="54637"/>
                    <a:pt x="7687" y="54019"/>
                    <a:pt x="7589" y="53434"/>
                  </a:cubicBezTo>
                  <a:cubicBezTo>
                    <a:pt x="7492" y="52849"/>
                    <a:pt x="9734" y="51582"/>
                    <a:pt x="9344" y="50899"/>
                  </a:cubicBezTo>
                  <a:cubicBezTo>
                    <a:pt x="8954" y="50217"/>
                    <a:pt x="6777" y="49892"/>
                    <a:pt x="5249" y="49339"/>
                  </a:cubicBezTo>
                  <a:cubicBezTo>
                    <a:pt x="3722" y="48787"/>
                    <a:pt x="-178" y="47682"/>
                    <a:pt x="179" y="47584"/>
                  </a:cubicBezTo>
                  <a:cubicBezTo>
                    <a:pt x="537" y="47487"/>
                    <a:pt x="5704" y="48429"/>
                    <a:pt x="7394" y="48754"/>
                  </a:cubicBezTo>
                  <a:cubicBezTo>
                    <a:pt x="9084" y="49079"/>
                    <a:pt x="9637" y="49892"/>
                    <a:pt x="10319" y="49534"/>
                  </a:cubicBezTo>
                  <a:cubicBezTo>
                    <a:pt x="11002" y="49177"/>
                    <a:pt x="10969" y="46934"/>
                    <a:pt x="11489" y="46609"/>
                  </a:cubicBezTo>
                  <a:cubicBezTo>
                    <a:pt x="12009" y="46284"/>
                    <a:pt x="13342" y="46967"/>
                    <a:pt x="13440" y="47584"/>
                  </a:cubicBezTo>
                  <a:cubicBezTo>
                    <a:pt x="13538" y="48202"/>
                    <a:pt x="11588" y="49664"/>
                    <a:pt x="12075" y="50314"/>
                  </a:cubicBezTo>
                  <a:cubicBezTo>
                    <a:pt x="12563" y="50964"/>
                    <a:pt x="14708" y="50964"/>
                    <a:pt x="16365" y="51484"/>
                  </a:cubicBezTo>
                  <a:cubicBezTo>
                    <a:pt x="18023" y="52004"/>
                    <a:pt x="20232" y="52752"/>
                    <a:pt x="22020" y="53434"/>
                  </a:cubicBezTo>
                  <a:cubicBezTo>
                    <a:pt x="23808" y="54117"/>
                    <a:pt x="26018" y="55742"/>
                    <a:pt x="27091" y="55579"/>
                  </a:cubicBezTo>
                  <a:cubicBezTo>
                    <a:pt x="28164" y="55417"/>
                    <a:pt x="27806" y="52784"/>
                    <a:pt x="28456" y="52459"/>
                  </a:cubicBezTo>
                  <a:cubicBezTo>
                    <a:pt x="29106" y="52134"/>
                    <a:pt x="30764" y="52947"/>
                    <a:pt x="30991" y="53629"/>
                  </a:cubicBezTo>
                  <a:cubicBezTo>
                    <a:pt x="31219" y="54312"/>
                    <a:pt x="29529" y="55806"/>
                    <a:pt x="29821" y="56554"/>
                  </a:cubicBezTo>
                  <a:cubicBezTo>
                    <a:pt x="30114" y="57302"/>
                    <a:pt x="31349" y="57465"/>
                    <a:pt x="32746" y="58115"/>
                  </a:cubicBezTo>
                  <a:cubicBezTo>
                    <a:pt x="34144" y="58765"/>
                    <a:pt x="36386" y="59448"/>
                    <a:pt x="38206" y="60455"/>
                  </a:cubicBezTo>
                  <a:cubicBezTo>
                    <a:pt x="40026" y="61463"/>
                    <a:pt x="42107" y="63153"/>
                    <a:pt x="43667" y="64160"/>
                  </a:cubicBezTo>
                  <a:cubicBezTo>
                    <a:pt x="45227" y="65168"/>
                    <a:pt x="46690" y="66435"/>
                    <a:pt x="47567" y="66500"/>
                  </a:cubicBezTo>
                  <a:cubicBezTo>
                    <a:pt x="48445" y="66565"/>
                    <a:pt x="48347" y="64550"/>
                    <a:pt x="48932" y="64550"/>
                  </a:cubicBezTo>
                  <a:cubicBezTo>
                    <a:pt x="49517" y="64550"/>
                    <a:pt x="51077" y="65883"/>
                    <a:pt x="51077" y="66500"/>
                  </a:cubicBezTo>
                  <a:cubicBezTo>
                    <a:pt x="51077" y="67118"/>
                    <a:pt x="48444" y="67475"/>
                    <a:pt x="48932" y="68255"/>
                  </a:cubicBezTo>
                  <a:cubicBezTo>
                    <a:pt x="49420" y="69035"/>
                    <a:pt x="52443" y="70076"/>
                    <a:pt x="54003" y="71181"/>
                  </a:cubicBezTo>
                  <a:cubicBezTo>
                    <a:pt x="55563" y="72286"/>
                    <a:pt x="56766" y="73716"/>
                    <a:pt x="58293" y="74886"/>
                  </a:cubicBezTo>
                  <a:cubicBezTo>
                    <a:pt x="59821" y="76056"/>
                    <a:pt x="61966" y="77844"/>
                    <a:pt x="63168" y="78201"/>
                  </a:cubicBezTo>
                  <a:cubicBezTo>
                    <a:pt x="64371" y="78559"/>
                    <a:pt x="64760" y="76869"/>
                    <a:pt x="65508" y="77031"/>
                  </a:cubicBezTo>
                  <a:cubicBezTo>
                    <a:pt x="66256" y="77194"/>
                    <a:pt x="67687" y="78591"/>
                    <a:pt x="67654" y="79176"/>
                  </a:cubicBezTo>
                  <a:cubicBezTo>
                    <a:pt x="67622" y="79761"/>
                    <a:pt x="64923" y="79631"/>
                    <a:pt x="65313" y="80541"/>
                  </a:cubicBezTo>
                  <a:cubicBezTo>
                    <a:pt x="65703" y="81451"/>
                    <a:pt x="68596" y="83173"/>
                    <a:pt x="69994" y="84636"/>
                  </a:cubicBezTo>
                  <a:cubicBezTo>
                    <a:pt x="71392" y="86099"/>
                    <a:pt x="72724" y="89089"/>
                    <a:pt x="73699" y="89317"/>
                  </a:cubicBezTo>
                  <a:cubicBezTo>
                    <a:pt x="74674" y="89545"/>
                    <a:pt x="74869" y="87075"/>
                    <a:pt x="75844" y="86002"/>
                  </a:cubicBezTo>
                  <a:cubicBezTo>
                    <a:pt x="76819" y="84929"/>
                    <a:pt x="78411" y="83629"/>
                    <a:pt x="79549" y="82881"/>
                  </a:cubicBezTo>
                  <a:cubicBezTo>
                    <a:pt x="80687" y="82133"/>
                    <a:pt x="82150" y="81744"/>
                    <a:pt x="82670" y="81516"/>
                  </a:cubicBezTo>
                </a:path>
              </a:pathLst>
            </a:custGeom>
            <a:noFill/>
            <a:ln cap="flat" cmpd="sng" w="9525">
              <a:solidFill>
                <a:srgbClr val="8EFF8E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28575" rotWithShape="0" algn="bl" dir="5400000" dist="19050">
                <a:srgbClr val="000000">
                  <a:alpha val="50000"/>
                </a:srgbClr>
              </a:outerShdw>
            </a:effectLst>
          </p:spPr>
        </p:sp>
        <p:sp>
          <p:nvSpPr>
            <p:cNvPr id="195" name="Google Shape;195;p16"/>
            <p:cNvSpPr/>
            <p:nvPr/>
          </p:nvSpPr>
          <p:spPr>
            <a:xfrm>
              <a:off x="4112012" y="989425"/>
              <a:ext cx="257313" cy="1683049"/>
            </a:xfrm>
            <a:custGeom>
              <a:rect b="b" l="l" r="r" t="t"/>
              <a:pathLst>
                <a:path extrusionOk="0" h="82140" w="12558">
                  <a:moveTo>
                    <a:pt x="10527" y="81711"/>
                  </a:moveTo>
                  <a:cubicBezTo>
                    <a:pt x="10852" y="81614"/>
                    <a:pt x="12802" y="83011"/>
                    <a:pt x="12477" y="81126"/>
                  </a:cubicBezTo>
                  <a:cubicBezTo>
                    <a:pt x="12152" y="79241"/>
                    <a:pt x="9747" y="72188"/>
                    <a:pt x="8577" y="70400"/>
                  </a:cubicBezTo>
                  <a:cubicBezTo>
                    <a:pt x="7407" y="68612"/>
                    <a:pt x="6041" y="70855"/>
                    <a:pt x="5456" y="70400"/>
                  </a:cubicBezTo>
                  <a:cubicBezTo>
                    <a:pt x="4871" y="69945"/>
                    <a:pt x="4676" y="68158"/>
                    <a:pt x="5066" y="67670"/>
                  </a:cubicBezTo>
                  <a:cubicBezTo>
                    <a:pt x="5456" y="67183"/>
                    <a:pt x="7634" y="68450"/>
                    <a:pt x="7796" y="67475"/>
                  </a:cubicBezTo>
                  <a:cubicBezTo>
                    <a:pt x="7959" y="66500"/>
                    <a:pt x="6464" y="63640"/>
                    <a:pt x="6041" y="61820"/>
                  </a:cubicBezTo>
                  <a:cubicBezTo>
                    <a:pt x="5619" y="60000"/>
                    <a:pt x="5456" y="57854"/>
                    <a:pt x="5261" y="56554"/>
                  </a:cubicBezTo>
                  <a:cubicBezTo>
                    <a:pt x="5066" y="55254"/>
                    <a:pt x="5489" y="54344"/>
                    <a:pt x="4871" y="54019"/>
                  </a:cubicBezTo>
                  <a:cubicBezTo>
                    <a:pt x="4254" y="53694"/>
                    <a:pt x="2141" y="54897"/>
                    <a:pt x="1556" y="54604"/>
                  </a:cubicBezTo>
                  <a:cubicBezTo>
                    <a:pt x="971" y="54312"/>
                    <a:pt x="939" y="52752"/>
                    <a:pt x="1361" y="52264"/>
                  </a:cubicBezTo>
                  <a:cubicBezTo>
                    <a:pt x="1784" y="51777"/>
                    <a:pt x="3669" y="53012"/>
                    <a:pt x="4091" y="51679"/>
                  </a:cubicBezTo>
                  <a:cubicBezTo>
                    <a:pt x="4514" y="50347"/>
                    <a:pt x="3929" y="46739"/>
                    <a:pt x="3896" y="44269"/>
                  </a:cubicBezTo>
                  <a:cubicBezTo>
                    <a:pt x="3864" y="41799"/>
                    <a:pt x="3864" y="38548"/>
                    <a:pt x="3896" y="36858"/>
                  </a:cubicBezTo>
                  <a:cubicBezTo>
                    <a:pt x="3929" y="35168"/>
                    <a:pt x="4676" y="34453"/>
                    <a:pt x="4091" y="34128"/>
                  </a:cubicBezTo>
                  <a:cubicBezTo>
                    <a:pt x="3506" y="33803"/>
                    <a:pt x="971" y="35298"/>
                    <a:pt x="386" y="34908"/>
                  </a:cubicBezTo>
                  <a:cubicBezTo>
                    <a:pt x="-199" y="34518"/>
                    <a:pt x="-69" y="32373"/>
                    <a:pt x="581" y="31788"/>
                  </a:cubicBezTo>
                  <a:cubicBezTo>
                    <a:pt x="1231" y="31203"/>
                    <a:pt x="3604" y="32113"/>
                    <a:pt x="4286" y="31398"/>
                  </a:cubicBezTo>
                  <a:cubicBezTo>
                    <a:pt x="4969" y="30683"/>
                    <a:pt x="4481" y="29317"/>
                    <a:pt x="4676" y="27497"/>
                  </a:cubicBezTo>
                  <a:cubicBezTo>
                    <a:pt x="4871" y="25677"/>
                    <a:pt x="5164" y="22492"/>
                    <a:pt x="5456" y="20477"/>
                  </a:cubicBezTo>
                  <a:cubicBezTo>
                    <a:pt x="5749" y="18462"/>
                    <a:pt x="6269" y="16641"/>
                    <a:pt x="6431" y="15406"/>
                  </a:cubicBezTo>
                  <a:cubicBezTo>
                    <a:pt x="6594" y="14171"/>
                    <a:pt x="6984" y="13489"/>
                    <a:pt x="6431" y="13066"/>
                  </a:cubicBezTo>
                  <a:cubicBezTo>
                    <a:pt x="5879" y="12644"/>
                    <a:pt x="3636" y="13294"/>
                    <a:pt x="3116" y="12871"/>
                  </a:cubicBezTo>
                  <a:cubicBezTo>
                    <a:pt x="2596" y="12449"/>
                    <a:pt x="2661" y="10889"/>
                    <a:pt x="3311" y="10531"/>
                  </a:cubicBezTo>
                  <a:cubicBezTo>
                    <a:pt x="3961" y="10174"/>
                    <a:pt x="5846" y="12481"/>
                    <a:pt x="7016" y="10726"/>
                  </a:cubicBezTo>
                  <a:cubicBezTo>
                    <a:pt x="8186" y="8971"/>
                    <a:pt x="9779" y="1788"/>
                    <a:pt x="10332" y="0"/>
                  </a:cubicBezTo>
                </a:path>
              </a:pathLst>
            </a:custGeom>
            <a:noFill/>
            <a:ln cap="flat" cmpd="sng" w="9525">
              <a:solidFill>
                <a:srgbClr val="FFD966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28575" rotWithShape="0" algn="bl" dir="5400000" dist="19050">
                <a:srgbClr val="000000">
                  <a:alpha val="50000"/>
                </a:srgbClr>
              </a:outerShdw>
            </a:effectLst>
          </p:spPr>
        </p:sp>
        <p:sp>
          <p:nvSpPr>
            <p:cNvPr id="196" name="Google Shape;196;p16"/>
            <p:cNvSpPr/>
            <p:nvPr/>
          </p:nvSpPr>
          <p:spPr>
            <a:xfrm rot="-1727682">
              <a:off x="4443102" y="2887277"/>
              <a:ext cx="327608" cy="391367"/>
            </a:xfrm>
            <a:prstGeom prst="ellipse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4579417" y="2971233"/>
              <a:ext cx="67800" cy="67800"/>
            </a:xfrm>
            <a:prstGeom prst="flowChartConnector">
              <a:avLst/>
            </a:prstGeom>
            <a:solidFill>
              <a:srgbClr val="00FFFF"/>
            </a:solidFill>
            <a:ln cap="flat" cmpd="sng" w="19050">
              <a:solidFill>
                <a:srgbClr val="00FF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6"/>
            <p:cNvSpPr/>
            <p:nvPr/>
          </p:nvSpPr>
          <p:spPr>
            <a:xfrm>
              <a:off x="4329325" y="749988"/>
              <a:ext cx="67450" cy="254350"/>
            </a:xfrm>
            <a:custGeom>
              <a:rect b="b" l="l" r="r" t="t"/>
              <a:pathLst>
                <a:path extrusionOk="0" h="10174" w="2698">
                  <a:moveTo>
                    <a:pt x="0" y="9784"/>
                  </a:moveTo>
                  <a:cubicBezTo>
                    <a:pt x="423" y="8159"/>
                    <a:pt x="2210" y="-32"/>
                    <a:pt x="2535" y="33"/>
                  </a:cubicBezTo>
                  <a:cubicBezTo>
                    <a:pt x="2860" y="98"/>
                    <a:pt x="2048" y="8484"/>
                    <a:pt x="1950" y="10174"/>
                  </a:cubicBezTo>
                </a:path>
              </a:pathLst>
            </a:custGeom>
            <a:noFill/>
            <a:ln cap="flat" cmpd="sng" w="9525">
              <a:solidFill>
                <a:srgbClr val="FFD966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28575" rotWithShape="0" algn="bl" dir="5400000" dist="19050">
                <a:srgbClr val="000000">
                  <a:alpha val="50000"/>
                </a:srgbClr>
              </a:outerShdw>
            </a:effectLst>
          </p:spPr>
        </p:sp>
      </p:grpSp>
      <p:grpSp>
        <p:nvGrpSpPr>
          <p:cNvPr id="199" name="Google Shape;199;p16"/>
          <p:cNvGrpSpPr/>
          <p:nvPr/>
        </p:nvGrpSpPr>
        <p:grpSpPr>
          <a:xfrm flipH="1" rot="-5400000">
            <a:off x="6573029" y="2384257"/>
            <a:ext cx="670860" cy="251971"/>
            <a:chOff x="2493277" y="2445764"/>
            <a:chExt cx="670860" cy="251971"/>
          </a:xfrm>
        </p:grpSpPr>
        <p:cxnSp>
          <p:nvCxnSpPr>
            <p:cNvPr id="200" name="Google Shape;200;p16"/>
            <p:cNvCxnSpPr/>
            <p:nvPr/>
          </p:nvCxnSpPr>
          <p:spPr>
            <a:xfrm rot="5400000">
              <a:off x="3042937" y="2567535"/>
              <a:ext cx="242400" cy="0"/>
            </a:xfrm>
            <a:prstGeom prst="straightConnector1">
              <a:avLst/>
            </a:prstGeom>
            <a:noFill/>
            <a:ln cap="flat" cmpd="sng" w="9525">
              <a:solidFill>
                <a:srgbClr val="C27BA0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cxnSp>
          <p:nvCxnSpPr>
            <p:cNvPr id="201" name="Google Shape;201;p16"/>
            <p:cNvCxnSpPr/>
            <p:nvPr/>
          </p:nvCxnSpPr>
          <p:spPr>
            <a:xfrm rot="5400000">
              <a:off x="2985743" y="2570224"/>
              <a:ext cx="215100" cy="0"/>
            </a:xfrm>
            <a:prstGeom prst="straightConnector1">
              <a:avLst/>
            </a:prstGeom>
            <a:noFill/>
            <a:ln cap="flat" cmpd="sng" w="9525">
              <a:solidFill>
                <a:srgbClr val="C27BA0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cxnSp>
          <p:nvCxnSpPr>
            <p:cNvPr id="202" name="Google Shape;202;p16"/>
            <p:cNvCxnSpPr/>
            <p:nvPr/>
          </p:nvCxnSpPr>
          <p:spPr>
            <a:xfrm rot="5400000">
              <a:off x="2979985" y="2568818"/>
              <a:ext cx="119700" cy="0"/>
            </a:xfrm>
            <a:prstGeom prst="straightConnector1">
              <a:avLst/>
            </a:prstGeom>
            <a:noFill/>
            <a:ln cap="flat" cmpd="sng" w="9525">
              <a:solidFill>
                <a:srgbClr val="C27BA0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cxnSp>
          <p:nvCxnSpPr>
            <p:cNvPr id="203" name="Google Shape;203;p16"/>
            <p:cNvCxnSpPr/>
            <p:nvPr/>
          </p:nvCxnSpPr>
          <p:spPr>
            <a:xfrm rot="5400000">
              <a:off x="2654794" y="2573693"/>
              <a:ext cx="119700" cy="0"/>
            </a:xfrm>
            <a:prstGeom prst="straightConnector1">
              <a:avLst/>
            </a:prstGeom>
            <a:noFill/>
            <a:ln cap="flat" cmpd="sng" w="9525">
              <a:solidFill>
                <a:srgbClr val="C27BA0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cxnSp>
          <p:nvCxnSpPr>
            <p:cNvPr id="204" name="Google Shape;204;p16"/>
            <p:cNvCxnSpPr/>
            <p:nvPr/>
          </p:nvCxnSpPr>
          <p:spPr>
            <a:xfrm rot="5400000">
              <a:off x="2783810" y="2569653"/>
              <a:ext cx="215100" cy="0"/>
            </a:xfrm>
            <a:prstGeom prst="straightConnector1">
              <a:avLst/>
            </a:prstGeom>
            <a:noFill/>
            <a:ln cap="flat" cmpd="sng" w="9525">
              <a:solidFill>
                <a:srgbClr val="C27BA0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cxnSp>
          <p:nvCxnSpPr>
            <p:cNvPr id="205" name="Google Shape;205;p16"/>
            <p:cNvCxnSpPr/>
            <p:nvPr/>
          </p:nvCxnSpPr>
          <p:spPr>
            <a:xfrm rot="5400000">
              <a:off x="2705138" y="2566964"/>
              <a:ext cx="242400" cy="0"/>
            </a:xfrm>
            <a:prstGeom prst="straightConnector1">
              <a:avLst/>
            </a:prstGeom>
            <a:noFill/>
            <a:ln cap="flat" cmpd="sng" w="9525">
              <a:solidFill>
                <a:srgbClr val="C27BA0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cxnSp>
          <p:nvCxnSpPr>
            <p:cNvPr id="206" name="Google Shape;206;p16"/>
            <p:cNvCxnSpPr/>
            <p:nvPr/>
          </p:nvCxnSpPr>
          <p:spPr>
            <a:xfrm rot="5400000">
              <a:off x="2656114" y="2569653"/>
              <a:ext cx="215100" cy="0"/>
            </a:xfrm>
            <a:prstGeom prst="straightConnector1">
              <a:avLst/>
            </a:prstGeom>
            <a:noFill/>
            <a:ln cap="flat" cmpd="sng" w="9525">
              <a:solidFill>
                <a:srgbClr val="C27BA0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cxnSp>
          <p:nvCxnSpPr>
            <p:cNvPr id="207" name="Google Shape;207;p16"/>
            <p:cNvCxnSpPr/>
            <p:nvPr/>
          </p:nvCxnSpPr>
          <p:spPr>
            <a:xfrm rot="5400000">
              <a:off x="2888399" y="2570970"/>
              <a:ext cx="119700" cy="0"/>
            </a:xfrm>
            <a:prstGeom prst="straightConnector1">
              <a:avLst/>
            </a:prstGeom>
            <a:noFill/>
            <a:ln cap="flat" cmpd="sng" w="9525">
              <a:solidFill>
                <a:srgbClr val="C27BA0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cxnSp>
          <p:nvCxnSpPr>
            <p:cNvPr id="208" name="Google Shape;208;p16"/>
            <p:cNvCxnSpPr/>
            <p:nvPr/>
          </p:nvCxnSpPr>
          <p:spPr>
            <a:xfrm rot="-5400000">
              <a:off x="2372077" y="2576534"/>
              <a:ext cx="242400" cy="0"/>
            </a:xfrm>
            <a:prstGeom prst="straightConnector1">
              <a:avLst/>
            </a:prstGeom>
            <a:noFill/>
            <a:ln cap="flat" cmpd="sng" w="9525">
              <a:solidFill>
                <a:srgbClr val="C27BA0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cxnSp>
          <p:nvCxnSpPr>
            <p:cNvPr id="209" name="Google Shape;209;p16"/>
            <p:cNvCxnSpPr/>
            <p:nvPr/>
          </p:nvCxnSpPr>
          <p:spPr>
            <a:xfrm rot="-5400000">
              <a:off x="2456572" y="2573845"/>
              <a:ext cx="215100" cy="0"/>
            </a:xfrm>
            <a:prstGeom prst="straightConnector1">
              <a:avLst/>
            </a:prstGeom>
            <a:noFill/>
            <a:ln cap="flat" cmpd="sng" w="9525">
              <a:solidFill>
                <a:srgbClr val="C27BA0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cxnSp>
          <p:nvCxnSpPr>
            <p:cNvPr id="210" name="Google Shape;210;p16"/>
            <p:cNvCxnSpPr/>
            <p:nvPr/>
          </p:nvCxnSpPr>
          <p:spPr>
            <a:xfrm rot="-5400000">
              <a:off x="2557730" y="2575251"/>
              <a:ext cx="119700" cy="0"/>
            </a:xfrm>
            <a:prstGeom prst="straightConnector1">
              <a:avLst/>
            </a:prstGeom>
            <a:noFill/>
            <a:ln cap="flat" cmpd="sng" w="9525">
              <a:solidFill>
                <a:srgbClr val="C27BA0"/>
              </a:solidFill>
              <a:prstDash val="solid"/>
              <a:round/>
              <a:headEnd len="med" w="med" type="oval"/>
              <a:tailEnd len="med" w="med" type="oval"/>
            </a:ln>
          </p:spPr>
        </p:cxnSp>
      </p:grpSp>
      <p:cxnSp>
        <p:nvCxnSpPr>
          <p:cNvPr id="211" name="Google Shape;211;p16"/>
          <p:cNvCxnSpPr/>
          <p:nvPr/>
        </p:nvCxnSpPr>
        <p:spPr>
          <a:xfrm>
            <a:off x="6806593" y="4649085"/>
            <a:ext cx="215100" cy="0"/>
          </a:xfrm>
          <a:prstGeom prst="straightConnector1">
            <a:avLst/>
          </a:prstGeom>
          <a:noFill/>
          <a:ln cap="flat" cmpd="sng" w="9525">
            <a:solidFill>
              <a:srgbClr val="C27BA0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12" name="Google Shape;212;p16"/>
          <p:cNvSpPr/>
          <p:nvPr/>
        </p:nvSpPr>
        <p:spPr>
          <a:xfrm flipH="1" rot="-5400000">
            <a:off x="6566080" y="2056560"/>
            <a:ext cx="1432200" cy="3387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B5394"/>
                </a:solidFill>
                <a:latin typeface="Nunito Black"/>
                <a:ea typeface="Nunito Black"/>
                <a:cs typeface="Nunito Black"/>
                <a:sym typeface="Nunito Black"/>
              </a:rPr>
              <a:t>MB</a:t>
            </a:r>
            <a:r>
              <a:rPr lang="fr">
                <a:solidFill>
                  <a:srgbClr val="0B5394"/>
                </a:solidFill>
                <a:latin typeface="Nunito Black"/>
                <a:ea typeface="Nunito Black"/>
                <a:cs typeface="Nunito Black"/>
                <a:sym typeface="Nunito Black"/>
              </a:rPr>
              <a:t> 2</a:t>
            </a:r>
            <a:endParaRPr>
              <a:solidFill>
                <a:srgbClr val="0B5394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  <p:sp>
        <p:nvSpPr>
          <p:cNvPr id="213" name="Google Shape;213;p16"/>
          <p:cNvSpPr/>
          <p:nvPr/>
        </p:nvSpPr>
        <p:spPr>
          <a:xfrm rot="-5400000">
            <a:off x="6957293" y="4482523"/>
            <a:ext cx="661200" cy="3387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6"/>
          <p:cNvSpPr/>
          <p:nvPr/>
        </p:nvSpPr>
        <p:spPr>
          <a:xfrm rot="-5400000">
            <a:off x="6963143" y="3814749"/>
            <a:ext cx="649500" cy="3387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6"/>
          <p:cNvSpPr/>
          <p:nvPr/>
        </p:nvSpPr>
        <p:spPr>
          <a:xfrm rot="-5400000">
            <a:off x="6957318" y="3145013"/>
            <a:ext cx="661200" cy="3387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6" name="Google Shape;216;p16"/>
          <p:cNvGrpSpPr/>
          <p:nvPr/>
        </p:nvGrpSpPr>
        <p:grpSpPr>
          <a:xfrm flipH="1" rot="-5400000">
            <a:off x="6946774" y="2384257"/>
            <a:ext cx="670860" cy="251971"/>
            <a:chOff x="2493277" y="2445764"/>
            <a:chExt cx="670860" cy="251971"/>
          </a:xfrm>
        </p:grpSpPr>
        <p:cxnSp>
          <p:nvCxnSpPr>
            <p:cNvPr id="217" name="Google Shape;217;p16"/>
            <p:cNvCxnSpPr/>
            <p:nvPr/>
          </p:nvCxnSpPr>
          <p:spPr>
            <a:xfrm rot="5400000">
              <a:off x="3042937" y="2567535"/>
              <a:ext cx="242400" cy="0"/>
            </a:xfrm>
            <a:prstGeom prst="straightConnector1">
              <a:avLst/>
            </a:prstGeom>
            <a:noFill/>
            <a:ln cap="flat" cmpd="sng" w="9525">
              <a:solidFill>
                <a:srgbClr val="FFFF00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cxnSp>
          <p:nvCxnSpPr>
            <p:cNvPr id="218" name="Google Shape;218;p16"/>
            <p:cNvCxnSpPr/>
            <p:nvPr/>
          </p:nvCxnSpPr>
          <p:spPr>
            <a:xfrm rot="5400000">
              <a:off x="2985743" y="2570224"/>
              <a:ext cx="215100" cy="0"/>
            </a:xfrm>
            <a:prstGeom prst="straightConnector1">
              <a:avLst/>
            </a:prstGeom>
            <a:noFill/>
            <a:ln cap="flat" cmpd="sng" w="9525">
              <a:solidFill>
                <a:srgbClr val="FFFF00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cxnSp>
          <p:nvCxnSpPr>
            <p:cNvPr id="219" name="Google Shape;219;p16"/>
            <p:cNvCxnSpPr/>
            <p:nvPr/>
          </p:nvCxnSpPr>
          <p:spPr>
            <a:xfrm rot="5400000">
              <a:off x="2979985" y="2568818"/>
              <a:ext cx="119700" cy="0"/>
            </a:xfrm>
            <a:prstGeom prst="straightConnector1">
              <a:avLst/>
            </a:prstGeom>
            <a:noFill/>
            <a:ln cap="flat" cmpd="sng" w="9525">
              <a:solidFill>
                <a:srgbClr val="FFFF00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cxnSp>
          <p:nvCxnSpPr>
            <p:cNvPr id="220" name="Google Shape;220;p16"/>
            <p:cNvCxnSpPr/>
            <p:nvPr/>
          </p:nvCxnSpPr>
          <p:spPr>
            <a:xfrm rot="5400000">
              <a:off x="2654794" y="2573693"/>
              <a:ext cx="119700" cy="0"/>
            </a:xfrm>
            <a:prstGeom prst="straightConnector1">
              <a:avLst/>
            </a:prstGeom>
            <a:noFill/>
            <a:ln cap="flat" cmpd="sng" w="9525">
              <a:solidFill>
                <a:srgbClr val="FFFF00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cxnSp>
          <p:nvCxnSpPr>
            <p:cNvPr id="221" name="Google Shape;221;p16"/>
            <p:cNvCxnSpPr/>
            <p:nvPr/>
          </p:nvCxnSpPr>
          <p:spPr>
            <a:xfrm rot="5400000">
              <a:off x="2783810" y="2569653"/>
              <a:ext cx="215100" cy="0"/>
            </a:xfrm>
            <a:prstGeom prst="straightConnector1">
              <a:avLst/>
            </a:prstGeom>
            <a:noFill/>
            <a:ln cap="flat" cmpd="sng" w="9525">
              <a:solidFill>
                <a:srgbClr val="FFFF00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cxnSp>
          <p:nvCxnSpPr>
            <p:cNvPr id="222" name="Google Shape;222;p16"/>
            <p:cNvCxnSpPr/>
            <p:nvPr/>
          </p:nvCxnSpPr>
          <p:spPr>
            <a:xfrm rot="5400000">
              <a:off x="2705138" y="2566964"/>
              <a:ext cx="242400" cy="0"/>
            </a:xfrm>
            <a:prstGeom prst="straightConnector1">
              <a:avLst/>
            </a:prstGeom>
            <a:noFill/>
            <a:ln cap="flat" cmpd="sng" w="9525">
              <a:solidFill>
                <a:srgbClr val="FFFF00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cxnSp>
          <p:nvCxnSpPr>
            <p:cNvPr id="223" name="Google Shape;223;p16"/>
            <p:cNvCxnSpPr/>
            <p:nvPr/>
          </p:nvCxnSpPr>
          <p:spPr>
            <a:xfrm rot="5400000">
              <a:off x="2656114" y="2569653"/>
              <a:ext cx="215100" cy="0"/>
            </a:xfrm>
            <a:prstGeom prst="straightConnector1">
              <a:avLst/>
            </a:prstGeom>
            <a:noFill/>
            <a:ln cap="flat" cmpd="sng" w="9525">
              <a:solidFill>
                <a:srgbClr val="FFFF00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cxnSp>
          <p:nvCxnSpPr>
            <p:cNvPr id="224" name="Google Shape;224;p16"/>
            <p:cNvCxnSpPr/>
            <p:nvPr/>
          </p:nvCxnSpPr>
          <p:spPr>
            <a:xfrm rot="5400000">
              <a:off x="2888399" y="2570970"/>
              <a:ext cx="119700" cy="0"/>
            </a:xfrm>
            <a:prstGeom prst="straightConnector1">
              <a:avLst/>
            </a:prstGeom>
            <a:noFill/>
            <a:ln cap="flat" cmpd="sng" w="9525">
              <a:solidFill>
                <a:srgbClr val="FFFF00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cxnSp>
          <p:nvCxnSpPr>
            <p:cNvPr id="225" name="Google Shape;225;p16"/>
            <p:cNvCxnSpPr/>
            <p:nvPr/>
          </p:nvCxnSpPr>
          <p:spPr>
            <a:xfrm rot="-5400000">
              <a:off x="2372077" y="2576534"/>
              <a:ext cx="242400" cy="0"/>
            </a:xfrm>
            <a:prstGeom prst="straightConnector1">
              <a:avLst/>
            </a:prstGeom>
            <a:noFill/>
            <a:ln cap="flat" cmpd="sng" w="9525">
              <a:solidFill>
                <a:srgbClr val="FFFF00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cxnSp>
          <p:nvCxnSpPr>
            <p:cNvPr id="226" name="Google Shape;226;p16"/>
            <p:cNvCxnSpPr/>
            <p:nvPr/>
          </p:nvCxnSpPr>
          <p:spPr>
            <a:xfrm rot="-5400000">
              <a:off x="2456572" y="2573845"/>
              <a:ext cx="215100" cy="0"/>
            </a:xfrm>
            <a:prstGeom prst="straightConnector1">
              <a:avLst/>
            </a:prstGeom>
            <a:noFill/>
            <a:ln cap="flat" cmpd="sng" w="9525">
              <a:solidFill>
                <a:srgbClr val="FFFF00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cxnSp>
          <p:nvCxnSpPr>
            <p:cNvPr id="227" name="Google Shape;227;p16"/>
            <p:cNvCxnSpPr/>
            <p:nvPr/>
          </p:nvCxnSpPr>
          <p:spPr>
            <a:xfrm rot="-5400000">
              <a:off x="2557730" y="2575251"/>
              <a:ext cx="119700" cy="0"/>
            </a:xfrm>
            <a:prstGeom prst="straightConnector1">
              <a:avLst/>
            </a:prstGeom>
            <a:noFill/>
            <a:ln cap="flat" cmpd="sng" w="9525">
              <a:solidFill>
                <a:srgbClr val="FFFF00"/>
              </a:solidFill>
              <a:prstDash val="solid"/>
              <a:round/>
              <a:headEnd len="med" w="med" type="oval"/>
              <a:tailEnd len="med" w="med" type="oval"/>
            </a:ln>
          </p:spPr>
        </p:cxnSp>
      </p:grpSp>
      <p:cxnSp>
        <p:nvCxnSpPr>
          <p:cNvPr id="228" name="Google Shape;228;p16"/>
          <p:cNvCxnSpPr/>
          <p:nvPr/>
        </p:nvCxnSpPr>
        <p:spPr>
          <a:xfrm>
            <a:off x="7180336" y="4649085"/>
            <a:ext cx="215100" cy="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29" name="Google Shape;229;p16"/>
          <p:cNvSpPr/>
          <p:nvPr/>
        </p:nvSpPr>
        <p:spPr>
          <a:xfrm flipH="1" rot="-5400000">
            <a:off x="6938032" y="2056560"/>
            <a:ext cx="1432200" cy="3387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B5394"/>
                </a:solidFill>
                <a:latin typeface="Nunito Black"/>
                <a:ea typeface="Nunito Black"/>
                <a:cs typeface="Nunito Black"/>
                <a:sym typeface="Nunito Black"/>
              </a:rPr>
              <a:t>MB</a:t>
            </a:r>
            <a:r>
              <a:rPr lang="fr">
                <a:solidFill>
                  <a:srgbClr val="0B5394"/>
                </a:solidFill>
                <a:latin typeface="Nunito Black"/>
                <a:ea typeface="Nunito Black"/>
                <a:cs typeface="Nunito Black"/>
                <a:sym typeface="Nunito Black"/>
              </a:rPr>
              <a:t> 3</a:t>
            </a:r>
            <a:endParaRPr>
              <a:solidFill>
                <a:srgbClr val="0B5394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  <p:sp>
        <p:nvSpPr>
          <p:cNvPr id="230" name="Google Shape;230;p16"/>
          <p:cNvSpPr/>
          <p:nvPr/>
        </p:nvSpPr>
        <p:spPr>
          <a:xfrm rot="-5400000">
            <a:off x="7329244" y="4482523"/>
            <a:ext cx="661200" cy="3387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6"/>
          <p:cNvSpPr/>
          <p:nvPr/>
        </p:nvSpPr>
        <p:spPr>
          <a:xfrm rot="-5400000">
            <a:off x="7335094" y="3814749"/>
            <a:ext cx="649500" cy="3387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6"/>
          <p:cNvSpPr/>
          <p:nvPr/>
        </p:nvSpPr>
        <p:spPr>
          <a:xfrm rot="-5400000">
            <a:off x="7329269" y="3145013"/>
            <a:ext cx="661200" cy="3387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3" name="Google Shape;233;p16"/>
          <p:cNvGrpSpPr/>
          <p:nvPr/>
        </p:nvGrpSpPr>
        <p:grpSpPr>
          <a:xfrm flipH="1" rot="-5400000">
            <a:off x="7318726" y="2384257"/>
            <a:ext cx="670860" cy="251971"/>
            <a:chOff x="2493277" y="2445764"/>
            <a:chExt cx="670860" cy="251971"/>
          </a:xfrm>
        </p:grpSpPr>
        <p:cxnSp>
          <p:nvCxnSpPr>
            <p:cNvPr id="234" name="Google Shape;234;p16"/>
            <p:cNvCxnSpPr/>
            <p:nvPr/>
          </p:nvCxnSpPr>
          <p:spPr>
            <a:xfrm rot="5400000">
              <a:off x="3042937" y="2567535"/>
              <a:ext cx="242400" cy="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cxnSp>
          <p:nvCxnSpPr>
            <p:cNvPr id="235" name="Google Shape;235;p16"/>
            <p:cNvCxnSpPr/>
            <p:nvPr/>
          </p:nvCxnSpPr>
          <p:spPr>
            <a:xfrm rot="5400000">
              <a:off x="2985743" y="2570224"/>
              <a:ext cx="215100" cy="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cxnSp>
          <p:nvCxnSpPr>
            <p:cNvPr id="236" name="Google Shape;236;p16"/>
            <p:cNvCxnSpPr/>
            <p:nvPr/>
          </p:nvCxnSpPr>
          <p:spPr>
            <a:xfrm rot="5400000">
              <a:off x="2979985" y="2568818"/>
              <a:ext cx="119700" cy="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cxnSp>
          <p:nvCxnSpPr>
            <p:cNvPr id="237" name="Google Shape;237;p16"/>
            <p:cNvCxnSpPr/>
            <p:nvPr/>
          </p:nvCxnSpPr>
          <p:spPr>
            <a:xfrm rot="5400000">
              <a:off x="2654794" y="2573693"/>
              <a:ext cx="119700" cy="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cxnSp>
          <p:nvCxnSpPr>
            <p:cNvPr id="238" name="Google Shape;238;p16"/>
            <p:cNvCxnSpPr/>
            <p:nvPr/>
          </p:nvCxnSpPr>
          <p:spPr>
            <a:xfrm rot="5400000">
              <a:off x="2783810" y="2569653"/>
              <a:ext cx="215100" cy="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cxnSp>
          <p:nvCxnSpPr>
            <p:cNvPr id="239" name="Google Shape;239;p16"/>
            <p:cNvCxnSpPr/>
            <p:nvPr/>
          </p:nvCxnSpPr>
          <p:spPr>
            <a:xfrm rot="5400000">
              <a:off x="2705138" y="2566964"/>
              <a:ext cx="242400" cy="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cxnSp>
          <p:nvCxnSpPr>
            <p:cNvPr id="240" name="Google Shape;240;p16"/>
            <p:cNvCxnSpPr/>
            <p:nvPr/>
          </p:nvCxnSpPr>
          <p:spPr>
            <a:xfrm rot="5400000">
              <a:off x="2656114" y="2569653"/>
              <a:ext cx="215100" cy="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cxnSp>
          <p:nvCxnSpPr>
            <p:cNvPr id="241" name="Google Shape;241;p16"/>
            <p:cNvCxnSpPr/>
            <p:nvPr/>
          </p:nvCxnSpPr>
          <p:spPr>
            <a:xfrm rot="5400000">
              <a:off x="2888399" y="2570970"/>
              <a:ext cx="119700" cy="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cxnSp>
          <p:nvCxnSpPr>
            <p:cNvPr id="242" name="Google Shape;242;p16"/>
            <p:cNvCxnSpPr/>
            <p:nvPr/>
          </p:nvCxnSpPr>
          <p:spPr>
            <a:xfrm rot="-5400000">
              <a:off x="2372077" y="2576534"/>
              <a:ext cx="242400" cy="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cxnSp>
          <p:nvCxnSpPr>
            <p:cNvPr id="243" name="Google Shape;243;p16"/>
            <p:cNvCxnSpPr/>
            <p:nvPr/>
          </p:nvCxnSpPr>
          <p:spPr>
            <a:xfrm rot="-5400000">
              <a:off x="2456572" y="2573845"/>
              <a:ext cx="215100" cy="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cxnSp>
          <p:nvCxnSpPr>
            <p:cNvPr id="244" name="Google Shape;244;p16"/>
            <p:cNvCxnSpPr/>
            <p:nvPr/>
          </p:nvCxnSpPr>
          <p:spPr>
            <a:xfrm rot="-5400000">
              <a:off x="2557730" y="2575251"/>
              <a:ext cx="119700" cy="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oval"/>
              <a:tailEnd len="med" w="med" type="oval"/>
            </a:ln>
          </p:spPr>
        </p:cxnSp>
      </p:grpSp>
      <p:cxnSp>
        <p:nvCxnSpPr>
          <p:cNvPr id="245" name="Google Shape;245;p16"/>
          <p:cNvCxnSpPr/>
          <p:nvPr/>
        </p:nvCxnSpPr>
        <p:spPr>
          <a:xfrm>
            <a:off x="7552287" y="4649085"/>
            <a:ext cx="215100" cy="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246" name="Google Shape;246;p16"/>
          <p:cNvCxnSpPr/>
          <p:nvPr/>
        </p:nvCxnSpPr>
        <p:spPr>
          <a:xfrm>
            <a:off x="7182534" y="3314465"/>
            <a:ext cx="215100" cy="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247" name="Google Shape;247;p16"/>
          <p:cNvCxnSpPr/>
          <p:nvPr/>
        </p:nvCxnSpPr>
        <p:spPr>
          <a:xfrm>
            <a:off x="7552277" y="3976298"/>
            <a:ext cx="215100" cy="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248" name="Google Shape;248;p16"/>
          <p:cNvCxnSpPr/>
          <p:nvPr/>
        </p:nvCxnSpPr>
        <p:spPr>
          <a:xfrm>
            <a:off x="6808343" y="3983247"/>
            <a:ext cx="215100" cy="0"/>
          </a:xfrm>
          <a:prstGeom prst="straightConnector1">
            <a:avLst/>
          </a:prstGeom>
          <a:noFill/>
          <a:ln cap="flat" cmpd="sng" w="9525">
            <a:solidFill>
              <a:srgbClr val="C27BA0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249" name="Google Shape;249;p16"/>
          <p:cNvCxnSpPr/>
          <p:nvPr/>
        </p:nvCxnSpPr>
        <p:spPr>
          <a:xfrm>
            <a:off x="6806568" y="3314456"/>
            <a:ext cx="215100" cy="0"/>
          </a:xfrm>
          <a:prstGeom prst="straightConnector1">
            <a:avLst/>
          </a:prstGeom>
          <a:noFill/>
          <a:ln cap="flat" cmpd="sng" w="9525">
            <a:solidFill>
              <a:srgbClr val="C27BA0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50" name="Google Shape;250;p16"/>
          <p:cNvSpPr/>
          <p:nvPr/>
        </p:nvSpPr>
        <p:spPr>
          <a:xfrm flipH="1" rot="-5400000">
            <a:off x="7424560" y="1717910"/>
            <a:ext cx="2148900" cy="3387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B5394"/>
                </a:solidFill>
                <a:latin typeface="Nunito Black"/>
                <a:ea typeface="Nunito Black"/>
                <a:cs typeface="Nunito Black"/>
                <a:sym typeface="Nunito Black"/>
              </a:rPr>
              <a:t>MB </a:t>
            </a:r>
            <a:r>
              <a:rPr lang="fr">
                <a:solidFill>
                  <a:srgbClr val="0B5394"/>
                </a:solidFill>
                <a:latin typeface="Nunito Black"/>
                <a:ea typeface="Nunito Black"/>
                <a:cs typeface="Nunito Black"/>
                <a:sym typeface="Nunito Black"/>
              </a:rPr>
              <a:t>1 million</a:t>
            </a:r>
            <a:endParaRPr>
              <a:solidFill>
                <a:srgbClr val="0B5394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  <p:sp>
        <p:nvSpPr>
          <p:cNvPr id="251" name="Google Shape;251;p16"/>
          <p:cNvSpPr/>
          <p:nvPr/>
        </p:nvSpPr>
        <p:spPr>
          <a:xfrm rot="-5400000">
            <a:off x="8174125" y="4502173"/>
            <a:ext cx="661200" cy="3387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6"/>
          <p:cNvSpPr/>
          <p:nvPr/>
        </p:nvSpPr>
        <p:spPr>
          <a:xfrm rot="-5400000">
            <a:off x="8179975" y="3834399"/>
            <a:ext cx="649500" cy="3387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6"/>
          <p:cNvSpPr/>
          <p:nvPr/>
        </p:nvSpPr>
        <p:spPr>
          <a:xfrm rot="-5400000">
            <a:off x="8174150" y="3164663"/>
            <a:ext cx="661200" cy="3387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4" name="Google Shape;254;p16"/>
          <p:cNvGrpSpPr/>
          <p:nvPr/>
        </p:nvGrpSpPr>
        <p:grpSpPr>
          <a:xfrm flipH="1" rot="-5400000">
            <a:off x="8163610" y="2384257"/>
            <a:ext cx="670860" cy="251971"/>
            <a:chOff x="2493277" y="2445764"/>
            <a:chExt cx="670860" cy="251971"/>
          </a:xfrm>
        </p:grpSpPr>
        <p:cxnSp>
          <p:nvCxnSpPr>
            <p:cNvPr id="255" name="Google Shape;255;p16"/>
            <p:cNvCxnSpPr/>
            <p:nvPr/>
          </p:nvCxnSpPr>
          <p:spPr>
            <a:xfrm rot="5400000">
              <a:off x="3042937" y="2567535"/>
              <a:ext cx="242400" cy="0"/>
            </a:xfrm>
            <a:prstGeom prst="straightConnector1">
              <a:avLst/>
            </a:prstGeom>
            <a:noFill/>
            <a:ln cap="flat" cmpd="sng" w="9525">
              <a:solidFill>
                <a:srgbClr val="F9CB9C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cxnSp>
          <p:nvCxnSpPr>
            <p:cNvPr id="256" name="Google Shape;256;p16"/>
            <p:cNvCxnSpPr/>
            <p:nvPr/>
          </p:nvCxnSpPr>
          <p:spPr>
            <a:xfrm rot="5400000">
              <a:off x="2985743" y="2570224"/>
              <a:ext cx="215100" cy="0"/>
            </a:xfrm>
            <a:prstGeom prst="straightConnector1">
              <a:avLst/>
            </a:prstGeom>
            <a:noFill/>
            <a:ln cap="flat" cmpd="sng" w="9525">
              <a:solidFill>
                <a:srgbClr val="F9CB9C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cxnSp>
          <p:nvCxnSpPr>
            <p:cNvPr id="257" name="Google Shape;257;p16"/>
            <p:cNvCxnSpPr/>
            <p:nvPr/>
          </p:nvCxnSpPr>
          <p:spPr>
            <a:xfrm rot="5400000">
              <a:off x="2979985" y="2568818"/>
              <a:ext cx="119700" cy="0"/>
            </a:xfrm>
            <a:prstGeom prst="straightConnector1">
              <a:avLst/>
            </a:prstGeom>
            <a:noFill/>
            <a:ln cap="flat" cmpd="sng" w="9525">
              <a:solidFill>
                <a:srgbClr val="F9CB9C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cxnSp>
          <p:nvCxnSpPr>
            <p:cNvPr id="258" name="Google Shape;258;p16"/>
            <p:cNvCxnSpPr/>
            <p:nvPr/>
          </p:nvCxnSpPr>
          <p:spPr>
            <a:xfrm rot="5400000">
              <a:off x="2654794" y="2573693"/>
              <a:ext cx="119700" cy="0"/>
            </a:xfrm>
            <a:prstGeom prst="straightConnector1">
              <a:avLst/>
            </a:prstGeom>
            <a:noFill/>
            <a:ln cap="flat" cmpd="sng" w="9525">
              <a:solidFill>
                <a:srgbClr val="F9CB9C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cxnSp>
          <p:nvCxnSpPr>
            <p:cNvPr id="259" name="Google Shape;259;p16"/>
            <p:cNvCxnSpPr/>
            <p:nvPr/>
          </p:nvCxnSpPr>
          <p:spPr>
            <a:xfrm rot="5400000">
              <a:off x="2783810" y="2569653"/>
              <a:ext cx="215100" cy="0"/>
            </a:xfrm>
            <a:prstGeom prst="straightConnector1">
              <a:avLst/>
            </a:prstGeom>
            <a:noFill/>
            <a:ln cap="flat" cmpd="sng" w="9525">
              <a:solidFill>
                <a:srgbClr val="F9CB9C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cxnSp>
          <p:nvCxnSpPr>
            <p:cNvPr id="260" name="Google Shape;260;p16"/>
            <p:cNvCxnSpPr/>
            <p:nvPr/>
          </p:nvCxnSpPr>
          <p:spPr>
            <a:xfrm rot="5400000">
              <a:off x="2705138" y="2566964"/>
              <a:ext cx="242400" cy="0"/>
            </a:xfrm>
            <a:prstGeom prst="straightConnector1">
              <a:avLst/>
            </a:prstGeom>
            <a:noFill/>
            <a:ln cap="flat" cmpd="sng" w="9525">
              <a:solidFill>
                <a:srgbClr val="F9CB9C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cxnSp>
          <p:nvCxnSpPr>
            <p:cNvPr id="261" name="Google Shape;261;p16"/>
            <p:cNvCxnSpPr/>
            <p:nvPr/>
          </p:nvCxnSpPr>
          <p:spPr>
            <a:xfrm rot="5400000">
              <a:off x="2656114" y="2569653"/>
              <a:ext cx="215100" cy="0"/>
            </a:xfrm>
            <a:prstGeom prst="straightConnector1">
              <a:avLst/>
            </a:prstGeom>
            <a:noFill/>
            <a:ln cap="flat" cmpd="sng" w="9525">
              <a:solidFill>
                <a:srgbClr val="F9CB9C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cxnSp>
          <p:nvCxnSpPr>
            <p:cNvPr id="262" name="Google Shape;262;p16"/>
            <p:cNvCxnSpPr/>
            <p:nvPr/>
          </p:nvCxnSpPr>
          <p:spPr>
            <a:xfrm rot="5400000">
              <a:off x="2888399" y="2570970"/>
              <a:ext cx="119700" cy="0"/>
            </a:xfrm>
            <a:prstGeom prst="straightConnector1">
              <a:avLst/>
            </a:prstGeom>
            <a:noFill/>
            <a:ln cap="flat" cmpd="sng" w="9525">
              <a:solidFill>
                <a:srgbClr val="F9CB9C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cxnSp>
          <p:nvCxnSpPr>
            <p:cNvPr id="263" name="Google Shape;263;p16"/>
            <p:cNvCxnSpPr/>
            <p:nvPr/>
          </p:nvCxnSpPr>
          <p:spPr>
            <a:xfrm rot="-5400000">
              <a:off x="2372077" y="2576534"/>
              <a:ext cx="242400" cy="0"/>
            </a:xfrm>
            <a:prstGeom prst="straightConnector1">
              <a:avLst/>
            </a:prstGeom>
            <a:noFill/>
            <a:ln cap="flat" cmpd="sng" w="9525">
              <a:solidFill>
                <a:srgbClr val="F9CB9C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cxnSp>
          <p:nvCxnSpPr>
            <p:cNvPr id="264" name="Google Shape;264;p16"/>
            <p:cNvCxnSpPr/>
            <p:nvPr/>
          </p:nvCxnSpPr>
          <p:spPr>
            <a:xfrm rot="-5400000">
              <a:off x="2456572" y="2573845"/>
              <a:ext cx="215100" cy="0"/>
            </a:xfrm>
            <a:prstGeom prst="straightConnector1">
              <a:avLst/>
            </a:prstGeom>
            <a:noFill/>
            <a:ln cap="flat" cmpd="sng" w="9525">
              <a:solidFill>
                <a:srgbClr val="F9CB9C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cxnSp>
          <p:nvCxnSpPr>
            <p:cNvPr id="265" name="Google Shape;265;p16"/>
            <p:cNvCxnSpPr/>
            <p:nvPr/>
          </p:nvCxnSpPr>
          <p:spPr>
            <a:xfrm rot="-5400000">
              <a:off x="2557730" y="2575251"/>
              <a:ext cx="119700" cy="0"/>
            </a:xfrm>
            <a:prstGeom prst="straightConnector1">
              <a:avLst/>
            </a:prstGeom>
            <a:noFill/>
            <a:ln cap="flat" cmpd="sng" w="9525">
              <a:solidFill>
                <a:srgbClr val="F9CB9C"/>
              </a:solidFill>
              <a:prstDash val="solid"/>
              <a:round/>
              <a:headEnd len="med" w="med" type="oval"/>
              <a:tailEnd len="med" w="med" type="oval"/>
            </a:ln>
          </p:spPr>
        </p:cxnSp>
      </p:grpSp>
      <p:cxnSp>
        <p:nvCxnSpPr>
          <p:cNvPr id="266" name="Google Shape;266;p16"/>
          <p:cNvCxnSpPr/>
          <p:nvPr/>
        </p:nvCxnSpPr>
        <p:spPr>
          <a:xfrm>
            <a:off x="8397158" y="3976298"/>
            <a:ext cx="215100" cy="0"/>
          </a:xfrm>
          <a:prstGeom prst="straightConnector1">
            <a:avLst/>
          </a:prstGeom>
          <a:noFill/>
          <a:ln cap="flat" cmpd="sng" w="9525">
            <a:solidFill>
              <a:srgbClr val="F6B26B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267" name="Google Shape;267;p16"/>
          <p:cNvCxnSpPr/>
          <p:nvPr/>
        </p:nvCxnSpPr>
        <p:spPr>
          <a:xfrm rot="10800000">
            <a:off x="8079785" y="2053435"/>
            <a:ext cx="0" cy="346200"/>
          </a:xfrm>
          <a:prstGeom prst="straightConnector1">
            <a:avLst/>
          </a:prstGeom>
          <a:noFill/>
          <a:ln cap="flat" cmpd="sng" w="38100">
            <a:solidFill>
              <a:srgbClr val="999999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16"/>
          <p:cNvCxnSpPr/>
          <p:nvPr/>
        </p:nvCxnSpPr>
        <p:spPr>
          <a:xfrm rot="10800000">
            <a:off x="8082277" y="4478950"/>
            <a:ext cx="0" cy="346200"/>
          </a:xfrm>
          <a:prstGeom prst="straightConnector1">
            <a:avLst/>
          </a:prstGeom>
          <a:noFill/>
          <a:ln cap="flat" cmpd="sng" w="38100">
            <a:solidFill>
              <a:srgbClr val="999999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69" name="Google Shape;269;p16"/>
          <p:cNvCxnSpPr/>
          <p:nvPr/>
        </p:nvCxnSpPr>
        <p:spPr>
          <a:xfrm rot="10800000">
            <a:off x="8082277" y="3803193"/>
            <a:ext cx="0" cy="346200"/>
          </a:xfrm>
          <a:prstGeom prst="straightConnector1">
            <a:avLst/>
          </a:prstGeom>
          <a:noFill/>
          <a:ln cap="flat" cmpd="sng" w="38100">
            <a:solidFill>
              <a:srgbClr val="999999"/>
            </a:solidFill>
            <a:prstDash val="dot"/>
            <a:round/>
            <a:headEnd len="med" w="med" type="none"/>
            <a:tailEnd len="med" w="med" type="none"/>
          </a:ln>
        </p:spPr>
      </p:cxnSp>
      <p:grpSp>
        <p:nvGrpSpPr>
          <p:cNvPr id="270" name="Google Shape;270;p16"/>
          <p:cNvGrpSpPr/>
          <p:nvPr/>
        </p:nvGrpSpPr>
        <p:grpSpPr>
          <a:xfrm>
            <a:off x="1980514" y="637084"/>
            <a:ext cx="264575" cy="326425"/>
            <a:chOff x="3462950" y="2188350"/>
            <a:chExt cx="264575" cy="326425"/>
          </a:xfrm>
        </p:grpSpPr>
        <p:sp>
          <p:nvSpPr>
            <p:cNvPr id="271" name="Google Shape;271;p16"/>
            <p:cNvSpPr/>
            <p:nvPr/>
          </p:nvSpPr>
          <p:spPr>
            <a:xfrm>
              <a:off x="3462950" y="2322675"/>
              <a:ext cx="91200" cy="912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3636325" y="2188350"/>
              <a:ext cx="91200" cy="912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3594250" y="2445775"/>
              <a:ext cx="69000" cy="69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74" name="Google Shape;274;p16"/>
          <p:cNvCxnSpPr/>
          <p:nvPr/>
        </p:nvCxnSpPr>
        <p:spPr>
          <a:xfrm rot="10800000">
            <a:off x="8082302" y="3141367"/>
            <a:ext cx="0" cy="346200"/>
          </a:xfrm>
          <a:prstGeom prst="straightConnector1">
            <a:avLst/>
          </a:prstGeom>
          <a:noFill/>
          <a:ln cap="flat" cmpd="sng" w="38100">
            <a:solidFill>
              <a:srgbClr val="999999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75" name="Google Shape;275;p16"/>
          <p:cNvSpPr txBox="1"/>
          <p:nvPr/>
        </p:nvSpPr>
        <p:spPr>
          <a:xfrm>
            <a:off x="1598875" y="750588"/>
            <a:ext cx="1877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>
                <a:solidFill>
                  <a:srgbClr val="B6D7A8"/>
                </a:solidFill>
                <a:latin typeface="Nunito Black"/>
                <a:ea typeface="Nunito Black"/>
                <a:cs typeface="Nunito Black"/>
                <a:sym typeface="Nunito Black"/>
              </a:rPr>
              <a:t>BEFORE</a:t>
            </a:r>
            <a:endParaRPr sz="3200">
              <a:solidFill>
                <a:srgbClr val="B6D7A8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  <p:sp>
        <p:nvSpPr>
          <p:cNvPr id="276" name="Google Shape;276;p16"/>
          <p:cNvSpPr txBox="1"/>
          <p:nvPr/>
        </p:nvSpPr>
        <p:spPr>
          <a:xfrm>
            <a:off x="6260025" y="750601"/>
            <a:ext cx="1723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>
                <a:solidFill>
                  <a:srgbClr val="3D85C6"/>
                </a:solidFill>
                <a:latin typeface="Nunito Black"/>
                <a:ea typeface="Nunito Black"/>
                <a:cs typeface="Nunito Black"/>
                <a:sym typeface="Nunito Black"/>
              </a:rPr>
              <a:t>AFTER</a:t>
            </a:r>
            <a:endParaRPr sz="3200">
              <a:solidFill>
                <a:srgbClr val="3D85C6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  <p:sp>
        <p:nvSpPr>
          <p:cNvPr id="277" name="Google Shape;277;p16"/>
          <p:cNvSpPr/>
          <p:nvPr/>
        </p:nvSpPr>
        <p:spPr>
          <a:xfrm>
            <a:off x="4572000" y="955051"/>
            <a:ext cx="1067700" cy="268200"/>
          </a:xfrm>
          <a:prstGeom prst="notchedRightArrow">
            <a:avLst>
              <a:gd fmla="val 38180" name="adj1"/>
              <a:gd fmla="val 50000" name="adj2"/>
            </a:avLst>
          </a:prstGeom>
          <a:solidFill>
            <a:srgbClr val="3D85C6"/>
          </a:solidFill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6"/>
          <p:cNvSpPr/>
          <p:nvPr/>
        </p:nvSpPr>
        <p:spPr>
          <a:xfrm>
            <a:off x="3746925" y="151150"/>
            <a:ext cx="2355900" cy="5364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3200">
                <a:solidFill>
                  <a:srgbClr val="B6D7A8"/>
                </a:solidFill>
                <a:latin typeface="Nunito Black"/>
                <a:ea typeface="Nunito Black"/>
                <a:cs typeface="Nunito Black"/>
                <a:sym typeface="Nunito Black"/>
              </a:rPr>
              <a:t>DATA</a:t>
            </a:r>
            <a:r>
              <a:rPr lang="fr" sz="3200">
                <a:solidFill>
                  <a:srgbClr val="3D85C6"/>
                </a:solidFill>
                <a:latin typeface="Nunito Black"/>
                <a:ea typeface="Nunito Black"/>
                <a:cs typeface="Nunito Black"/>
                <a:sym typeface="Nunito Black"/>
              </a:rPr>
              <a:t>SET</a:t>
            </a:r>
            <a:endParaRPr/>
          </a:p>
        </p:txBody>
      </p:sp>
      <p:sp>
        <p:nvSpPr>
          <p:cNvPr id="279" name="Google Shape;279;p16"/>
          <p:cNvSpPr/>
          <p:nvPr/>
        </p:nvSpPr>
        <p:spPr>
          <a:xfrm>
            <a:off x="4594609" y="2196494"/>
            <a:ext cx="346200" cy="105300"/>
          </a:xfrm>
          <a:prstGeom prst="rightArrow">
            <a:avLst>
              <a:gd fmla="val 26957" name="adj1"/>
              <a:gd fmla="val 121102" name="adj2"/>
            </a:avLst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6"/>
          <p:cNvSpPr/>
          <p:nvPr/>
        </p:nvSpPr>
        <p:spPr>
          <a:xfrm rot="5400000">
            <a:off x="6466859" y="4651144"/>
            <a:ext cx="346200" cy="105300"/>
          </a:xfrm>
          <a:prstGeom prst="rightArrow">
            <a:avLst>
              <a:gd fmla="val 26957" name="adj1"/>
              <a:gd fmla="val 121102" name="adj2"/>
            </a:avLst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6"/>
          <p:cNvSpPr/>
          <p:nvPr/>
        </p:nvSpPr>
        <p:spPr>
          <a:xfrm flipH="1" rot="-5400000">
            <a:off x="8388150" y="2296625"/>
            <a:ext cx="983700" cy="3387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B5394"/>
                </a:solidFill>
                <a:latin typeface="Nunito Black"/>
                <a:ea typeface="Nunito Black"/>
                <a:cs typeface="Nunito Black"/>
                <a:sym typeface="Nunito Black"/>
              </a:rPr>
              <a:t>LABEL</a:t>
            </a:r>
            <a:endParaRPr>
              <a:solidFill>
                <a:srgbClr val="0B5394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  <p:sp>
        <p:nvSpPr>
          <p:cNvPr id="282" name="Google Shape;282;p16"/>
          <p:cNvSpPr/>
          <p:nvPr/>
        </p:nvSpPr>
        <p:spPr>
          <a:xfrm rot="-5400000">
            <a:off x="8555125" y="4498346"/>
            <a:ext cx="661200" cy="3387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0B5394"/>
                </a:solidFill>
                <a:latin typeface="Nunito Black"/>
                <a:ea typeface="Nunito Black"/>
                <a:cs typeface="Nunito Black"/>
                <a:sym typeface="Nunito Black"/>
              </a:rPr>
              <a:t>Mixo</a:t>
            </a:r>
            <a:endParaRPr sz="1100">
              <a:solidFill>
                <a:srgbClr val="0B5394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  <p:sp>
        <p:nvSpPr>
          <p:cNvPr id="283" name="Google Shape;283;p16"/>
          <p:cNvSpPr/>
          <p:nvPr/>
        </p:nvSpPr>
        <p:spPr>
          <a:xfrm rot="-5400000">
            <a:off x="8560975" y="3830572"/>
            <a:ext cx="649500" cy="3387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0B5394"/>
                </a:solidFill>
                <a:latin typeface="Nunito Black"/>
                <a:ea typeface="Nunito Black"/>
                <a:cs typeface="Nunito Black"/>
                <a:sym typeface="Nunito Black"/>
              </a:rPr>
              <a:t>Zoo</a:t>
            </a:r>
            <a:endParaRPr sz="1100">
              <a:solidFill>
                <a:srgbClr val="0B5394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  <p:sp>
        <p:nvSpPr>
          <p:cNvPr id="284" name="Google Shape;284;p16"/>
          <p:cNvSpPr/>
          <p:nvPr/>
        </p:nvSpPr>
        <p:spPr>
          <a:xfrm rot="-5400000">
            <a:off x="8555150" y="3160836"/>
            <a:ext cx="661200" cy="3387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0B5394"/>
                </a:solidFill>
                <a:latin typeface="Nunito Black"/>
                <a:ea typeface="Nunito Black"/>
                <a:cs typeface="Nunito Black"/>
                <a:sym typeface="Nunito Black"/>
              </a:rPr>
              <a:t>Phyto</a:t>
            </a:r>
            <a:endParaRPr sz="1100">
              <a:solidFill>
                <a:srgbClr val="0B5394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  <p:sp>
        <p:nvSpPr>
          <p:cNvPr id="285" name="Google Shape;285;p16"/>
          <p:cNvSpPr txBox="1"/>
          <p:nvPr>
            <p:ph idx="12" type="sldNum"/>
          </p:nvPr>
        </p:nvSpPr>
        <p:spPr>
          <a:xfrm>
            <a:off x="8548658" y="48918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lt1"/>
                </a:solidFill>
                <a:latin typeface="Nunito Black"/>
                <a:ea typeface="Nunito Black"/>
                <a:cs typeface="Nunito Black"/>
                <a:sym typeface="Nunito Black"/>
              </a:rPr>
              <a:t>4</a:t>
            </a:r>
            <a:endParaRPr/>
          </a:p>
        </p:txBody>
      </p:sp>
      <p:grpSp>
        <p:nvGrpSpPr>
          <p:cNvPr id="286" name="Google Shape;286;p16"/>
          <p:cNvGrpSpPr/>
          <p:nvPr/>
        </p:nvGrpSpPr>
        <p:grpSpPr>
          <a:xfrm>
            <a:off x="73124" y="1665223"/>
            <a:ext cx="4928590" cy="2593858"/>
            <a:chOff x="102374" y="67998"/>
            <a:chExt cx="4928590" cy="2593858"/>
          </a:xfrm>
        </p:grpSpPr>
        <p:sp>
          <p:nvSpPr>
            <p:cNvPr id="287" name="Google Shape;287;p16"/>
            <p:cNvSpPr/>
            <p:nvPr/>
          </p:nvSpPr>
          <p:spPr>
            <a:xfrm>
              <a:off x="4068450" y="68000"/>
              <a:ext cx="962400" cy="659400"/>
            </a:xfrm>
            <a:prstGeom prst="roundRect">
              <a:avLst>
                <a:gd fmla="val 16667" name="adj"/>
              </a:avLst>
            </a:prstGeom>
            <a:solidFill>
              <a:srgbClr val="9FC5E8"/>
            </a:solidFill>
            <a:ln cap="flat" cmpd="sng" w="9525">
              <a:solidFill>
                <a:srgbClr val="3D85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300">
                  <a:solidFill>
                    <a:srgbClr val="0B5394"/>
                  </a:solidFill>
                  <a:latin typeface="Nunito Black"/>
                  <a:ea typeface="Nunito Black"/>
                  <a:cs typeface="Nunito Black"/>
                  <a:sym typeface="Nunito Black"/>
                </a:rPr>
                <a:t>To col </a:t>
              </a:r>
              <a:endParaRPr sz="1300">
                <a:solidFill>
                  <a:srgbClr val="0B5394"/>
                </a:solidFill>
                <a:latin typeface="Nunito Black"/>
                <a:ea typeface="Nunito Black"/>
                <a:cs typeface="Nunito Black"/>
                <a:sym typeface="Nunito Black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300">
                  <a:solidFill>
                    <a:srgbClr val="0B5394"/>
                  </a:solidFill>
                  <a:latin typeface="Nunito Black"/>
                  <a:ea typeface="Nunito Black"/>
                  <a:cs typeface="Nunito Black"/>
                  <a:sym typeface="Nunito Black"/>
                </a:rPr>
                <a:t>460</a:t>
              </a:r>
              <a:endParaRPr sz="1300">
                <a:solidFill>
                  <a:srgbClr val="0B5394"/>
                </a:solidFill>
                <a:latin typeface="Nunito Black"/>
                <a:ea typeface="Nunito Black"/>
                <a:cs typeface="Nunito Black"/>
                <a:sym typeface="Nunito Black"/>
              </a:endParaRPr>
            </a:p>
          </p:txBody>
        </p:sp>
        <p:grpSp>
          <p:nvGrpSpPr>
            <p:cNvPr id="288" name="Google Shape;288;p16"/>
            <p:cNvGrpSpPr/>
            <p:nvPr/>
          </p:nvGrpSpPr>
          <p:grpSpPr>
            <a:xfrm>
              <a:off x="4115390" y="105095"/>
              <a:ext cx="425633" cy="600228"/>
              <a:chOff x="2681850" y="749988"/>
              <a:chExt cx="2993200" cy="4223984"/>
            </a:xfrm>
          </p:grpSpPr>
          <p:sp>
            <p:nvSpPr>
              <p:cNvPr id="289" name="Google Shape;289;p16"/>
              <p:cNvSpPr/>
              <p:nvPr/>
            </p:nvSpPr>
            <p:spPr>
              <a:xfrm>
                <a:off x="2681850" y="989425"/>
                <a:ext cx="2993200" cy="3984547"/>
              </a:xfrm>
              <a:custGeom>
                <a:rect b="b" l="l" r="r" t="t"/>
                <a:pathLst>
                  <a:path extrusionOk="0" h="194463" w="146081">
                    <a:moveTo>
                      <a:pt x="83060" y="0"/>
                    </a:moveTo>
                    <a:cubicBezTo>
                      <a:pt x="82833" y="1430"/>
                      <a:pt x="81988" y="6696"/>
                      <a:pt x="81695" y="8581"/>
                    </a:cubicBezTo>
                    <a:cubicBezTo>
                      <a:pt x="81403" y="10466"/>
                      <a:pt x="80980" y="10726"/>
                      <a:pt x="81305" y="11311"/>
                    </a:cubicBezTo>
                    <a:cubicBezTo>
                      <a:pt x="81630" y="11896"/>
                      <a:pt x="83288" y="11636"/>
                      <a:pt x="83645" y="12091"/>
                    </a:cubicBezTo>
                    <a:cubicBezTo>
                      <a:pt x="84003" y="12546"/>
                      <a:pt x="83905" y="13749"/>
                      <a:pt x="83450" y="14041"/>
                    </a:cubicBezTo>
                    <a:cubicBezTo>
                      <a:pt x="82995" y="14334"/>
                      <a:pt x="81435" y="11993"/>
                      <a:pt x="80915" y="13846"/>
                    </a:cubicBezTo>
                    <a:cubicBezTo>
                      <a:pt x="80395" y="15699"/>
                      <a:pt x="80394" y="22297"/>
                      <a:pt x="80329" y="25157"/>
                    </a:cubicBezTo>
                    <a:cubicBezTo>
                      <a:pt x="80264" y="28017"/>
                      <a:pt x="80070" y="30033"/>
                      <a:pt x="80525" y="31008"/>
                    </a:cubicBezTo>
                    <a:cubicBezTo>
                      <a:pt x="80980" y="31983"/>
                      <a:pt x="82605" y="30521"/>
                      <a:pt x="83060" y="31008"/>
                    </a:cubicBezTo>
                    <a:cubicBezTo>
                      <a:pt x="83515" y="31496"/>
                      <a:pt x="83710" y="33413"/>
                      <a:pt x="83255" y="33933"/>
                    </a:cubicBezTo>
                    <a:cubicBezTo>
                      <a:pt x="82800" y="34453"/>
                      <a:pt x="80719" y="32601"/>
                      <a:pt x="80329" y="34128"/>
                    </a:cubicBezTo>
                    <a:cubicBezTo>
                      <a:pt x="79939" y="35656"/>
                      <a:pt x="80720" y="40335"/>
                      <a:pt x="80915" y="43098"/>
                    </a:cubicBezTo>
                    <a:cubicBezTo>
                      <a:pt x="81110" y="45861"/>
                      <a:pt x="80980" y="49436"/>
                      <a:pt x="81500" y="50704"/>
                    </a:cubicBezTo>
                    <a:cubicBezTo>
                      <a:pt x="82020" y="51972"/>
                      <a:pt x="83483" y="50314"/>
                      <a:pt x="84035" y="50704"/>
                    </a:cubicBezTo>
                    <a:cubicBezTo>
                      <a:pt x="84588" y="51094"/>
                      <a:pt x="85108" y="52557"/>
                      <a:pt x="84815" y="53044"/>
                    </a:cubicBezTo>
                    <a:cubicBezTo>
                      <a:pt x="84523" y="53532"/>
                      <a:pt x="82410" y="51809"/>
                      <a:pt x="82280" y="53629"/>
                    </a:cubicBezTo>
                    <a:cubicBezTo>
                      <a:pt x="82150" y="55449"/>
                      <a:pt x="83483" y="61722"/>
                      <a:pt x="84035" y="63965"/>
                    </a:cubicBezTo>
                    <a:cubicBezTo>
                      <a:pt x="84588" y="66208"/>
                      <a:pt x="84945" y="66565"/>
                      <a:pt x="85595" y="67085"/>
                    </a:cubicBezTo>
                    <a:cubicBezTo>
                      <a:pt x="86245" y="67605"/>
                      <a:pt x="87415" y="66630"/>
                      <a:pt x="87935" y="67085"/>
                    </a:cubicBezTo>
                    <a:cubicBezTo>
                      <a:pt x="88455" y="67540"/>
                      <a:pt x="89040" y="69328"/>
                      <a:pt x="88715" y="69815"/>
                    </a:cubicBezTo>
                    <a:cubicBezTo>
                      <a:pt x="88390" y="70303"/>
                      <a:pt x="85790" y="68417"/>
                      <a:pt x="85985" y="70010"/>
                    </a:cubicBezTo>
                    <a:cubicBezTo>
                      <a:pt x="86180" y="71603"/>
                      <a:pt x="88162" y="77843"/>
                      <a:pt x="89885" y="79371"/>
                    </a:cubicBezTo>
                    <a:cubicBezTo>
                      <a:pt x="91608" y="80899"/>
                      <a:pt x="93591" y="78624"/>
                      <a:pt x="96321" y="79176"/>
                    </a:cubicBezTo>
                    <a:cubicBezTo>
                      <a:pt x="99051" y="79729"/>
                      <a:pt x="103341" y="80833"/>
                      <a:pt x="106266" y="82686"/>
                    </a:cubicBezTo>
                    <a:cubicBezTo>
                      <a:pt x="109191" y="84539"/>
                      <a:pt x="111597" y="87237"/>
                      <a:pt x="113872" y="90292"/>
                    </a:cubicBezTo>
                    <a:cubicBezTo>
                      <a:pt x="116147" y="93347"/>
                      <a:pt x="117902" y="97118"/>
                      <a:pt x="119917" y="101018"/>
                    </a:cubicBezTo>
                    <a:cubicBezTo>
                      <a:pt x="121932" y="104918"/>
                      <a:pt x="124435" y="110021"/>
                      <a:pt x="125963" y="113694"/>
                    </a:cubicBezTo>
                    <a:cubicBezTo>
                      <a:pt x="127491" y="117367"/>
                      <a:pt x="126938" y="124224"/>
                      <a:pt x="129083" y="123054"/>
                    </a:cubicBezTo>
                    <a:cubicBezTo>
                      <a:pt x="131228" y="121884"/>
                      <a:pt x="136851" y="110086"/>
                      <a:pt x="138834" y="106673"/>
                    </a:cubicBezTo>
                    <a:cubicBezTo>
                      <a:pt x="140817" y="103260"/>
                      <a:pt x="141012" y="103553"/>
                      <a:pt x="140979" y="102578"/>
                    </a:cubicBezTo>
                    <a:cubicBezTo>
                      <a:pt x="140947" y="101603"/>
                      <a:pt x="139062" y="101668"/>
                      <a:pt x="138639" y="100823"/>
                    </a:cubicBezTo>
                    <a:cubicBezTo>
                      <a:pt x="138217" y="99978"/>
                      <a:pt x="138119" y="98580"/>
                      <a:pt x="138444" y="97507"/>
                    </a:cubicBezTo>
                    <a:cubicBezTo>
                      <a:pt x="138769" y="96434"/>
                      <a:pt x="139517" y="94712"/>
                      <a:pt x="140589" y="94387"/>
                    </a:cubicBezTo>
                    <a:cubicBezTo>
                      <a:pt x="141662" y="94062"/>
                      <a:pt x="143969" y="94452"/>
                      <a:pt x="144879" y="95557"/>
                    </a:cubicBezTo>
                    <a:cubicBezTo>
                      <a:pt x="145789" y="96662"/>
                      <a:pt x="146114" y="99360"/>
                      <a:pt x="146049" y="101018"/>
                    </a:cubicBezTo>
                    <a:cubicBezTo>
                      <a:pt x="145984" y="102676"/>
                      <a:pt x="145952" y="102610"/>
                      <a:pt x="144489" y="105503"/>
                    </a:cubicBezTo>
                    <a:cubicBezTo>
                      <a:pt x="143027" y="108396"/>
                      <a:pt x="139484" y="114539"/>
                      <a:pt x="137274" y="118374"/>
                    </a:cubicBezTo>
                    <a:cubicBezTo>
                      <a:pt x="135064" y="122209"/>
                      <a:pt x="132106" y="126305"/>
                      <a:pt x="131228" y="128515"/>
                    </a:cubicBezTo>
                    <a:cubicBezTo>
                      <a:pt x="130350" y="130725"/>
                      <a:pt x="131391" y="129067"/>
                      <a:pt x="132008" y="131635"/>
                    </a:cubicBezTo>
                    <a:cubicBezTo>
                      <a:pt x="132626" y="134203"/>
                      <a:pt x="134543" y="139631"/>
                      <a:pt x="134933" y="143921"/>
                    </a:cubicBezTo>
                    <a:cubicBezTo>
                      <a:pt x="135323" y="148211"/>
                      <a:pt x="134738" y="153899"/>
                      <a:pt x="134348" y="157377"/>
                    </a:cubicBezTo>
                    <a:cubicBezTo>
                      <a:pt x="133958" y="160855"/>
                      <a:pt x="133178" y="162967"/>
                      <a:pt x="132593" y="164787"/>
                    </a:cubicBezTo>
                    <a:cubicBezTo>
                      <a:pt x="132008" y="166607"/>
                      <a:pt x="130806" y="167095"/>
                      <a:pt x="130838" y="168298"/>
                    </a:cubicBezTo>
                    <a:cubicBezTo>
                      <a:pt x="130871" y="169501"/>
                      <a:pt x="132431" y="170216"/>
                      <a:pt x="132788" y="172003"/>
                    </a:cubicBezTo>
                    <a:cubicBezTo>
                      <a:pt x="133146" y="173791"/>
                      <a:pt x="133406" y="176813"/>
                      <a:pt x="132983" y="179023"/>
                    </a:cubicBezTo>
                    <a:cubicBezTo>
                      <a:pt x="132561" y="181233"/>
                      <a:pt x="131196" y="184484"/>
                      <a:pt x="130253" y="185264"/>
                    </a:cubicBezTo>
                    <a:cubicBezTo>
                      <a:pt x="129311" y="186044"/>
                      <a:pt x="127913" y="184744"/>
                      <a:pt x="127328" y="183704"/>
                    </a:cubicBezTo>
                    <a:cubicBezTo>
                      <a:pt x="126743" y="182664"/>
                      <a:pt x="127003" y="180323"/>
                      <a:pt x="126743" y="179023"/>
                    </a:cubicBezTo>
                    <a:cubicBezTo>
                      <a:pt x="126483" y="177723"/>
                      <a:pt x="126581" y="175903"/>
                      <a:pt x="125768" y="175903"/>
                    </a:cubicBezTo>
                    <a:cubicBezTo>
                      <a:pt x="124956" y="175903"/>
                      <a:pt x="123591" y="178210"/>
                      <a:pt x="121868" y="179023"/>
                    </a:cubicBezTo>
                    <a:cubicBezTo>
                      <a:pt x="120145" y="179836"/>
                      <a:pt x="117415" y="180519"/>
                      <a:pt x="115432" y="180779"/>
                    </a:cubicBezTo>
                    <a:cubicBezTo>
                      <a:pt x="113449" y="181039"/>
                      <a:pt x="111337" y="179738"/>
                      <a:pt x="109972" y="180583"/>
                    </a:cubicBezTo>
                    <a:cubicBezTo>
                      <a:pt x="108607" y="181428"/>
                      <a:pt x="108119" y="183996"/>
                      <a:pt x="107241" y="185849"/>
                    </a:cubicBezTo>
                    <a:cubicBezTo>
                      <a:pt x="106363" y="187702"/>
                      <a:pt x="106039" y="190269"/>
                      <a:pt x="104706" y="191699"/>
                    </a:cubicBezTo>
                    <a:cubicBezTo>
                      <a:pt x="103374" y="193129"/>
                      <a:pt x="100319" y="194560"/>
                      <a:pt x="99246" y="194430"/>
                    </a:cubicBezTo>
                    <a:cubicBezTo>
                      <a:pt x="98174" y="194300"/>
                      <a:pt x="98109" y="192772"/>
                      <a:pt x="98271" y="190919"/>
                    </a:cubicBezTo>
                    <a:cubicBezTo>
                      <a:pt x="98434" y="189066"/>
                      <a:pt x="100059" y="185914"/>
                      <a:pt x="100221" y="183314"/>
                    </a:cubicBezTo>
                    <a:cubicBezTo>
                      <a:pt x="100384" y="180714"/>
                      <a:pt x="99896" y="178438"/>
                      <a:pt x="99246" y="175318"/>
                    </a:cubicBezTo>
                    <a:cubicBezTo>
                      <a:pt x="98596" y="172198"/>
                      <a:pt x="97134" y="167972"/>
                      <a:pt x="96321" y="164592"/>
                    </a:cubicBezTo>
                    <a:cubicBezTo>
                      <a:pt x="95509" y="161212"/>
                      <a:pt x="95086" y="157800"/>
                      <a:pt x="94371" y="155037"/>
                    </a:cubicBezTo>
                    <a:cubicBezTo>
                      <a:pt x="93656" y="152274"/>
                      <a:pt x="92648" y="149836"/>
                      <a:pt x="92030" y="148016"/>
                    </a:cubicBezTo>
                    <a:cubicBezTo>
                      <a:pt x="91412" y="146196"/>
                      <a:pt x="91445" y="144994"/>
                      <a:pt x="90665" y="144116"/>
                    </a:cubicBezTo>
                    <a:cubicBezTo>
                      <a:pt x="89885" y="143239"/>
                      <a:pt x="89170" y="143596"/>
                      <a:pt x="87350" y="142751"/>
                    </a:cubicBezTo>
                    <a:cubicBezTo>
                      <a:pt x="85530" y="141906"/>
                      <a:pt x="82182" y="140280"/>
                      <a:pt x="79744" y="139045"/>
                    </a:cubicBezTo>
                    <a:cubicBezTo>
                      <a:pt x="77306" y="137810"/>
                      <a:pt x="75129" y="136705"/>
                      <a:pt x="72724" y="135340"/>
                    </a:cubicBezTo>
                    <a:cubicBezTo>
                      <a:pt x="70319" y="133975"/>
                      <a:pt x="67328" y="132155"/>
                      <a:pt x="65313" y="130855"/>
                    </a:cubicBezTo>
                    <a:cubicBezTo>
                      <a:pt x="63298" y="129555"/>
                      <a:pt x="61803" y="128678"/>
                      <a:pt x="60633" y="127540"/>
                    </a:cubicBezTo>
                    <a:cubicBezTo>
                      <a:pt x="59463" y="126402"/>
                      <a:pt x="58521" y="125199"/>
                      <a:pt x="58293" y="124029"/>
                    </a:cubicBezTo>
                    <a:cubicBezTo>
                      <a:pt x="58066" y="122859"/>
                      <a:pt x="58553" y="121494"/>
                      <a:pt x="59268" y="120519"/>
                    </a:cubicBezTo>
                    <a:cubicBezTo>
                      <a:pt x="59983" y="119544"/>
                      <a:pt x="61608" y="118244"/>
                      <a:pt x="62583" y="118179"/>
                    </a:cubicBezTo>
                    <a:cubicBezTo>
                      <a:pt x="63558" y="118114"/>
                      <a:pt x="64598" y="119154"/>
                      <a:pt x="65118" y="120129"/>
                    </a:cubicBezTo>
                    <a:cubicBezTo>
                      <a:pt x="65638" y="121104"/>
                      <a:pt x="65280" y="123087"/>
                      <a:pt x="65703" y="124029"/>
                    </a:cubicBezTo>
                    <a:cubicBezTo>
                      <a:pt x="66126" y="124972"/>
                      <a:pt x="67622" y="125199"/>
                      <a:pt x="67654" y="125784"/>
                    </a:cubicBezTo>
                    <a:cubicBezTo>
                      <a:pt x="67687" y="126369"/>
                      <a:pt x="64988" y="126760"/>
                      <a:pt x="65898" y="127540"/>
                    </a:cubicBezTo>
                    <a:cubicBezTo>
                      <a:pt x="66808" y="128320"/>
                      <a:pt x="70481" y="129068"/>
                      <a:pt x="73114" y="130465"/>
                    </a:cubicBezTo>
                    <a:cubicBezTo>
                      <a:pt x="75747" y="131863"/>
                      <a:pt x="79127" y="134560"/>
                      <a:pt x="81695" y="135925"/>
                    </a:cubicBezTo>
                    <a:cubicBezTo>
                      <a:pt x="84263" y="137290"/>
                      <a:pt x="88065" y="139370"/>
                      <a:pt x="88520" y="138655"/>
                    </a:cubicBezTo>
                    <a:cubicBezTo>
                      <a:pt x="88975" y="137940"/>
                      <a:pt x="86018" y="134398"/>
                      <a:pt x="84425" y="131635"/>
                    </a:cubicBezTo>
                    <a:cubicBezTo>
                      <a:pt x="82832" y="128872"/>
                      <a:pt x="80622" y="125167"/>
                      <a:pt x="78964" y="122079"/>
                    </a:cubicBezTo>
                    <a:cubicBezTo>
                      <a:pt x="77306" y="118991"/>
                      <a:pt x="75747" y="116067"/>
                      <a:pt x="74479" y="113109"/>
                    </a:cubicBezTo>
                    <a:cubicBezTo>
                      <a:pt x="73212" y="110151"/>
                      <a:pt x="71814" y="107453"/>
                      <a:pt x="71359" y="104333"/>
                    </a:cubicBezTo>
                    <a:cubicBezTo>
                      <a:pt x="70904" y="101213"/>
                      <a:pt x="72237" y="96597"/>
                      <a:pt x="71749" y="94387"/>
                    </a:cubicBezTo>
                    <a:cubicBezTo>
                      <a:pt x="71262" y="92177"/>
                      <a:pt x="69702" y="92470"/>
                      <a:pt x="68434" y="91072"/>
                    </a:cubicBezTo>
                    <a:cubicBezTo>
                      <a:pt x="67166" y="89675"/>
                      <a:pt x="65248" y="87205"/>
                      <a:pt x="64143" y="86002"/>
                    </a:cubicBezTo>
                    <a:cubicBezTo>
                      <a:pt x="63038" y="84799"/>
                      <a:pt x="62551" y="83954"/>
                      <a:pt x="61803" y="83856"/>
                    </a:cubicBezTo>
                    <a:cubicBezTo>
                      <a:pt x="61056" y="83759"/>
                      <a:pt x="60341" y="85450"/>
                      <a:pt x="59658" y="85417"/>
                    </a:cubicBezTo>
                    <a:cubicBezTo>
                      <a:pt x="58976" y="85385"/>
                      <a:pt x="57708" y="84279"/>
                      <a:pt x="57708" y="83661"/>
                    </a:cubicBezTo>
                    <a:cubicBezTo>
                      <a:pt x="57708" y="83043"/>
                      <a:pt x="59983" y="82589"/>
                      <a:pt x="59658" y="81711"/>
                    </a:cubicBezTo>
                    <a:cubicBezTo>
                      <a:pt x="59333" y="80834"/>
                      <a:pt x="57188" y="79599"/>
                      <a:pt x="55758" y="78396"/>
                    </a:cubicBezTo>
                    <a:cubicBezTo>
                      <a:pt x="54328" y="77194"/>
                      <a:pt x="52507" y="75699"/>
                      <a:pt x="51077" y="74496"/>
                    </a:cubicBezTo>
                    <a:cubicBezTo>
                      <a:pt x="49647" y="73294"/>
                      <a:pt x="48217" y="71409"/>
                      <a:pt x="47177" y="71181"/>
                    </a:cubicBezTo>
                    <a:cubicBezTo>
                      <a:pt x="46137" y="70954"/>
                      <a:pt x="45617" y="73099"/>
                      <a:pt x="44837" y="73131"/>
                    </a:cubicBezTo>
                    <a:cubicBezTo>
                      <a:pt x="44057" y="73164"/>
                      <a:pt x="42530" y="71994"/>
                      <a:pt x="42497" y="71376"/>
                    </a:cubicBezTo>
                    <a:cubicBezTo>
                      <a:pt x="42465" y="70758"/>
                      <a:pt x="44902" y="70173"/>
                      <a:pt x="44642" y="69425"/>
                    </a:cubicBezTo>
                    <a:cubicBezTo>
                      <a:pt x="44382" y="68677"/>
                      <a:pt x="42302" y="67898"/>
                      <a:pt x="40937" y="66890"/>
                    </a:cubicBezTo>
                    <a:cubicBezTo>
                      <a:pt x="39572" y="65883"/>
                      <a:pt x="38174" y="64420"/>
                      <a:pt x="36451" y="63380"/>
                    </a:cubicBezTo>
                    <a:cubicBezTo>
                      <a:pt x="34728" y="62340"/>
                      <a:pt x="31934" y="61300"/>
                      <a:pt x="30601" y="60650"/>
                    </a:cubicBezTo>
                    <a:cubicBezTo>
                      <a:pt x="29269" y="60000"/>
                      <a:pt x="29106" y="59220"/>
                      <a:pt x="28456" y="59480"/>
                    </a:cubicBezTo>
                    <a:cubicBezTo>
                      <a:pt x="27806" y="59740"/>
                      <a:pt x="27416" y="61918"/>
                      <a:pt x="26701" y="62210"/>
                    </a:cubicBezTo>
                    <a:cubicBezTo>
                      <a:pt x="25986" y="62503"/>
                      <a:pt x="24328" y="61918"/>
                      <a:pt x="24165" y="61235"/>
                    </a:cubicBezTo>
                    <a:cubicBezTo>
                      <a:pt x="24003" y="60553"/>
                      <a:pt x="26474" y="59058"/>
                      <a:pt x="25726" y="58115"/>
                    </a:cubicBezTo>
                    <a:cubicBezTo>
                      <a:pt x="24979" y="57172"/>
                      <a:pt x="21760" y="56489"/>
                      <a:pt x="19680" y="55579"/>
                    </a:cubicBezTo>
                    <a:cubicBezTo>
                      <a:pt x="17600" y="54669"/>
                      <a:pt x="14708" y="53239"/>
                      <a:pt x="13245" y="52654"/>
                    </a:cubicBezTo>
                    <a:cubicBezTo>
                      <a:pt x="11782" y="52069"/>
                      <a:pt x="11457" y="51777"/>
                      <a:pt x="10904" y="52069"/>
                    </a:cubicBezTo>
                    <a:cubicBezTo>
                      <a:pt x="10351" y="52362"/>
                      <a:pt x="10482" y="54182"/>
                      <a:pt x="9929" y="54409"/>
                    </a:cubicBezTo>
                    <a:cubicBezTo>
                      <a:pt x="9377" y="54637"/>
                      <a:pt x="7687" y="54019"/>
                      <a:pt x="7589" y="53434"/>
                    </a:cubicBezTo>
                    <a:cubicBezTo>
                      <a:pt x="7492" y="52849"/>
                      <a:pt x="9734" y="51582"/>
                      <a:pt x="9344" y="50899"/>
                    </a:cubicBezTo>
                    <a:cubicBezTo>
                      <a:pt x="8954" y="50217"/>
                      <a:pt x="6777" y="49892"/>
                      <a:pt x="5249" y="49339"/>
                    </a:cubicBezTo>
                    <a:cubicBezTo>
                      <a:pt x="3722" y="48787"/>
                      <a:pt x="-178" y="47682"/>
                      <a:pt x="179" y="47584"/>
                    </a:cubicBezTo>
                    <a:cubicBezTo>
                      <a:pt x="537" y="47487"/>
                      <a:pt x="5704" y="48429"/>
                      <a:pt x="7394" y="48754"/>
                    </a:cubicBezTo>
                    <a:cubicBezTo>
                      <a:pt x="9084" y="49079"/>
                      <a:pt x="9637" y="49892"/>
                      <a:pt x="10319" y="49534"/>
                    </a:cubicBezTo>
                    <a:cubicBezTo>
                      <a:pt x="11002" y="49177"/>
                      <a:pt x="10969" y="46934"/>
                      <a:pt x="11489" y="46609"/>
                    </a:cubicBezTo>
                    <a:cubicBezTo>
                      <a:pt x="12009" y="46284"/>
                      <a:pt x="13342" y="46967"/>
                      <a:pt x="13440" y="47584"/>
                    </a:cubicBezTo>
                    <a:cubicBezTo>
                      <a:pt x="13538" y="48202"/>
                      <a:pt x="11588" y="49664"/>
                      <a:pt x="12075" y="50314"/>
                    </a:cubicBezTo>
                    <a:cubicBezTo>
                      <a:pt x="12563" y="50964"/>
                      <a:pt x="14708" y="50964"/>
                      <a:pt x="16365" y="51484"/>
                    </a:cubicBezTo>
                    <a:cubicBezTo>
                      <a:pt x="18023" y="52004"/>
                      <a:pt x="20232" y="52752"/>
                      <a:pt x="22020" y="53434"/>
                    </a:cubicBezTo>
                    <a:cubicBezTo>
                      <a:pt x="23808" y="54117"/>
                      <a:pt x="26018" y="55742"/>
                      <a:pt x="27091" y="55579"/>
                    </a:cubicBezTo>
                    <a:cubicBezTo>
                      <a:pt x="28164" y="55417"/>
                      <a:pt x="27806" y="52784"/>
                      <a:pt x="28456" y="52459"/>
                    </a:cubicBezTo>
                    <a:cubicBezTo>
                      <a:pt x="29106" y="52134"/>
                      <a:pt x="30764" y="52947"/>
                      <a:pt x="30991" y="53629"/>
                    </a:cubicBezTo>
                    <a:cubicBezTo>
                      <a:pt x="31219" y="54312"/>
                      <a:pt x="29529" y="55806"/>
                      <a:pt x="29821" y="56554"/>
                    </a:cubicBezTo>
                    <a:cubicBezTo>
                      <a:pt x="30114" y="57302"/>
                      <a:pt x="31349" y="57465"/>
                      <a:pt x="32746" y="58115"/>
                    </a:cubicBezTo>
                    <a:cubicBezTo>
                      <a:pt x="34144" y="58765"/>
                      <a:pt x="36386" y="59448"/>
                      <a:pt x="38206" y="60455"/>
                    </a:cubicBezTo>
                    <a:cubicBezTo>
                      <a:pt x="40026" y="61463"/>
                      <a:pt x="42107" y="63153"/>
                      <a:pt x="43667" y="64160"/>
                    </a:cubicBezTo>
                    <a:cubicBezTo>
                      <a:pt x="45227" y="65168"/>
                      <a:pt x="46690" y="66435"/>
                      <a:pt x="47567" y="66500"/>
                    </a:cubicBezTo>
                    <a:cubicBezTo>
                      <a:pt x="48445" y="66565"/>
                      <a:pt x="48347" y="64550"/>
                      <a:pt x="48932" y="64550"/>
                    </a:cubicBezTo>
                    <a:cubicBezTo>
                      <a:pt x="49517" y="64550"/>
                      <a:pt x="51077" y="65883"/>
                      <a:pt x="51077" y="66500"/>
                    </a:cubicBezTo>
                    <a:cubicBezTo>
                      <a:pt x="51077" y="67118"/>
                      <a:pt x="48444" y="67475"/>
                      <a:pt x="48932" y="68255"/>
                    </a:cubicBezTo>
                    <a:cubicBezTo>
                      <a:pt x="49420" y="69035"/>
                      <a:pt x="52443" y="70076"/>
                      <a:pt x="54003" y="71181"/>
                    </a:cubicBezTo>
                    <a:cubicBezTo>
                      <a:pt x="55563" y="72286"/>
                      <a:pt x="56766" y="73716"/>
                      <a:pt x="58293" y="74886"/>
                    </a:cubicBezTo>
                    <a:cubicBezTo>
                      <a:pt x="59821" y="76056"/>
                      <a:pt x="61966" y="77844"/>
                      <a:pt x="63168" y="78201"/>
                    </a:cubicBezTo>
                    <a:cubicBezTo>
                      <a:pt x="64371" y="78559"/>
                      <a:pt x="64760" y="76869"/>
                      <a:pt x="65508" y="77031"/>
                    </a:cubicBezTo>
                    <a:cubicBezTo>
                      <a:pt x="66256" y="77194"/>
                      <a:pt x="67687" y="78591"/>
                      <a:pt x="67654" y="79176"/>
                    </a:cubicBezTo>
                    <a:cubicBezTo>
                      <a:pt x="67622" y="79761"/>
                      <a:pt x="64923" y="79631"/>
                      <a:pt x="65313" y="80541"/>
                    </a:cubicBezTo>
                    <a:cubicBezTo>
                      <a:pt x="65703" y="81451"/>
                      <a:pt x="68596" y="83173"/>
                      <a:pt x="69994" y="84636"/>
                    </a:cubicBezTo>
                    <a:cubicBezTo>
                      <a:pt x="71392" y="86099"/>
                      <a:pt x="72724" y="89089"/>
                      <a:pt x="73699" y="89317"/>
                    </a:cubicBezTo>
                    <a:cubicBezTo>
                      <a:pt x="74674" y="89545"/>
                      <a:pt x="74869" y="87075"/>
                      <a:pt x="75844" y="86002"/>
                    </a:cubicBezTo>
                    <a:cubicBezTo>
                      <a:pt x="76819" y="84929"/>
                      <a:pt x="78411" y="83629"/>
                      <a:pt x="79549" y="82881"/>
                    </a:cubicBezTo>
                    <a:cubicBezTo>
                      <a:pt x="80687" y="82133"/>
                      <a:pt x="82150" y="81744"/>
                      <a:pt x="82670" y="81516"/>
                    </a:cubicBezTo>
                  </a:path>
                </a:pathLst>
              </a:custGeom>
              <a:noFill/>
              <a:ln cap="flat" cmpd="sng" w="9525">
                <a:solidFill>
                  <a:srgbClr val="8EFF8E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r="5400000" dist="19050">
                  <a:srgbClr val="000000">
                    <a:alpha val="50000"/>
                  </a:srgbClr>
                </a:outerShdw>
              </a:effectLst>
            </p:spPr>
          </p:sp>
          <p:sp>
            <p:nvSpPr>
              <p:cNvPr id="290" name="Google Shape;290;p16"/>
              <p:cNvSpPr/>
              <p:nvPr/>
            </p:nvSpPr>
            <p:spPr>
              <a:xfrm>
                <a:off x="4112012" y="989425"/>
                <a:ext cx="257313" cy="1683049"/>
              </a:xfrm>
              <a:custGeom>
                <a:rect b="b" l="l" r="r" t="t"/>
                <a:pathLst>
                  <a:path extrusionOk="0" h="82140" w="12558">
                    <a:moveTo>
                      <a:pt x="10527" y="81711"/>
                    </a:moveTo>
                    <a:cubicBezTo>
                      <a:pt x="10852" y="81614"/>
                      <a:pt x="12802" y="83011"/>
                      <a:pt x="12477" y="81126"/>
                    </a:cubicBezTo>
                    <a:cubicBezTo>
                      <a:pt x="12152" y="79241"/>
                      <a:pt x="9747" y="72188"/>
                      <a:pt x="8577" y="70400"/>
                    </a:cubicBezTo>
                    <a:cubicBezTo>
                      <a:pt x="7407" y="68612"/>
                      <a:pt x="6041" y="70855"/>
                      <a:pt x="5456" y="70400"/>
                    </a:cubicBezTo>
                    <a:cubicBezTo>
                      <a:pt x="4871" y="69945"/>
                      <a:pt x="4676" y="68158"/>
                      <a:pt x="5066" y="67670"/>
                    </a:cubicBezTo>
                    <a:cubicBezTo>
                      <a:pt x="5456" y="67183"/>
                      <a:pt x="7634" y="68450"/>
                      <a:pt x="7796" y="67475"/>
                    </a:cubicBezTo>
                    <a:cubicBezTo>
                      <a:pt x="7959" y="66500"/>
                      <a:pt x="6464" y="63640"/>
                      <a:pt x="6041" y="61820"/>
                    </a:cubicBezTo>
                    <a:cubicBezTo>
                      <a:pt x="5619" y="60000"/>
                      <a:pt x="5456" y="57854"/>
                      <a:pt x="5261" y="56554"/>
                    </a:cubicBezTo>
                    <a:cubicBezTo>
                      <a:pt x="5066" y="55254"/>
                      <a:pt x="5489" y="54344"/>
                      <a:pt x="4871" y="54019"/>
                    </a:cubicBezTo>
                    <a:cubicBezTo>
                      <a:pt x="4254" y="53694"/>
                      <a:pt x="2141" y="54897"/>
                      <a:pt x="1556" y="54604"/>
                    </a:cubicBezTo>
                    <a:cubicBezTo>
                      <a:pt x="971" y="54312"/>
                      <a:pt x="939" y="52752"/>
                      <a:pt x="1361" y="52264"/>
                    </a:cubicBezTo>
                    <a:cubicBezTo>
                      <a:pt x="1784" y="51777"/>
                      <a:pt x="3669" y="53012"/>
                      <a:pt x="4091" y="51679"/>
                    </a:cubicBezTo>
                    <a:cubicBezTo>
                      <a:pt x="4514" y="50347"/>
                      <a:pt x="3929" y="46739"/>
                      <a:pt x="3896" y="44269"/>
                    </a:cubicBezTo>
                    <a:cubicBezTo>
                      <a:pt x="3864" y="41799"/>
                      <a:pt x="3864" y="38548"/>
                      <a:pt x="3896" y="36858"/>
                    </a:cubicBezTo>
                    <a:cubicBezTo>
                      <a:pt x="3929" y="35168"/>
                      <a:pt x="4676" y="34453"/>
                      <a:pt x="4091" y="34128"/>
                    </a:cubicBezTo>
                    <a:cubicBezTo>
                      <a:pt x="3506" y="33803"/>
                      <a:pt x="971" y="35298"/>
                      <a:pt x="386" y="34908"/>
                    </a:cubicBezTo>
                    <a:cubicBezTo>
                      <a:pt x="-199" y="34518"/>
                      <a:pt x="-69" y="32373"/>
                      <a:pt x="581" y="31788"/>
                    </a:cubicBezTo>
                    <a:cubicBezTo>
                      <a:pt x="1231" y="31203"/>
                      <a:pt x="3604" y="32113"/>
                      <a:pt x="4286" y="31398"/>
                    </a:cubicBezTo>
                    <a:cubicBezTo>
                      <a:pt x="4969" y="30683"/>
                      <a:pt x="4481" y="29317"/>
                      <a:pt x="4676" y="27497"/>
                    </a:cubicBezTo>
                    <a:cubicBezTo>
                      <a:pt x="4871" y="25677"/>
                      <a:pt x="5164" y="22492"/>
                      <a:pt x="5456" y="20477"/>
                    </a:cubicBezTo>
                    <a:cubicBezTo>
                      <a:pt x="5749" y="18462"/>
                      <a:pt x="6269" y="16641"/>
                      <a:pt x="6431" y="15406"/>
                    </a:cubicBezTo>
                    <a:cubicBezTo>
                      <a:pt x="6594" y="14171"/>
                      <a:pt x="6984" y="13489"/>
                      <a:pt x="6431" y="13066"/>
                    </a:cubicBezTo>
                    <a:cubicBezTo>
                      <a:pt x="5879" y="12644"/>
                      <a:pt x="3636" y="13294"/>
                      <a:pt x="3116" y="12871"/>
                    </a:cubicBezTo>
                    <a:cubicBezTo>
                      <a:pt x="2596" y="12449"/>
                      <a:pt x="2661" y="10889"/>
                      <a:pt x="3311" y="10531"/>
                    </a:cubicBezTo>
                    <a:cubicBezTo>
                      <a:pt x="3961" y="10174"/>
                      <a:pt x="5846" y="12481"/>
                      <a:pt x="7016" y="10726"/>
                    </a:cubicBezTo>
                    <a:cubicBezTo>
                      <a:pt x="8186" y="8971"/>
                      <a:pt x="9779" y="1788"/>
                      <a:pt x="10332" y="0"/>
                    </a:cubicBezTo>
                  </a:path>
                </a:pathLst>
              </a:custGeom>
              <a:noFill/>
              <a:ln cap="flat" cmpd="sng" w="9525">
                <a:solidFill>
                  <a:srgbClr val="FFD966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r="5400000" dist="19050">
                  <a:srgbClr val="000000">
                    <a:alpha val="50000"/>
                  </a:srgbClr>
                </a:outerShdw>
              </a:effectLst>
            </p:spPr>
          </p:sp>
          <p:sp>
            <p:nvSpPr>
              <p:cNvPr id="291" name="Google Shape;291;p16"/>
              <p:cNvSpPr/>
              <p:nvPr/>
            </p:nvSpPr>
            <p:spPr>
              <a:xfrm rot="-1727682">
                <a:off x="4443102" y="2887277"/>
                <a:ext cx="327608" cy="391367"/>
              </a:xfrm>
              <a:prstGeom prst="ellipse">
                <a:avLst/>
              </a:prstGeom>
              <a:noFill/>
              <a:ln cap="flat" cmpd="sng" w="9525">
                <a:solidFill>
                  <a:srgbClr val="00FF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28575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16"/>
              <p:cNvSpPr/>
              <p:nvPr/>
            </p:nvSpPr>
            <p:spPr>
              <a:xfrm>
                <a:off x="4579417" y="2971233"/>
                <a:ext cx="67800" cy="67800"/>
              </a:xfrm>
              <a:prstGeom prst="flowChartConnector">
                <a:avLst/>
              </a:prstGeom>
              <a:solidFill>
                <a:srgbClr val="00FFFF"/>
              </a:solidFill>
              <a:ln cap="flat" cmpd="sng" w="19050">
                <a:solidFill>
                  <a:srgbClr val="00FF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28575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16"/>
              <p:cNvSpPr/>
              <p:nvPr/>
            </p:nvSpPr>
            <p:spPr>
              <a:xfrm>
                <a:off x="4329325" y="749988"/>
                <a:ext cx="67450" cy="254350"/>
              </a:xfrm>
              <a:custGeom>
                <a:rect b="b" l="l" r="r" t="t"/>
                <a:pathLst>
                  <a:path extrusionOk="0" h="10174" w="2698">
                    <a:moveTo>
                      <a:pt x="0" y="9784"/>
                    </a:moveTo>
                    <a:cubicBezTo>
                      <a:pt x="423" y="8159"/>
                      <a:pt x="2210" y="-32"/>
                      <a:pt x="2535" y="33"/>
                    </a:cubicBezTo>
                    <a:cubicBezTo>
                      <a:pt x="2860" y="98"/>
                      <a:pt x="2048" y="8484"/>
                      <a:pt x="1950" y="10174"/>
                    </a:cubicBezTo>
                  </a:path>
                </a:pathLst>
              </a:custGeom>
              <a:noFill/>
              <a:ln cap="flat" cmpd="sng" w="9525">
                <a:solidFill>
                  <a:srgbClr val="FFD966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r="5400000" dist="19050">
                  <a:srgbClr val="000000">
                    <a:alpha val="50000"/>
                  </a:srgbClr>
                </a:outerShdw>
              </a:effectLst>
            </p:spPr>
          </p:sp>
        </p:grpSp>
        <p:grpSp>
          <p:nvGrpSpPr>
            <p:cNvPr id="294" name="Google Shape;294;p16"/>
            <p:cNvGrpSpPr/>
            <p:nvPr/>
          </p:nvGrpSpPr>
          <p:grpSpPr>
            <a:xfrm>
              <a:off x="102374" y="67998"/>
              <a:ext cx="4928590" cy="2593858"/>
              <a:chOff x="102375" y="68012"/>
              <a:chExt cx="5205524" cy="2624300"/>
            </a:xfrm>
          </p:grpSpPr>
          <p:sp>
            <p:nvSpPr>
              <p:cNvPr id="295" name="Google Shape;295;p16"/>
              <p:cNvSpPr/>
              <p:nvPr/>
            </p:nvSpPr>
            <p:spPr>
              <a:xfrm>
                <a:off x="2262888" y="68012"/>
                <a:ext cx="1007100" cy="674400"/>
              </a:xfrm>
              <a:prstGeom prst="roundRect">
                <a:avLst>
                  <a:gd fmla="val 16667" name="adj"/>
                </a:avLst>
              </a:prstGeom>
              <a:solidFill>
                <a:srgbClr val="9FC5E8"/>
              </a:solidFill>
              <a:ln cap="flat" cmpd="sng" w="9525">
                <a:solidFill>
                  <a:srgbClr val="3D85C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16"/>
              <p:cNvSpPr/>
              <p:nvPr/>
            </p:nvSpPr>
            <p:spPr>
              <a:xfrm>
                <a:off x="3281854" y="68012"/>
                <a:ext cx="1007100" cy="674400"/>
              </a:xfrm>
              <a:prstGeom prst="roundRect">
                <a:avLst>
                  <a:gd fmla="val 16667" name="adj"/>
                </a:avLst>
              </a:prstGeom>
              <a:solidFill>
                <a:srgbClr val="9FC5E8"/>
              </a:solidFill>
              <a:ln cap="flat" cmpd="sng" w="9525">
                <a:solidFill>
                  <a:srgbClr val="3D85C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16"/>
              <p:cNvSpPr/>
              <p:nvPr/>
            </p:nvSpPr>
            <p:spPr>
              <a:xfrm>
                <a:off x="819025" y="763026"/>
                <a:ext cx="1432200" cy="338700"/>
              </a:xfrm>
              <a:prstGeom prst="roundRect">
                <a:avLst>
                  <a:gd fmla="val 16667" name="adj"/>
                </a:avLst>
              </a:prstGeom>
              <a:solidFill>
                <a:srgbClr val="9FC5E8"/>
              </a:solidFill>
              <a:ln cap="flat" cmpd="sng" w="9525">
                <a:solidFill>
                  <a:srgbClr val="3D85C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>
                    <a:solidFill>
                      <a:srgbClr val="0B5394"/>
                    </a:solidFill>
                    <a:latin typeface="Nunito Black"/>
                    <a:ea typeface="Nunito Black"/>
                    <a:cs typeface="Nunito Black"/>
                    <a:sym typeface="Nunito Black"/>
                  </a:rPr>
                  <a:t>MB</a:t>
                </a:r>
                <a:r>
                  <a:rPr lang="fr">
                    <a:solidFill>
                      <a:srgbClr val="0B5394"/>
                    </a:solidFill>
                    <a:latin typeface="Nunito Black"/>
                    <a:ea typeface="Nunito Black"/>
                    <a:cs typeface="Nunito Black"/>
                    <a:sym typeface="Nunito Black"/>
                  </a:rPr>
                  <a:t> 1</a:t>
                </a:r>
                <a:endParaRPr>
                  <a:solidFill>
                    <a:srgbClr val="0B5394"/>
                  </a:solidFill>
                  <a:latin typeface="Nunito Black"/>
                  <a:ea typeface="Nunito Black"/>
                  <a:cs typeface="Nunito Black"/>
                  <a:sym typeface="Nunito Black"/>
                </a:endParaRPr>
              </a:p>
            </p:txBody>
          </p:sp>
          <p:sp>
            <p:nvSpPr>
              <p:cNvPr id="298" name="Google Shape;298;p16"/>
              <p:cNvSpPr/>
              <p:nvPr/>
            </p:nvSpPr>
            <p:spPr>
              <a:xfrm>
                <a:off x="2263033" y="763007"/>
                <a:ext cx="1007100" cy="338700"/>
              </a:xfrm>
              <a:prstGeom prst="roundRect">
                <a:avLst>
                  <a:gd fmla="val 16667" name="adj"/>
                </a:avLst>
              </a:prstGeom>
              <a:solidFill>
                <a:srgbClr val="9FC5E8"/>
              </a:solidFill>
              <a:ln cap="flat" cmpd="sng" w="9525">
                <a:solidFill>
                  <a:srgbClr val="3D85C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16"/>
              <p:cNvSpPr/>
              <p:nvPr/>
            </p:nvSpPr>
            <p:spPr>
              <a:xfrm>
                <a:off x="3281924" y="763007"/>
                <a:ext cx="1007100" cy="338700"/>
              </a:xfrm>
              <a:prstGeom prst="roundRect">
                <a:avLst>
                  <a:gd fmla="val 16667" name="adj"/>
                </a:avLst>
              </a:prstGeom>
              <a:solidFill>
                <a:srgbClr val="9FC5E8"/>
              </a:solidFill>
              <a:ln cap="flat" cmpd="sng" w="9525">
                <a:solidFill>
                  <a:srgbClr val="3D85C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00" name="Google Shape;300;p16"/>
              <p:cNvGrpSpPr/>
              <p:nvPr/>
            </p:nvGrpSpPr>
            <p:grpSpPr>
              <a:xfrm>
                <a:off x="3547319" y="170296"/>
                <a:ext cx="497364" cy="469846"/>
                <a:chOff x="1803875" y="619784"/>
                <a:chExt cx="4468675" cy="4221441"/>
              </a:xfrm>
            </p:grpSpPr>
            <p:sp>
              <p:nvSpPr>
                <p:cNvPr id="301" name="Google Shape;301;p16"/>
                <p:cNvSpPr/>
                <p:nvPr/>
              </p:nvSpPr>
              <p:spPr>
                <a:xfrm>
                  <a:off x="1808750" y="1133180"/>
                  <a:ext cx="1824625" cy="1884675"/>
                </a:xfrm>
                <a:custGeom>
                  <a:rect b="b" l="l" r="r" t="t"/>
                  <a:pathLst>
                    <a:path extrusionOk="0" h="75387" w="72985">
                      <a:moveTo>
                        <a:pt x="0" y="75387"/>
                      </a:moveTo>
                      <a:cubicBezTo>
                        <a:pt x="780" y="74217"/>
                        <a:pt x="2958" y="70934"/>
                        <a:pt x="4681" y="68366"/>
                      </a:cubicBezTo>
                      <a:cubicBezTo>
                        <a:pt x="6404" y="65798"/>
                        <a:pt x="8744" y="62646"/>
                        <a:pt x="10336" y="59981"/>
                      </a:cubicBezTo>
                      <a:cubicBezTo>
                        <a:pt x="11929" y="57316"/>
                        <a:pt x="13033" y="55203"/>
                        <a:pt x="14236" y="52375"/>
                      </a:cubicBezTo>
                      <a:cubicBezTo>
                        <a:pt x="15439" y="49547"/>
                        <a:pt x="16447" y="46069"/>
                        <a:pt x="17552" y="43014"/>
                      </a:cubicBezTo>
                      <a:cubicBezTo>
                        <a:pt x="18657" y="39959"/>
                        <a:pt x="19502" y="37652"/>
                        <a:pt x="20867" y="34044"/>
                      </a:cubicBezTo>
                      <a:cubicBezTo>
                        <a:pt x="22232" y="30436"/>
                        <a:pt x="24084" y="25041"/>
                        <a:pt x="25742" y="21368"/>
                      </a:cubicBezTo>
                      <a:cubicBezTo>
                        <a:pt x="27400" y="17695"/>
                        <a:pt x="28960" y="14835"/>
                        <a:pt x="30813" y="12007"/>
                      </a:cubicBezTo>
                      <a:cubicBezTo>
                        <a:pt x="32666" y="9179"/>
                        <a:pt x="34583" y="6352"/>
                        <a:pt x="36858" y="4402"/>
                      </a:cubicBezTo>
                      <a:cubicBezTo>
                        <a:pt x="39133" y="2452"/>
                        <a:pt x="41896" y="924"/>
                        <a:pt x="44464" y="306"/>
                      </a:cubicBezTo>
                      <a:cubicBezTo>
                        <a:pt x="47032" y="-312"/>
                        <a:pt x="50022" y="176"/>
                        <a:pt x="52264" y="696"/>
                      </a:cubicBezTo>
                      <a:cubicBezTo>
                        <a:pt x="54507" y="1216"/>
                        <a:pt x="55774" y="2289"/>
                        <a:pt x="57919" y="3427"/>
                      </a:cubicBezTo>
                      <a:cubicBezTo>
                        <a:pt x="60064" y="4565"/>
                        <a:pt x="63217" y="6385"/>
                        <a:pt x="65135" y="7522"/>
                      </a:cubicBezTo>
                      <a:cubicBezTo>
                        <a:pt x="67053" y="8660"/>
                        <a:pt x="68157" y="9407"/>
                        <a:pt x="69425" y="10252"/>
                      </a:cubicBezTo>
                      <a:cubicBezTo>
                        <a:pt x="70693" y="11097"/>
                        <a:pt x="72384" y="11552"/>
                        <a:pt x="72741" y="12592"/>
                      </a:cubicBezTo>
                      <a:cubicBezTo>
                        <a:pt x="73099" y="13632"/>
                        <a:pt x="73000" y="15485"/>
                        <a:pt x="71570" y="16493"/>
                      </a:cubicBezTo>
                      <a:cubicBezTo>
                        <a:pt x="70140" y="17501"/>
                        <a:pt x="66598" y="17468"/>
                        <a:pt x="64160" y="18638"/>
                      </a:cubicBezTo>
                      <a:cubicBezTo>
                        <a:pt x="61722" y="19808"/>
                        <a:pt x="59187" y="21335"/>
                        <a:pt x="56944" y="23513"/>
                      </a:cubicBezTo>
                      <a:cubicBezTo>
                        <a:pt x="54701" y="25691"/>
                        <a:pt x="52622" y="28811"/>
                        <a:pt x="50704" y="31704"/>
                      </a:cubicBezTo>
                      <a:cubicBezTo>
                        <a:pt x="48787" y="34597"/>
                        <a:pt x="46739" y="37716"/>
                        <a:pt x="45439" y="40869"/>
                      </a:cubicBezTo>
                      <a:cubicBezTo>
                        <a:pt x="44139" y="44022"/>
                        <a:pt x="43683" y="47630"/>
                        <a:pt x="42903" y="50620"/>
                      </a:cubicBezTo>
                      <a:cubicBezTo>
                        <a:pt x="42123" y="53610"/>
                        <a:pt x="41376" y="56373"/>
                        <a:pt x="40758" y="58811"/>
                      </a:cubicBezTo>
                      <a:cubicBezTo>
                        <a:pt x="40141" y="61249"/>
                        <a:pt x="39556" y="63361"/>
                        <a:pt x="39198" y="65246"/>
                      </a:cubicBezTo>
                      <a:cubicBezTo>
                        <a:pt x="38841" y="67131"/>
                        <a:pt x="38548" y="68723"/>
                        <a:pt x="38613" y="70121"/>
                      </a:cubicBezTo>
                      <a:cubicBezTo>
                        <a:pt x="38678" y="71519"/>
                        <a:pt x="39296" y="74217"/>
                        <a:pt x="39588" y="73632"/>
                      </a:cubicBezTo>
                      <a:cubicBezTo>
                        <a:pt x="39881" y="73047"/>
                        <a:pt x="39946" y="67034"/>
                        <a:pt x="40368" y="66611"/>
                      </a:cubicBezTo>
                      <a:cubicBezTo>
                        <a:pt x="40791" y="66188"/>
                        <a:pt x="41961" y="71454"/>
                        <a:pt x="42123" y="71096"/>
                      </a:cubicBezTo>
                      <a:cubicBezTo>
                        <a:pt x="42286" y="70739"/>
                        <a:pt x="41278" y="66091"/>
                        <a:pt x="41343" y="64466"/>
                      </a:cubicBezTo>
                      <a:cubicBezTo>
                        <a:pt x="41408" y="62841"/>
                        <a:pt x="42025" y="60794"/>
                        <a:pt x="42513" y="61346"/>
                      </a:cubicBezTo>
                      <a:cubicBezTo>
                        <a:pt x="43001" y="61899"/>
                        <a:pt x="44139" y="68106"/>
                        <a:pt x="44269" y="67781"/>
                      </a:cubicBezTo>
                      <a:cubicBezTo>
                        <a:pt x="44399" y="67456"/>
                        <a:pt x="43456" y="60794"/>
                        <a:pt x="43293" y="59396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FFD966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</p:sp>
            <p:sp>
              <p:nvSpPr>
                <p:cNvPr id="302" name="Google Shape;302;p16"/>
                <p:cNvSpPr/>
                <p:nvPr/>
              </p:nvSpPr>
              <p:spPr>
                <a:xfrm>
                  <a:off x="1803875" y="619784"/>
                  <a:ext cx="4468675" cy="3746050"/>
                </a:xfrm>
                <a:custGeom>
                  <a:rect b="b" l="l" r="r" t="t"/>
                  <a:pathLst>
                    <a:path extrusionOk="0" h="149842" w="178747">
                      <a:moveTo>
                        <a:pt x="43488" y="79737"/>
                      </a:moveTo>
                      <a:cubicBezTo>
                        <a:pt x="43943" y="78859"/>
                        <a:pt x="45406" y="76811"/>
                        <a:pt x="46219" y="74471"/>
                      </a:cubicBezTo>
                      <a:cubicBezTo>
                        <a:pt x="47032" y="72131"/>
                        <a:pt x="47389" y="68654"/>
                        <a:pt x="48364" y="65696"/>
                      </a:cubicBezTo>
                      <a:cubicBezTo>
                        <a:pt x="49339" y="62738"/>
                        <a:pt x="50216" y="59553"/>
                        <a:pt x="52069" y="56725"/>
                      </a:cubicBezTo>
                      <a:cubicBezTo>
                        <a:pt x="53922" y="53897"/>
                        <a:pt x="57010" y="50744"/>
                        <a:pt x="59480" y="48729"/>
                      </a:cubicBezTo>
                      <a:cubicBezTo>
                        <a:pt x="61950" y="46714"/>
                        <a:pt x="65005" y="45642"/>
                        <a:pt x="66890" y="44634"/>
                      </a:cubicBezTo>
                      <a:cubicBezTo>
                        <a:pt x="68775" y="43627"/>
                        <a:pt x="70108" y="42489"/>
                        <a:pt x="70790" y="42684"/>
                      </a:cubicBezTo>
                      <a:cubicBezTo>
                        <a:pt x="71473" y="42879"/>
                        <a:pt x="70953" y="44341"/>
                        <a:pt x="70985" y="45804"/>
                      </a:cubicBezTo>
                      <a:cubicBezTo>
                        <a:pt x="71018" y="47267"/>
                        <a:pt x="70985" y="49900"/>
                        <a:pt x="70985" y="51460"/>
                      </a:cubicBezTo>
                      <a:cubicBezTo>
                        <a:pt x="70985" y="53020"/>
                        <a:pt x="71538" y="53865"/>
                        <a:pt x="70985" y="55165"/>
                      </a:cubicBezTo>
                      <a:cubicBezTo>
                        <a:pt x="70433" y="56465"/>
                        <a:pt x="68905" y="57667"/>
                        <a:pt x="67670" y="59260"/>
                      </a:cubicBezTo>
                      <a:cubicBezTo>
                        <a:pt x="66435" y="60853"/>
                        <a:pt x="64648" y="63128"/>
                        <a:pt x="63575" y="64721"/>
                      </a:cubicBezTo>
                      <a:cubicBezTo>
                        <a:pt x="62503" y="66314"/>
                        <a:pt x="61788" y="66931"/>
                        <a:pt x="61235" y="68816"/>
                      </a:cubicBezTo>
                      <a:cubicBezTo>
                        <a:pt x="60683" y="70701"/>
                        <a:pt x="60423" y="73268"/>
                        <a:pt x="60260" y="76031"/>
                      </a:cubicBezTo>
                      <a:cubicBezTo>
                        <a:pt x="60098" y="78794"/>
                        <a:pt x="60130" y="82467"/>
                        <a:pt x="60260" y="85392"/>
                      </a:cubicBezTo>
                      <a:cubicBezTo>
                        <a:pt x="60390" y="88317"/>
                        <a:pt x="60813" y="91145"/>
                        <a:pt x="61040" y="93583"/>
                      </a:cubicBezTo>
                      <a:cubicBezTo>
                        <a:pt x="61268" y="96021"/>
                        <a:pt x="61268" y="97873"/>
                        <a:pt x="61625" y="100018"/>
                      </a:cubicBezTo>
                      <a:cubicBezTo>
                        <a:pt x="61983" y="102163"/>
                        <a:pt x="62438" y="104471"/>
                        <a:pt x="63185" y="106454"/>
                      </a:cubicBezTo>
                      <a:cubicBezTo>
                        <a:pt x="63933" y="108437"/>
                        <a:pt x="66110" y="112467"/>
                        <a:pt x="66110" y="111914"/>
                      </a:cubicBezTo>
                      <a:cubicBezTo>
                        <a:pt x="66110" y="111361"/>
                        <a:pt x="63153" y="103853"/>
                        <a:pt x="63185" y="103138"/>
                      </a:cubicBezTo>
                      <a:cubicBezTo>
                        <a:pt x="63218" y="102423"/>
                        <a:pt x="66078" y="107754"/>
                        <a:pt x="66305" y="107624"/>
                      </a:cubicBezTo>
                      <a:cubicBezTo>
                        <a:pt x="66533" y="107494"/>
                        <a:pt x="64388" y="102943"/>
                        <a:pt x="64550" y="102358"/>
                      </a:cubicBezTo>
                      <a:cubicBezTo>
                        <a:pt x="64713" y="101773"/>
                        <a:pt x="67378" y="104666"/>
                        <a:pt x="67280" y="104113"/>
                      </a:cubicBezTo>
                      <a:cubicBezTo>
                        <a:pt x="67183" y="103561"/>
                        <a:pt x="64518" y="100571"/>
                        <a:pt x="63965" y="99043"/>
                      </a:cubicBezTo>
                      <a:cubicBezTo>
                        <a:pt x="63413" y="97516"/>
                        <a:pt x="63250" y="94688"/>
                        <a:pt x="63965" y="94948"/>
                      </a:cubicBezTo>
                      <a:cubicBezTo>
                        <a:pt x="64680" y="95208"/>
                        <a:pt x="68255" y="100928"/>
                        <a:pt x="68255" y="100603"/>
                      </a:cubicBezTo>
                      <a:cubicBezTo>
                        <a:pt x="68255" y="100278"/>
                        <a:pt x="64680" y="96313"/>
                        <a:pt x="63965" y="92998"/>
                      </a:cubicBezTo>
                      <a:cubicBezTo>
                        <a:pt x="63250" y="89683"/>
                        <a:pt x="63835" y="83897"/>
                        <a:pt x="63965" y="80712"/>
                      </a:cubicBezTo>
                      <a:cubicBezTo>
                        <a:pt x="64095" y="77527"/>
                        <a:pt x="64128" y="76259"/>
                        <a:pt x="64745" y="73886"/>
                      </a:cubicBezTo>
                      <a:cubicBezTo>
                        <a:pt x="65363" y="71513"/>
                        <a:pt x="66598" y="68816"/>
                        <a:pt x="67670" y="66476"/>
                      </a:cubicBezTo>
                      <a:cubicBezTo>
                        <a:pt x="68743" y="64136"/>
                        <a:pt x="70400" y="60105"/>
                        <a:pt x="71180" y="59845"/>
                      </a:cubicBezTo>
                      <a:cubicBezTo>
                        <a:pt x="71960" y="59585"/>
                        <a:pt x="72026" y="62381"/>
                        <a:pt x="72351" y="64916"/>
                      </a:cubicBezTo>
                      <a:cubicBezTo>
                        <a:pt x="72676" y="67451"/>
                        <a:pt x="72514" y="71156"/>
                        <a:pt x="73131" y="75056"/>
                      </a:cubicBezTo>
                      <a:cubicBezTo>
                        <a:pt x="73749" y="78956"/>
                        <a:pt x="74756" y="84157"/>
                        <a:pt x="76056" y="88317"/>
                      </a:cubicBezTo>
                      <a:cubicBezTo>
                        <a:pt x="77356" y="92477"/>
                        <a:pt x="79241" y="96540"/>
                        <a:pt x="80931" y="100018"/>
                      </a:cubicBezTo>
                      <a:cubicBezTo>
                        <a:pt x="82621" y="103496"/>
                        <a:pt x="84214" y="105706"/>
                        <a:pt x="86197" y="109184"/>
                      </a:cubicBezTo>
                      <a:cubicBezTo>
                        <a:pt x="88180" y="112662"/>
                        <a:pt x="91040" y="117440"/>
                        <a:pt x="92827" y="120885"/>
                      </a:cubicBezTo>
                      <a:cubicBezTo>
                        <a:pt x="94615" y="124330"/>
                        <a:pt x="95850" y="126475"/>
                        <a:pt x="96922" y="129855"/>
                      </a:cubicBezTo>
                      <a:cubicBezTo>
                        <a:pt x="97995" y="133235"/>
                        <a:pt x="99230" y="137883"/>
                        <a:pt x="99262" y="141166"/>
                      </a:cubicBezTo>
                      <a:cubicBezTo>
                        <a:pt x="99295" y="144449"/>
                        <a:pt x="96532" y="148512"/>
                        <a:pt x="97117" y="149552"/>
                      </a:cubicBezTo>
                      <a:cubicBezTo>
                        <a:pt x="97702" y="150592"/>
                        <a:pt x="100855" y="148480"/>
                        <a:pt x="102773" y="147407"/>
                      </a:cubicBezTo>
                      <a:cubicBezTo>
                        <a:pt x="104691" y="146334"/>
                        <a:pt x="106445" y="143701"/>
                        <a:pt x="108623" y="143116"/>
                      </a:cubicBezTo>
                      <a:cubicBezTo>
                        <a:pt x="110801" y="142531"/>
                        <a:pt x="113759" y="143961"/>
                        <a:pt x="115839" y="143896"/>
                      </a:cubicBezTo>
                      <a:cubicBezTo>
                        <a:pt x="117919" y="143831"/>
                        <a:pt x="120389" y="143701"/>
                        <a:pt x="121104" y="142726"/>
                      </a:cubicBezTo>
                      <a:cubicBezTo>
                        <a:pt x="121819" y="141751"/>
                        <a:pt x="121104" y="139671"/>
                        <a:pt x="120129" y="138046"/>
                      </a:cubicBezTo>
                      <a:cubicBezTo>
                        <a:pt x="119154" y="136421"/>
                        <a:pt x="116652" y="134764"/>
                        <a:pt x="115254" y="132976"/>
                      </a:cubicBezTo>
                      <a:cubicBezTo>
                        <a:pt x="113856" y="131188"/>
                        <a:pt x="112361" y="130083"/>
                        <a:pt x="111743" y="127320"/>
                      </a:cubicBezTo>
                      <a:cubicBezTo>
                        <a:pt x="111125" y="124557"/>
                        <a:pt x="111353" y="121079"/>
                        <a:pt x="111548" y="116399"/>
                      </a:cubicBezTo>
                      <a:cubicBezTo>
                        <a:pt x="111743" y="111719"/>
                        <a:pt x="112653" y="104438"/>
                        <a:pt x="112913" y="99238"/>
                      </a:cubicBezTo>
                      <a:cubicBezTo>
                        <a:pt x="113173" y="94038"/>
                        <a:pt x="113239" y="89812"/>
                        <a:pt x="113109" y="85197"/>
                      </a:cubicBezTo>
                      <a:cubicBezTo>
                        <a:pt x="112979" y="80582"/>
                        <a:pt x="112751" y="76129"/>
                        <a:pt x="112133" y="71546"/>
                      </a:cubicBezTo>
                      <a:cubicBezTo>
                        <a:pt x="111515" y="66963"/>
                        <a:pt x="110151" y="61015"/>
                        <a:pt x="109403" y="57700"/>
                      </a:cubicBezTo>
                      <a:cubicBezTo>
                        <a:pt x="108656" y="54385"/>
                        <a:pt x="106998" y="52240"/>
                        <a:pt x="107648" y="51655"/>
                      </a:cubicBezTo>
                      <a:cubicBezTo>
                        <a:pt x="108298" y="51070"/>
                        <a:pt x="111386" y="52955"/>
                        <a:pt x="113304" y="54190"/>
                      </a:cubicBezTo>
                      <a:cubicBezTo>
                        <a:pt x="115222" y="55425"/>
                        <a:pt x="117497" y="57212"/>
                        <a:pt x="119154" y="59065"/>
                      </a:cubicBezTo>
                      <a:cubicBezTo>
                        <a:pt x="120812" y="60918"/>
                        <a:pt x="122112" y="62641"/>
                        <a:pt x="123249" y="65306"/>
                      </a:cubicBezTo>
                      <a:cubicBezTo>
                        <a:pt x="124387" y="67971"/>
                        <a:pt x="125264" y="72196"/>
                        <a:pt x="125979" y="75056"/>
                      </a:cubicBezTo>
                      <a:cubicBezTo>
                        <a:pt x="126694" y="77916"/>
                        <a:pt x="127508" y="80029"/>
                        <a:pt x="127540" y="82467"/>
                      </a:cubicBezTo>
                      <a:cubicBezTo>
                        <a:pt x="127573" y="84905"/>
                        <a:pt x="125979" y="89325"/>
                        <a:pt x="126174" y="89682"/>
                      </a:cubicBezTo>
                      <a:cubicBezTo>
                        <a:pt x="126369" y="90040"/>
                        <a:pt x="128157" y="84937"/>
                        <a:pt x="128710" y="84612"/>
                      </a:cubicBezTo>
                      <a:cubicBezTo>
                        <a:pt x="129263" y="84287"/>
                        <a:pt x="129588" y="86042"/>
                        <a:pt x="129490" y="87732"/>
                      </a:cubicBezTo>
                      <a:cubicBezTo>
                        <a:pt x="129393" y="89422"/>
                        <a:pt x="127930" y="94591"/>
                        <a:pt x="128125" y="94753"/>
                      </a:cubicBezTo>
                      <a:cubicBezTo>
                        <a:pt x="128320" y="94916"/>
                        <a:pt x="130238" y="88512"/>
                        <a:pt x="130660" y="88707"/>
                      </a:cubicBezTo>
                      <a:cubicBezTo>
                        <a:pt x="131083" y="88902"/>
                        <a:pt x="130368" y="93973"/>
                        <a:pt x="130660" y="95923"/>
                      </a:cubicBezTo>
                      <a:cubicBezTo>
                        <a:pt x="130953" y="97873"/>
                        <a:pt x="132253" y="100538"/>
                        <a:pt x="132415" y="100408"/>
                      </a:cubicBezTo>
                      <a:cubicBezTo>
                        <a:pt x="132578" y="100278"/>
                        <a:pt x="131603" y="96898"/>
                        <a:pt x="131635" y="95143"/>
                      </a:cubicBezTo>
                      <a:cubicBezTo>
                        <a:pt x="131668" y="93388"/>
                        <a:pt x="132773" y="91990"/>
                        <a:pt x="132610" y="89877"/>
                      </a:cubicBezTo>
                      <a:cubicBezTo>
                        <a:pt x="132448" y="87764"/>
                        <a:pt x="131505" y="85880"/>
                        <a:pt x="130660" y="82467"/>
                      </a:cubicBezTo>
                      <a:cubicBezTo>
                        <a:pt x="129815" y="79054"/>
                        <a:pt x="128678" y="73399"/>
                        <a:pt x="127540" y="69401"/>
                      </a:cubicBezTo>
                      <a:cubicBezTo>
                        <a:pt x="126402" y="65403"/>
                        <a:pt x="125232" y="61405"/>
                        <a:pt x="123834" y="58480"/>
                      </a:cubicBezTo>
                      <a:cubicBezTo>
                        <a:pt x="122436" y="55555"/>
                        <a:pt x="121137" y="53605"/>
                        <a:pt x="119154" y="51850"/>
                      </a:cubicBezTo>
                      <a:cubicBezTo>
                        <a:pt x="117171" y="50095"/>
                        <a:pt x="114083" y="48762"/>
                        <a:pt x="111938" y="47949"/>
                      </a:cubicBezTo>
                      <a:cubicBezTo>
                        <a:pt x="109793" y="47136"/>
                        <a:pt x="107453" y="47592"/>
                        <a:pt x="106283" y="46974"/>
                      </a:cubicBezTo>
                      <a:cubicBezTo>
                        <a:pt x="105113" y="46357"/>
                        <a:pt x="105536" y="45609"/>
                        <a:pt x="104918" y="44244"/>
                      </a:cubicBezTo>
                      <a:cubicBezTo>
                        <a:pt x="104301" y="42879"/>
                        <a:pt x="103196" y="40182"/>
                        <a:pt x="102578" y="38784"/>
                      </a:cubicBezTo>
                      <a:cubicBezTo>
                        <a:pt x="101961" y="37386"/>
                        <a:pt x="100661" y="36411"/>
                        <a:pt x="101213" y="35858"/>
                      </a:cubicBezTo>
                      <a:cubicBezTo>
                        <a:pt x="101766" y="35305"/>
                        <a:pt x="104008" y="35403"/>
                        <a:pt x="105893" y="35468"/>
                      </a:cubicBezTo>
                      <a:cubicBezTo>
                        <a:pt x="107778" y="35533"/>
                        <a:pt x="110410" y="35793"/>
                        <a:pt x="112523" y="36248"/>
                      </a:cubicBezTo>
                      <a:cubicBezTo>
                        <a:pt x="114636" y="36703"/>
                        <a:pt x="116684" y="37256"/>
                        <a:pt x="118569" y="38199"/>
                      </a:cubicBezTo>
                      <a:cubicBezTo>
                        <a:pt x="120454" y="39142"/>
                        <a:pt x="122144" y="40474"/>
                        <a:pt x="123834" y="41904"/>
                      </a:cubicBezTo>
                      <a:cubicBezTo>
                        <a:pt x="125524" y="43334"/>
                        <a:pt x="127150" y="45154"/>
                        <a:pt x="128710" y="46779"/>
                      </a:cubicBezTo>
                      <a:cubicBezTo>
                        <a:pt x="130270" y="48404"/>
                        <a:pt x="131863" y="50225"/>
                        <a:pt x="133195" y="51655"/>
                      </a:cubicBezTo>
                      <a:cubicBezTo>
                        <a:pt x="134528" y="53085"/>
                        <a:pt x="136120" y="54320"/>
                        <a:pt x="136705" y="55360"/>
                      </a:cubicBezTo>
                      <a:cubicBezTo>
                        <a:pt x="137290" y="56400"/>
                        <a:pt x="136413" y="56823"/>
                        <a:pt x="136705" y="57895"/>
                      </a:cubicBezTo>
                      <a:cubicBezTo>
                        <a:pt x="136998" y="58968"/>
                        <a:pt x="138135" y="60527"/>
                        <a:pt x="138460" y="61795"/>
                      </a:cubicBezTo>
                      <a:cubicBezTo>
                        <a:pt x="138785" y="63063"/>
                        <a:pt x="138460" y="65631"/>
                        <a:pt x="138655" y="65501"/>
                      </a:cubicBezTo>
                      <a:cubicBezTo>
                        <a:pt x="138850" y="65371"/>
                        <a:pt x="139663" y="62348"/>
                        <a:pt x="139630" y="61015"/>
                      </a:cubicBezTo>
                      <a:cubicBezTo>
                        <a:pt x="139598" y="59682"/>
                        <a:pt x="138297" y="57505"/>
                        <a:pt x="138460" y="57505"/>
                      </a:cubicBezTo>
                      <a:cubicBezTo>
                        <a:pt x="138623" y="57505"/>
                        <a:pt x="140346" y="59520"/>
                        <a:pt x="140606" y="61015"/>
                      </a:cubicBezTo>
                      <a:cubicBezTo>
                        <a:pt x="140866" y="62510"/>
                        <a:pt x="139793" y="66314"/>
                        <a:pt x="140020" y="66476"/>
                      </a:cubicBezTo>
                      <a:cubicBezTo>
                        <a:pt x="140248" y="66639"/>
                        <a:pt x="141288" y="62348"/>
                        <a:pt x="141971" y="61990"/>
                      </a:cubicBezTo>
                      <a:cubicBezTo>
                        <a:pt x="142654" y="61632"/>
                        <a:pt x="143596" y="63095"/>
                        <a:pt x="144116" y="64330"/>
                      </a:cubicBezTo>
                      <a:cubicBezTo>
                        <a:pt x="144636" y="65565"/>
                        <a:pt x="144701" y="67808"/>
                        <a:pt x="145091" y="69401"/>
                      </a:cubicBezTo>
                      <a:cubicBezTo>
                        <a:pt x="145481" y="70994"/>
                        <a:pt x="146424" y="74861"/>
                        <a:pt x="146456" y="73886"/>
                      </a:cubicBezTo>
                      <a:cubicBezTo>
                        <a:pt x="146489" y="72911"/>
                        <a:pt x="145936" y="66020"/>
                        <a:pt x="145286" y="63550"/>
                      </a:cubicBezTo>
                      <a:cubicBezTo>
                        <a:pt x="144636" y="61080"/>
                        <a:pt x="143694" y="60983"/>
                        <a:pt x="142556" y="59065"/>
                      </a:cubicBezTo>
                      <a:cubicBezTo>
                        <a:pt x="141418" y="57148"/>
                        <a:pt x="139923" y="54353"/>
                        <a:pt x="138460" y="52045"/>
                      </a:cubicBezTo>
                      <a:cubicBezTo>
                        <a:pt x="136997" y="49737"/>
                        <a:pt x="135470" y="47267"/>
                        <a:pt x="133780" y="45219"/>
                      </a:cubicBezTo>
                      <a:cubicBezTo>
                        <a:pt x="132090" y="43171"/>
                        <a:pt x="130498" y="41579"/>
                        <a:pt x="128320" y="39759"/>
                      </a:cubicBezTo>
                      <a:cubicBezTo>
                        <a:pt x="126142" y="37939"/>
                        <a:pt x="123282" y="35533"/>
                        <a:pt x="120714" y="34298"/>
                      </a:cubicBezTo>
                      <a:cubicBezTo>
                        <a:pt x="118146" y="33063"/>
                        <a:pt x="115578" y="32673"/>
                        <a:pt x="112913" y="32348"/>
                      </a:cubicBezTo>
                      <a:cubicBezTo>
                        <a:pt x="110248" y="32023"/>
                        <a:pt x="107031" y="32348"/>
                        <a:pt x="104723" y="32348"/>
                      </a:cubicBezTo>
                      <a:cubicBezTo>
                        <a:pt x="102415" y="32348"/>
                        <a:pt x="100237" y="32901"/>
                        <a:pt x="99067" y="32348"/>
                      </a:cubicBezTo>
                      <a:cubicBezTo>
                        <a:pt x="97897" y="31796"/>
                        <a:pt x="98385" y="29976"/>
                        <a:pt x="97702" y="29033"/>
                      </a:cubicBezTo>
                      <a:cubicBezTo>
                        <a:pt x="97020" y="28091"/>
                        <a:pt x="94810" y="27668"/>
                        <a:pt x="94972" y="26693"/>
                      </a:cubicBezTo>
                      <a:cubicBezTo>
                        <a:pt x="95135" y="25718"/>
                        <a:pt x="96857" y="25425"/>
                        <a:pt x="98677" y="23182"/>
                      </a:cubicBezTo>
                      <a:cubicBezTo>
                        <a:pt x="100497" y="20939"/>
                        <a:pt x="103130" y="15935"/>
                        <a:pt x="105893" y="13237"/>
                      </a:cubicBezTo>
                      <a:cubicBezTo>
                        <a:pt x="108656" y="10539"/>
                        <a:pt x="111939" y="8264"/>
                        <a:pt x="115254" y="6996"/>
                      </a:cubicBezTo>
                      <a:cubicBezTo>
                        <a:pt x="118569" y="5728"/>
                        <a:pt x="122631" y="5274"/>
                        <a:pt x="125784" y="5631"/>
                      </a:cubicBezTo>
                      <a:cubicBezTo>
                        <a:pt x="128937" y="5989"/>
                        <a:pt x="131602" y="7321"/>
                        <a:pt x="134170" y="9141"/>
                      </a:cubicBezTo>
                      <a:cubicBezTo>
                        <a:pt x="136738" y="10961"/>
                        <a:pt x="139143" y="13757"/>
                        <a:pt x="141191" y="16552"/>
                      </a:cubicBezTo>
                      <a:cubicBezTo>
                        <a:pt x="143239" y="19347"/>
                        <a:pt x="144539" y="22663"/>
                        <a:pt x="146456" y="25913"/>
                      </a:cubicBezTo>
                      <a:cubicBezTo>
                        <a:pt x="148374" y="29163"/>
                        <a:pt x="150258" y="32803"/>
                        <a:pt x="152696" y="36053"/>
                      </a:cubicBezTo>
                      <a:cubicBezTo>
                        <a:pt x="155134" y="39303"/>
                        <a:pt x="158482" y="42846"/>
                        <a:pt x="161082" y="45414"/>
                      </a:cubicBezTo>
                      <a:cubicBezTo>
                        <a:pt x="163682" y="47982"/>
                        <a:pt x="166055" y="49802"/>
                        <a:pt x="168298" y="51460"/>
                      </a:cubicBezTo>
                      <a:cubicBezTo>
                        <a:pt x="170541" y="53118"/>
                        <a:pt x="172816" y="54548"/>
                        <a:pt x="174538" y="55360"/>
                      </a:cubicBezTo>
                      <a:cubicBezTo>
                        <a:pt x="176261" y="56173"/>
                        <a:pt x="178861" y="56693"/>
                        <a:pt x="178633" y="56335"/>
                      </a:cubicBezTo>
                      <a:cubicBezTo>
                        <a:pt x="178406" y="55978"/>
                        <a:pt x="175351" y="54710"/>
                        <a:pt x="173173" y="53215"/>
                      </a:cubicBezTo>
                      <a:cubicBezTo>
                        <a:pt x="170995" y="51720"/>
                        <a:pt x="167712" y="49314"/>
                        <a:pt x="165567" y="47364"/>
                      </a:cubicBezTo>
                      <a:cubicBezTo>
                        <a:pt x="163422" y="45414"/>
                        <a:pt x="162187" y="44049"/>
                        <a:pt x="160302" y="41514"/>
                      </a:cubicBezTo>
                      <a:cubicBezTo>
                        <a:pt x="158417" y="38979"/>
                        <a:pt x="156240" y="35826"/>
                        <a:pt x="154257" y="32153"/>
                      </a:cubicBezTo>
                      <a:cubicBezTo>
                        <a:pt x="152274" y="28480"/>
                        <a:pt x="150584" y="23377"/>
                        <a:pt x="148406" y="19477"/>
                      </a:cubicBezTo>
                      <a:cubicBezTo>
                        <a:pt x="146228" y="15577"/>
                        <a:pt x="143889" y="11839"/>
                        <a:pt x="141191" y="8751"/>
                      </a:cubicBezTo>
                      <a:cubicBezTo>
                        <a:pt x="138493" y="5663"/>
                        <a:pt x="135113" y="2349"/>
                        <a:pt x="132220" y="951"/>
                      </a:cubicBezTo>
                      <a:cubicBezTo>
                        <a:pt x="129327" y="-446"/>
                        <a:pt x="126922" y="41"/>
                        <a:pt x="123834" y="366"/>
                      </a:cubicBezTo>
                      <a:cubicBezTo>
                        <a:pt x="120746" y="691"/>
                        <a:pt x="116749" y="1601"/>
                        <a:pt x="113694" y="2901"/>
                      </a:cubicBezTo>
                      <a:cubicBezTo>
                        <a:pt x="110639" y="4201"/>
                        <a:pt x="108363" y="5728"/>
                        <a:pt x="105503" y="8166"/>
                      </a:cubicBezTo>
                      <a:cubicBezTo>
                        <a:pt x="102643" y="10604"/>
                        <a:pt x="98905" y="14959"/>
                        <a:pt x="96532" y="17527"/>
                      </a:cubicBezTo>
                      <a:cubicBezTo>
                        <a:pt x="94159" y="20095"/>
                        <a:pt x="92730" y="23053"/>
                        <a:pt x="91267" y="23573"/>
                      </a:cubicBezTo>
                      <a:cubicBezTo>
                        <a:pt x="89805" y="24093"/>
                        <a:pt x="89057" y="21492"/>
                        <a:pt x="87757" y="20647"/>
                      </a:cubicBezTo>
                      <a:cubicBezTo>
                        <a:pt x="86457" y="19802"/>
                        <a:pt x="84961" y="18600"/>
                        <a:pt x="83466" y="18502"/>
                      </a:cubicBezTo>
                      <a:cubicBezTo>
                        <a:pt x="81971" y="18405"/>
                        <a:pt x="80184" y="18924"/>
                        <a:pt x="78786" y="20062"/>
                      </a:cubicBezTo>
                      <a:cubicBezTo>
                        <a:pt x="77389" y="21200"/>
                        <a:pt x="77194" y="25068"/>
                        <a:pt x="75081" y="25328"/>
                      </a:cubicBezTo>
                      <a:cubicBezTo>
                        <a:pt x="72968" y="25588"/>
                        <a:pt x="69523" y="23020"/>
                        <a:pt x="66110" y="21622"/>
                      </a:cubicBezTo>
                      <a:cubicBezTo>
                        <a:pt x="62697" y="20224"/>
                        <a:pt x="57919" y="17917"/>
                        <a:pt x="54604" y="16942"/>
                      </a:cubicBezTo>
                      <a:cubicBezTo>
                        <a:pt x="51289" y="15967"/>
                        <a:pt x="48852" y="15740"/>
                        <a:pt x="46219" y="15772"/>
                      </a:cubicBezTo>
                      <a:cubicBezTo>
                        <a:pt x="43586" y="15805"/>
                        <a:pt x="41343" y="16292"/>
                        <a:pt x="38808" y="17137"/>
                      </a:cubicBezTo>
                      <a:cubicBezTo>
                        <a:pt x="36273" y="17982"/>
                        <a:pt x="33251" y="19022"/>
                        <a:pt x="31008" y="20842"/>
                      </a:cubicBezTo>
                      <a:cubicBezTo>
                        <a:pt x="28765" y="22662"/>
                        <a:pt x="27042" y="25100"/>
                        <a:pt x="25352" y="28058"/>
                      </a:cubicBezTo>
                      <a:cubicBezTo>
                        <a:pt x="23662" y="31016"/>
                        <a:pt x="22265" y="35241"/>
                        <a:pt x="20867" y="38589"/>
                      </a:cubicBezTo>
                      <a:cubicBezTo>
                        <a:pt x="19469" y="41937"/>
                        <a:pt x="17909" y="44959"/>
                        <a:pt x="16966" y="48144"/>
                      </a:cubicBezTo>
                      <a:cubicBezTo>
                        <a:pt x="16023" y="51329"/>
                        <a:pt x="15926" y="54677"/>
                        <a:pt x="15211" y="57700"/>
                      </a:cubicBezTo>
                      <a:cubicBezTo>
                        <a:pt x="14496" y="60723"/>
                        <a:pt x="13651" y="63453"/>
                        <a:pt x="12676" y="66281"/>
                      </a:cubicBezTo>
                      <a:cubicBezTo>
                        <a:pt x="11701" y="69109"/>
                        <a:pt x="11474" y="69693"/>
                        <a:pt x="9361" y="74666"/>
                      </a:cubicBezTo>
                      <a:cubicBezTo>
                        <a:pt x="7248" y="79639"/>
                        <a:pt x="1560" y="92543"/>
                        <a:pt x="0" y="96118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FFD966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</p:sp>
            <p:sp>
              <p:nvSpPr>
                <p:cNvPr id="303" name="Google Shape;303;p16"/>
                <p:cNvSpPr/>
                <p:nvPr/>
              </p:nvSpPr>
              <p:spPr>
                <a:xfrm>
                  <a:off x="4105050" y="4363450"/>
                  <a:ext cx="131625" cy="477775"/>
                </a:xfrm>
                <a:custGeom>
                  <a:rect b="b" l="l" r="r" t="t"/>
                  <a:pathLst>
                    <a:path extrusionOk="0" h="19111" w="5265">
                      <a:moveTo>
                        <a:pt x="5265" y="0"/>
                      </a:moveTo>
                      <a:cubicBezTo>
                        <a:pt x="-870" y="2454"/>
                        <a:pt x="2955" y="13201"/>
                        <a:pt x="0" y="19111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FFD966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</p:sp>
            <p:sp>
              <p:nvSpPr>
                <p:cNvPr id="304" name="Google Shape;304;p16"/>
                <p:cNvSpPr/>
                <p:nvPr/>
              </p:nvSpPr>
              <p:spPr>
                <a:xfrm>
                  <a:off x="4270800" y="4353700"/>
                  <a:ext cx="21150" cy="209625"/>
                </a:xfrm>
                <a:custGeom>
                  <a:rect b="b" l="l" r="r" t="t"/>
                  <a:pathLst>
                    <a:path extrusionOk="0" h="8385" w="846">
                      <a:moveTo>
                        <a:pt x="781" y="0"/>
                      </a:moveTo>
                      <a:cubicBezTo>
                        <a:pt x="781" y="2807"/>
                        <a:pt x="1043" y="5779"/>
                        <a:pt x="0" y="8385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FFD966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</p:sp>
            <p:sp>
              <p:nvSpPr>
                <p:cNvPr id="305" name="Google Shape;305;p16"/>
                <p:cNvSpPr/>
                <p:nvPr/>
              </p:nvSpPr>
              <p:spPr>
                <a:xfrm>
                  <a:off x="4334200" y="4329324"/>
                  <a:ext cx="24375" cy="97500"/>
                </a:xfrm>
                <a:custGeom>
                  <a:rect b="b" l="l" r="r" t="t"/>
                  <a:pathLst>
                    <a:path extrusionOk="0" h="3900" w="975">
                      <a:moveTo>
                        <a:pt x="0" y="0"/>
                      </a:moveTo>
                      <a:cubicBezTo>
                        <a:pt x="263" y="1314"/>
                        <a:pt x="477" y="2656"/>
                        <a:pt x="975" y="3900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FFD966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</p:sp>
            <p:sp>
              <p:nvSpPr>
                <p:cNvPr id="306" name="Google Shape;306;p16"/>
                <p:cNvSpPr/>
                <p:nvPr/>
              </p:nvSpPr>
              <p:spPr>
                <a:xfrm>
                  <a:off x="4382949" y="4295199"/>
                  <a:ext cx="97500" cy="170625"/>
                </a:xfrm>
                <a:custGeom>
                  <a:rect b="b" l="l" r="r" t="t"/>
                  <a:pathLst>
                    <a:path extrusionOk="0" h="6825" w="3900">
                      <a:moveTo>
                        <a:pt x="0" y="0"/>
                      </a:moveTo>
                      <a:cubicBezTo>
                        <a:pt x="973" y="2433"/>
                        <a:pt x="2328" y="4729"/>
                        <a:pt x="3900" y="6825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FFD966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</p:sp>
            <p:sp>
              <p:nvSpPr>
                <p:cNvPr id="307" name="Google Shape;307;p16"/>
                <p:cNvSpPr/>
                <p:nvPr/>
              </p:nvSpPr>
              <p:spPr>
                <a:xfrm>
                  <a:off x="4841225" y="4173299"/>
                  <a:ext cx="292525" cy="526550"/>
                </a:xfrm>
                <a:custGeom>
                  <a:rect b="b" l="l" r="r" t="t"/>
                  <a:pathLst>
                    <a:path extrusionOk="0" h="21062" w="11701">
                      <a:moveTo>
                        <a:pt x="0" y="0"/>
                      </a:moveTo>
                      <a:cubicBezTo>
                        <a:pt x="2211" y="3684"/>
                        <a:pt x="1076" y="8569"/>
                        <a:pt x="2340" y="12676"/>
                      </a:cubicBezTo>
                      <a:cubicBezTo>
                        <a:pt x="3572" y="16680"/>
                        <a:pt x="7954" y="19188"/>
                        <a:pt x="11701" y="21062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FFD966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</p:sp>
            <p:sp>
              <p:nvSpPr>
                <p:cNvPr id="308" name="Google Shape;308;p16"/>
                <p:cNvSpPr/>
                <p:nvPr/>
              </p:nvSpPr>
              <p:spPr>
                <a:xfrm>
                  <a:off x="4768101" y="4207426"/>
                  <a:ext cx="63375" cy="199900"/>
                </a:xfrm>
                <a:custGeom>
                  <a:rect b="b" l="l" r="r" t="t"/>
                  <a:pathLst>
                    <a:path extrusionOk="0" h="7996" w="2535">
                      <a:moveTo>
                        <a:pt x="0" y="0"/>
                      </a:moveTo>
                      <a:cubicBezTo>
                        <a:pt x="0" y="2796"/>
                        <a:pt x="558" y="6019"/>
                        <a:pt x="2535" y="7996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FFD966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</p:sp>
            <p:sp>
              <p:nvSpPr>
                <p:cNvPr id="309" name="Google Shape;309;p16"/>
                <p:cNvSpPr/>
                <p:nvPr/>
              </p:nvSpPr>
              <p:spPr>
                <a:xfrm>
                  <a:off x="4704725" y="4222050"/>
                  <a:ext cx="14625" cy="39000"/>
                </a:xfrm>
                <a:custGeom>
                  <a:rect b="b" l="l" r="r" t="t"/>
                  <a:pathLst>
                    <a:path extrusionOk="0" h="1560" w="585">
                      <a:moveTo>
                        <a:pt x="0" y="0"/>
                      </a:moveTo>
                      <a:cubicBezTo>
                        <a:pt x="135" y="539"/>
                        <a:pt x="337" y="1063"/>
                        <a:pt x="585" y="1560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FFD966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</p:sp>
            <p:sp>
              <p:nvSpPr>
                <p:cNvPr id="310" name="Google Shape;310;p16"/>
                <p:cNvSpPr/>
                <p:nvPr/>
              </p:nvSpPr>
              <p:spPr>
                <a:xfrm>
                  <a:off x="4670600" y="4217175"/>
                  <a:ext cx="38850" cy="287650"/>
                </a:xfrm>
                <a:custGeom>
                  <a:rect b="b" l="l" r="r" t="t"/>
                  <a:pathLst>
                    <a:path extrusionOk="0" h="11506" w="1554">
                      <a:moveTo>
                        <a:pt x="0" y="0"/>
                      </a:moveTo>
                      <a:cubicBezTo>
                        <a:pt x="0" y="3849"/>
                        <a:pt x="2696" y="8063"/>
                        <a:pt x="975" y="11506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FFD966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</p:sp>
          </p:grpSp>
          <p:sp>
            <p:nvSpPr>
              <p:cNvPr id="311" name="Google Shape;311;p16"/>
              <p:cNvSpPr/>
              <p:nvPr/>
            </p:nvSpPr>
            <p:spPr>
              <a:xfrm>
                <a:off x="4300799" y="763032"/>
                <a:ext cx="1007100" cy="338700"/>
              </a:xfrm>
              <a:prstGeom prst="roundRect">
                <a:avLst>
                  <a:gd fmla="val 16667" name="adj"/>
                </a:avLst>
              </a:prstGeom>
              <a:solidFill>
                <a:srgbClr val="9FC5E8"/>
              </a:solidFill>
              <a:ln cap="flat" cmpd="sng" w="9525">
                <a:solidFill>
                  <a:srgbClr val="3D85C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12" name="Google Shape;312;p16"/>
              <p:cNvGrpSpPr/>
              <p:nvPr/>
            </p:nvGrpSpPr>
            <p:grpSpPr>
              <a:xfrm>
                <a:off x="1484027" y="806414"/>
                <a:ext cx="670860" cy="251971"/>
                <a:chOff x="2493277" y="2445764"/>
                <a:chExt cx="670860" cy="251971"/>
              </a:xfrm>
            </p:grpSpPr>
            <p:cxnSp>
              <p:nvCxnSpPr>
                <p:cNvPr id="313" name="Google Shape;313;p16"/>
                <p:cNvCxnSpPr/>
                <p:nvPr/>
              </p:nvCxnSpPr>
              <p:spPr>
                <a:xfrm rot="5400000">
                  <a:off x="3042937" y="2567535"/>
                  <a:ext cx="242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C27BA0"/>
                  </a:solidFill>
                  <a:prstDash val="solid"/>
                  <a:round/>
                  <a:headEnd len="med" w="med" type="oval"/>
                  <a:tailEnd len="med" w="med" type="oval"/>
                </a:ln>
              </p:spPr>
            </p:cxnSp>
            <p:cxnSp>
              <p:nvCxnSpPr>
                <p:cNvPr id="314" name="Google Shape;314;p16"/>
                <p:cNvCxnSpPr/>
                <p:nvPr/>
              </p:nvCxnSpPr>
              <p:spPr>
                <a:xfrm rot="5400000">
                  <a:off x="2985743" y="2570224"/>
                  <a:ext cx="2151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C27BA0"/>
                  </a:solidFill>
                  <a:prstDash val="solid"/>
                  <a:round/>
                  <a:headEnd len="med" w="med" type="oval"/>
                  <a:tailEnd len="med" w="med" type="oval"/>
                </a:ln>
              </p:spPr>
            </p:cxnSp>
            <p:cxnSp>
              <p:nvCxnSpPr>
                <p:cNvPr id="315" name="Google Shape;315;p16"/>
                <p:cNvCxnSpPr/>
                <p:nvPr/>
              </p:nvCxnSpPr>
              <p:spPr>
                <a:xfrm rot="5400000">
                  <a:off x="2979985" y="2568818"/>
                  <a:ext cx="119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C27BA0"/>
                  </a:solidFill>
                  <a:prstDash val="solid"/>
                  <a:round/>
                  <a:headEnd len="med" w="med" type="oval"/>
                  <a:tailEnd len="med" w="med" type="oval"/>
                </a:ln>
              </p:spPr>
            </p:cxnSp>
            <p:cxnSp>
              <p:nvCxnSpPr>
                <p:cNvPr id="316" name="Google Shape;316;p16"/>
                <p:cNvCxnSpPr/>
                <p:nvPr/>
              </p:nvCxnSpPr>
              <p:spPr>
                <a:xfrm rot="5400000">
                  <a:off x="2654794" y="2573693"/>
                  <a:ext cx="119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C27BA0"/>
                  </a:solidFill>
                  <a:prstDash val="solid"/>
                  <a:round/>
                  <a:headEnd len="med" w="med" type="oval"/>
                  <a:tailEnd len="med" w="med" type="oval"/>
                </a:ln>
              </p:spPr>
            </p:cxnSp>
            <p:cxnSp>
              <p:nvCxnSpPr>
                <p:cNvPr id="317" name="Google Shape;317;p16"/>
                <p:cNvCxnSpPr/>
                <p:nvPr/>
              </p:nvCxnSpPr>
              <p:spPr>
                <a:xfrm rot="5400000">
                  <a:off x="2783810" y="2569653"/>
                  <a:ext cx="2151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C27BA0"/>
                  </a:solidFill>
                  <a:prstDash val="solid"/>
                  <a:round/>
                  <a:headEnd len="med" w="med" type="oval"/>
                  <a:tailEnd len="med" w="med" type="oval"/>
                </a:ln>
              </p:spPr>
            </p:cxnSp>
            <p:cxnSp>
              <p:nvCxnSpPr>
                <p:cNvPr id="318" name="Google Shape;318;p16"/>
                <p:cNvCxnSpPr/>
                <p:nvPr/>
              </p:nvCxnSpPr>
              <p:spPr>
                <a:xfrm rot="5400000">
                  <a:off x="2705138" y="2566964"/>
                  <a:ext cx="242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C27BA0"/>
                  </a:solidFill>
                  <a:prstDash val="solid"/>
                  <a:round/>
                  <a:headEnd len="med" w="med" type="oval"/>
                  <a:tailEnd len="med" w="med" type="oval"/>
                </a:ln>
              </p:spPr>
            </p:cxnSp>
            <p:cxnSp>
              <p:nvCxnSpPr>
                <p:cNvPr id="319" name="Google Shape;319;p16"/>
                <p:cNvCxnSpPr/>
                <p:nvPr/>
              </p:nvCxnSpPr>
              <p:spPr>
                <a:xfrm rot="5400000">
                  <a:off x="2656114" y="2569653"/>
                  <a:ext cx="2151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C27BA0"/>
                  </a:solidFill>
                  <a:prstDash val="solid"/>
                  <a:round/>
                  <a:headEnd len="med" w="med" type="oval"/>
                  <a:tailEnd len="med" w="med" type="oval"/>
                </a:ln>
              </p:spPr>
            </p:cxnSp>
            <p:cxnSp>
              <p:nvCxnSpPr>
                <p:cNvPr id="320" name="Google Shape;320;p16"/>
                <p:cNvCxnSpPr/>
                <p:nvPr/>
              </p:nvCxnSpPr>
              <p:spPr>
                <a:xfrm rot="5400000">
                  <a:off x="2888399" y="2570970"/>
                  <a:ext cx="119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C27BA0"/>
                  </a:solidFill>
                  <a:prstDash val="solid"/>
                  <a:round/>
                  <a:headEnd len="med" w="med" type="oval"/>
                  <a:tailEnd len="med" w="med" type="oval"/>
                </a:ln>
              </p:spPr>
            </p:cxnSp>
            <p:cxnSp>
              <p:nvCxnSpPr>
                <p:cNvPr id="321" name="Google Shape;321;p16"/>
                <p:cNvCxnSpPr/>
                <p:nvPr/>
              </p:nvCxnSpPr>
              <p:spPr>
                <a:xfrm rot="-5400000">
                  <a:off x="2372077" y="2576534"/>
                  <a:ext cx="242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C27BA0"/>
                  </a:solidFill>
                  <a:prstDash val="solid"/>
                  <a:round/>
                  <a:headEnd len="med" w="med" type="oval"/>
                  <a:tailEnd len="med" w="med" type="oval"/>
                </a:ln>
              </p:spPr>
            </p:cxnSp>
            <p:cxnSp>
              <p:nvCxnSpPr>
                <p:cNvPr id="322" name="Google Shape;322;p16"/>
                <p:cNvCxnSpPr/>
                <p:nvPr/>
              </p:nvCxnSpPr>
              <p:spPr>
                <a:xfrm rot="-5400000">
                  <a:off x="2456572" y="2573845"/>
                  <a:ext cx="2151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C27BA0"/>
                  </a:solidFill>
                  <a:prstDash val="solid"/>
                  <a:round/>
                  <a:headEnd len="med" w="med" type="oval"/>
                  <a:tailEnd len="med" w="med" type="oval"/>
                </a:ln>
              </p:spPr>
            </p:cxnSp>
            <p:cxnSp>
              <p:nvCxnSpPr>
                <p:cNvPr id="323" name="Google Shape;323;p16"/>
                <p:cNvCxnSpPr/>
                <p:nvPr/>
              </p:nvCxnSpPr>
              <p:spPr>
                <a:xfrm rot="-5400000">
                  <a:off x="2557730" y="2575251"/>
                  <a:ext cx="119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C27BA0"/>
                  </a:solidFill>
                  <a:prstDash val="solid"/>
                  <a:round/>
                  <a:headEnd len="med" w="med" type="oval"/>
                  <a:tailEnd len="med" w="med" type="oval"/>
                </a:ln>
              </p:spPr>
            </p:cxnSp>
          </p:grpSp>
          <p:cxnSp>
            <p:nvCxnSpPr>
              <p:cNvPr id="324" name="Google Shape;324;p16"/>
              <p:cNvCxnSpPr/>
              <p:nvPr/>
            </p:nvCxnSpPr>
            <p:spPr>
              <a:xfrm rot="5400000">
                <a:off x="2663417" y="932350"/>
                <a:ext cx="2151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27BA0"/>
                </a:solidFill>
                <a:prstDash val="solid"/>
                <a:round/>
                <a:headEnd len="med" w="med" type="oval"/>
                <a:tailEnd len="med" w="med" type="oval"/>
              </a:ln>
            </p:spPr>
          </p:cxnSp>
          <p:sp>
            <p:nvSpPr>
              <p:cNvPr id="325" name="Google Shape;325;p16"/>
              <p:cNvSpPr/>
              <p:nvPr/>
            </p:nvSpPr>
            <p:spPr>
              <a:xfrm>
                <a:off x="819025" y="1136770"/>
                <a:ext cx="1432200" cy="338700"/>
              </a:xfrm>
              <a:prstGeom prst="roundRect">
                <a:avLst>
                  <a:gd fmla="val 16667" name="adj"/>
                </a:avLst>
              </a:prstGeom>
              <a:solidFill>
                <a:srgbClr val="9FC5E8"/>
              </a:solidFill>
              <a:ln cap="flat" cmpd="sng" w="9525">
                <a:solidFill>
                  <a:srgbClr val="3D85C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>
                    <a:solidFill>
                      <a:srgbClr val="0B5394"/>
                    </a:solidFill>
                    <a:latin typeface="Nunito Black"/>
                    <a:ea typeface="Nunito Black"/>
                    <a:cs typeface="Nunito Black"/>
                    <a:sym typeface="Nunito Black"/>
                  </a:rPr>
                  <a:t>MB</a:t>
                </a:r>
                <a:r>
                  <a:rPr lang="fr">
                    <a:solidFill>
                      <a:srgbClr val="0B5394"/>
                    </a:solidFill>
                    <a:latin typeface="Nunito Black"/>
                    <a:ea typeface="Nunito Black"/>
                    <a:cs typeface="Nunito Black"/>
                    <a:sym typeface="Nunito Black"/>
                  </a:rPr>
                  <a:t> 2</a:t>
                </a:r>
                <a:endParaRPr>
                  <a:solidFill>
                    <a:srgbClr val="0B5394"/>
                  </a:solidFill>
                  <a:latin typeface="Nunito Black"/>
                  <a:ea typeface="Nunito Black"/>
                  <a:cs typeface="Nunito Black"/>
                  <a:sym typeface="Nunito Black"/>
                </a:endParaRPr>
              </a:p>
            </p:txBody>
          </p:sp>
          <p:sp>
            <p:nvSpPr>
              <p:cNvPr id="326" name="Google Shape;326;p16"/>
              <p:cNvSpPr/>
              <p:nvPr/>
            </p:nvSpPr>
            <p:spPr>
              <a:xfrm>
                <a:off x="2263033" y="1136751"/>
                <a:ext cx="1007100" cy="338700"/>
              </a:xfrm>
              <a:prstGeom prst="roundRect">
                <a:avLst>
                  <a:gd fmla="val 16667" name="adj"/>
                </a:avLst>
              </a:prstGeom>
              <a:solidFill>
                <a:srgbClr val="9FC5E8"/>
              </a:solidFill>
              <a:ln cap="flat" cmpd="sng" w="9525">
                <a:solidFill>
                  <a:srgbClr val="3D85C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16"/>
              <p:cNvSpPr/>
              <p:nvPr/>
            </p:nvSpPr>
            <p:spPr>
              <a:xfrm>
                <a:off x="3281924" y="1136751"/>
                <a:ext cx="1007100" cy="338700"/>
              </a:xfrm>
              <a:prstGeom prst="roundRect">
                <a:avLst>
                  <a:gd fmla="val 16667" name="adj"/>
                </a:avLst>
              </a:prstGeom>
              <a:solidFill>
                <a:srgbClr val="9FC5E8"/>
              </a:solidFill>
              <a:ln cap="flat" cmpd="sng" w="9525">
                <a:solidFill>
                  <a:srgbClr val="3D85C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16"/>
              <p:cNvSpPr/>
              <p:nvPr/>
            </p:nvSpPr>
            <p:spPr>
              <a:xfrm>
                <a:off x="4300799" y="1136776"/>
                <a:ext cx="1007100" cy="338700"/>
              </a:xfrm>
              <a:prstGeom prst="roundRect">
                <a:avLst>
                  <a:gd fmla="val 16667" name="adj"/>
                </a:avLst>
              </a:prstGeom>
              <a:solidFill>
                <a:srgbClr val="9FC5E8"/>
              </a:solidFill>
              <a:ln cap="flat" cmpd="sng" w="9525">
                <a:solidFill>
                  <a:srgbClr val="3D85C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29" name="Google Shape;329;p16"/>
              <p:cNvGrpSpPr/>
              <p:nvPr/>
            </p:nvGrpSpPr>
            <p:grpSpPr>
              <a:xfrm>
                <a:off x="1484027" y="1180159"/>
                <a:ext cx="670860" cy="251971"/>
                <a:chOff x="2493277" y="2445764"/>
                <a:chExt cx="670860" cy="251971"/>
              </a:xfrm>
            </p:grpSpPr>
            <p:cxnSp>
              <p:nvCxnSpPr>
                <p:cNvPr id="330" name="Google Shape;330;p16"/>
                <p:cNvCxnSpPr/>
                <p:nvPr/>
              </p:nvCxnSpPr>
              <p:spPr>
                <a:xfrm rot="5400000">
                  <a:off x="3042937" y="2567535"/>
                  <a:ext cx="242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FFFF00"/>
                  </a:solidFill>
                  <a:prstDash val="solid"/>
                  <a:round/>
                  <a:headEnd len="med" w="med" type="oval"/>
                  <a:tailEnd len="med" w="med" type="oval"/>
                </a:ln>
              </p:spPr>
            </p:cxnSp>
            <p:cxnSp>
              <p:nvCxnSpPr>
                <p:cNvPr id="331" name="Google Shape;331;p16"/>
                <p:cNvCxnSpPr/>
                <p:nvPr/>
              </p:nvCxnSpPr>
              <p:spPr>
                <a:xfrm rot="5400000">
                  <a:off x="2985743" y="2570224"/>
                  <a:ext cx="2151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FFFF00"/>
                  </a:solidFill>
                  <a:prstDash val="solid"/>
                  <a:round/>
                  <a:headEnd len="med" w="med" type="oval"/>
                  <a:tailEnd len="med" w="med" type="oval"/>
                </a:ln>
              </p:spPr>
            </p:cxnSp>
            <p:cxnSp>
              <p:nvCxnSpPr>
                <p:cNvPr id="332" name="Google Shape;332;p16"/>
                <p:cNvCxnSpPr/>
                <p:nvPr/>
              </p:nvCxnSpPr>
              <p:spPr>
                <a:xfrm rot="5400000">
                  <a:off x="2979985" y="2568818"/>
                  <a:ext cx="119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FFFF00"/>
                  </a:solidFill>
                  <a:prstDash val="solid"/>
                  <a:round/>
                  <a:headEnd len="med" w="med" type="oval"/>
                  <a:tailEnd len="med" w="med" type="oval"/>
                </a:ln>
              </p:spPr>
            </p:cxnSp>
            <p:cxnSp>
              <p:nvCxnSpPr>
                <p:cNvPr id="333" name="Google Shape;333;p16"/>
                <p:cNvCxnSpPr/>
                <p:nvPr/>
              </p:nvCxnSpPr>
              <p:spPr>
                <a:xfrm rot="5400000">
                  <a:off x="2654794" y="2573693"/>
                  <a:ext cx="119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FFFF00"/>
                  </a:solidFill>
                  <a:prstDash val="solid"/>
                  <a:round/>
                  <a:headEnd len="med" w="med" type="oval"/>
                  <a:tailEnd len="med" w="med" type="oval"/>
                </a:ln>
              </p:spPr>
            </p:cxnSp>
            <p:cxnSp>
              <p:nvCxnSpPr>
                <p:cNvPr id="334" name="Google Shape;334;p16"/>
                <p:cNvCxnSpPr/>
                <p:nvPr/>
              </p:nvCxnSpPr>
              <p:spPr>
                <a:xfrm rot="5400000">
                  <a:off x="2783810" y="2569653"/>
                  <a:ext cx="2151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FFFF00"/>
                  </a:solidFill>
                  <a:prstDash val="solid"/>
                  <a:round/>
                  <a:headEnd len="med" w="med" type="oval"/>
                  <a:tailEnd len="med" w="med" type="oval"/>
                </a:ln>
              </p:spPr>
            </p:cxnSp>
            <p:cxnSp>
              <p:nvCxnSpPr>
                <p:cNvPr id="335" name="Google Shape;335;p16"/>
                <p:cNvCxnSpPr/>
                <p:nvPr/>
              </p:nvCxnSpPr>
              <p:spPr>
                <a:xfrm rot="5400000">
                  <a:off x="2705138" y="2566964"/>
                  <a:ext cx="242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FFFF00"/>
                  </a:solidFill>
                  <a:prstDash val="solid"/>
                  <a:round/>
                  <a:headEnd len="med" w="med" type="oval"/>
                  <a:tailEnd len="med" w="med" type="oval"/>
                </a:ln>
              </p:spPr>
            </p:cxnSp>
            <p:cxnSp>
              <p:nvCxnSpPr>
                <p:cNvPr id="336" name="Google Shape;336;p16"/>
                <p:cNvCxnSpPr/>
                <p:nvPr/>
              </p:nvCxnSpPr>
              <p:spPr>
                <a:xfrm rot="5400000">
                  <a:off x="2656114" y="2569653"/>
                  <a:ext cx="2151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FFFF00"/>
                  </a:solidFill>
                  <a:prstDash val="solid"/>
                  <a:round/>
                  <a:headEnd len="med" w="med" type="oval"/>
                  <a:tailEnd len="med" w="med" type="oval"/>
                </a:ln>
              </p:spPr>
            </p:cxnSp>
            <p:cxnSp>
              <p:nvCxnSpPr>
                <p:cNvPr id="337" name="Google Shape;337;p16"/>
                <p:cNvCxnSpPr/>
                <p:nvPr/>
              </p:nvCxnSpPr>
              <p:spPr>
                <a:xfrm rot="5400000">
                  <a:off x="2888399" y="2570970"/>
                  <a:ext cx="119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FFFF00"/>
                  </a:solidFill>
                  <a:prstDash val="solid"/>
                  <a:round/>
                  <a:headEnd len="med" w="med" type="oval"/>
                  <a:tailEnd len="med" w="med" type="oval"/>
                </a:ln>
              </p:spPr>
            </p:cxnSp>
            <p:cxnSp>
              <p:nvCxnSpPr>
                <p:cNvPr id="338" name="Google Shape;338;p16"/>
                <p:cNvCxnSpPr/>
                <p:nvPr/>
              </p:nvCxnSpPr>
              <p:spPr>
                <a:xfrm rot="-5400000">
                  <a:off x="2372077" y="2576534"/>
                  <a:ext cx="242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FFFF00"/>
                  </a:solidFill>
                  <a:prstDash val="solid"/>
                  <a:round/>
                  <a:headEnd len="med" w="med" type="oval"/>
                  <a:tailEnd len="med" w="med" type="oval"/>
                </a:ln>
              </p:spPr>
            </p:cxnSp>
            <p:cxnSp>
              <p:nvCxnSpPr>
                <p:cNvPr id="339" name="Google Shape;339;p16"/>
                <p:cNvCxnSpPr/>
                <p:nvPr/>
              </p:nvCxnSpPr>
              <p:spPr>
                <a:xfrm rot="-5400000">
                  <a:off x="2456572" y="2573845"/>
                  <a:ext cx="2151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FFFF00"/>
                  </a:solidFill>
                  <a:prstDash val="solid"/>
                  <a:round/>
                  <a:headEnd len="med" w="med" type="oval"/>
                  <a:tailEnd len="med" w="med" type="oval"/>
                </a:ln>
              </p:spPr>
            </p:cxnSp>
            <p:cxnSp>
              <p:nvCxnSpPr>
                <p:cNvPr id="340" name="Google Shape;340;p16"/>
                <p:cNvCxnSpPr/>
                <p:nvPr/>
              </p:nvCxnSpPr>
              <p:spPr>
                <a:xfrm rot="-5400000">
                  <a:off x="2557730" y="2575251"/>
                  <a:ext cx="119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FFFF00"/>
                  </a:solidFill>
                  <a:prstDash val="solid"/>
                  <a:round/>
                  <a:headEnd len="med" w="med" type="oval"/>
                  <a:tailEnd len="med" w="med" type="oval"/>
                </a:ln>
              </p:spPr>
            </p:cxnSp>
          </p:grpSp>
          <p:cxnSp>
            <p:nvCxnSpPr>
              <p:cNvPr id="341" name="Google Shape;341;p16"/>
              <p:cNvCxnSpPr/>
              <p:nvPr/>
            </p:nvCxnSpPr>
            <p:spPr>
              <a:xfrm rot="5400000">
                <a:off x="2663417" y="1306094"/>
                <a:ext cx="2151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FF00"/>
                </a:solidFill>
                <a:prstDash val="solid"/>
                <a:round/>
                <a:headEnd len="med" w="med" type="oval"/>
                <a:tailEnd len="med" w="med" type="oval"/>
              </a:ln>
            </p:spPr>
          </p:cxnSp>
          <p:sp>
            <p:nvSpPr>
              <p:cNvPr id="342" name="Google Shape;342;p16"/>
              <p:cNvSpPr/>
              <p:nvPr/>
            </p:nvSpPr>
            <p:spPr>
              <a:xfrm>
                <a:off x="819025" y="1508722"/>
                <a:ext cx="1432200" cy="338700"/>
              </a:xfrm>
              <a:prstGeom prst="roundRect">
                <a:avLst>
                  <a:gd fmla="val 16667" name="adj"/>
                </a:avLst>
              </a:prstGeom>
              <a:solidFill>
                <a:srgbClr val="9FC5E8"/>
              </a:solidFill>
              <a:ln cap="flat" cmpd="sng" w="9525">
                <a:solidFill>
                  <a:srgbClr val="3D85C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>
                    <a:solidFill>
                      <a:srgbClr val="0B5394"/>
                    </a:solidFill>
                    <a:latin typeface="Nunito Black"/>
                    <a:ea typeface="Nunito Black"/>
                    <a:cs typeface="Nunito Black"/>
                    <a:sym typeface="Nunito Black"/>
                  </a:rPr>
                  <a:t>MB</a:t>
                </a:r>
                <a:r>
                  <a:rPr lang="fr">
                    <a:solidFill>
                      <a:srgbClr val="0B5394"/>
                    </a:solidFill>
                    <a:latin typeface="Nunito Black"/>
                    <a:ea typeface="Nunito Black"/>
                    <a:cs typeface="Nunito Black"/>
                    <a:sym typeface="Nunito Black"/>
                  </a:rPr>
                  <a:t> 3</a:t>
                </a:r>
                <a:endParaRPr>
                  <a:solidFill>
                    <a:srgbClr val="0B5394"/>
                  </a:solidFill>
                  <a:latin typeface="Nunito Black"/>
                  <a:ea typeface="Nunito Black"/>
                  <a:cs typeface="Nunito Black"/>
                  <a:sym typeface="Nunito Black"/>
                </a:endParaRPr>
              </a:p>
            </p:txBody>
          </p:sp>
          <p:sp>
            <p:nvSpPr>
              <p:cNvPr id="343" name="Google Shape;343;p16"/>
              <p:cNvSpPr/>
              <p:nvPr/>
            </p:nvSpPr>
            <p:spPr>
              <a:xfrm>
                <a:off x="2263033" y="1508703"/>
                <a:ext cx="1007100" cy="338700"/>
              </a:xfrm>
              <a:prstGeom prst="roundRect">
                <a:avLst>
                  <a:gd fmla="val 16667" name="adj"/>
                </a:avLst>
              </a:prstGeom>
              <a:solidFill>
                <a:srgbClr val="9FC5E8"/>
              </a:solidFill>
              <a:ln cap="flat" cmpd="sng" w="9525">
                <a:solidFill>
                  <a:srgbClr val="3D85C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16"/>
              <p:cNvSpPr/>
              <p:nvPr/>
            </p:nvSpPr>
            <p:spPr>
              <a:xfrm>
                <a:off x="3281924" y="1508703"/>
                <a:ext cx="1007100" cy="338700"/>
              </a:xfrm>
              <a:prstGeom prst="roundRect">
                <a:avLst>
                  <a:gd fmla="val 16667" name="adj"/>
                </a:avLst>
              </a:prstGeom>
              <a:solidFill>
                <a:srgbClr val="9FC5E8"/>
              </a:solidFill>
              <a:ln cap="flat" cmpd="sng" w="9525">
                <a:solidFill>
                  <a:srgbClr val="3D85C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16"/>
              <p:cNvSpPr/>
              <p:nvPr/>
            </p:nvSpPr>
            <p:spPr>
              <a:xfrm>
                <a:off x="4300799" y="1508728"/>
                <a:ext cx="1007100" cy="338700"/>
              </a:xfrm>
              <a:prstGeom prst="roundRect">
                <a:avLst>
                  <a:gd fmla="val 16667" name="adj"/>
                </a:avLst>
              </a:prstGeom>
              <a:solidFill>
                <a:srgbClr val="9FC5E8"/>
              </a:solidFill>
              <a:ln cap="flat" cmpd="sng" w="9525">
                <a:solidFill>
                  <a:srgbClr val="3D85C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46" name="Google Shape;346;p16"/>
              <p:cNvGrpSpPr/>
              <p:nvPr/>
            </p:nvGrpSpPr>
            <p:grpSpPr>
              <a:xfrm>
                <a:off x="1484027" y="1552111"/>
                <a:ext cx="670860" cy="251971"/>
                <a:chOff x="2493277" y="2445764"/>
                <a:chExt cx="670860" cy="251971"/>
              </a:xfrm>
            </p:grpSpPr>
            <p:cxnSp>
              <p:nvCxnSpPr>
                <p:cNvPr id="347" name="Google Shape;347;p16"/>
                <p:cNvCxnSpPr/>
                <p:nvPr/>
              </p:nvCxnSpPr>
              <p:spPr>
                <a:xfrm rot="5400000">
                  <a:off x="3042937" y="2567535"/>
                  <a:ext cx="242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FFFF"/>
                  </a:solidFill>
                  <a:prstDash val="solid"/>
                  <a:round/>
                  <a:headEnd len="med" w="med" type="oval"/>
                  <a:tailEnd len="med" w="med" type="oval"/>
                </a:ln>
              </p:spPr>
            </p:cxnSp>
            <p:cxnSp>
              <p:nvCxnSpPr>
                <p:cNvPr id="348" name="Google Shape;348;p16"/>
                <p:cNvCxnSpPr/>
                <p:nvPr/>
              </p:nvCxnSpPr>
              <p:spPr>
                <a:xfrm rot="5400000">
                  <a:off x="2985743" y="2570224"/>
                  <a:ext cx="2151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FFFF"/>
                  </a:solidFill>
                  <a:prstDash val="solid"/>
                  <a:round/>
                  <a:headEnd len="med" w="med" type="oval"/>
                  <a:tailEnd len="med" w="med" type="oval"/>
                </a:ln>
              </p:spPr>
            </p:cxnSp>
            <p:cxnSp>
              <p:nvCxnSpPr>
                <p:cNvPr id="349" name="Google Shape;349;p16"/>
                <p:cNvCxnSpPr/>
                <p:nvPr/>
              </p:nvCxnSpPr>
              <p:spPr>
                <a:xfrm rot="5400000">
                  <a:off x="2979985" y="2568818"/>
                  <a:ext cx="119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FFFF"/>
                  </a:solidFill>
                  <a:prstDash val="solid"/>
                  <a:round/>
                  <a:headEnd len="med" w="med" type="oval"/>
                  <a:tailEnd len="med" w="med" type="oval"/>
                </a:ln>
              </p:spPr>
            </p:cxnSp>
            <p:cxnSp>
              <p:nvCxnSpPr>
                <p:cNvPr id="350" name="Google Shape;350;p16"/>
                <p:cNvCxnSpPr/>
                <p:nvPr/>
              </p:nvCxnSpPr>
              <p:spPr>
                <a:xfrm rot="5400000">
                  <a:off x="2654794" y="2573693"/>
                  <a:ext cx="119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FFFF"/>
                  </a:solidFill>
                  <a:prstDash val="solid"/>
                  <a:round/>
                  <a:headEnd len="med" w="med" type="oval"/>
                  <a:tailEnd len="med" w="med" type="oval"/>
                </a:ln>
              </p:spPr>
            </p:cxnSp>
            <p:cxnSp>
              <p:nvCxnSpPr>
                <p:cNvPr id="351" name="Google Shape;351;p16"/>
                <p:cNvCxnSpPr/>
                <p:nvPr/>
              </p:nvCxnSpPr>
              <p:spPr>
                <a:xfrm rot="5400000">
                  <a:off x="2783810" y="2569653"/>
                  <a:ext cx="2151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FFFF"/>
                  </a:solidFill>
                  <a:prstDash val="solid"/>
                  <a:round/>
                  <a:headEnd len="med" w="med" type="oval"/>
                  <a:tailEnd len="med" w="med" type="oval"/>
                </a:ln>
              </p:spPr>
            </p:cxnSp>
            <p:cxnSp>
              <p:nvCxnSpPr>
                <p:cNvPr id="352" name="Google Shape;352;p16"/>
                <p:cNvCxnSpPr/>
                <p:nvPr/>
              </p:nvCxnSpPr>
              <p:spPr>
                <a:xfrm rot="5400000">
                  <a:off x="2705138" y="2566964"/>
                  <a:ext cx="242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FFFF"/>
                  </a:solidFill>
                  <a:prstDash val="solid"/>
                  <a:round/>
                  <a:headEnd len="med" w="med" type="oval"/>
                  <a:tailEnd len="med" w="med" type="oval"/>
                </a:ln>
              </p:spPr>
            </p:cxnSp>
            <p:cxnSp>
              <p:nvCxnSpPr>
                <p:cNvPr id="353" name="Google Shape;353;p16"/>
                <p:cNvCxnSpPr/>
                <p:nvPr/>
              </p:nvCxnSpPr>
              <p:spPr>
                <a:xfrm rot="5400000">
                  <a:off x="2656114" y="2569653"/>
                  <a:ext cx="2151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FFFF"/>
                  </a:solidFill>
                  <a:prstDash val="solid"/>
                  <a:round/>
                  <a:headEnd len="med" w="med" type="oval"/>
                  <a:tailEnd len="med" w="med" type="oval"/>
                </a:ln>
              </p:spPr>
            </p:cxnSp>
            <p:cxnSp>
              <p:nvCxnSpPr>
                <p:cNvPr id="354" name="Google Shape;354;p16"/>
                <p:cNvCxnSpPr/>
                <p:nvPr/>
              </p:nvCxnSpPr>
              <p:spPr>
                <a:xfrm rot="5400000">
                  <a:off x="2888399" y="2570970"/>
                  <a:ext cx="119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FFFF"/>
                  </a:solidFill>
                  <a:prstDash val="solid"/>
                  <a:round/>
                  <a:headEnd len="med" w="med" type="oval"/>
                  <a:tailEnd len="med" w="med" type="oval"/>
                </a:ln>
              </p:spPr>
            </p:cxnSp>
            <p:cxnSp>
              <p:nvCxnSpPr>
                <p:cNvPr id="355" name="Google Shape;355;p16"/>
                <p:cNvCxnSpPr/>
                <p:nvPr/>
              </p:nvCxnSpPr>
              <p:spPr>
                <a:xfrm rot="-5400000">
                  <a:off x="2372077" y="2576534"/>
                  <a:ext cx="242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FFFF"/>
                  </a:solidFill>
                  <a:prstDash val="solid"/>
                  <a:round/>
                  <a:headEnd len="med" w="med" type="oval"/>
                  <a:tailEnd len="med" w="med" type="oval"/>
                </a:ln>
              </p:spPr>
            </p:cxnSp>
            <p:cxnSp>
              <p:nvCxnSpPr>
                <p:cNvPr id="356" name="Google Shape;356;p16"/>
                <p:cNvCxnSpPr/>
                <p:nvPr/>
              </p:nvCxnSpPr>
              <p:spPr>
                <a:xfrm rot="-5400000">
                  <a:off x="2456572" y="2573845"/>
                  <a:ext cx="2151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FFFF"/>
                  </a:solidFill>
                  <a:prstDash val="solid"/>
                  <a:round/>
                  <a:headEnd len="med" w="med" type="oval"/>
                  <a:tailEnd len="med" w="med" type="oval"/>
                </a:ln>
              </p:spPr>
            </p:cxnSp>
            <p:cxnSp>
              <p:nvCxnSpPr>
                <p:cNvPr id="357" name="Google Shape;357;p16"/>
                <p:cNvCxnSpPr/>
                <p:nvPr/>
              </p:nvCxnSpPr>
              <p:spPr>
                <a:xfrm rot="-5400000">
                  <a:off x="2557730" y="2575251"/>
                  <a:ext cx="119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FFFF"/>
                  </a:solidFill>
                  <a:prstDash val="solid"/>
                  <a:round/>
                  <a:headEnd len="med" w="med" type="oval"/>
                  <a:tailEnd len="med" w="med" type="oval"/>
                </a:ln>
              </p:spPr>
            </p:cxnSp>
          </p:grpSp>
          <p:cxnSp>
            <p:nvCxnSpPr>
              <p:cNvPr id="358" name="Google Shape;358;p16"/>
              <p:cNvCxnSpPr/>
              <p:nvPr/>
            </p:nvCxnSpPr>
            <p:spPr>
              <a:xfrm rot="5400000">
                <a:off x="2663417" y="1678046"/>
                <a:ext cx="2151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FFFF"/>
                </a:solidFill>
                <a:prstDash val="solid"/>
                <a:round/>
                <a:headEnd len="med" w="med" type="oval"/>
                <a:tailEnd len="med" w="med" type="oval"/>
              </a:ln>
            </p:spPr>
          </p:cxnSp>
          <p:cxnSp>
            <p:nvCxnSpPr>
              <p:cNvPr id="359" name="Google Shape;359;p16"/>
              <p:cNvCxnSpPr/>
              <p:nvPr/>
            </p:nvCxnSpPr>
            <p:spPr>
              <a:xfrm rot="5400000">
                <a:off x="4696779" y="1308293"/>
                <a:ext cx="2151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FF00"/>
                </a:solidFill>
                <a:prstDash val="solid"/>
                <a:round/>
                <a:headEnd len="med" w="med" type="oval"/>
                <a:tailEnd len="med" w="med" type="oval"/>
              </a:ln>
            </p:spPr>
          </p:cxnSp>
          <p:cxnSp>
            <p:nvCxnSpPr>
              <p:cNvPr id="360" name="Google Shape;360;p16"/>
              <p:cNvCxnSpPr/>
              <p:nvPr/>
            </p:nvCxnSpPr>
            <p:spPr>
              <a:xfrm rot="5400000">
                <a:off x="3688442" y="1678037"/>
                <a:ext cx="2151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FFFF"/>
                </a:solidFill>
                <a:prstDash val="solid"/>
                <a:round/>
                <a:headEnd len="med" w="med" type="oval"/>
                <a:tailEnd len="med" w="med" type="oval"/>
              </a:ln>
            </p:spPr>
          </p:cxnSp>
          <p:cxnSp>
            <p:nvCxnSpPr>
              <p:cNvPr id="361" name="Google Shape;361;p16"/>
              <p:cNvCxnSpPr/>
              <p:nvPr/>
            </p:nvCxnSpPr>
            <p:spPr>
              <a:xfrm rot="5400000">
                <a:off x="3677842" y="932325"/>
                <a:ext cx="2151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27BA0"/>
                </a:solidFill>
                <a:prstDash val="solid"/>
                <a:round/>
                <a:headEnd len="med" w="med" type="oval"/>
                <a:tailEnd len="med" w="med" type="oval"/>
              </a:ln>
            </p:spPr>
          </p:cxnSp>
          <p:cxnSp>
            <p:nvCxnSpPr>
              <p:cNvPr id="362" name="Google Shape;362;p16"/>
              <p:cNvCxnSpPr/>
              <p:nvPr/>
            </p:nvCxnSpPr>
            <p:spPr>
              <a:xfrm rot="5400000">
                <a:off x="4696792" y="932325"/>
                <a:ext cx="2151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27BA0"/>
                </a:solidFill>
                <a:prstDash val="solid"/>
                <a:round/>
                <a:headEnd len="med" w="med" type="oval"/>
                <a:tailEnd len="med" w="med" type="oval"/>
              </a:ln>
            </p:spPr>
          </p:cxnSp>
          <p:sp>
            <p:nvSpPr>
              <p:cNvPr id="363" name="Google Shape;363;p16"/>
              <p:cNvSpPr/>
              <p:nvPr/>
            </p:nvSpPr>
            <p:spPr>
              <a:xfrm>
                <a:off x="102375" y="2353600"/>
                <a:ext cx="2148900" cy="338700"/>
              </a:xfrm>
              <a:prstGeom prst="roundRect">
                <a:avLst>
                  <a:gd fmla="val 16667" name="adj"/>
                </a:avLst>
              </a:prstGeom>
              <a:solidFill>
                <a:srgbClr val="9FC5E8"/>
              </a:solidFill>
              <a:ln cap="flat" cmpd="sng" w="9525">
                <a:solidFill>
                  <a:srgbClr val="3D85C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>
                    <a:solidFill>
                      <a:srgbClr val="0B5394"/>
                    </a:solidFill>
                    <a:latin typeface="Nunito Black"/>
                    <a:ea typeface="Nunito Black"/>
                    <a:cs typeface="Nunito Black"/>
                    <a:sym typeface="Nunito Black"/>
                  </a:rPr>
                  <a:t>MB</a:t>
                </a:r>
                <a:r>
                  <a:rPr lang="fr">
                    <a:solidFill>
                      <a:srgbClr val="0B5394"/>
                    </a:solidFill>
                    <a:latin typeface="Nunito Black"/>
                    <a:ea typeface="Nunito Black"/>
                    <a:cs typeface="Nunito Black"/>
                    <a:sym typeface="Nunito Black"/>
                  </a:rPr>
                  <a:t> 1 million</a:t>
                </a:r>
                <a:endParaRPr>
                  <a:solidFill>
                    <a:srgbClr val="0B5394"/>
                  </a:solidFill>
                  <a:latin typeface="Nunito Black"/>
                  <a:ea typeface="Nunito Black"/>
                  <a:cs typeface="Nunito Black"/>
                  <a:sym typeface="Nunito Black"/>
                </a:endParaRPr>
              </a:p>
            </p:txBody>
          </p:sp>
          <p:sp>
            <p:nvSpPr>
              <p:cNvPr id="364" name="Google Shape;364;p16"/>
              <p:cNvSpPr/>
              <p:nvPr/>
            </p:nvSpPr>
            <p:spPr>
              <a:xfrm>
                <a:off x="2263033" y="2353587"/>
                <a:ext cx="1007100" cy="338700"/>
              </a:xfrm>
              <a:prstGeom prst="roundRect">
                <a:avLst>
                  <a:gd fmla="val 16667" name="adj"/>
                </a:avLst>
              </a:prstGeom>
              <a:solidFill>
                <a:srgbClr val="9FC5E8"/>
              </a:solidFill>
              <a:ln cap="flat" cmpd="sng" w="9525">
                <a:solidFill>
                  <a:srgbClr val="3D85C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16"/>
              <p:cNvSpPr/>
              <p:nvPr/>
            </p:nvSpPr>
            <p:spPr>
              <a:xfrm>
                <a:off x="3281924" y="2353587"/>
                <a:ext cx="1007100" cy="338700"/>
              </a:xfrm>
              <a:prstGeom prst="roundRect">
                <a:avLst>
                  <a:gd fmla="val 16667" name="adj"/>
                </a:avLst>
              </a:prstGeom>
              <a:solidFill>
                <a:srgbClr val="9FC5E8"/>
              </a:solidFill>
              <a:ln cap="flat" cmpd="sng" w="9525">
                <a:solidFill>
                  <a:srgbClr val="3D85C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16"/>
              <p:cNvSpPr/>
              <p:nvPr/>
            </p:nvSpPr>
            <p:spPr>
              <a:xfrm>
                <a:off x="4300799" y="2353612"/>
                <a:ext cx="1007100" cy="338700"/>
              </a:xfrm>
              <a:prstGeom prst="roundRect">
                <a:avLst>
                  <a:gd fmla="val 16667" name="adj"/>
                </a:avLst>
              </a:prstGeom>
              <a:solidFill>
                <a:srgbClr val="9FC5E8"/>
              </a:solidFill>
              <a:ln cap="flat" cmpd="sng" w="9525">
                <a:solidFill>
                  <a:srgbClr val="3D85C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67" name="Google Shape;367;p16"/>
              <p:cNvGrpSpPr/>
              <p:nvPr/>
            </p:nvGrpSpPr>
            <p:grpSpPr>
              <a:xfrm>
                <a:off x="1484027" y="2396994"/>
                <a:ext cx="670860" cy="251971"/>
                <a:chOff x="2493277" y="2445764"/>
                <a:chExt cx="670860" cy="251971"/>
              </a:xfrm>
            </p:grpSpPr>
            <p:cxnSp>
              <p:nvCxnSpPr>
                <p:cNvPr id="368" name="Google Shape;368;p16"/>
                <p:cNvCxnSpPr/>
                <p:nvPr/>
              </p:nvCxnSpPr>
              <p:spPr>
                <a:xfrm rot="5400000">
                  <a:off x="3042937" y="2567535"/>
                  <a:ext cx="242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F9CB9C"/>
                  </a:solidFill>
                  <a:prstDash val="solid"/>
                  <a:round/>
                  <a:headEnd len="med" w="med" type="oval"/>
                  <a:tailEnd len="med" w="med" type="oval"/>
                </a:ln>
              </p:spPr>
            </p:cxnSp>
            <p:cxnSp>
              <p:nvCxnSpPr>
                <p:cNvPr id="369" name="Google Shape;369;p16"/>
                <p:cNvCxnSpPr/>
                <p:nvPr/>
              </p:nvCxnSpPr>
              <p:spPr>
                <a:xfrm rot="5400000">
                  <a:off x="2985743" y="2570224"/>
                  <a:ext cx="2151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F9CB9C"/>
                  </a:solidFill>
                  <a:prstDash val="solid"/>
                  <a:round/>
                  <a:headEnd len="med" w="med" type="oval"/>
                  <a:tailEnd len="med" w="med" type="oval"/>
                </a:ln>
              </p:spPr>
            </p:cxnSp>
            <p:cxnSp>
              <p:nvCxnSpPr>
                <p:cNvPr id="370" name="Google Shape;370;p16"/>
                <p:cNvCxnSpPr/>
                <p:nvPr/>
              </p:nvCxnSpPr>
              <p:spPr>
                <a:xfrm rot="5400000">
                  <a:off x="2979985" y="2568818"/>
                  <a:ext cx="119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F9CB9C"/>
                  </a:solidFill>
                  <a:prstDash val="solid"/>
                  <a:round/>
                  <a:headEnd len="med" w="med" type="oval"/>
                  <a:tailEnd len="med" w="med" type="oval"/>
                </a:ln>
              </p:spPr>
            </p:cxnSp>
            <p:cxnSp>
              <p:nvCxnSpPr>
                <p:cNvPr id="371" name="Google Shape;371;p16"/>
                <p:cNvCxnSpPr/>
                <p:nvPr/>
              </p:nvCxnSpPr>
              <p:spPr>
                <a:xfrm rot="5400000">
                  <a:off x="2654794" y="2573693"/>
                  <a:ext cx="119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F9CB9C"/>
                  </a:solidFill>
                  <a:prstDash val="solid"/>
                  <a:round/>
                  <a:headEnd len="med" w="med" type="oval"/>
                  <a:tailEnd len="med" w="med" type="oval"/>
                </a:ln>
              </p:spPr>
            </p:cxnSp>
            <p:cxnSp>
              <p:nvCxnSpPr>
                <p:cNvPr id="372" name="Google Shape;372;p16"/>
                <p:cNvCxnSpPr/>
                <p:nvPr/>
              </p:nvCxnSpPr>
              <p:spPr>
                <a:xfrm rot="5400000">
                  <a:off x="2783810" y="2569653"/>
                  <a:ext cx="2151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F9CB9C"/>
                  </a:solidFill>
                  <a:prstDash val="solid"/>
                  <a:round/>
                  <a:headEnd len="med" w="med" type="oval"/>
                  <a:tailEnd len="med" w="med" type="oval"/>
                </a:ln>
              </p:spPr>
            </p:cxnSp>
            <p:cxnSp>
              <p:nvCxnSpPr>
                <p:cNvPr id="373" name="Google Shape;373;p16"/>
                <p:cNvCxnSpPr/>
                <p:nvPr/>
              </p:nvCxnSpPr>
              <p:spPr>
                <a:xfrm rot="5400000">
                  <a:off x="2705138" y="2566964"/>
                  <a:ext cx="242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F9CB9C"/>
                  </a:solidFill>
                  <a:prstDash val="solid"/>
                  <a:round/>
                  <a:headEnd len="med" w="med" type="oval"/>
                  <a:tailEnd len="med" w="med" type="oval"/>
                </a:ln>
              </p:spPr>
            </p:cxnSp>
            <p:cxnSp>
              <p:nvCxnSpPr>
                <p:cNvPr id="374" name="Google Shape;374;p16"/>
                <p:cNvCxnSpPr/>
                <p:nvPr/>
              </p:nvCxnSpPr>
              <p:spPr>
                <a:xfrm rot="5400000">
                  <a:off x="2656114" y="2569653"/>
                  <a:ext cx="2151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F9CB9C"/>
                  </a:solidFill>
                  <a:prstDash val="solid"/>
                  <a:round/>
                  <a:headEnd len="med" w="med" type="oval"/>
                  <a:tailEnd len="med" w="med" type="oval"/>
                </a:ln>
              </p:spPr>
            </p:cxnSp>
            <p:cxnSp>
              <p:nvCxnSpPr>
                <p:cNvPr id="375" name="Google Shape;375;p16"/>
                <p:cNvCxnSpPr/>
                <p:nvPr/>
              </p:nvCxnSpPr>
              <p:spPr>
                <a:xfrm rot="5400000">
                  <a:off x="2888399" y="2570970"/>
                  <a:ext cx="119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F9CB9C"/>
                  </a:solidFill>
                  <a:prstDash val="solid"/>
                  <a:round/>
                  <a:headEnd len="med" w="med" type="oval"/>
                  <a:tailEnd len="med" w="med" type="oval"/>
                </a:ln>
              </p:spPr>
            </p:cxnSp>
            <p:cxnSp>
              <p:nvCxnSpPr>
                <p:cNvPr id="376" name="Google Shape;376;p16"/>
                <p:cNvCxnSpPr/>
                <p:nvPr/>
              </p:nvCxnSpPr>
              <p:spPr>
                <a:xfrm rot="-5400000">
                  <a:off x="2372077" y="2576534"/>
                  <a:ext cx="242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F9CB9C"/>
                  </a:solidFill>
                  <a:prstDash val="solid"/>
                  <a:round/>
                  <a:headEnd len="med" w="med" type="oval"/>
                  <a:tailEnd len="med" w="med" type="oval"/>
                </a:ln>
              </p:spPr>
            </p:cxnSp>
            <p:cxnSp>
              <p:nvCxnSpPr>
                <p:cNvPr id="377" name="Google Shape;377;p16"/>
                <p:cNvCxnSpPr/>
                <p:nvPr/>
              </p:nvCxnSpPr>
              <p:spPr>
                <a:xfrm rot="-5400000">
                  <a:off x="2456572" y="2573845"/>
                  <a:ext cx="2151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F9CB9C"/>
                  </a:solidFill>
                  <a:prstDash val="solid"/>
                  <a:round/>
                  <a:headEnd len="med" w="med" type="oval"/>
                  <a:tailEnd len="med" w="med" type="oval"/>
                </a:ln>
              </p:spPr>
            </p:cxnSp>
            <p:cxnSp>
              <p:nvCxnSpPr>
                <p:cNvPr id="378" name="Google Shape;378;p16"/>
                <p:cNvCxnSpPr/>
                <p:nvPr/>
              </p:nvCxnSpPr>
              <p:spPr>
                <a:xfrm rot="-5400000">
                  <a:off x="2557730" y="2575251"/>
                  <a:ext cx="119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F9CB9C"/>
                  </a:solidFill>
                  <a:prstDash val="solid"/>
                  <a:round/>
                  <a:headEnd len="med" w="med" type="oval"/>
                  <a:tailEnd len="med" w="med" type="oval"/>
                </a:ln>
              </p:spPr>
            </p:cxnSp>
          </p:grpSp>
          <p:cxnSp>
            <p:nvCxnSpPr>
              <p:cNvPr id="379" name="Google Shape;379;p16"/>
              <p:cNvCxnSpPr/>
              <p:nvPr/>
            </p:nvCxnSpPr>
            <p:spPr>
              <a:xfrm rot="5400000">
                <a:off x="3688442" y="2522920"/>
                <a:ext cx="2151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6B26B"/>
                </a:solidFill>
                <a:prstDash val="solid"/>
                <a:round/>
                <a:headEnd len="med" w="med" type="oval"/>
                <a:tailEnd len="med" w="med" type="oval"/>
              </a:ln>
            </p:spPr>
          </p:cxnSp>
          <p:cxnSp>
            <p:nvCxnSpPr>
              <p:cNvPr id="380" name="Google Shape;380;p16"/>
              <p:cNvCxnSpPr/>
              <p:nvPr/>
            </p:nvCxnSpPr>
            <p:spPr>
              <a:xfrm>
                <a:off x="1535750" y="1930625"/>
                <a:ext cx="0" cy="3462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D9D9D9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1" name="Google Shape;381;p16"/>
              <p:cNvCxnSpPr/>
              <p:nvPr/>
            </p:nvCxnSpPr>
            <p:spPr>
              <a:xfrm>
                <a:off x="2766450" y="1927388"/>
                <a:ext cx="0" cy="3462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D9D9D9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2" name="Google Shape;382;p16"/>
              <p:cNvCxnSpPr/>
              <p:nvPr/>
            </p:nvCxnSpPr>
            <p:spPr>
              <a:xfrm>
                <a:off x="3796000" y="1927388"/>
                <a:ext cx="0" cy="3462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D9D9D9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3" name="Google Shape;383;p16"/>
              <p:cNvCxnSpPr/>
              <p:nvPr/>
            </p:nvCxnSpPr>
            <p:spPr>
              <a:xfrm>
                <a:off x="4804325" y="1927413"/>
                <a:ext cx="0" cy="3462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D9D9D9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84" name="Google Shape;384;p16"/>
          <p:cNvSpPr/>
          <p:nvPr/>
        </p:nvSpPr>
        <p:spPr>
          <a:xfrm>
            <a:off x="5857202" y="3052853"/>
            <a:ext cx="548860" cy="469785"/>
          </a:xfrm>
          <a:custGeom>
            <a:rect b="b" l="l" r="r" t="t"/>
            <a:pathLst>
              <a:path extrusionOk="0" h="120845" w="167208">
                <a:moveTo>
                  <a:pt x="83125" y="82566"/>
                </a:moveTo>
                <a:cubicBezTo>
                  <a:pt x="82768" y="79446"/>
                  <a:pt x="82735" y="74115"/>
                  <a:pt x="83905" y="69500"/>
                </a:cubicBezTo>
                <a:cubicBezTo>
                  <a:pt x="85075" y="64885"/>
                  <a:pt x="86993" y="61082"/>
                  <a:pt x="90146" y="54874"/>
                </a:cubicBezTo>
                <a:cubicBezTo>
                  <a:pt x="93299" y="48666"/>
                  <a:pt x="98467" y="38883"/>
                  <a:pt x="102822" y="32252"/>
                </a:cubicBezTo>
                <a:cubicBezTo>
                  <a:pt x="107177" y="25622"/>
                  <a:pt x="112735" y="19771"/>
                  <a:pt x="116278" y="15091"/>
                </a:cubicBezTo>
                <a:cubicBezTo>
                  <a:pt x="119821" y="10411"/>
                  <a:pt x="122843" y="6543"/>
                  <a:pt x="124078" y="4170"/>
                </a:cubicBezTo>
                <a:cubicBezTo>
                  <a:pt x="125313" y="1797"/>
                  <a:pt x="124338" y="1408"/>
                  <a:pt x="123688" y="855"/>
                </a:cubicBezTo>
                <a:cubicBezTo>
                  <a:pt x="123038" y="303"/>
                  <a:pt x="121901" y="-705"/>
                  <a:pt x="120178" y="855"/>
                </a:cubicBezTo>
                <a:cubicBezTo>
                  <a:pt x="118455" y="2415"/>
                  <a:pt x="117187" y="5275"/>
                  <a:pt x="113352" y="10215"/>
                </a:cubicBezTo>
                <a:cubicBezTo>
                  <a:pt x="109517" y="15155"/>
                  <a:pt x="101781" y="23867"/>
                  <a:pt x="97166" y="30497"/>
                </a:cubicBezTo>
                <a:cubicBezTo>
                  <a:pt x="92551" y="37128"/>
                  <a:pt x="89105" y="44213"/>
                  <a:pt x="85660" y="49998"/>
                </a:cubicBezTo>
                <a:cubicBezTo>
                  <a:pt x="82215" y="55783"/>
                  <a:pt x="79063" y="60789"/>
                  <a:pt x="76495" y="65209"/>
                </a:cubicBezTo>
                <a:cubicBezTo>
                  <a:pt x="73927" y="69629"/>
                  <a:pt x="72042" y="73920"/>
                  <a:pt x="70254" y="76520"/>
                </a:cubicBezTo>
                <a:cubicBezTo>
                  <a:pt x="68466" y="79120"/>
                  <a:pt x="67914" y="79380"/>
                  <a:pt x="65769" y="80810"/>
                </a:cubicBezTo>
                <a:cubicBezTo>
                  <a:pt x="63624" y="82240"/>
                  <a:pt x="59788" y="83313"/>
                  <a:pt x="57383" y="85101"/>
                </a:cubicBezTo>
                <a:cubicBezTo>
                  <a:pt x="54978" y="86889"/>
                  <a:pt x="52736" y="88903"/>
                  <a:pt x="51338" y="91536"/>
                </a:cubicBezTo>
                <a:cubicBezTo>
                  <a:pt x="49941" y="94169"/>
                  <a:pt x="50038" y="97907"/>
                  <a:pt x="48998" y="100897"/>
                </a:cubicBezTo>
                <a:cubicBezTo>
                  <a:pt x="47958" y="103887"/>
                  <a:pt x="47470" y="107560"/>
                  <a:pt x="45097" y="109478"/>
                </a:cubicBezTo>
                <a:cubicBezTo>
                  <a:pt x="42724" y="111396"/>
                  <a:pt x="38630" y="112598"/>
                  <a:pt x="34762" y="112403"/>
                </a:cubicBezTo>
                <a:cubicBezTo>
                  <a:pt x="30894" y="112208"/>
                  <a:pt x="25304" y="110680"/>
                  <a:pt x="21891" y="108307"/>
                </a:cubicBezTo>
                <a:cubicBezTo>
                  <a:pt x="18478" y="105934"/>
                  <a:pt x="16365" y="101905"/>
                  <a:pt x="14285" y="98167"/>
                </a:cubicBezTo>
                <a:cubicBezTo>
                  <a:pt x="12205" y="94429"/>
                  <a:pt x="10580" y="90171"/>
                  <a:pt x="9410" y="85881"/>
                </a:cubicBezTo>
                <a:cubicBezTo>
                  <a:pt x="8240" y="81591"/>
                  <a:pt x="7525" y="76553"/>
                  <a:pt x="7265" y="72425"/>
                </a:cubicBezTo>
                <a:cubicBezTo>
                  <a:pt x="7005" y="68297"/>
                  <a:pt x="7980" y="63747"/>
                  <a:pt x="7850" y="61114"/>
                </a:cubicBezTo>
                <a:cubicBezTo>
                  <a:pt x="7720" y="58481"/>
                  <a:pt x="7428" y="57344"/>
                  <a:pt x="6485" y="56629"/>
                </a:cubicBezTo>
                <a:cubicBezTo>
                  <a:pt x="5542" y="55914"/>
                  <a:pt x="3267" y="54711"/>
                  <a:pt x="2194" y="56824"/>
                </a:cubicBezTo>
                <a:cubicBezTo>
                  <a:pt x="1121" y="58937"/>
                  <a:pt x="147" y="63747"/>
                  <a:pt x="49" y="69305"/>
                </a:cubicBezTo>
                <a:cubicBezTo>
                  <a:pt x="-48" y="74863"/>
                  <a:pt x="114" y="83768"/>
                  <a:pt x="1609" y="90171"/>
                </a:cubicBezTo>
                <a:cubicBezTo>
                  <a:pt x="3104" y="96574"/>
                  <a:pt x="5705" y="103074"/>
                  <a:pt x="9020" y="107722"/>
                </a:cubicBezTo>
                <a:cubicBezTo>
                  <a:pt x="12335" y="112370"/>
                  <a:pt x="17373" y="115913"/>
                  <a:pt x="21501" y="118058"/>
                </a:cubicBezTo>
                <a:cubicBezTo>
                  <a:pt x="25629" y="120203"/>
                  <a:pt x="30243" y="120203"/>
                  <a:pt x="33786" y="120593"/>
                </a:cubicBezTo>
                <a:cubicBezTo>
                  <a:pt x="37329" y="120983"/>
                  <a:pt x="39929" y="120821"/>
                  <a:pt x="42757" y="120398"/>
                </a:cubicBezTo>
                <a:cubicBezTo>
                  <a:pt x="45585" y="119976"/>
                  <a:pt x="46950" y="118253"/>
                  <a:pt x="50753" y="118058"/>
                </a:cubicBezTo>
                <a:cubicBezTo>
                  <a:pt x="54556" y="117863"/>
                  <a:pt x="60536" y="119163"/>
                  <a:pt x="65574" y="119228"/>
                </a:cubicBezTo>
                <a:cubicBezTo>
                  <a:pt x="70612" y="119293"/>
                  <a:pt x="77145" y="118903"/>
                  <a:pt x="80980" y="118448"/>
                </a:cubicBezTo>
                <a:cubicBezTo>
                  <a:pt x="84815" y="117993"/>
                  <a:pt x="85530" y="116596"/>
                  <a:pt x="88585" y="116498"/>
                </a:cubicBezTo>
                <a:cubicBezTo>
                  <a:pt x="91640" y="116401"/>
                  <a:pt x="95248" y="118123"/>
                  <a:pt x="99311" y="117863"/>
                </a:cubicBezTo>
                <a:cubicBezTo>
                  <a:pt x="103374" y="117603"/>
                  <a:pt x="107697" y="116856"/>
                  <a:pt x="112962" y="114938"/>
                </a:cubicBezTo>
                <a:cubicBezTo>
                  <a:pt x="118228" y="113020"/>
                  <a:pt x="125346" y="110582"/>
                  <a:pt x="130904" y="106357"/>
                </a:cubicBezTo>
                <a:cubicBezTo>
                  <a:pt x="136462" y="102132"/>
                  <a:pt x="141727" y="95826"/>
                  <a:pt x="146310" y="89586"/>
                </a:cubicBezTo>
                <a:cubicBezTo>
                  <a:pt x="150893" y="83346"/>
                  <a:pt x="155313" y="74343"/>
                  <a:pt x="158401" y="68915"/>
                </a:cubicBezTo>
                <a:cubicBezTo>
                  <a:pt x="161489" y="63487"/>
                  <a:pt x="163374" y="59912"/>
                  <a:pt x="164836" y="57019"/>
                </a:cubicBezTo>
                <a:cubicBezTo>
                  <a:pt x="166299" y="54126"/>
                  <a:pt x="167241" y="52696"/>
                  <a:pt x="167176" y="51558"/>
                </a:cubicBezTo>
                <a:cubicBezTo>
                  <a:pt x="167111" y="50420"/>
                  <a:pt x="166006" y="48665"/>
                  <a:pt x="164446" y="50193"/>
                </a:cubicBezTo>
                <a:cubicBezTo>
                  <a:pt x="162886" y="51721"/>
                  <a:pt x="160676" y="56141"/>
                  <a:pt x="157816" y="60724"/>
                </a:cubicBezTo>
                <a:cubicBezTo>
                  <a:pt x="154956" y="65307"/>
                  <a:pt x="150893" y="72587"/>
                  <a:pt x="147285" y="77690"/>
                </a:cubicBezTo>
                <a:cubicBezTo>
                  <a:pt x="143677" y="82793"/>
                  <a:pt x="139907" y="87376"/>
                  <a:pt x="136169" y="91341"/>
                </a:cubicBezTo>
                <a:cubicBezTo>
                  <a:pt x="132431" y="95306"/>
                  <a:pt x="129246" y="98557"/>
                  <a:pt x="124858" y="101482"/>
                </a:cubicBezTo>
                <a:cubicBezTo>
                  <a:pt x="120470" y="104407"/>
                  <a:pt x="114425" y="107527"/>
                  <a:pt x="109842" y="108892"/>
                </a:cubicBezTo>
                <a:cubicBezTo>
                  <a:pt x="105259" y="110257"/>
                  <a:pt x="100546" y="109998"/>
                  <a:pt x="97361" y="109673"/>
                </a:cubicBezTo>
                <a:cubicBezTo>
                  <a:pt x="94176" y="109348"/>
                  <a:pt x="92064" y="109055"/>
                  <a:pt x="90731" y="106942"/>
                </a:cubicBezTo>
                <a:cubicBezTo>
                  <a:pt x="89399" y="104829"/>
                  <a:pt x="90146" y="100117"/>
                  <a:pt x="89366" y="96997"/>
                </a:cubicBezTo>
                <a:cubicBezTo>
                  <a:pt x="88586" y="93877"/>
                  <a:pt x="87090" y="90626"/>
                  <a:pt x="86050" y="88221"/>
                </a:cubicBezTo>
                <a:cubicBezTo>
                  <a:pt x="85010" y="85816"/>
                  <a:pt x="83483" y="85686"/>
                  <a:pt x="83125" y="82566"/>
                </a:cubicBezTo>
                <a:close/>
              </a:path>
            </a:pathLst>
          </a:cu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  <a:effectLst>
            <a:outerShdw blurRad="28575" rotWithShape="0" algn="bl" dir="5400000" dist="19050">
              <a:schemeClr val="dk1">
                <a:alpha val="50000"/>
              </a:schemeClr>
            </a:outerShdw>
          </a:effectLst>
        </p:spPr>
      </p:sp>
      <p:sp>
        <p:nvSpPr>
          <p:cNvPr id="385" name="Google Shape;385;p16"/>
          <p:cNvSpPr/>
          <p:nvPr/>
        </p:nvSpPr>
        <p:spPr>
          <a:xfrm>
            <a:off x="2245101" y="1741421"/>
            <a:ext cx="757034" cy="536250"/>
          </a:xfrm>
          <a:custGeom>
            <a:rect b="b" l="l" r="r" t="t"/>
            <a:pathLst>
              <a:path extrusionOk="0" h="120845" w="167208">
                <a:moveTo>
                  <a:pt x="83125" y="82566"/>
                </a:moveTo>
                <a:cubicBezTo>
                  <a:pt x="82768" y="79446"/>
                  <a:pt x="82735" y="74115"/>
                  <a:pt x="83905" y="69500"/>
                </a:cubicBezTo>
                <a:cubicBezTo>
                  <a:pt x="85075" y="64885"/>
                  <a:pt x="86993" y="61082"/>
                  <a:pt x="90146" y="54874"/>
                </a:cubicBezTo>
                <a:cubicBezTo>
                  <a:pt x="93299" y="48666"/>
                  <a:pt x="98467" y="38883"/>
                  <a:pt x="102822" y="32252"/>
                </a:cubicBezTo>
                <a:cubicBezTo>
                  <a:pt x="107177" y="25622"/>
                  <a:pt x="112735" y="19771"/>
                  <a:pt x="116278" y="15091"/>
                </a:cubicBezTo>
                <a:cubicBezTo>
                  <a:pt x="119821" y="10411"/>
                  <a:pt x="122843" y="6543"/>
                  <a:pt x="124078" y="4170"/>
                </a:cubicBezTo>
                <a:cubicBezTo>
                  <a:pt x="125313" y="1797"/>
                  <a:pt x="124338" y="1408"/>
                  <a:pt x="123688" y="855"/>
                </a:cubicBezTo>
                <a:cubicBezTo>
                  <a:pt x="123038" y="303"/>
                  <a:pt x="121901" y="-705"/>
                  <a:pt x="120178" y="855"/>
                </a:cubicBezTo>
                <a:cubicBezTo>
                  <a:pt x="118455" y="2415"/>
                  <a:pt x="117187" y="5275"/>
                  <a:pt x="113352" y="10215"/>
                </a:cubicBezTo>
                <a:cubicBezTo>
                  <a:pt x="109517" y="15155"/>
                  <a:pt x="101781" y="23867"/>
                  <a:pt x="97166" y="30497"/>
                </a:cubicBezTo>
                <a:cubicBezTo>
                  <a:pt x="92551" y="37128"/>
                  <a:pt x="89105" y="44213"/>
                  <a:pt x="85660" y="49998"/>
                </a:cubicBezTo>
                <a:cubicBezTo>
                  <a:pt x="82215" y="55783"/>
                  <a:pt x="79063" y="60789"/>
                  <a:pt x="76495" y="65209"/>
                </a:cubicBezTo>
                <a:cubicBezTo>
                  <a:pt x="73927" y="69629"/>
                  <a:pt x="72042" y="73920"/>
                  <a:pt x="70254" y="76520"/>
                </a:cubicBezTo>
                <a:cubicBezTo>
                  <a:pt x="68466" y="79120"/>
                  <a:pt x="67914" y="79380"/>
                  <a:pt x="65769" y="80810"/>
                </a:cubicBezTo>
                <a:cubicBezTo>
                  <a:pt x="63624" y="82240"/>
                  <a:pt x="59788" y="83313"/>
                  <a:pt x="57383" y="85101"/>
                </a:cubicBezTo>
                <a:cubicBezTo>
                  <a:pt x="54978" y="86889"/>
                  <a:pt x="52736" y="88903"/>
                  <a:pt x="51338" y="91536"/>
                </a:cubicBezTo>
                <a:cubicBezTo>
                  <a:pt x="49941" y="94169"/>
                  <a:pt x="50038" y="97907"/>
                  <a:pt x="48998" y="100897"/>
                </a:cubicBezTo>
                <a:cubicBezTo>
                  <a:pt x="47958" y="103887"/>
                  <a:pt x="47470" y="107560"/>
                  <a:pt x="45097" y="109478"/>
                </a:cubicBezTo>
                <a:cubicBezTo>
                  <a:pt x="42724" y="111396"/>
                  <a:pt x="38630" y="112598"/>
                  <a:pt x="34762" y="112403"/>
                </a:cubicBezTo>
                <a:cubicBezTo>
                  <a:pt x="30894" y="112208"/>
                  <a:pt x="25304" y="110680"/>
                  <a:pt x="21891" y="108307"/>
                </a:cubicBezTo>
                <a:cubicBezTo>
                  <a:pt x="18478" y="105934"/>
                  <a:pt x="16365" y="101905"/>
                  <a:pt x="14285" y="98167"/>
                </a:cubicBezTo>
                <a:cubicBezTo>
                  <a:pt x="12205" y="94429"/>
                  <a:pt x="10580" y="90171"/>
                  <a:pt x="9410" y="85881"/>
                </a:cubicBezTo>
                <a:cubicBezTo>
                  <a:pt x="8240" y="81591"/>
                  <a:pt x="7525" y="76553"/>
                  <a:pt x="7265" y="72425"/>
                </a:cubicBezTo>
                <a:cubicBezTo>
                  <a:pt x="7005" y="68297"/>
                  <a:pt x="7980" y="63747"/>
                  <a:pt x="7850" y="61114"/>
                </a:cubicBezTo>
                <a:cubicBezTo>
                  <a:pt x="7720" y="58481"/>
                  <a:pt x="7428" y="57344"/>
                  <a:pt x="6485" y="56629"/>
                </a:cubicBezTo>
                <a:cubicBezTo>
                  <a:pt x="5542" y="55914"/>
                  <a:pt x="3267" y="54711"/>
                  <a:pt x="2194" y="56824"/>
                </a:cubicBezTo>
                <a:cubicBezTo>
                  <a:pt x="1121" y="58937"/>
                  <a:pt x="147" y="63747"/>
                  <a:pt x="49" y="69305"/>
                </a:cubicBezTo>
                <a:cubicBezTo>
                  <a:pt x="-48" y="74863"/>
                  <a:pt x="114" y="83768"/>
                  <a:pt x="1609" y="90171"/>
                </a:cubicBezTo>
                <a:cubicBezTo>
                  <a:pt x="3104" y="96574"/>
                  <a:pt x="5705" y="103074"/>
                  <a:pt x="9020" y="107722"/>
                </a:cubicBezTo>
                <a:cubicBezTo>
                  <a:pt x="12335" y="112370"/>
                  <a:pt x="17373" y="115913"/>
                  <a:pt x="21501" y="118058"/>
                </a:cubicBezTo>
                <a:cubicBezTo>
                  <a:pt x="25629" y="120203"/>
                  <a:pt x="30243" y="120203"/>
                  <a:pt x="33786" y="120593"/>
                </a:cubicBezTo>
                <a:cubicBezTo>
                  <a:pt x="37329" y="120983"/>
                  <a:pt x="39929" y="120821"/>
                  <a:pt x="42757" y="120398"/>
                </a:cubicBezTo>
                <a:cubicBezTo>
                  <a:pt x="45585" y="119976"/>
                  <a:pt x="46950" y="118253"/>
                  <a:pt x="50753" y="118058"/>
                </a:cubicBezTo>
                <a:cubicBezTo>
                  <a:pt x="54556" y="117863"/>
                  <a:pt x="60536" y="119163"/>
                  <a:pt x="65574" y="119228"/>
                </a:cubicBezTo>
                <a:cubicBezTo>
                  <a:pt x="70612" y="119293"/>
                  <a:pt x="77145" y="118903"/>
                  <a:pt x="80980" y="118448"/>
                </a:cubicBezTo>
                <a:cubicBezTo>
                  <a:pt x="84815" y="117993"/>
                  <a:pt x="85530" y="116596"/>
                  <a:pt x="88585" y="116498"/>
                </a:cubicBezTo>
                <a:cubicBezTo>
                  <a:pt x="91640" y="116401"/>
                  <a:pt x="95248" y="118123"/>
                  <a:pt x="99311" y="117863"/>
                </a:cubicBezTo>
                <a:cubicBezTo>
                  <a:pt x="103374" y="117603"/>
                  <a:pt x="107697" y="116856"/>
                  <a:pt x="112962" y="114938"/>
                </a:cubicBezTo>
                <a:cubicBezTo>
                  <a:pt x="118228" y="113020"/>
                  <a:pt x="125346" y="110582"/>
                  <a:pt x="130904" y="106357"/>
                </a:cubicBezTo>
                <a:cubicBezTo>
                  <a:pt x="136462" y="102132"/>
                  <a:pt x="141727" y="95826"/>
                  <a:pt x="146310" y="89586"/>
                </a:cubicBezTo>
                <a:cubicBezTo>
                  <a:pt x="150893" y="83346"/>
                  <a:pt x="155313" y="74343"/>
                  <a:pt x="158401" y="68915"/>
                </a:cubicBezTo>
                <a:cubicBezTo>
                  <a:pt x="161489" y="63487"/>
                  <a:pt x="163374" y="59912"/>
                  <a:pt x="164836" y="57019"/>
                </a:cubicBezTo>
                <a:cubicBezTo>
                  <a:pt x="166299" y="54126"/>
                  <a:pt x="167241" y="52696"/>
                  <a:pt x="167176" y="51558"/>
                </a:cubicBezTo>
                <a:cubicBezTo>
                  <a:pt x="167111" y="50420"/>
                  <a:pt x="166006" y="48665"/>
                  <a:pt x="164446" y="50193"/>
                </a:cubicBezTo>
                <a:cubicBezTo>
                  <a:pt x="162886" y="51721"/>
                  <a:pt x="160676" y="56141"/>
                  <a:pt x="157816" y="60724"/>
                </a:cubicBezTo>
                <a:cubicBezTo>
                  <a:pt x="154956" y="65307"/>
                  <a:pt x="150893" y="72587"/>
                  <a:pt x="147285" y="77690"/>
                </a:cubicBezTo>
                <a:cubicBezTo>
                  <a:pt x="143677" y="82793"/>
                  <a:pt x="139907" y="87376"/>
                  <a:pt x="136169" y="91341"/>
                </a:cubicBezTo>
                <a:cubicBezTo>
                  <a:pt x="132431" y="95306"/>
                  <a:pt x="129246" y="98557"/>
                  <a:pt x="124858" y="101482"/>
                </a:cubicBezTo>
                <a:cubicBezTo>
                  <a:pt x="120470" y="104407"/>
                  <a:pt x="114425" y="107527"/>
                  <a:pt x="109842" y="108892"/>
                </a:cubicBezTo>
                <a:cubicBezTo>
                  <a:pt x="105259" y="110257"/>
                  <a:pt x="100546" y="109998"/>
                  <a:pt x="97361" y="109673"/>
                </a:cubicBezTo>
                <a:cubicBezTo>
                  <a:pt x="94176" y="109348"/>
                  <a:pt x="92064" y="109055"/>
                  <a:pt x="90731" y="106942"/>
                </a:cubicBezTo>
                <a:cubicBezTo>
                  <a:pt x="89399" y="104829"/>
                  <a:pt x="90146" y="100117"/>
                  <a:pt x="89366" y="96997"/>
                </a:cubicBezTo>
                <a:cubicBezTo>
                  <a:pt x="88586" y="93877"/>
                  <a:pt x="87090" y="90626"/>
                  <a:pt x="86050" y="88221"/>
                </a:cubicBezTo>
                <a:cubicBezTo>
                  <a:pt x="85010" y="85816"/>
                  <a:pt x="83483" y="85686"/>
                  <a:pt x="83125" y="82566"/>
                </a:cubicBezTo>
                <a:close/>
              </a:path>
            </a:pathLst>
          </a:cu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  <a:effectLst>
            <a:outerShdw blurRad="28575" rotWithShape="0" algn="bl" dir="5400000" dist="19050">
              <a:schemeClr val="dk1">
                <a:alpha val="50000"/>
              </a:schemeClr>
            </a:outerShdw>
          </a:effectLst>
        </p:spPr>
      </p:sp>
      <p:sp>
        <p:nvSpPr>
          <p:cNvPr id="386" name="Google Shape;386;p16"/>
          <p:cNvSpPr/>
          <p:nvPr/>
        </p:nvSpPr>
        <p:spPr>
          <a:xfrm>
            <a:off x="4618292" y="2188559"/>
            <a:ext cx="346200" cy="105300"/>
          </a:xfrm>
          <a:prstGeom prst="rightArrow">
            <a:avLst>
              <a:gd fmla="val 26957" name="adj1"/>
              <a:gd fmla="val 121102" name="adj2"/>
            </a:avLst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85C6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7"/>
          <p:cNvSpPr txBox="1"/>
          <p:nvPr>
            <p:ph type="title"/>
          </p:nvPr>
        </p:nvSpPr>
        <p:spPr>
          <a:xfrm>
            <a:off x="311700" y="313850"/>
            <a:ext cx="85206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300">
                <a:solidFill>
                  <a:srgbClr val="D9D9D9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PROCESS DE L’ÉTUDE</a:t>
            </a:r>
            <a:endParaRPr sz="3300">
              <a:solidFill>
                <a:srgbClr val="D9D9D9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grpSp>
        <p:nvGrpSpPr>
          <p:cNvPr id="392" name="Google Shape;392;p17"/>
          <p:cNvGrpSpPr/>
          <p:nvPr/>
        </p:nvGrpSpPr>
        <p:grpSpPr>
          <a:xfrm>
            <a:off x="91075" y="1252951"/>
            <a:ext cx="2307600" cy="1229991"/>
            <a:chOff x="455425" y="1278225"/>
            <a:chExt cx="2307600" cy="1109700"/>
          </a:xfrm>
        </p:grpSpPr>
        <p:sp>
          <p:nvSpPr>
            <p:cNvPr id="393" name="Google Shape;393;p17"/>
            <p:cNvSpPr/>
            <p:nvPr/>
          </p:nvSpPr>
          <p:spPr>
            <a:xfrm>
              <a:off x="455425" y="1278225"/>
              <a:ext cx="2307600" cy="11097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FFD96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7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360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D966"/>
                </a:solidFill>
                <a:latin typeface="Nunito Black"/>
                <a:ea typeface="Nunito Black"/>
                <a:cs typeface="Nunito Black"/>
                <a:sym typeface="Nunito Black"/>
              </a:endParaRPr>
            </a:p>
          </p:txBody>
        </p:sp>
        <p:sp>
          <p:nvSpPr>
            <p:cNvPr id="394" name="Google Shape;394;p17"/>
            <p:cNvSpPr txBox="1"/>
            <p:nvPr/>
          </p:nvSpPr>
          <p:spPr>
            <a:xfrm>
              <a:off x="581975" y="1411846"/>
              <a:ext cx="1938300" cy="8331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lang="fr" sz="2400">
                  <a:solidFill>
                    <a:srgbClr val="FFD966"/>
                  </a:solidFill>
                  <a:latin typeface="Nunito Black"/>
                  <a:ea typeface="Nunito Black"/>
                  <a:cs typeface="Nunito Black"/>
                  <a:sym typeface="Nunito Black"/>
                </a:rPr>
                <a:t>Data processing :</a:t>
              </a:r>
              <a:endParaRPr sz="2300">
                <a:solidFill>
                  <a:srgbClr val="FFD966"/>
                </a:solidFill>
                <a:latin typeface="Nunito Black"/>
                <a:ea typeface="Nunito Black"/>
                <a:cs typeface="Nunito Black"/>
                <a:sym typeface="Nunito Black"/>
              </a:endParaRPr>
            </a:p>
          </p:txBody>
        </p:sp>
      </p:grpSp>
      <p:grpSp>
        <p:nvGrpSpPr>
          <p:cNvPr id="395" name="Google Shape;395;p17"/>
          <p:cNvGrpSpPr/>
          <p:nvPr/>
        </p:nvGrpSpPr>
        <p:grpSpPr>
          <a:xfrm>
            <a:off x="2001775" y="2849338"/>
            <a:ext cx="2353742" cy="1040714"/>
            <a:chOff x="888823" y="3189625"/>
            <a:chExt cx="1675500" cy="777000"/>
          </a:xfrm>
        </p:grpSpPr>
        <p:sp>
          <p:nvSpPr>
            <p:cNvPr id="396" name="Google Shape;396;p17"/>
            <p:cNvSpPr/>
            <p:nvPr/>
          </p:nvSpPr>
          <p:spPr>
            <a:xfrm>
              <a:off x="888823" y="3189625"/>
              <a:ext cx="1675500" cy="7770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93C47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93C47D"/>
                </a:solidFill>
                <a:latin typeface="Nunito Black"/>
                <a:ea typeface="Nunito Black"/>
                <a:cs typeface="Nunito Black"/>
                <a:sym typeface="Nunito Black"/>
              </a:endParaRPr>
            </a:p>
          </p:txBody>
        </p:sp>
        <p:sp>
          <p:nvSpPr>
            <p:cNvPr id="397" name="Google Shape;397;p17"/>
            <p:cNvSpPr txBox="1"/>
            <p:nvPr/>
          </p:nvSpPr>
          <p:spPr>
            <a:xfrm>
              <a:off x="979875" y="3233423"/>
              <a:ext cx="1493400" cy="6894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lang="fr" sz="2400">
                  <a:solidFill>
                    <a:srgbClr val="93C47D"/>
                  </a:solidFill>
                  <a:latin typeface="Nunito Black"/>
                  <a:ea typeface="Nunito Black"/>
                  <a:cs typeface="Nunito Black"/>
                  <a:sym typeface="Nunito Black"/>
                </a:rPr>
                <a:t>Reduction method :</a:t>
              </a:r>
              <a:endParaRPr sz="2400">
                <a:solidFill>
                  <a:srgbClr val="93C47D"/>
                </a:solidFill>
                <a:latin typeface="Nunito Black"/>
                <a:ea typeface="Nunito Black"/>
                <a:cs typeface="Nunito Black"/>
                <a:sym typeface="Nunito Black"/>
              </a:endParaRPr>
            </a:p>
          </p:txBody>
        </p:sp>
      </p:grpSp>
      <p:grpSp>
        <p:nvGrpSpPr>
          <p:cNvPr id="398" name="Google Shape;398;p17"/>
          <p:cNvGrpSpPr/>
          <p:nvPr/>
        </p:nvGrpSpPr>
        <p:grpSpPr>
          <a:xfrm>
            <a:off x="4572003" y="1778663"/>
            <a:ext cx="3124904" cy="1053312"/>
            <a:chOff x="4856392" y="1251426"/>
            <a:chExt cx="2896648" cy="1308300"/>
          </a:xfrm>
        </p:grpSpPr>
        <p:sp>
          <p:nvSpPr>
            <p:cNvPr id="399" name="Google Shape;399;p17"/>
            <p:cNvSpPr/>
            <p:nvPr/>
          </p:nvSpPr>
          <p:spPr>
            <a:xfrm>
              <a:off x="4856392" y="1251426"/>
              <a:ext cx="2698200" cy="13083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F6B26B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C343D"/>
                </a:solidFill>
                <a:latin typeface="Nunito Black"/>
                <a:ea typeface="Nunito Black"/>
                <a:cs typeface="Nunito Black"/>
                <a:sym typeface="Nunito Black"/>
              </a:endParaRPr>
            </a:p>
          </p:txBody>
        </p:sp>
        <p:sp>
          <p:nvSpPr>
            <p:cNvPr id="400" name="Google Shape;400;p17"/>
            <p:cNvSpPr txBox="1"/>
            <p:nvPr/>
          </p:nvSpPr>
          <p:spPr>
            <a:xfrm>
              <a:off x="4980739" y="1274109"/>
              <a:ext cx="2772300" cy="11472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lang="fr" sz="2400">
                  <a:solidFill>
                    <a:srgbClr val="F6B26B"/>
                  </a:solidFill>
                  <a:latin typeface="Nunito Black"/>
                  <a:ea typeface="Nunito Black"/>
                  <a:cs typeface="Nunito Black"/>
                  <a:sym typeface="Nunito Black"/>
                </a:rPr>
                <a:t>Machine learning supervisé </a:t>
              </a:r>
              <a:r>
                <a:rPr lang="fr" sz="2400">
                  <a:solidFill>
                    <a:srgbClr val="F6B26B"/>
                  </a:solidFill>
                  <a:latin typeface="Nunito Black"/>
                  <a:ea typeface="Nunito Black"/>
                  <a:cs typeface="Nunito Black"/>
                  <a:sym typeface="Nunito Black"/>
                </a:rPr>
                <a:t>:</a:t>
              </a:r>
              <a:endParaRPr sz="2400">
                <a:solidFill>
                  <a:srgbClr val="F6B26B"/>
                </a:solidFill>
                <a:latin typeface="Nunito Black"/>
                <a:ea typeface="Nunito Black"/>
                <a:cs typeface="Nunito Black"/>
                <a:sym typeface="Nunito Black"/>
              </a:endParaRPr>
            </a:p>
          </p:txBody>
        </p:sp>
      </p:grpSp>
      <p:sp>
        <p:nvSpPr>
          <p:cNvPr id="401" name="Google Shape;401;p17"/>
          <p:cNvSpPr/>
          <p:nvPr/>
        </p:nvSpPr>
        <p:spPr>
          <a:xfrm rot="3001984">
            <a:off x="742459" y="3042490"/>
            <a:ext cx="1213833" cy="525121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3D85C6"/>
          </a:solidFill>
          <a:ln cap="flat" cmpd="sng" w="2857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17"/>
          <p:cNvSpPr/>
          <p:nvPr/>
        </p:nvSpPr>
        <p:spPr>
          <a:xfrm rot="-2697509">
            <a:off x="4632640" y="3198625"/>
            <a:ext cx="1170969" cy="439962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3D85C6"/>
          </a:solidFill>
          <a:ln cap="flat" cmpd="sng" w="2857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3" name="Google Shape;403;p17"/>
          <p:cNvGrpSpPr/>
          <p:nvPr/>
        </p:nvGrpSpPr>
        <p:grpSpPr>
          <a:xfrm>
            <a:off x="8237374" y="4793781"/>
            <a:ext cx="407370" cy="253505"/>
            <a:chOff x="8237374" y="4793781"/>
            <a:chExt cx="407370" cy="253505"/>
          </a:xfrm>
        </p:grpSpPr>
        <p:sp>
          <p:nvSpPr>
            <p:cNvPr id="404" name="Google Shape;404;p17"/>
            <p:cNvSpPr/>
            <p:nvPr/>
          </p:nvSpPr>
          <p:spPr>
            <a:xfrm flipH="1" rot="1223812">
              <a:off x="8571424" y="4909243"/>
              <a:ext cx="57264" cy="43791"/>
            </a:xfrm>
            <a:custGeom>
              <a:rect b="b" l="l" r="r" t="t"/>
              <a:pathLst>
                <a:path extrusionOk="0" h="10141" w="13261">
                  <a:moveTo>
                    <a:pt x="0" y="0"/>
                  </a:moveTo>
                  <a:cubicBezTo>
                    <a:pt x="3339" y="4452"/>
                    <a:pt x="8809" y="6802"/>
                    <a:pt x="13261" y="10141"/>
                  </a:cubicBezTo>
                </a:path>
              </a:pathLst>
            </a:custGeom>
            <a:noFill/>
            <a:ln cap="flat" cmpd="sng" w="9525">
              <a:solidFill>
                <a:srgbClr val="F4CCCC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05" name="Google Shape;405;p17"/>
            <p:cNvSpPr/>
            <p:nvPr/>
          </p:nvSpPr>
          <p:spPr>
            <a:xfrm flipH="1" rot="1223812">
              <a:off x="8247234" y="4857373"/>
              <a:ext cx="387649" cy="126322"/>
            </a:xfrm>
            <a:custGeom>
              <a:rect b="b" l="l" r="r" t="t"/>
              <a:pathLst>
                <a:path extrusionOk="0" h="29253" w="89770">
                  <a:moveTo>
                    <a:pt x="16538" y="9751"/>
                  </a:moveTo>
                  <a:cubicBezTo>
                    <a:pt x="19453" y="5865"/>
                    <a:pt x="26031" y="7556"/>
                    <a:pt x="30579" y="5850"/>
                  </a:cubicBezTo>
                  <a:cubicBezTo>
                    <a:pt x="42189" y="1496"/>
                    <a:pt x="55431" y="318"/>
                    <a:pt x="67631" y="2535"/>
                  </a:cubicBezTo>
                  <a:cubicBezTo>
                    <a:pt x="73943" y="3682"/>
                    <a:pt x="80548" y="5242"/>
                    <a:pt x="85768" y="8971"/>
                  </a:cubicBezTo>
                  <a:cubicBezTo>
                    <a:pt x="87302" y="10067"/>
                    <a:pt x="90077" y="11226"/>
                    <a:pt x="89668" y="13066"/>
                  </a:cubicBezTo>
                  <a:cubicBezTo>
                    <a:pt x="88318" y="19140"/>
                    <a:pt x="78657" y="18865"/>
                    <a:pt x="73092" y="21647"/>
                  </a:cubicBezTo>
                  <a:cubicBezTo>
                    <a:pt x="60218" y="28084"/>
                    <a:pt x="44471" y="28307"/>
                    <a:pt x="30189" y="26522"/>
                  </a:cubicBezTo>
                  <a:cubicBezTo>
                    <a:pt x="25421" y="25926"/>
                    <a:pt x="21530" y="22249"/>
                    <a:pt x="16928" y="20866"/>
                  </a:cubicBezTo>
                  <a:cubicBezTo>
                    <a:pt x="11468" y="19225"/>
                    <a:pt x="7394" y="30623"/>
                    <a:pt x="1912" y="29057"/>
                  </a:cubicBezTo>
                  <a:cubicBezTo>
                    <a:pt x="-1415" y="28106"/>
                    <a:pt x="555" y="22160"/>
                    <a:pt x="937" y="18721"/>
                  </a:cubicBezTo>
                  <a:cubicBezTo>
                    <a:pt x="1626" y="12516"/>
                    <a:pt x="298" y="6122"/>
                    <a:pt x="1522" y="0"/>
                  </a:cubicBezTo>
                </a:path>
              </a:pathLst>
            </a:custGeom>
            <a:noFill/>
            <a:ln cap="flat" cmpd="sng" w="9525">
              <a:solidFill>
                <a:srgbClr val="F4CCCC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06" name="Google Shape;406;p17"/>
            <p:cNvSpPr/>
            <p:nvPr/>
          </p:nvSpPr>
          <p:spPr>
            <a:xfrm flipH="1" rot="1223812">
              <a:off x="8487981" y="4915577"/>
              <a:ext cx="12985" cy="23578"/>
            </a:xfrm>
            <a:custGeom>
              <a:rect b="b" l="l" r="r" t="t"/>
              <a:pathLst>
                <a:path extrusionOk="0" h="5460" w="3007">
                  <a:moveTo>
                    <a:pt x="709" y="103"/>
                  </a:moveTo>
                  <a:cubicBezTo>
                    <a:pt x="-946" y="-724"/>
                    <a:pt x="764" y="6097"/>
                    <a:pt x="2464" y="5368"/>
                  </a:cubicBezTo>
                  <a:cubicBezTo>
                    <a:pt x="4096" y="4669"/>
                    <a:pt x="1574" y="-762"/>
                    <a:pt x="319" y="493"/>
                  </a:cubicBezTo>
                </a:path>
              </a:pathLst>
            </a:custGeom>
            <a:noFill/>
            <a:ln cap="flat" cmpd="sng" w="9525">
              <a:solidFill>
                <a:srgbClr val="F4CCCC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07" name="Google Shape;407;p17"/>
            <p:cNvSpPr/>
            <p:nvPr/>
          </p:nvSpPr>
          <p:spPr>
            <a:xfrm flipH="1" rot="1223812">
              <a:off x="8434386" y="4820801"/>
              <a:ext cx="83148" cy="58659"/>
            </a:xfrm>
            <a:custGeom>
              <a:rect b="b" l="l" r="r" t="t"/>
              <a:pathLst>
                <a:path extrusionOk="0" h="13584" w="19255">
                  <a:moveTo>
                    <a:pt x="19255" y="11439"/>
                  </a:moveTo>
                  <a:cubicBezTo>
                    <a:pt x="15252" y="7436"/>
                    <a:pt x="10706" y="3256"/>
                    <a:pt x="5214" y="1883"/>
                  </a:cubicBezTo>
                  <a:cubicBezTo>
                    <a:pt x="3516" y="1459"/>
                    <a:pt x="927" y="-1047"/>
                    <a:pt x="144" y="518"/>
                  </a:cubicBezTo>
                  <a:cubicBezTo>
                    <a:pt x="-679" y="2164"/>
                    <a:pt x="2423" y="3476"/>
                    <a:pt x="3069" y="5199"/>
                  </a:cubicBezTo>
                  <a:cubicBezTo>
                    <a:pt x="4051" y="7819"/>
                    <a:pt x="3459" y="10786"/>
                    <a:pt x="3459" y="13584"/>
                  </a:cubicBezTo>
                </a:path>
              </a:pathLst>
            </a:custGeom>
            <a:noFill/>
            <a:ln cap="flat" cmpd="sng" w="9525">
              <a:solidFill>
                <a:srgbClr val="F4CCCC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08" name="Google Shape;408;p17"/>
            <p:cNvSpPr/>
            <p:nvPr/>
          </p:nvSpPr>
          <p:spPr>
            <a:xfrm flipH="1" rot="1223812">
              <a:off x="8364264" y="4969380"/>
              <a:ext cx="78350" cy="50951"/>
            </a:xfrm>
            <a:custGeom>
              <a:rect b="b" l="l" r="r" t="t"/>
              <a:pathLst>
                <a:path extrusionOk="0" h="11799" w="18144">
                  <a:moveTo>
                    <a:pt x="1177" y="585"/>
                  </a:moveTo>
                  <a:cubicBezTo>
                    <a:pt x="1177" y="3056"/>
                    <a:pt x="1908" y="5584"/>
                    <a:pt x="1372" y="7996"/>
                  </a:cubicBezTo>
                  <a:cubicBezTo>
                    <a:pt x="1109" y="9181"/>
                    <a:pt x="-781" y="11211"/>
                    <a:pt x="397" y="11506"/>
                  </a:cubicBezTo>
                  <a:cubicBezTo>
                    <a:pt x="7237" y="13216"/>
                    <a:pt x="14991" y="6306"/>
                    <a:pt x="18144" y="0"/>
                  </a:cubicBezTo>
                </a:path>
              </a:pathLst>
            </a:custGeom>
            <a:noFill/>
            <a:ln cap="flat" cmpd="sng" w="9525">
              <a:solidFill>
                <a:srgbClr val="F4CCCC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09" name="Google Shape;409;p17"/>
            <p:cNvSpPr/>
            <p:nvPr/>
          </p:nvSpPr>
          <p:spPr>
            <a:xfrm flipH="1" rot="1223812">
              <a:off x="8344576" y="4843019"/>
              <a:ext cx="16755" cy="84215"/>
            </a:xfrm>
            <a:custGeom>
              <a:rect b="b" l="l" r="r" t="t"/>
              <a:pathLst>
                <a:path extrusionOk="0" h="19502" w="3880">
                  <a:moveTo>
                    <a:pt x="3880" y="0"/>
                  </a:moveTo>
                  <a:cubicBezTo>
                    <a:pt x="-1946" y="2909"/>
                    <a:pt x="-203" y="13677"/>
                    <a:pt x="2709" y="19502"/>
                  </a:cubicBezTo>
                </a:path>
              </a:pathLst>
            </a:custGeom>
            <a:noFill/>
            <a:ln cap="flat" cmpd="sng" w="9525">
              <a:solidFill>
                <a:srgbClr val="F4CCCC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10" name="Google Shape;410;p17"/>
            <p:cNvSpPr/>
            <p:nvPr/>
          </p:nvSpPr>
          <p:spPr>
            <a:xfrm flipH="1" rot="1223812">
              <a:off x="8413017" y="4932563"/>
              <a:ext cx="19126" cy="26752"/>
            </a:xfrm>
            <a:custGeom>
              <a:rect b="b" l="l" r="r" t="t"/>
              <a:pathLst>
                <a:path extrusionOk="0" h="6195" w="4429">
                  <a:moveTo>
                    <a:pt x="770" y="0"/>
                  </a:moveTo>
                  <a:cubicBezTo>
                    <a:pt x="-1469" y="0"/>
                    <a:pt x="1751" y="7157"/>
                    <a:pt x="3695" y="6046"/>
                  </a:cubicBezTo>
                  <a:cubicBezTo>
                    <a:pt x="5480" y="5026"/>
                    <a:pt x="3508" y="1253"/>
                    <a:pt x="1745" y="195"/>
                  </a:cubicBezTo>
                </a:path>
              </a:pathLst>
            </a:custGeom>
            <a:noFill/>
            <a:ln cap="flat" cmpd="sng" w="9525">
              <a:solidFill>
                <a:srgbClr val="F4CCCC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11" name="Google Shape;411;p17"/>
            <p:cNvSpPr/>
            <p:nvPr/>
          </p:nvSpPr>
          <p:spPr>
            <a:xfrm flipH="1" rot="1223812">
              <a:off x="8383747" y="4871160"/>
              <a:ext cx="31679" cy="31355"/>
            </a:xfrm>
            <a:custGeom>
              <a:rect b="b" l="l" r="r" t="t"/>
              <a:pathLst>
                <a:path extrusionOk="0" h="7261" w="7336">
                  <a:moveTo>
                    <a:pt x="3971" y="1366"/>
                  </a:moveTo>
                  <a:cubicBezTo>
                    <a:pt x="2963" y="358"/>
                    <a:pt x="-210" y="1723"/>
                    <a:pt x="70" y="3121"/>
                  </a:cubicBezTo>
                  <a:cubicBezTo>
                    <a:pt x="562" y="5581"/>
                    <a:pt x="4157" y="7902"/>
                    <a:pt x="6506" y="7021"/>
                  </a:cubicBezTo>
                  <a:cubicBezTo>
                    <a:pt x="9043" y="6070"/>
                    <a:pt x="5039" y="657"/>
                    <a:pt x="2411" y="0"/>
                  </a:cubicBezTo>
                </a:path>
              </a:pathLst>
            </a:custGeom>
            <a:noFill/>
            <a:ln cap="flat" cmpd="sng" w="9525">
              <a:solidFill>
                <a:srgbClr val="F4CCCC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12" name="Google Shape;412;p17"/>
            <p:cNvSpPr/>
            <p:nvPr/>
          </p:nvSpPr>
          <p:spPr>
            <a:xfrm flipH="1" rot="1275030">
              <a:off x="8339241" y="4862370"/>
              <a:ext cx="5794" cy="5126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rgbClr val="F4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3" name="Google Shape;413;p17"/>
          <p:cNvGrpSpPr/>
          <p:nvPr/>
        </p:nvGrpSpPr>
        <p:grpSpPr>
          <a:xfrm flipH="1" rot="699140">
            <a:off x="2258675" y="3985638"/>
            <a:ext cx="939016" cy="418933"/>
            <a:chOff x="4128762" y="2076847"/>
            <a:chExt cx="824589" cy="445060"/>
          </a:xfrm>
        </p:grpSpPr>
        <p:sp>
          <p:nvSpPr>
            <p:cNvPr id="414" name="Google Shape;414;p17"/>
            <p:cNvSpPr/>
            <p:nvPr/>
          </p:nvSpPr>
          <p:spPr>
            <a:xfrm flipH="1" rot="1072630">
              <a:off x="4805815" y="2278816"/>
              <a:ext cx="114152" cy="78400"/>
            </a:xfrm>
            <a:custGeom>
              <a:rect b="b" l="l" r="r" t="t"/>
              <a:pathLst>
                <a:path extrusionOk="0" h="10141" w="13261">
                  <a:moveTo>
                    <a:pt x="0" y="0"/>
                  </a:moveTo>
                  <a:cubicBezTo>
                    <a:pt x="3339" y="4452"/>
                    <a:pt x="8809" y="6802"/>
                    <a:pt x="13261" y="10141"/>
                  </a:cubicBezTo>
                </a:path>
              </a:pathLst>
            </a:custGeom>
            <a:noFill/>
            <a:ln cap="flat" cmpd="sng" w="9525">
              <a:solidFill>
                <a:srgbClr val="D9EAD3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15" name="Google Shape;415;p17"/>
            <p:cNvSpPr/>
            <p:nvPr/>
          </p:nvSpPr>
          <p:spPr>
            <a:xfrm flipH="1" rot="1072630">
              <a:off x="4154681" y="2186300"/>
              <a:ext cx="772752" cy="226155"/>
            </a:xfrm>
            <a:custGeom>
              <a:rect b="b" l="l" r="r" t="t"/>
              <a:pathLst>
                <a:path extrusionOk="0" h="29253" w="89770">
                  <a:moveTo>
                    <a:pt x="16538" y="9751"/>
                  </a:moveTo>
                  <a:cubicBezTo>
                    <a:pt x="19453" y="5865"/>
                    <a:pt x="26031" y="7556"/>
                    <a:pt x="30579" y="5850"/>
                  </a:cubicBezTo>
                  <a:cubicBezTo>
                    <a:pt x="42189" y="1496"/>
                    <a:pt x="55431" y="318"/>
                    <a:pt x="67631" y="2535"/>
                  </a:cubicBezTo>
                  <a:cubicBezTo>
                    <a:pt x="73943" y="3682"/>
                    <a:pt x="80548" y="5242"/>
                    <a:pt x="85768" y="8971"/>
                  </a:cubicBezTo>
                  <a:cubicBezTo>
                    <a:pt x="87302" y="10067"/>
                    <a:pt x="90077" y="11226"/>
                    <a:pt x="89668" y="13066"/>
                  </a:cubicBezTo>
                  <a:cubicBezTo>
                    <a:pt x="88318" y="19140"/>
                    <a:pt x="78657" y="18865"/>
                    <a:pt x="73092" y="21647"/>
                  </a:cubicBezTo>
                  <a:cubicBezTo>
                    <a:pt x="60218" y="28084"/>
                    <a:pt x="44471" y="28307"/>
                    <a:pt x="30189" y="26522"/>
                  </a:cubicBezTo>
                  <a:cubicBezTo>
                    <a:pt x="25421" y="25926"/>
                    <a:pt x="21530" y="22249"/>
                    <a:pt x="16928" y="20866"/>
                  </a:cubicBezTo>
                  <a:cubicBezTo>
                    <a:pt x="11468" y="19225"/>
                    <a:pt x="7394" y="30623"/>
                    <a:pt x="1912" y="29057"/>
                  </a:cubicBezTo>
                  <a:cubicBezTo>
                    <a:pt x="-1415" y="28106"/>
                    <a:pt x="555" y="22160"/>
                    <a:pt x="937" y="18721"/>
                  </a:cubicBezTo>
                  <a:cubicBezTo>
                    <a:pt x="1626" y="12516"/>
                    <a:pt x="298" y="6122"/>
                    <a:pt x="1522" y="0"/>
                  </a:cubicBezTo>
                </a:path>
              </a:pathLst>
            </a:custGeom>
            <a:noFill/>
            <a:ln cap="flat" cmpd="sng" w="9525">
              <a:solidFill>
                <a:srgbClr val="D9EAD3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16" name="Google Shape;416;p17"/>
            <p:cNvSpPr/>
            <p:nvPr/>
          </p:nvSpPr>
          <p:spPr>
            <a:xfrm flipH="1" rot="1072630">
              <a:off x="4636210" y="2290290"/>
              <a:ext cx="25885" cy="42211"/>
            </a:xfrm>
            <a:custGeom>
              <a:rect b="b" l="l" r="r" t="t"/>
              <a:pathLst>
                <a:path extrusionOk="0" h="5460" w="3007">
                  <a:moveTo>
                    <a:pt x="709" y="103"/>
                  </a:moveTo>
                  <a:cubicBezTo>
                    <a:pt x="-946" y="-724"/>
                    <a:pt x="764" y="6097"/>
                    <a:pt x="2464" y="5368"/>
                  </a:cubicBezTo>
                  <a:cubicBezTo>
                    <a:pt x="4096" y="4669"/>
                    <a:pt x="1574" y="-762"/>
                    <a:pt x="319" y="493"/>
                  </a:cubicBezTo>
                </a:path>
              </a:pathLst>
            </a:custGeom>
            <a:noFill/>
            <a:ln cap="flat" cmpd="sng" w="9525">
              <a:solidFill>
                <a:srgbClr val="D9EAD3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17" name="Google Shape;417;p17"/>
            <p:cNvSpPr/>
            <p:nvPr/>
          </p:nvSpPr>
          <p:spPr>
            <a:xfrm flipH="1" rot="1072630">
              <a:off x="4528806" y="2123297"/>
              <a:ext cx="165749" cy="105018"/>
            </a:xfrm>
            <a:custGeom>
              <a:rect b="b" l="l" r="r" t="t"/>
              <a:pathLst>
                <a:path extrusionOk="0" h="13584" w="19255">
                  <a:moveTo>
                    <a:pt x="19255" y="11439"/>
                  </a:moveTo>
                  <a:cubicBezTo>
                    <a:pt x="15252" y="7436"/>
                    <a:pt x="10706" y="3256"/>
                    <a:pt x="5214" y="1883"/>
                  </a:cubicBezTo>
                  <a:cubicBezTo>
                    <a:pt x="3516" y="1459"/>
                    <a:pt x="927" y="-1047"/>
                    <a:pt x="144" y="518"/>
                  </a:cubicBezTo>
                  <a:cubicBezTo>
                    <a:pt x="-679" y="2164"/>
                    <a:pt x="2423" y="3476"/>
                    <a:pt x="3069" y="5199"/>
                  </a:cubicBezTo>
                  <a:cubicBezTo>
                    <a:pt x="4051" y="7819"/>
                    <a:pt x="3459" y="10786"/>
                    <a:pt x="3459" y="13584"/>
                  </a:cubicBezTo>
                </a:path>
              </a:pathLst>
            </a:custGeom>
            <a:noFill/>
            <a:ln cap="flat" cmpd="sng" w="9525">
              <a:solidFill>
                <a:srgbClr val="D9EAD3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18" name="Google Shape;418;p17"/>
            <p:cNvSpPr/>
            <p:nvPr/>
          </p:nvSpPr>
          <p:spPr>
            <a:xfrm flipH="1" rot="1072630">
              <a:off x="4386781" y="2384260"/>
              <a:ext cx="156186" cy="91218"/>
            </a:xfrm>
            <a:custGeom>
              <a:rect b="b" l="l" r="r" t="t"/>
              <a:pathLst>
                <a:path extrusionOk="0" h="11799" w="18144">
                  <a:moveTo>
                    <a:pt x="1177" y="585"/>
                  </a:moveTo>
                  <a:cubicBezTo>
                    <a:pt x="1177" y="3056"/>
                    <a:pt x="1908" y="5584"/>
                    <a:pt x="1372" y="7996"/>
                  </a:cubicBezTo>
                  <a:cubicBezTo>
                    <a:pt x="1109" y="9181"/>
                    <a:pt x="-781" y="11211"/>
                    <a:pt x="397" y="11506"/>
                  </a:cubicBezTo>
                  <a:cubicBezTo>
                    <a:pt x="7237" y="13216"/>
                    <a:pt x="14991" y="6306"/>
                    <a:pt x="18144" y="0"/>
                  </a:cubicBezTo>
                </a:path>
              </a:pathLst>
            </a:custGeom>
            <a:noFill/>
            <a:ln cap="flat" cmpd="sng" w="9525">
              <a:solidFill>
                <a:srgbClr val="D9EAD3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19" name="Google Shape;419;p17"/>
            <p:cNvSpPr/>
            <p:nvPr/>
          </p:nvSpPr>
          <p:spPr>
            <a:xfrm flipH="1" rot="1072630">
              <a:off x="4345965" y="2161859"/>
              <a:ext cx="33400" cy="150770"/>
            </a:xfrm>
            <a:custGeom>
              <a:rect b="b" l="l" r="r" t="t"/>
              <a:pathLst>
                <a:path extrusionOk="0" h="19502" w="3880">
                  <a:moveTo>
                    <a:pt x="3880" y="0"/>
                  </a:moveTo>
                  <a:cubicBezTo>
                    <a:pt x="-1946" y="2909"/>
                    <a:pt x="-203" y="13677"/>
                    <a:pt x="2709" y="19502"/>
                  </a:cubicBezTo>
                </a:path>
              </a:pathLst>
            </a:custGeom>
            <a:noFill/>
            <a:ln cap="flat" cmpd="sng" w="9525">
              <a:solidFill>
                <a:srgbClr val="D9EAD3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0" name="Google Shape;420;p17"/>
            <p:cNvSpPr/>
            <p:nvPr/>
          </p:nvSpPr>
          <p:spPr>
            <a:xfrm flipH="1" rot="1072630">
              <a:off x="4484554" y="2320053"/>
              <a:ext cx="38125" cy="47894"/>
            </a:xfrm>
            <a:custGeom>
              <a:rect b="b" l="l" r="r" t="t"/>
              <a:pathLst>
                <a:path extrusionOk="0" h="6195" w="4429">
                  <a:moveTo>
                    <a:pt x="770" y="0"/>
                  </a:moveTo>
                  <a:cubicBezTo>
                    <a:pt x="-1469" y="0"/>
                    <a:pt x="1751" y="7157"/>
                    <a:pt x="3695" y="6046"/>
                  </a:cubicBezTo>
                  <a:cubicBezTo>
                    <a:pt x="5480" y="5026"/>
                    <a:pt x="3508" y="1253"/>
                    <a:pt x="1745" y="195"/>
                  </a:cubicBezTo>
                </a:path>
              </a:pathLst>
            </a:custGeom>
            <a:noFill/>
            <a:ln cap="flat" cmpd="sng" w="9525">
              <a:solidFill>
                <a:srgbClr val="D9EAD3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1" name="Google Shape;421;p17"/>
            <p:cNvSpPr/>
            <p:nvPr/>
          </p:nvSpPr>
          <p:spPr>
            <a:xfrm flipH="1" rot="1072630">
              <a:off x="4425498" y="2212181"/>
              <a:ext cx="63149" cy="56135"/>
            </a:xfrm>
            <a:custGeom>
              <a:rect b="b" l="l" r="r" t="t"/>
              <a:pathLst>
                <a:path extrusionOk="0" h="7261" w="7336">
                  <a:moveTo>
                    <a:pt x="3971" y="1366"/>
                  </a:moveTo>
                  <a:cubicBezTo>
                    <a:pt x="2963" y="358"/>
                    <a:pt x="-210" y="1723"/>
                    <a:pt x="70" y="3121"/>
                  </a:cubicBezTo>
                  <a:cubicBezTo>
                    <a:pt x="562" y="5581"/>
                    <a:pt x="4157" y="7902"/>
                    <a:pt x="6506" y="7021"/>
                  </a:cubicBezTo>
                  <a:cubicBezTo>
                    <a:pt x="9043" y="6070"/>
                    <a:pt x="5039" y="657"/>
                    <a:pt x="2411" y="0"/>
                  </a:cubicBezTo>
                </a:path>
              </a:pathLst>
            </a:custGeom>
            <a:noFill/>
            <a:ln cap="flat" cmpd="sng" w="9525">
              <a:solidFill>
                <a:srgbClr val="D9EAD3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2" name="Google Shape;422;p17"/>
            <p:cNvSpPr/>
            <p:nvPr/>
          </p:nvSpPr>
          <p:spPr>
            <a:xfrm flipH="1" rot="1106097">
              <a:off x="4335173" y="2197259"/>
              <a:ext cx="11384" cy="9139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rgbClr val="D9EA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3" name="Google Shape;423;p17"/>
          <p:cNvGrpSpPr/>
          <p:nvPr/>
        </p:nvGrpSpPr>
        <p:grpSpPr>
          <a:xfrm rot="2437412">
            <a:off x="3932194" y="4227778"/>
            <a:ext cx="577980" cy="1043902"/>
            <a:chOff x="3555896" y="1155618"/>
            <a:chExt cx="827247" cy="1494271"/>
          </a:xfrm>
        </p:grpSpPr>
        <p:grpSp>
          <p:nvGrpSpPr>
            <p:cNvPr id="424" name="Google Shape;424;p17"/>
            <p:cNvGrpSpPr/>
            <p:nvPr/>
          </p:nvGrpSpPr>
          <p:grpSpPr>
            <a:xfrm flipH="1" rot="1916587">
              <a:off x="3523152" y="1390594"/>
              <a:ext cx="892733" cy="1024320"/>
              <a:chOff x="4128762" y="2076847"/>
              <a:chExt cx="824589" cy="445060"/>
            </a:xfrm>
          </p:grpSpPr>
          <p:sp>
            <p:nvSpPr>
              <p:cNvPr id="425" name="Google Shape;425;p17"/>
              <p:cNvSpPr/>
              <p:nvPr/>
            </p:nvSpPr>
            <p:spPr>
              <a:xfrm flipH="1" rot="1072630">
                <a:off x="4805815" y="2278816"/>
                <a:ext cx="114152" cy="78400"/>
              </a:xfrm>
              <a:custGeom>
                <a:rect b="b" l="l" r="r" t="t"/>
                <a:pathLst>
                  <a:path extrusionOk="0" h="10141" w="13261">
                    <a:moveTo>
                      <a:pt x="0" y="0"/>
                    </a:moveTo>
                    <a:cubicBezTo>
                      <a:pt x="3339" y="4452"/>
                      <a:pt x="8809" y="6802"/>
                      <a:pt x="13261" y="10141"/>
                    </a:cubicBezTo>
                  </a:path>
                </a:pathLst>
              </a:custGeom>
              <a:noFill/>
              <a:ln cap="flat" cmpd="sng" w="9525">
                <a:solidFill>
                  <a:srgbClr val="D5A6BD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426" name="Google Shape;426;p17"/>
              <p:cNvSpPr/>
              <p:nvPr/>
            </p:nvSpPr>
            <p:spPr>
              <a:xfrm flipH="1" rot="1072630">
                <a:off x="4154681" y="2186300"/>
                <a:ext cx="772752" cy="226155"/>
              </a:xfrm>
              <a:custGeom>
                <a:rect b="b" l="l" r="r" t="t"/>
                <a:pathLst>
                  <a:path extrusionOk="0" h="29253" w="89770">
                    <a:moveTo>
                      <a:pt x="16538" y="9751"/>
                    </a:moveTo>
                    <a:cubicBezTo>
                      <a:pt x="19453" y="5865"/>
                      <a:pt x="26031" y="7556"/>
                      <a:pt x="30579" y="5850"/>
                    </a:cubicBezTo>
                    <a:cubicBezTo>
                      <a:pt x="42189" y="1496"/>
                      <a:pt x="55431" y="318"/>
                      <a:pt x="67631" y="2535"/>
                    </a:cubicBezTo>
                    <a:cubicBezTo>
                      <a:pt x="73943" y="3682"/>
                      <a:pt x="80548" y="5242"/>
                      <a:pt x="85768" y="8971"/>
                    </a:cubicBezTo>
                    <a:cubicBezTo>
                      <a:pt x="87302" y="10067"/>
                      <a:pt x="90077" y="11226"/>
                      <a:pt x="89668" y="13066"/>
                    </a:cubicBezTo>
                    <a:cubicBezTo>
                      <a:pt x="88318" y="19140"/>
                      <a:pt x="78657" y="18865"/>
                      <a:pt x="73092" y="21647"/>
                    </a:cubicBezTo>
                    <a:cubicBezTo>
                      <a:pt x="60218" y="28084"/>
                      <a:pt x="44471" y="28307"/>
                      <a:pt x="30189" y="26522"/>
                    </a:cubicBezTo>
                    <a:cubicBezTo>
                      <a:pt x="25421" y="25926"/>
                      <a:pt x="21530" y="22249"/>
                      <a:pt x="16928" y="20866"/>
                    </a:cubicBezTo>
                    <a:cubicBezTo>
                      <a:pt x="11468" y="19225"/>
                      <a:pt x="7394" y="30623"/>
                      <a:pt x="1912" y="29057"/>
                    </a:cubicBezTo>
                    <a:cubicBezTo>
                      <a:pt x="-1415" y="28106"/>
                      <a:pt x="555" y="22160"/>
                      <a:pt x="937" y="18721"/>
                    </a:cubicBezTo>
                    <a:cubicBezTo>
                      <a:pt x="1626" y="12516"/>
                      <a:pt x="298" y="6122"/>
                      <a:pt x="1522" y="0"/>
                    </a:cubicBezTo>
                  </a:path>
                </a:pathLst>
              </a:custGeom>
              <a:noFill/>
              <a:ln cap="flat" cmpd="sng" w="9525">
                <a:solidFill>
                  <a:srgbClr val="D5A6BD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427" name="Google Shape;427;p17"/>
              <p:cNvSpPr/>
              <p:nvPr/>
            </p:nvSpPr>
            <p:spPr>
              <a:xfrm flipH="1" rot="1072630">
                <a:off x="4528806" y="2123297"/>
                <a:ext cx="165749" cy="105018"/>
              </a:xfrm>
              <a:custGeom>
                <a:rect b="b" l="l" r="r" t="t"/>
                <a:pathLst>
                  <a:path extrusionOk="0" h="13584" w="19255">
                    <a:moveTo>
                      <a:pt x="19255" y="11439"/>
                    </a:moveTo>
                    <a:cubicBezTo>
                      <a:pt x="15252" y="7436"/>
                      <a:pt x="10706" y="3256"/>
                      <a:pt x="5214" y="1883"/>
                    </a:cubicBezTo>
                    <a:cubicBezTo>
                      <a:pt x="3516" y="1459"/>
                      <a:pt x="927" y="-1047"/>
                      <a:pt x="144" y="518"/>
                    </a:cubicBezTo>
                    <a:cubicBezTo>
                      <a:pt x="-679" y="2164"/>
                      <a:pt x="2423" y="3476"/>
                      <a:pt x="3069" y="5199"/>
                    </a:cubicBezTo>
                    <a:cubicBezTo>
                      <a:pt x="4051" y="7819"/>
                      <a:pt x="3459" y="10786"/>
                      <a:pt x="3459" y="13584"/>
                    </a:cubicBezTo>
                  </a:path>
                </a:pathLst>
              </a:custGeom>
              <a:noFill/>
              <a:ln cap="flat" cmpd="sng" w="9525">
                <a:solidFill>
                  <a:srgbClr val="D5A6BD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428" name="Google Shape;428;p17"/>
              <p:cNvSpPr/>
              <p:nvPr/>
            </p:nvSpPr>
            <p:spPr>
              <a:xfrm flipH="1" rot="1072630">
                <a:off x="4386781" y="2384260"/>
                <a:ext cx="156186" cy="91218"/>
              </a:xfrm>
              <a:custGeom>
                <a:rect b="b" l="l" r="r" t="t"/>
                <a:pathLst>
                  <a:path extrusionOk="0" h="11799" w="18144">
                    <a:moveTo>
                      <a:pt x="1177" y="585"/>
                    </a:moveTo>
                    <a:cubicBezTo>
                      <a:pt x="1177" y="3056"/>
                      <a:pt x="1908" y="5584"/>
                      <a:pt x="1372" y="7996"/>
                    </a:cubicBezTo>
                    <a:cubicBezTo>
                      <a:pt x="1109" y="9181"/>
                      <a:pt x="-781" y="11211"/>
                      <a:pt x="397" y="11506"/>
                    </a:cubicBezTo>
                    <a:cubicBezTo>
                      <a:pt x="7237" y="13216"/>
                      <a:pt x="14991" y="6306"/>
                      <a:pt x="18144" y="0"/>
                    </a:cubicBezTo>
                  </a:path>
                </a:pathLst>
              </a:custGeom>
              <a:noFill/>
              <a:ln cap="flat" cmpd="sng" w="9525">
                <a:solidFill>
                  <a:srgbClr val="D5A6BD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429" name="Google Shape;429;p17"/>
              <p:cNvSpPr/>
              <p:nvPr/>
            </p:nvSpPr>
            <p:spPr>
              <a:xfrm flipH="1" rot="1072630">
                <a:off x="4345965" y="2161859"/>
                <a:ext cx="33400" cy="150770"/>
              </a:xfrm>
              <a:custGeom>
                <a:rect b="b" l="l" r="r" t="t"/>
                <a:pathLst>
                  <a:path extrusionOk="0" h="19502" w="3880">
                    <a:moveTo>
                      <a:pt x="3880" y="0"/>
                    </a:moveTo>
                    <a:cubicBezTo>
                      <a:pt x="-1946" y="2909"/>
                      <a:pt x="-203" y="13677"/>
                      <a:pt x="2709" y="19502"/>
                    </a:cubicBezTo>
                  </a:path>
                </a:pathLst>
              </a:custGeom>
              <a:noFill/>
              <a:ln cap="flat" cmpd="sng" w="9525">
                <a:solidFill>
                  <a:srgbClr val="D5A6BD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430" name="Google Shape;430;p17"/>
              <p:cNvSpPr/>
              <p:nvPr/>
            </p:nvSpPr>
            <p:spPr>
              <a:xfrm flipH="1" rot="1106097">
                <a:off x="4335173" y="2197259"/>
                <a:ext cx="11384" cy="9139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rgbClr val="D5A6B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31" name="Google Shape;431;p17"/>
            <p:cNvSpPr/>
            <p:nvPr/>
          </p:nvSpPr>
          <p:spPr>
            <a:xfrm>
              <a:off x="3832878" y="1818737"/>
              <a:ext cx="204385" cy="98110"/>
            </a:xfrm>
            <a:custGeom>
              <a:rect b="b" l="l" r="r" t="t"/>
              <a:pathLst>
                <a:path extrusionOk="0" h="3189" w="20087">
                  <a:moveTo>
                    <a:pt x="0" y="3120"/>
                  </a:moveTo>
                  <a:cubicBezTo>
                    <a:pt x="1250" y="619"/>
                    <a:pt x="5644" y="2377"/>
                    <a:pt x="8386" y="2925"/>
                  </a:cubicBezTo>
                  <a:cubicBezTo>
                    <a:pt x="12328" y="3713"/>
                    <a:pt x="16871" y="2412"/>
                    <a:pt x="20087" y="0"/>
                  </a:cubicBezTo>
                </a:path>
              </a:pathLst>
            </a:custGeom>
            <a:noFill/>
            <a:ln cap="flat" cmpd="sng" w="9525">
              <a:solidFill>
                <a:srgbClr val="D5A6BD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32" name="Google Shape;432;p17"/>
            <p:cNvSpPr/>
            <p:nvPr/>
          </p:nvSpPr>
          <p:spPr>
            <a:xfrm>
              <a:off x="3934086" y="1932729"/>
              <a:ext cx="164693" cy="131982"/>
            </a:xfrm>
            <a:custGeom>
              <a:rect b="b" l="l" r="r" t="t"/>
              <a:pathLst>
                <a:path extrusionOk="0" h="4290" w="16186">
                  <a:moveTo>
                    <a:pt x="0" y="4290"/>
                  </a:moveTo>
                  <a:cubicBezTo>
                    <a:pt x="4359" y="803"/>
                    <a:pt x="11721" y="3349"/>
                    <a:pt x="16186" y="0"/>
                  </a:cubicBezTo>
                </a:path>
              </a:pathLst>
            </a:custGeom>
            <a:noFill/>
            <a:ln cap="flat" cmpd="sng" w="9525">
              <a:solidFill>
                <a:srgbClr val="D5A6BD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33" name="Google Shape;433;p17"/>
            <p:cNvSpPr/>
            <p:nvPr/>
          </p:nvSpPr>
          <p:spPr>
            <a:xfrm>
              <a:off x="3676112" y="1890732"/>
              <a:ext cx="46174" cy="143980"/>
            </a:xfrm>
            <a:custGeom>
              <a:rect b="b" l="l" r="r" t="t"/>
              <a:pathLst>
                <a:path extrusionOk="0" h="4680" w="4538">
                  <a:moveTo>
                    <a:pt x="0" y="0"/>
                  </a:moveTo>
                  <a:cubicBezTo>
                    <a:pt x="1501" y="834"/>
                    <a:pt x="4905" y="869"/>
                    <a:pt x="4486" y="2535"/>
                  </a:cubicBezTo>
                  <a:cubicBezTo>
                    <a:pt x="4124" y="3974"/>
                    <a:pt x="1634" y="3631"/>
                    <a:pt x="585" y="4680"/>
                  </a:cubicBezTo>
                </a:path>
              </a:pathLst>
            </a:custGeom>
            <a:noFill/>
            <a:ln cap="flat" cmpd="sng" w="9525">
              <a:solidFill>
                <a:srgbClr val="D5A6BD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34" name="Google Shape;434;p17"/>
            <p:cNvSpPr/>
            <p:nvPr/>
          </p:nvSpPr>
          <p:spPr>
            <a:xfrm>
              <a:off x="4192059" y="1902731"/>
              <a:ext cx="23810" cy="71990"/>
            </a:xfrm>
            <a:custGeom>
              <a:rect b="b" l="l" r="r" t="t"/>
              <a:pathLst>
                <a:path extrusionOk="0" h="2340" w="2340">
                  <a:moveTo>
                    <a:pt x="0" y="0"/>
                  </a:moveTo>
                  <a:cubicBezTo>
                    <a:pt x="493" y="987"/>
                    <a:pt x="1353" y="1847"/>
                    <a:pt x="2340" y="2340"/>
                  </a:cubicBezTo>
                </a:path>
              </a:pathLst>
            </a:custGeom>
            <a:noFill/>
            <a:ln cap="flat" cmpd="sng" w="9525">
              <a:solidFill>
                <a:srgbClr val="D5A6BD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35" name="Google Shape;435;p17"/>
          <p:cNvGrpSpPr/>
          <p:nvPr/>
        </p:nvGrpSpPr>
        <p:grpSpPr>
          <a:xfrm rot="-720961">
            <a:off x="435596" y="4315918"/>
            <a:ext cx="835168" cy="572696"/>
            <a:chOff x="435950" y="3071475"/>
            <a:chExt cx="2650450" cy="1817483"/>
          </a:xfrm>
        </p:grpSpPr>
        <p:sp>
          <p:nvSpPr>
            <p:cNvPr id="436" name="Google Shape;436;p17"/>
            <p:cNvSpPr/>
            <p:nvPr/>
          </p:nvSpPr>
          <p:spPr>
            <a:xfrm>
              <a:off x="435950" y="3071475"/>
              <a:ext cx="2650450" cy="1817483"/>
            </a:xfrm>
            <a:custGeom>
              <a:rect b="b" l="l" r="r" t="t"/>
              <a:pathLst>
                <a:path extrusionOk="0" h="72663" w="105965">
                  <a:moveTo>
                    <a:pt x="44771" y="57399"/>
                  </a:moveTo>
                  <a:cubicBezTo>
                    <a:pt x="44576" y="60974"/>
                    <a:pt x="33006" y="72188"/>
                    <a:pt x="34826" y="72610"/>
                  </a:cubicBezTo>
                  <a:cubicBezTo>
                    <a:pt x="36646" y="73033"/>
                    <a:pt x="47209" y="61722"/>
                    <a:pt x="55692" y="59934"/>
                  </a:cubicBezTo>
                  <a:cubicBezTo>
                    <a:pt x="64175" y="58146"/>
                    <a:pt x="78541" y="61949"/>
                    <a:pt x="85724" y="61884"/>
                  </a:cubicBezTo>
                  <a:cubicBezTo>
                    <a:pt x="92907" y="61819"/>
                    <a:pt x="95670" y="61007"/>
                    <a:pt x="98790" y="59544"/>
                  </a:cubicBezTo>
                  <a:cubicBezTo>
                    <a:pt x="101910" y="58082"/>
                    <a:pt x="103341" y="55157"/>
                    <a:pt x="104446" y="53109"/>
                  </a:cubicBezTo>
                  <a:cubicBezTo>
                    <a:pt x="105551" y="51061"/>
                    <a:pt x="105324" y="48916"/>
                    <a:pt x="105421" y="47258"/>
                  </a:cubicBezTo>
                  <a:cubicBezTo>
                    <a:pt x="105519" y="45600"/>
                    <a:pt x="106656" y="47746"/>
                    <a:pt x="105031" y="43163"/>
                  </a:cubicBezTo>
                  <a:cubicBezTo>
                    <a:pt x="103406" y="38580"/>
                    <a:pt x="98953" y="25319"/>
                    <a:pt x="95670" y="19761"/>
                  </a:cubicBezTo>
                  <a:cubicBezTo>
                    <a:pt x="92387" y="14203"/>
                    <a:pt x="88942" y="12188"/>
                    <a:pt x="85334" y="9815"/>
                  </a:cubicBezTo>
                  <a:cubicBezTo>
                    <a:pt x="81726" y="7442"/>
                    <a:pt x="77988" y="6338"/>
                    <a:pt x="74023" y="5525"/>
                  </a:cubicBezTo>
                  <a:cubicBezTo>
                    <a:pt x="70058" y="4713"/>
                    <a:pt x="64306" y="5298"/>
                    <a:pt x="61543" y="4940"/>
                  </a:cubicBezTo>
                  <a:cubicBezTo>
                    <a:pt x="58780" y="4583"/>
                    <a:pt x="59397" y="4128"/>
                    <a:pt x="57447" y="3380"/>
                  </a:cubicBezTo>
                  <a:cubicBezTo>
                    <a:pt x="55497" y="2633"/>
                    <a:pt x="52475" y="975"/>
                    <a:pt x="49842" y="455"/>
                  </a:cubicBezTo>
                  <a:cubicBezTo>
                    <a:pt x="47209" y="-65"/>
                    <a:pt x="44706" y="-97"/>
                    <a:pt x="41651" y="260"/>
                  </a:cubicBezTo>
                  <a:cubicBezTo>
                    <a:pt x="38596" y="618"/>
                    <a:pt x="34598" y="1333"/>
                    <a:pt x="31510" y="2600"/>
                  </a:cubicBezTo>
                  <a:cubicBezTo>
                    <a:pt x="28422" y="3868"/>
                    <a:pt x="23905" y="6955"/>
                    <a:pt x="23125" y="7865"/>
                  </a:cubicBezTo>
                  <a:cubicBezTo>
                    <a:pt x="22345" y="8775"/>
                    <a:pt x="24685" y="8255"/>
                    <a:pt x="26830" y="8060"/>
                  </a:cubicBezTo>
                  <a:cubicBezTo>
                    <a:pt x="28975" y="7865"/>
                    <a:pt x="33071" y="6695"/>
                    <a:pt x="35996" y="6695"/>
                  </a:cubicBezTo>
                  <a:cubicBezTo>
                    <a:pt x="38921" y="6695"/>
                    <a:pt x="42626" y="7703"/>
                    <a:pt x="44381" y="8060"/>
                  </a:cubicBezTo>
                  <a:cubicBezTo>
                    <a:pt x="46136" y="8418"/>
                    <a:pt x="46884" y="8450"/>
                    <a:pt x="46526" y="8840"/>
                  </a:cubicBezTo>
                  <a:cubicBezTo>
                    <a:pt x="46169" y="9230"/>
                    <a:pt x="44284" y="9133"/>
                    <a:pt x="42236" y="10401"/>
                  </a:cubicBezTo>
                  <a:cubicBezTo>
                    <a:pt x="40189" y="11669"/>
                    <a:pt x="36971" y="13683"/>
                    <a:pt x="34241" y="16446"/>
                  </a:cubicBezTo>
                  <a:cubicBezTo>
                    <a:pt x="31511" y="19209"/>
                    <a:pt x="28033" y="24799"/>
                    <a:pt x="25855" y="26977"/>
                  </a:cubicBezTo>
                  <a:cubicBezTo>
                    <a:pt x="23677" y="29155"/>
                    <a:pt x="22508" y="29447"/>
                    <a:pt x="21175" y="29512"/>
                  </a:cubicBezTo>
                  <a:cubicBezTo>
                    <a:pt x="19842" y="29577"/>
                    <a:pt x="18899" y="28310"/>
                    <a:pt x="17859" y="27367"/>
                  </a:cubicBezTo>
                  <a:cubicBezTo>
                    <a:pt x="16819" y="26424"/>
                    <a:pt x="16039" y="24831"/>
                    <a:pt x="14934" y="23856"/>
                  </a:cubicBezTo>
                  <a:cubicBezTo>
                    <a:pt x="13829" y="22881"/>
                    <a:pt x="12984" y="22264"/>
                    <a:pt x="11229" y="21516"/>
                  </a:cubicBezTo>
                  <a:cubicBezTo>
                    <a:pt x="9474" y="20769"/>
                    <a:pt x="5248" y="19046"/>
                    <a:pt x="4403" y="19371"/>
                  </a:cubicBezTo>
                  <a:cubicBezTo>
                    <a:pt x="3558" y="19696"/>
                    <a:pt x="4664" y="20638"/>
                    <a:pt x="6159" y="23466"/>
                  </a:cubicBezTo>
                  <a:cubicBezTo>
                    <a:pt x="7654" y="26294"/>
                    <a:pt x="12757" y="33184"/>
                    <a:pt x="13374" y="36337"/>
                  </a:cubicBezTo>
                  <a:cubicBezTo>
                    <a:pt x="13992" y="39490"/>
                    <a:pt x="12074" y="38385"/>
                    <a:pt x="9864" y="42383"/>
                  </a:cubicBezTo>
                  <a:cubicBezTo>
                    <a:pt x="7654" y="46381"/>
                    <a:pt x="828" y="57399"/>
                    <a:pt x="113" y="60324"/>
                  </a:cubicBezTo>
                  <a:cubicBezTo>
                    <a:pt x="-602" y="63249"/>
                    <a:pt x="2909" y="61852"/>
                    <a:pt x="5574" y="59934"/>
                  </a:cubicBezTo>
                  <a:cubicBezTo>
                    <a:pt x="8239" y="58016"/>
                    <a:pt x="13471" y="52231"/>
                    <a:pt x="16104" y="48818"/>
                  </a:cubicBezTo>
                  <a:cubicBezTo>
                    <a:pt x="18737" y="45405"/>
                    <a:pt x="19777" y="40888"/>
                    <a:pt x="21370" y="39458"/>
                  </a:cubicBezTo>
                  <a:cubicBezTo>
                    <a:pt x="22963" y="38028"/>
                    <a:pt x="24425" y="39328"/>
                    <a:pt x="25660" y="40238"/>
                  </a:cubicBezTo>
                  <a:cubicBezTo>
                    <a:pt x="26895" y="41148"/>
                    <a:pt x="27057" y="43098"/>
                    <a:pt x="28780" y="44918"/>
                  </a:cubicBezTo>
                  <a:cubicBezTo>
                    <a:pt x="30503" y="46738"/>
                    <a:pt x="33331" y="49078"/>
                    <a:pt x="35996" y="51158"/>
                  </a:cubicBezTo>
                  <a:cubicBezTo>
                    <a:pt x="38661" y="53238"/>
                    <a:pt x="44966" y="53824"/>
                    <a:pt x="44771" y="57399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0E0E3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37" name="Google Shape;437;p17"/>
            <p:cNvSpPr/>
            <p:nvPr/>
          </p:nvSpPr>
          <p:spPr>
            <a:xfrm>
              <a:off x="2478706" y="3654900"/>
              <a:ext cx="155625" cy="111925"/>
            </a:xfrm>
            <a:custGeom>
              <a:rect b="b" l="l" r="r" t="t"/>
              <a:pathLst>
                <a:path extrusionOk="0" h="4477" w="6225">
                  <a:moveTo>
                    <a:pt x="2259" y="65"/>
                  </a:moveTo>
                  <a:cubicBezTo>
                    <a:pt x="1414" y="195"/>
                    <a:pt x="342" y="553"/>
                    <a:pt x="114" y="1235"/>
                  </a:cubicBezTo>
                  <a:cubicBezTo>
                    <a:pt x="-113" y="1918"/>
                    <a:pt x="179" y="3673"/>
                    <a:pt x="894" y="4160"/>
                  </a:cubicBezTo>
                  <a:cubicBezTo>
                    <a:pt x="1609" y="4648"/>
                    <a:pt x="3527" y="4453"/>
                    <a:pt x="4405" y="4160"/>
                  </a:cubicBezTo>
                  <a:cubicBezTo>
                    <a:pt x="5283" y="3868"/>
                    <a:pt x="6030" y="3023"/>
                    <a:pt x="6160" y="2405"/>
                  </a:cubicBezTo>
                  <a:cubicBezTo>
                    <a:pt x="6290" y="1788"/>
                    <a:pt x="5835" y="845"/>
                    <a:pt x="5185" y="455"/>
                  </a:cubicBezTo>
                  <a:cubicBezTo>
                    <a:pt x="4535" y="65"/>
                    <a:pt x="3104" y="-65"/>
                    <a:pt x="2259" y="65"/>
                  </a:cubicBezTo>
                  <a:close/>
                </a:path>
              </a:pathLst>
            </a:custGeom>
            <a:solidFill>
              <a:srgbClr val="FFFF00"/>
            </a:solidFill>
            <a:ln cap="flat" cmpd="sng" w="9525">
              <a:solidFill>
                <a:srgbClr val="D0E0E3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38" name="Google Shape;438;p17"/>
            <p:cNvSpPr/>
            <p:nvPr/>
          </p:nvSpPr>
          <p:spPr>
            <a:xfrm>
              <a:off x="2499982" y="3919774"/>
              <a:ext cx="285475" cy="121800"/>
            </a:xfrm>
            <a:custGeom>
              <a:rect b="b" l="l" r="r" t="t"/>
              <a:pathLst>
                <a:path extrusionOk="0" h="4872" w="11419">
                  <a:moveTo>
                    <a:pt x="238" y="780"/>
                  </a:moveTo>
                  <a:cubicBezTo>
                    <a:pt x="-477" y="1430"/>
                    <a:pt x="725" y="3251"/>
                    <a:pt x="1993" y="3901"/>
                  </a:cubicBezTo>
                  <a:cubicBezTo>
                    <a:pt x="3261" y="4551"/>
                    <a:pt x="6284" y="5201"/>
                    <a:pt x="7844" y="4681"/>
                  </a:cubicBezTo>
                  <a:cubicBezTo>
                    <a:pt x="9404" y="4161"/>
                    <a:pt x="11614" y="1560"/>
                    <a:pt x="11354" y="780"/>
                  </a:cubicBezTo>
                  <a:cubicBezTo>
                    <a:pt x="11094" y="0"/>
                    <a:pt x="8137" y="0"/>
                    <a:pt x="6284" y="0"/>
                  </a:cubicBezTo>
                  <a:cubicBezTo>
                    <a:pt x="4431" y="0"/>
                    <a:pt x="953" y="130"/>
                    <a:pt x="238" y="780"/>
                  </a:cubicBezTo>
                  <a:close/>
                </a:path>
              </a:pathLst>
            </a:custGeom>
            <a:solidFill>
              <a:srgbClr val="FFFF00"/>
            </a:solidFill>
            <a:ln cap="flat" cmpd="sng" w="9525">
              <a:solidFill>
                <a:srgbClr val="D0E0E3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39" name="Google Shape;439;p17"/>
            <p:cNvSpPr/>
            <p:nvPr/>
          </p:nvSpPr>
          <p:spPr>
            <a:xfrm>
              <a:off x="2685513" y="3714822"/>
              <a:ext cx="113750" cy="146650"/>
            </a:xfrm>
            <a:custGeom>
              <a:rect b="b" l="l" r="r" t="t"/>
              <a:pathLst>
                <a:path extrusionOk="0" h="5866" w="4550">
                  <a:moveTo>
                    <a:pt x="33" y="3128"/>
                  </a:moveTo>
                  <a:cubicBezTo>
                    <a:pt x="-97" y="2153"/>
                    <a:pt x="1041" y="41"/>
                    <a:pt x="1788" y="8"/>
                  </a:cubicBezTo>
                  <a:cubicBezTo>
                    <a:pt x="2536" y="-24"/>
                    <a:pt x="4388" y="1958"/>
                    <a:pt x="4518" y="2933"/>
                  </a:cubicBezTo>
                  <a:cubicBezTo>
                    <a:pt x="4648" y="3908"/>
                    <a:pt x="3316" y="5826"/>
                    <a:pt x="2568" y="5858"/>
                  </a:cubicBezTo>
                  <a:cubicBezTo>
                    <a:pt x="1821" y="5891"/>
                    <a:pt x="163" y="4103"/>
                    <a:pt x="33" y="3128"/>
                  </a:cubicBezTo>
                  <a:close/>
                </a:path>
              </a:pathLst>
            </a:custGeom>
            <a:solidFill>
              <a:srgbClr val="FFFF00"/>
            </a:solidFill>
            <a:ln cap="flat" cmpd="sng" w="9525">
              <a:solidFill>
                <a:srgbClr val="D0E0E3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40" name="Google Shape;440;p17"/>
          <p:cNvGrpSpPr/>
          <p:nvPr/>
        </p:nvGrpSpPr>
        <p:grpSpPr>
          <a:xfrm rot="-1807149">
            <a:off x="7590411" y="452891"/>
            <a:ext cx="1271960" cy="709388"/>
            <a:chOff x="384601" y="1610938"/>
            <a:chExt cx="3159748" cy="1762232"/>
          </a:xfrm>
        </p:grpSpPr>
        <p:grpSp>
          <p:nvGrpSpPr>
            <p:cNvPr id="441" name="Google Shape;441;p17"/>
            <p:cNvGrpSpPr/>
            <p:nvPr/>
          </p:nvGrpSpPr>
          <p:grpSpPr>
            <a:xfrm>
              <a:off x="384601" y="1610938"/>
              <a:ext cx="3159748" cy="1762232"/>
              <a:chOff x="450350" y="1480881"/>
              <a:chExt cx="3525718" cy="2525050"/>
            </a:xfrm>
          </p:grpSpPr>
          <p:sp>
            <p:nvSpPr>
              <p:cNvPr id="442" name="Google Shape;442;p17"/>
              <p:cNvSpPr/>
              <p:nvPr/>
            </p:nvSpPr>
            <p:spPr>
              <a:xfrm>
                <a:off x="450350" y="1480881"/>
                <a:ext cx="3012375" cy="2525050"/>
              </a:xfrm>
              <a:custGeom>
                <a:rect b="b" l="l" r="r" t="t"/>
                <a:pathLst>
                  <a:path extrusionOk="0" h="101002" w="120495">
                    <a:moveTo>
                      <a:pt x="21769" y="36517"/>
                    </a:moveTo>
                    <a:cubicBezTo>
                      <a:pt x="22419" y="40807"/>
                      <a:pt x="23621" y="53224"/>
                      <a:pt x="25474" y="60114"/>
                    </a:cubicBezTo>
                    <a:cubicBezTo>
                      <a:pt x="27327" y="67005"/>
                      <a:pt x="29212" y="72367"/>
                      <a:pt x="32885" y="77860"/>
                    </a:cubicBezTo>
                    <a:cubicBezTo>
                      <a:pt x="36558" y="83353"/>
                      <a:pt x="42213" y="89431"/>
                      <a:pt x="47511" y="93071"/>
                    </a:cubicBezTo>
                    <a:cubicBezTo>
                      <a:pt x="52809" y="96711"/>
                      <a:pt x="59277" y="98402"/>
                      <a:pt x="64672" y="99702"/>
                    </a:cubicBezTo>
                    <a:cubicBezTo>
                      <a:pt x="70067" y="101002"/>
                      <a:pt x="75268" y="101067"/>
                      <a:pt x="79883" y="100872"/>
                    </a:cubicBezTo>
                    <a:cubicBezTo>
                      <a:pt x="84498" y="100677"/>
                      <a:pt x="88594" y="99702"/>
                      <a:pt x="92364" y="98532"/>
                    </a:cubicBezTo>
                    <a:cubicBezTo>
                      <a:pt x="96134" y="97362"/>
                      <a:pt x="99027" y="96321"/>
                      <a:pt x="102505" y="93851"/>
                    </a:cubicBezTo>
                    <a:cubicBezTo>
                      <a:pt x="105983" y="91381"/>
                      <a:pt x="110988" y="86278"/>
                      <a:pt x="113231" y="83710"/>
                    </a:cubicBezTo>
                    <a:cubicBezTo>
                      <a:pt x="115474" y="81142"/>
                      <a:pt x="114986" y="81045"/>
                      <a:pt x="115961" y="78445"/>
                    </a:cubicBezTo>
                    <a:cubicBezTo>
                      <a:pt x="116936" y="75845"/>
                      <a:pt x="118334" y="71814"/>
                      <a:pt x="119081" y="68109"/>
                    </a:cubicBezTo>
                    <a:cubicBezTo>
                      <a:pt x="119829" y="64404"/>
                      <a:pt x="120349" y="60178"/>
                      <a:pt x="120446" y="56213"/>
                    </a:cubicBezTo>
                    <a:cubicBezTo>
                      <a:pt x="120544" y="52248"/>
                      <a:pt x="120154" y="47146"/>
                      <a:pt x="119666" y="44318"/>
                    </a:cubicBezTo>
                    <a:cubicBezTo>
                      <a:pt x="119179" y="41490"/>
                      <a:pt x="117749" y="41165"/>
                      <a:pt x="117521" y="39247"/>
                    </a:cubicBezTo>
                    <a:cubicBezTo>
                      <a:pt x="117294" y="37329"/>
                      <a:pt x="118724" y="35250"/>
                      <a:pt x="118301" y="32812"/>
                    </a:cubicBezTo>
                    <a:cubicBezTo>
                      <a:pt x="117879" y="30374"/>
                      <a:pt x="116156" y="26181"/>
                      <a:pt x="114986" y="24621"/>
                    </a:cubicBezTo>
                    <a:cubicBezTo>
                      <a:pt x="113816" y="23061"/>
                      <a:pt x="112288" y="24524"/>
                      <a:pt x="111280" y="23451"/>
                    </a:cubicBezTo>
                    <a:cubicBezTo>
                      <a:pt x="110272" y="22379"/>
                      <a:pt x="110858" y="20624"/>
                      <a:pt x="108940" y="18186"/>
                    </a:cubicBezTo>
                    <a:cubicBezTo>
                      <a:pt x="107023" y="15748"/>
                      <a:pt x="103643" y="11425"/>
                      <a:pt x="99775" y="8825"/>
                    </a:cubicBezTo>
                    <a:cubicBezTo>
                      <a:pt x="95907" y="6225"/>
                      <a:pt x="91325" y="3885"/>
                      <a:pt x="85734" y="2585"/>
                    </a:cubicBezTo>
                    <a:cubicBezTo>
                      <a:pt x="80144" y="1285"/>
                      <a:pt x="72213" y="309"/>
                      <a:pt x="66232" y="1024"/>
                    </a:cubicBezTo>
                    <a:cubicBezTo>
                      <a:pt x="60252" y="1739"/>
                      <a:pt x="54336" y="4437"/>
                      <a:pt x="49851" y="6875"/>
                    </a:cubicBezTo>
                    <a:cubicBezTo>
                      <a:pt x="45366" y="9313"/>
                      <a:pt x="42050" y="12822"/>
                      <a:pt x="39320" y="15650"/>
                    </a:cubicBezTo>
                    <a:cubicBezTo>
                      <a:pt x="36590" y="18478"/>
                      <a:pt x="34933" y="21663"/>
                      <a:pt x="33470" y="23841"/>
                    </a:cubicBezTo>
                    <a:cubicBezTo>
                      <a:pt x="32008" y="26019"/>
                      <a:pt x="31520" y="28261"/>
                      <a:pt x="30545" y="28716"/>
                    </a:cubicBezTo>
                    <a:cubicBezTo>
                      <a:pt x="29570" y="29171"/>
                      <a:pt x="27749" y="29139"/>
                      <a:pt x="27619" y="26571"/>
                    </a:cubicBezTo>
                    <a:cubicBezTo>
                      <a:pt x="27489" y="24003"/>
                      <a:pt x="29146" y="16885"/>
                      <a:pt x="29764" y="13310"/>
                    </a:cubicBezTo>
                    <a:cubicBezTo>
                      <a:pt x="30382" y="9735"/>
                      <a:pt x="31097" y="7038"/>
                      <a:pt x="31325" y="5120"/>
                    </a:cubicBezTo>
                    <a:cubicBezTo>
                      <a:pt x="31553" y="3202"/>
                      <a:pt x="31683" y="2649"/>
                      <a:pt x="31130" y="1804"/>
                    </a:cubicBezTo>
                    <a:cubicBezTo>
                      <a:pt x="30577" y="959"/>
                      <a:pt x="29114" y="147"/>
                      <a:pt x="28009" y="49"/>
                    </a:cubicBezTo>
                    <a:cubicBezTo>
                      <a:pt x="26904" y="-48"/>
                      <a:pt x="26157" y="569"/>
                      <a:pt x="24499" y="1219"/>
                    </a:cubicBezTo>
                    <a:cubicBezTo>
                      <a:pt x="22842" y="1869"/>
                      <a:pt x="20697" y="1902"/>
                      <a:pt x="18064" y="3950"/>
                    </a:cubicBezTo>
                    <a:cubicBezTo>
                      <a:pt x="15431" y="5998"/>
                      <a:pt x="11531" y="9800"/>
                      <a:pt x="8703" y="13505"/>
                    </a:cubicBezTo>
                    <a:cubicBezTo>
                      <a:pt x="5875" y="17210"/>
                      <a:pt x="2397" y="22476"/>
                      <a:pt x="1097" y="26181"/>
                    </a:cubicBezTo>
                    <a:cubicBezTo>
                      <a:pt x="-203" y="29886"/>
                      <a:pt x="-398" y="34112"/>
                      <a:pt x="902" y="35737"/>
                    </a:cubicBezTo>
                    <a:cubicBezTo>
                      <a:pt x="2202" y="37362"/>
                      <a:pt x="5973" y="36127"/>
                      <a:pt x="8898" y="35932"/>
                    </a:cubicBezTo>
                    <a:cubicBezTo>
                      <a:pt x="11823" y="35737"/>
                      <a:pt x="16341" y="34827"/>
                      <a:pt x="18454" y="34567"/>
                    </a:cubicBezTo>
                    <a:cubicBezTo>
                      <a:pt x="20567" y="34307"/>
                      <a:pt x="21022" y="34047"/>
                      <a:pt x="21574" y="34372"/>
                    </a:cubicBezTo>
                    <a:cubicBezTo>
                      <a:pt x="22127" y="34697"/>
                      <a:pt x="21119" y="32227"/>
                      <a:pt x="21769" y="3651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sp>
          <p:sp>
            <p:nvSpPr>
              <p:cNvPr id="443" name="Google Shape;443;p17"/>
              <p:cNvSpPr/>
              <p:nvPr/>
            </p:nvSpPr>
            <p:spPr>
              <a:xfrm>
                <a:off x="3433418" y="2205729"/>
                <a:ext cx="542650" cy="576350"/>
              </a:xfrm>
              <a:custGeom>
                <a:rect b="b" l="l" r="r" t="t"/>
                <a:pathLst>
                  <a:path extrusionOk="0" h="23054" w="21706">
                    <a:moveTo>
                      <a:pt x="148" y="15519"/>
                    </a:moveTo>
                    <a:cubicBezTo>
                      <a:pt x="603" y="14511"/>
                      <a:pt x="2781" y="13861"/>
                      <a:pt x="3463" y="12593"/>
                    </a:cubicBezTo>
                    <a:cubicBezTo>
                      <a:pt x="4146" y="11325"/>
                      <a:pt x="3853" y="9506"/>
                      <a:pt x="4243" y="7913"/>
                    </a:cubicBezTo>
                    <a:cubicBezTo>
                      <a:pt x="4633" y="6321"/>
                      <a:pt x="4925" y="4273"/>
                      <a:pt x="5803" y="3038"/>
                    </a:cubicBezTo>
                    <a:cubicBezTo>
                      <a:pt x="6681" y="1803"/>
                      <a:pt x="8404" y="925"/>
                      <a:pt x="9509" y="502"/>
                    </a:cubicBezTo>
                    <a:cubicBezTo>
                      <a:pt x="10614" y="79"/>
                      <a:pt x="11264" y="-343"/>
                      <a:pt x="12434" y="502"/>
                    </a:cubicBezTo>
                    <a:cubicBezTo>
                      <a:pt x="13604" y="1347"/>
                      <a:pt x="15294" y="3980"/>
                      <a:pt x="16529" y="5573"/>
                    </a:cubicBezTo>
                    <a:cubicBezTo>
                      <a:pt x="17764" y="7166"/>
                      <a:pt x="18999" y="8368"/>
                      <a:pt x="19844" y="10058"/>
                    </a:cubicBezTo>
                    <a:cubicBezTo>
                      <a:pt x="20689" y="11748"/>
                      <a:pt x="21437" y="13926"/>
                      <a:pt x="21600" y="15714"/>
                    </a:cubicBezTo>
                    <a:cubicBezTo>
                      <a:pt x="21763" y="17502"/>
                      <a:pt x="21698" y="19777"/>
                      <a:pt x="20820" y="20784"/>
                    </a:cubicBezTo>
                    <a:cubicBezTo>
                      <a:pt x="19942" y="21792"/>
                      <a:pt x="17797" y="21434"/>
                      <a:pt x="16334" y="21759"/>
                    </a:cubicBezTo>
                    <a:cubicBezTo>
                      <a:pt x="14871" y="22084"/>
                      <a:pt x="13864" y="22572"/>
                      <a:pt x="12044" y="22734"/>
                    </a:cubicBezTo>
                    <a:cubicBezTo>
                      <a:pt x="10224" y="22897"/>
                      <a:pt x="7168" y="22734"/>
                      <a:pt x="5413" y="22734"/>
                    </a:cubicBezTo>
                    <a:cubicBezTo>
                      <a:pt x="3658" y="22734"/>
                      <a:pt x="2293" y="23417"/>
                      <a:pt x="1513" y="22734"/>
                    </a:cubicBezTo>
                    <a:cubicBezTo>
                      <a:pt x="733" y="22052"/>
                      <a:pt x="961" y="19842"/>
                      <a:pt x="733" y="18639"/>
                    </a:cubicBezTo>
                    <a:cubicBezTo>
                      <a:pt x="506" y="17437"/>
                      <a:pt x="-307" y="16527"/>
                      <a:pt x="148" y="15519"/>
                    </a:cubicBezTo>
                    <a:close/>
                  </a:path>
                </a:pathLst>
              </a:custGeom>
              <a:solidFill>
                <a:srgbClr val="FF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sp>
          <p:sp>
            <p:nvSpPr>
              <p:cNvPr id="444" name="Google Shape;444;p17"/>
              <p:cNvSpPr/>
              <p:nvPr/>
            </p:nvSpPr>
            <p:spPr>
              <a:xfrm>
                <a:off x="2330019" y="2139666"/>
                <a:ext cx="407500" cy="495075"/>
              </a:xfrm>
              <a:custGeom>
                <a:rect b="b" l="l" r="r" t="t"/>
                <a:pathLst>
                  <a:path extrusionOk="0" h="19803" w="16300">
                    <a:moveTo>
                      <a:pt x="16" y="12700"/>
                    </a:moveTo>
                    <a:cubicBezTo>
                      <a:pt x="49" y="10587"/>
                      <a:pt x="1121" y="7468"/>
                      <a:pt x="1771" y="5680"/>
                    </a:cubicBezTo>
                    <a:cubicBezTo>
                      <a:pt x="2421" y="3892"/>
                      <a:pt x="2518" y="2917"/>
                      <a:pt x="3916" y="1974"/>
                    </a:cubicBezTo>
                    <a:cubicBezTo>
                      <a:pt x="5314" y="1031"/>
                      <a:pt x="8434" y="-73"/>
                      <a:pt x="10157" y="24"/>
                    </a:cubicBezTo>
                    <a:cubicBezTo>
                      <a:pt x="11880" y="122"/>
                      <a:pt x="13342" y="1129"/>
                      <a:pt x="14252" y="2559"/>
                    </a:cubicBezTo>
                    <a:cubicBezTo>
                      <a:pt x="15162" y="3989"/>
                      <a:pt x="15292" y="6752"/>
                      <a:pt x="15617" y="8605"/>
                    </a:cubicBezTo>
                    <a:cubicBezTo>
                      <a:pt x="15942" y="10458"/>
                      <a:pt x="16397" y="12147"/>
                      <a:pt x="16202" y="13675"/>
                    </a:cubicBezTo>
                    <a:cubicBezTo>
                      <a:pt x="16007" y="15203"/>
                      <a:pt x="15097" y="16763"/>
                      <a:pt x="14447" y="17771"/>
                    </a:cubicBezTo>
                    <a:cubicBezTo>
                      <a:pt x="13797" y="18779"/>
                      <a:pt x="13342" y="19559"/>
                      <a:pt x="12302" y="19721"/>
                    </a:cubicBezTo>
                    <a:cubicBezTo>
                      <a:pt x="11262" y="19884"/>
                      <a:pt x="9636" y="18876"/>
                      <a:pt x="8206" y="18746"/>
                    </a:cubicBezTo>
                    <a:cubicBezTo>
                      <a:pt x="6776" y="18616"/>
                      <a:pt x="4826" y="19006"/>
                      <a:pt x="3721" y="18941"/>
                    </a:cubicBezTo>
                    <a:cubicBezTo>
                      <a:pt x="2616" y="18876"/>
                      <a:pt x="2194" y="19396"/>
                      <a:pt x="1576" y="18356"/>
                    </a:cubicBezTo>
                    <a:cubicBezTo>
                      <a:pt x="959" y="17316"/>
                      <a:pt x="-16" y="14813"/>
                      <a:pt x="16" y="1270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sp>
          <p:sp>
            <p:nvSpPr>
              <p:cNvPr id="445" name="Google Shape;445;p17"/>
              <p:cNvSpPr/>
              <p:nvPr/>
            </p:nvSpPr>
            <p:spPr>
              <a:xfrm>
                <a:off x="2999873" y="2070247"/>
                <a:ext cx="410450" cy="544375"/>
              </a:xfrm>
              <a:custGeom>
                <a:rect b="b" l="l" r="r" t="t"/>
                <a:pathLst>
                  <a:path extrusionOk="0" h="21775" w="16418">
                    <a:moveTo>
                      <a:pt x="134" y="14892"/>
                    </a:moveTo>
                    <a:cubicBezTo>
                      <a:pt x="-256" y="12454"/>
                      <a:pt x="329" y="9107"/>
                      <a:pt x="914" y="6897"/>
                    </a:cubicBezTo>
                    <a:cubicBezTo>
                      <a:pt x="1499" y="4687"/>
                      <a:pt x="2214" y="2769"/>
                      <a:pt x="3644" y="1631"/>
                    </a:cubicBezTo>
                    <a:cubicBezTo>
                      <a:pt x="5074" y="493"/>
                      <a:pt x="7641" y="-189"/>
                      <a:pt x="9494" y="71"/>
                    </a:cubicBezTo>
                    <a:cubicBezTo>
                      <a:pt x="11347" y="331"/>
                      <a:pt x="13622" y="1306"/>
                      <a:pt x="14760" y="3191"/>
                    </a:cubicBezTo>
                    <a:cubicBezTo>
                      <a:pt x="15898" y="5076"/>
                      <a:pt x="16515" y="8684"/>
                      <a:pt x="16320" y="11382"/>
                    </a:cubicBezTo>
                    <a:cubicBezTo>
                      <a:pt x="16125" y="14080"/>
                      <a:pt x="15768" y="17687"/>
                      <a:pt x="13590" y="19377"/>
                    </a:cubicBezTo>
                    <a:cubicBezTo>
                      <a:pt x="11412" y="21067"/>
                      <a:pt x="5497" y="22271"/>
                      <a:pt x="3254" y="21523"/>
                    </a:cubicBezTo>
                    <a:cubicBezTo>
                      <a:pt x="1011" y="20776"/>
                      <a:pt x="524" y="17330"/>
                      <a:pt x="134" y="14892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sp>
          <p:sp>
            <p:nvSpPr>
              <p:cNvPr id="446" name="Google Shape;446;p17"/>
              <p:cNvSpPr/>
              <p:nvPr/>
            </p:nvSpPr>
            <p:spPr>
              <a:xfrm>
                <a:off x="1559109" y="2513285"/>
                <a:ext cx="563900" cy="632950"/>
              </a:xfrm>
              <a:custGeom>
                <a:rect b="b" l="l" r="r" t="t"/>
                <a:pathLst>
                  <a:path extrusionOk="0" h="25318" w="22556">
                    <a:moveTo>
                      <a:pt x="22467" y="12772"/>
                    </a:moveTo>
                    <a:cubicBezTo>
                      <a:pt x="22825" y="11049"/>
                      <a:pt x="20777" y="12350"/>
                      <a:pt x="19737" y="11797"/>
                    </a:cubicBezTo>
                    <a:cubicBezTo>
                      <a:pt x="18697" y="11245"/>
                      <a:pt x="17332" y="10465"/>
                      <a:pt x="16227" y="9457"/>
                    </a:cubicBezTo>
                    <a:cubicBezTo>
                      <a:pt x="15122" y="8450"/>
                      <a:pt x="14050" y="7117"/>
                      <a:pt x="13107" y="5752"/>
                    </a:cubicBezTo>
                    <a:cubicBezTo>
                      <a:pt x="12164" y="4387"/>
                      <a:pt x="11709" y="2176"/>
                      <a:pt x="10571" y="1266"/>
                    </a:cubicBezTo>
                    <a:cubicBezTo>
                      <a:pt x="9433" y="356"/>
                      <a:pt x="7646" y="-424"/>
                      <a:pt x="6281" y="291"/>
                    </a:cubicBezTo>
                    <a:cubicBezTo>
                      <a:pt x="4916" y="1006"/>
                      <a:pt x="3389" y="3347"/>
                      <a:pt x="2381" y="5557"/>
                    </a:cubicBezTo>
                    <a:cubicBezTo>
                      <a:pt x="1374" y="7767"/>
                      <a:pt x="529" y="10789"/>
                      <a:pt x="236" y="13552"/>
                    </a:cubicBezTo>
                    <a:cubicBezTo>
                      <a:pt x="-56" y="16315"/>
                      <a:pt x="-121" y="20313"/>
                      <a:pt x="626" y="22133"/>
                    </a:cubicBezTo>
                    <a:cubicBezTo>
                      <a:pt x="1374" y="23953"/>
                      <a:pt x="3324" y="23953"/>
                      <a:pt x="4721" y="24473"/>
                    </a:cubicBezTo>
                    <a:cubicBezTo>
                      <a:pt x="6119" y="24993"/>
                      <a:pt x="7321" y="25383"/>
                      <a:pt x="9011" y="25253"/>
                    </a:cubicBezTo>
                    <a:cubicBezTo>
                      <a:pt x="10701" y="25123"/>
                      <a:pt x="13432" y="24213"/>
                      <a:pt x="14862" y="23693"/>
                    </a:cubicBezTo>
                    <a:cubicBezTo>
                      <a:pt x="16292" y="23173"/>
                      <a:pt x="16325" y="23953"/>
                      <a:pt x="17592" y="22133"/>
                    </a:cubicBezTo>
                    <a:cubicBezTo>
                      <a:pt x="18860" y="20313"/>
                      <a:pt x="22110" y="14495"/>
                      <a:pt x="22467" y="12772"/>
                    </a:cubicBezTo>
                    <a:close/>
                  </a:path>
                </a:pathLst>
              </a:custGeom>
              <a:solidFill>
                <a:srgbClr val="FF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sp>
          <p:sp>
            <p:nvSpPr>
              <p:cNvPr id="447" name="Google Shape;447;p17"/>
              <p:cNvSpPr/>
              <p:nvPr/>
            </p:nvSpPr>
            <p:spPr>
              <a:xfrm>
                <a:off x="2705825" y="2820590"/>
                <a:ext cx="420900" cy="202125"/>
              </a:xfrm>
              <a:custGeom>
                <a:rect b="b" l="l" r="r" t="t"/>
                <a:pathLst>
                  <a:path extrusionOk="0" h="8085" w="16836">
                    <a:moveTo>
                      <a:pt x="0" y="8085"/>
                    </a:moveTo>
                    <a:cubicBezTo>
                      <a:pt x="780" y="7663"/>
                      <a:pt x="2957" y="6785"/>
                      <a:pt x="4680" y="5550"/>
                    </a:cubicBezTo>
                    <a:cubicBezTo>
                      <a:pt x="6403" y="4315"/>
                      <a:pt x="8743" y="1552"/>
                      <a:pt x="10336" y="674"/>
                    </a:cubicBezTo>
                    <a:cubicBezTo>
                      <a:pt x="11929" y="-204"/>
                      <a:pt x="13164" y="-41"/>
                      <a:pt x="14236" y="284"/>
                    </a:cubicBezTo>
                    <a:cubicBezTo>
                      <a:pt x="15309" y="609"/>
                      <a:pt x="16511" y="1584"/>
                      <a:pt x="16771" y="2624"/>
                    </a:cubicBezTo>
                    <a:cubicBezTo>
                      <a:pt x="17031" y="3664"/>
                      <a:pt x="15959" y="5875"/>
                      <a:pt x="15796" y="6525"/>
                    </a:cubicBezTo>
                  </a:path>
                </a:pathLst>
              </a:custGeom>
              <a:solidFill>
                <a:srgbClr val="6FA8D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sp>
          <p:sp>
            <p:nvSpPr>
              <p:cNvPr id="448" name="Google Shape;448;p17"/>
              <p:cNvSpPr/>
              <p:nvPr/>
            </p:nvSpPr>
            <p:spPr>
              <a:xfrm>
                <a:off x="2689066" y="2984385"/>
                <a:ext cx="467325" cy="260550"/>
              </a:xfrm>
              <a:custGeom>
                <a:rect b="b" l="l" r="r" t="t"/>
                <a:pathLst>
                  <a:path extrusionOk="0" h="10422" w="18693">
                    <a:moveTo>
                      <a:pt x="670" y="1924"/>
                    </a:moveTo>
                    <a:cubicBezTo>
                      <a:pt x="-1410" y="2477"/>
                      <a:pt x="2425" y="2444"/>
                      <a:pt x="3595" y="3484"/>
                    </a:cubicBezTo>
                    <a:cubicBezTo>
                      <a:pt x="4765" y="4524"/>
                      <a:pt x="6260" y="7027"/>
                      <a:pt x="7690" y="8164"/>
                    </a:cubicBezTo>
                    <a:cubicBezTo>
                      <a:pt x="9120" y="9302"/>
                      <a:pt x="10713" y="10082"/>
                      <a:pt x="12176" y="10309"/>
                    </a:cubicBezTo>
                    <a:cubicBezTo>
                      <a:pt x="13639" y="10537"/>
                      <a:pt x="15394" y="10277"/>
                      <a:pt x="16466" y="9529"/>
                    </a:cubicBezTo>
                    <a:cubicBezTo>
                      <a:pt x="17539" y="8782"/>
                      <a:pt x="18676" y="7384"/>
                      <a:pt x="18611" y="5824"/>
                    </a:cubicBezTo>
                    <a:cubicBezTo>
                      <a:pt x="18546" y="4264"/>
                      <a:pt x="19066" y="819"/>
                      <a:pt x="16076" y="169"/>
                    </a:cubicBezTo>
                    <a:cubicBezTo>
                      <a:pt x="13086" y="-481"/>
                      <a:pt x="2750" y="1372"/>
                      <a:pt x="670" y="1924"/>
                    </a:cubicBezTo>
                    <a:close/>
                  </a:path>
                </a:pathLst>
              </a:custGeom>
              <a:solidFill>
                <a:srgbClr val="6FA8D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sp>
          <p:sp>
            <p:nvSpPr>
              <p:cNvPr id="449" name="Google Shape;449;p17"/>
              <p:cNvSpPr/>
              <p:nvPr/>
            </p:nvSpPr>
            <p:spPr>
              <a:xfrm>
                <a:off x="984825" y="2159775"/>
                <a:ext cx="165750" cy="204775"/>
              </a:xfrm>
              <a:custGeom>
                <a:rect b="b" l="l" r="r" t="t"/>
                <a:pathLst>
                  <a:path extrusionOk="0" h="8191" w="6630">
                    <a:moveTo>
                      <a:pt x="0" y="8191"/>
                    </a:moveTo>
                    <a:cubicBezTo>
                      <a:pt x="1571" y="5049"/>
                      <a:pt x="5778" y="3408"/>
                      <a:pt x="6630" y="0"/>
                    </a:cubicBezTo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sp>
        </p:grpSp>
        <p:sp>
          <p:nvSpPr>
            <p:cNvPr id="450" name="Google Shape;450;p17"/>
            <p:cNvSpPr/>
            <p:nvPr/>
          </p:nvSpPr>
          <p:spPr>
            <a:xfrm>
              <a:off x="2340175" y="2232925"/>
              <a:ext cx="58500" cy="633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7"/>
            <p:cNvSpPr/>
            <p:nvPr/>
          </p:nvSpPr>
          <p:spPr>
            <a:xfrm>
              <a:off x="2774075" y="2198775"/>
              <a:ext cx="87900" cy="97500"/>
            </a:xfrm>
            <a:prstGeom prst="ellipse">
              <a:avLst/>
            </a:prstGeom>
            <a:solidFill>
              <a:srgbClr val="FF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2" name="Google Shape;452;p17"/>
          <p:cNvGrpSpPr/>
          <p:nvPr/>
        </p:nvGrpSpPr>
        <p:grpSpPr>
          <a:xfrm>
            <a:off x="8450425" y="28575"/>
            <a:ext cx="264575" cy="592325"/>
            <a:chOff x="8450425" y="28575"/>
            <a:chExt cx="264575" cy="592325"/>
          </a:xfrm>
        </p:grpSpPr>
        <p:grpSp>
          <p:nvGrpSpPr>
            <p:cNvPr id="453" name="Google Shape;453;p17"/>
            <p:cNvGrpSpPr/>
            <p:nvPr/>
          </p:nvGrpSpPr>
          <p:grpSpPr>
            <a:xfrm>
              <a:off x="8450425" y="28575"/>
              <a:ext cx="264575" cy="409525"/>
              <a:chOff x="3462950" y="2188350"/>
              <a:chExt cx="264575" cy="409525"/>
            </a:xfrm>
          </p:grpSpPr>
          <p:sp>
            <p:nvSpPr>
              <p:cNvPr id="454" name="Google Shape;454;p17"/>
              <p:cNvSpPr/>
              <p:nvPr/>
            </p:nvSpPr>
            <p:spPr>
              <a:xfrm>
                <a:off x="3549250" y="2552875"/>
                <a:ext cx="45000" cy="45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17"/>
              <p:cNvSpPr/>
              <p:nvPr/>
            </p:nvSpPr>
            <p:spPr>
              <a:xfrm>
                <a:off x="3462950" y="2322675"/>
                <a:ext cx="91200" cy="912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17"/>
              <p:cNvSpPr/>
              <p:nvPr/>
            </p:nvSpPr>
            <p:spPr>
              <a:xfrm>
                <a:off x="3636325" y="2188350"/>
                <a:ext cx="91200" cy="912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17"/>
              <p:cNvSpPr/>
              <p:nvPr/>
            </p:nvSpPr>
            <p:spPr>
              <a:xfrm>
                <a:off x="3594250" y="2445775"/>
                <a:ext cx="69000" cy="69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58" name="Google Shape;458;p17"/>
            <p:cNvSpPr/>
            <p:nvPr/>
          </p:nvSpPr>
          <p:spPr>
            <a:xfrm>
              <a:off x="8541625" y="577100"/>
              <a:ext cx="43800" cy="43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9" name="Google Shape;459;p17"/>
          <p:cNvGrpSpPr/>
          <p:nvPr/>
        </p:nvGrpSpPr>
        <p:grpSpPr>
          <a:xfrm>
            <a:off x="3255830" y="1345321"/>
            <a:ext cx="1058666" cy="909913"/>
            <a:chOff x="4401638" y="1179825"/>
            <a:chExt cx="4308775" cy="3703348"/>
          </a:xfrm>
        </p:grpSpPr>
        <p:sp>
          <p:nvSpPr>
            <p:cNvPr id="460" name="Google Shape;460;p17"/>
            <p:cNvSpPr/>
            <p:nvPr/>
          </p:nvSpPr>
          <p:spPr>
            <a:xfrm>
              <a:off x="4623881" y="2192273"/>
              <a:ext cx="3241500" cy="2690900"/>
            </a:xfrm>
            <a:custGeom>
              <a:rect b="b" l="l" r="r" t="t"/>
              <a:pathLst>
                <a:path extrusionOk="0" h="107636" w="129660">
                  <a:moveTo>
                    <a:pt x="10839" y="62470"/>
                  </a:moveTo>
                  <a:cubicBezTo>
                    <a:pt x="9799" y="60520"/>
                    <a:pt x="6289" y="54507"/>
                    <a:pt x="4599" y="50769"/>
                  </a:cubicBezTo>
                  <a:cubicBezTo>
                    <a:pt x="2909" y="47031"/>
                    <a:pt x="1414" y="42286"/>
                    <a:pt x="699" y="40043"/>
                  </a:cubicBezTo>
                  <a:cubicBezTo>
                    <a:pt x="-16" y="37800"/>
                    <a:pt x="-146" y="38126"/>
                    <a:pt x="309" y="37313"/>
                  </a:cubicBezTo>
                  <a:cubicBezTo>
                    <a:pt x="764" y="36501"/>
                    <a:pt x="-374" y="37801"/>
                    <a:pt x="3429" y="35168"/>
                  </a:cubicBezTo>
                  <a:cubicBezTo>
                    <a:pt x="7232" y="32535"/>
                    <a:pt x="16885" y="25742"/>
                    <a:pt x="23125" y="21517"/>
                  </a:cubicBezTo>
                  <a:cubicBezTo>
                    <a:pt x="29365" y="17292"/>
                    <a:pt x="36223" y="12871"/>
                    <a:pt x="40871" y="9816"/>
                  </a:cubicBezTo>
                  <a:cubicBezTo>
                    <a:pt x="45519" y="6761"/>
                    <a:pt x="48217" y="4681"/>
                    <a:pt x="51012" y="3186"/>
                  </a:cubicBezTo>
                  <a:cubicBezTo>
                    <a:pt x="53807" y="1691"/>
                    <a:pt x="55498" y="1365"/>
                    <a:pt x="57643" y="845"/>
                  </a:cubicBezTo>
                  <a:cubicBezTo>
                    <a:pt x="59788" y="325"/>
                    <a:pt x="61900" y="-65"/>
                    <a:pt x="63883" y="65"/>
                  </a:cubicBezTo>
                  <a:cubicBezTo>
                    <a:pt x="65866" y="195"/>
                    <a:pt x="68661" y="391"/>
                    <a:pt x="69539" y="1626"/>
                  </a:cubicBezTo>
                  <a:cubicBezTo>
                    <a:pt x="70417" y="2861"/>
                    <a:pt x="68922" y="4616"/>
                    <a:pt x="69149" y="7476"/>
                  </a:cubicBezTo>
                  <a:cubicBezTo>
                    <a:pt x="69377" y="10336"/>
                    <a:pt x="69182" y="13489"/>
                    <a:pt x="70904" y="18787"/>
                  </a:cubicBezTo>
                  <a:cubicBezTo>
                    <a:pt x="72627" y="24085"/>
                    <a:pt x="76201" y="33380"/>
                    <a:pt x="79484" y="39263"/>
                  </a:cubicBezTo>
                  <a:cubicBezTo>
                    <a:pt x="82767" y="45146"/>
                    <a:pt x="87317" y="50866"/>
                    <a:pt x="90600" y="54084"/>
                  </a:cubicBezTo>
                  <a:cubicBezTo>
                    <a:pt x="93883" y="57302"/>
                    <a:pt x="96906" y="56262"/>
                    <a:pt x="99181" y="58570"/>
                  </a:cubicBezTo>
                  <a:cubicBezTo>
                    <a:pt x="101456" y="60878"/>
                    <a:pt x="102854" y="64647"/>
                    <a:pt x="104251" y="67930"/>
                  </a:cubicBezTo>
                  <a:cubicBezTo>
                    <a:pt x="105649" y="71213"/>
                    <a:pt x="106754" y="75341"/>
                    <a:pt x="107566" y="78266"/>
                  </a:cubicBezTo>
                  <a:cubicBezTo>
                    <a:pt x="108379" y="81191"/>
                    <a:pt x="108769" y="83012"/>
                    <a:pt x="109126" y="85482"/>
                  </a:cubicBezTo>
                  <a:cubicBezTo>
                    <a:pt x="109484" y="87952"/>
                    <a:pt x="109679" y="91235"/>
                    <a:pt x="109711" y="93087"/>
                  </a:cubicBezTo>
                  <a:cubicBezTo>
                    <a:pt x="109744" y="94940"/>
                    <a:pt x="109158" y="97897"/>
                    <a:pt x="109321" y="96597"/>
                  </a:cubicBezTo>
                  <a:cubicBezTo>
                    <a:pt x="109484" y="95297"/>
                    <a:pt x="110167" y="85872"/>
                    <a:pt x="110687" y="85287"/>
                  </a:cubicBezTo>
                  <a:cubicBezTo>
                    <a:pt x="111207" y="84702"/>
                    <a:pt x="111825" y="90714"/>
                    <a:pt x="112442" y="93087"/>
                  </a:cubicBezTo>
                  <a:cubicBezTo>
                    <a:pt x="113060" y="95460"/>
                    <a:pt x="113547" y="97573"/>
                    <a:pt x="114392" y="99523"/>
                  </a:cubicBezTo>
                  <a:cubicBezTo>
                    <a:pt x="115237" y="101473"/>
                    <a:pt x="116732" y="103488"/>
                    <a:pt x="117512" y="104788"/>
                  </a:cubicBezTo>
                  <a:cubicBezTo>
                    <a:pt x="118292" y="106088"/>
                    <a:pt x="119365" y="108363"/>
                    <a:pt x="119072" y="107323"/>
                  </a:cubicBezTo>
                  <a:cubicBezTo>
                    <a:pt x="118780" y="106283"/>
                    <a:pt x="116862" y="102221"/>
                    <a:pt x="115757" y="98548"/>
                  </a:cubicBezTo>
                  <a:cubicBezTo>
                    <a:pt x="114652" y="94875"/>
                    <a:pt x="113482" y="89285"/>
                    <a:pt x="112442" y="85287"/>
                  </a:cubicBezTo>
                  <a:cubicBezTo>
                    <a:pt x="111402" y="81289"/>
                    <a:pt x="110036" y="76739"/>
                    <a:pt x="109516" y="74561"/>
                  </a:cubicBezTo>
                  <a:cubicBezTo>
                    <a:pt x="108996" y="72383"/>
                    <a:pt x="108898" y="72026"/>
                    <a:pt x="109321" y="72221"/>
                  </a:cubicBezTo>
                  <a:cubicBezTo>
                    <a:pt x="109744" y="72416"/>
                    <a:pt x="110882" y="74074"/>
                    <a:pt x="112052" y="75731"/>
                  </a:cubicBezTo>
                  <a:cubicBezTo>
                    <a:pt x="113222" y="77389"/>
                    <a:pt x="114815" y="80118"/>
                    <a:pt x="116342" y="82166"/>
                  </a:cubicBezTo>
                  <a:cubicBezTo>
                    <a:pt x="117870" y="84214"/>
                    <a:pt x="119689" y="85969"/>
                    <a:pt x="121217" y="88017"/>
                  </a:cubicBezTo>
                  <a:cubicBezTo>
                    <a:pt x="122745" y="90065"/>
                    <a:pt x="124370" y="92567"/>
                    <a:pt x="125508" y="94452"/>
                  </a:cubicBezTo>
                  <a:cubicBezTo>
                    <a:pt x="126646" y="96337"/>
                    <a:pt x="127361" y="98028"/>
                    <a:pt x="128043" y="99328"/>
                  </a:cubicBezTo>
                  <a:cubicBezTo>
                    <a:pt x="128726" y="100628"/>
                    <a:pt x="129831" y="103261"/>
                    <a:pt x="129603" y="102253"/>
                  </a:cubicBezTo>
                  <a:cubicBezTo>
                    <a:pt x="129376" y="101245"/>
                    <a:pt x="128238" y="96272"/>
                    <a:pt x="126678" y="93282"/>
                  </a:cubicBezTo>
                  <a:cubicBezTo>
                    <a:pt x="125118" y="90292"/>
                    <a:pt x="121607" y="86230"/>
                    <a:pt x="120242" y="84312"/>
                  </a:cubicBezTo>
                  <a:cubicBezTo>
                    <a:pt x="118877" y="82394"/>
                    <a:pt x="118227" y="81744"/>
                    <a:pt x="118487" y="81776"/>
                  </a:cubicBezTo>
                  <a:cubicBezTo>
                    <a:pt x="118747" y="81809"/>
                    <a:pt x="120339" y="83532"/>
                    <a:pt x="121802" y="84507"/>
                  </a:cubicBezTo>
                  <a:cubicBezTo>
                    <a:pt x="123265" y="85482"/>
                    <a:pt x="126808" y="87562"/>
                    <a:pt x="127263" y="87627"/>
                  </a:cubicBezTo>
                  <a:cubicBezTo>
                    <a:pt x="127718" y="87692"/>
                    <a:pt x="125573" y="85775"/>
                    <a:pt x="124533" y="84897"/>
                  </a:cubicBezTo>
                  <a:cubicBezTo>
                    <a:pt x="123493" y="84019"/>
                    <a:pt x="122452" y="83824"/>
                    <a:pt x="121022" y="82361"/>
                  </a:cubicBezTo>
                  <a:cubicBezTo>
                    <a:pt x="119592" y="80898"/>
                    <a:pt x="117642" y="78266"/>
                    <a:pt x="115952" y="76121"/>
                  </a:cubicBezTo>
                  <a:cubicBezTo>
                    <a:pt x="114262" y="73976"/>
                    <a:pt x="112475" y="72188"/>
                    <a:pt x="110882" y="69490"/>
                  </a:cubicBezTo>
                  <a:cubicBezTo>
                    <a:pt x="109289" y="66792"/>
                    <a:pt x="107339" y="62080"/>
                    <a:pt x="106396" y="59935"/>
                  </a:cubicBezTo>
                  <a:cubicBezTo>
                    <a:pt x="105453" y="57790"/>
                    <a:pt x="105421" y="57173"/>
                    <a:pt x="105226" y="566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61" name="Google Shape;461;p17"/>
            <p:cNvSpPr/>
            <p:nvPr/>
          </p:nvSpPr>
          <p:spPr>
            <a:xfrm>
              <a:off x="6649975" y="2135400"/>
              <a:ext cx="635625" cy="1462600"/>
            </a:xfrm>
            <a:custGeom>
              <a:rect b="b" l="l" r="r" t="t"/>
              <a:pathLst>
                <a:path extrusionOk="0" h="58504" w="25425">
                  <a:moveTo>
                    <a:pt x="23987" y="58504"/>
                  </a:moveTo>
                  <a:cubicBezTo>
                    <a:pt x="24215" y="57757"/>
                    <a:pt x="25287" y="56749"/>
                    <a:pt x="25352" y="54019"/>
                  </a:cubicBezTo>
                  <a:cubicBezTo>
                    <a:pt x="25417" y="51289"/>
                    <a:pt x="25515" y="46868"/>
                    <a:pt x="24377" y="42123"/>
                  </a:cubicBezTo>
                  <a:cubicBezTo>
                    <a:pt x="23240" y="37378"/>
                    <a:pt x="20965" y="30975"/>
                    <a:pt x="18527" y="25547"/>
                  </a:cubicBezTo>
                  <a:cubicBezTo>
                    <a:pt x="16089" y="20119"/>
                    <a:pt x="12839" y="13814"/>
                    <a:pt x="9751" y="9556"/>
                  </a:cubicBezTo>
                  <a:cubicBezTo>
                    <a:pt x="6663" y="5298"/>
                    <a:pt x="1625" y="159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62" name="Google Shape;462;p17"/>
            <p:cNvSpPr/>
            <p:nvPr/>
          </p:nvSpPr>
          <p:spPr>
            <a:xfrm>
              <a:off x="4401638" y="1179825"/>
              <a:ext cx="4308775" cy="2564450"/>
            </a:xfrm>
            <a:custGeom>
              <a:rect b="b" l="l" r="r" t="t"/>
              <a:pathLst>
                <a:path extrusionOk="0" h="102578" w="172351">
                  <a:moveTo>
                    <a:pt x="89544" y="38223"/>
                  </a:moveTo>
                  <a:cubicBezTo>
                    <a:pt x="89382" y="37833"/>
                    <a:pt x="88244" y="37313"/>
                    <a:pt x="88569" y="35883"/>
                  </a:cubicBezTo>
                  <a:cubicBezTo>
                    <a:pt x="88894" y="34453"/>
                    <a:pt x="89545" y="31561"/>
                    <a:pt x="91495" y="29643"/>
                  </a:cubicBezTo>
                  <a:cubicBezTo>
                    <a:pt x="93445" y="27725"/>
                    <a:pt x="95395" y="26425"/>
                    <a:pt x="100270" y="24377"/>
                  </a:cubicBezTo>
                  <a:cubicBezTo>
                    <a:pt x="105145" y="22329"/>
                    <a:pt x="112686" y="19925"/>
                    <a:pt x="120747" y="17357"/>
                  </a:cubicBezTo>
                  <a:cubicBezTo>
                    <a:pt x="128808" y="14789"/>
                    <a:pt x="142556" y="10791"/>
                    <a:pt x="148634" y="8971"/>
                  </a:cubicBezTo>
                  <a:cubicBezTo>
                    <a:pt x="154712" y="7151"/>
                    <a:pt x="155362" y="6989"/>
                    <a:pt x="157214" y="6436"/>
                  </a:cubicBezTo>
                  <a:cubicBezTo>
                    <a:pt x="159067" y="5884"/>
                    <a:pt x="158936" y="5071"/>
                    <a:pt x="159749" y="5656"/>
                  </a:cubicBezTo>
                  <a:cubicBezTo>
                    <a:pt x="160562" y="6241"/>
                    <a:pt x="161212" y="8646"/>
                    <a:pt x="162090" y="9946"/>
                  </a:cubicBezTo>
                  <a:cubicBezTo>
                    <a:pt x="162968" y="11246"/>
                    <a:pt x="163325" y="10336"/>
                    <a:pt x="165015" y="13456"/>
                  </a:cubicBezTo>
                  <a:cubicBezTo>
                    <a:pt x="166705" y="16576"/>
                    <a:pt x="171743" y="28571"/>
                    <a:pt x="172230" y="28668"/>
                  </a:cubicBezTo>
                  <a:cubicBezTo>
                    <a:pt x="172718" y="28766"/>
                    <a:pt x="169695" y="18006"/>
                    <a:pt x="167940" y="14041"/>
                  </a:cubicBezTo>
                  <a:cubicBezTo>
                    <a:pt x="166185" y="10076"/>
                    <a:pt x="162448" y="6696"/>
                    <a:pt x="161700" y="4876"/>
                  </a:cubicBezTo>
                  <a:cubicBezTo>
                    <a:pt x="160953" y="3056"/>
                    <a:pt x="162870" y="3934"/>
                    <a:pt x="163455" y="3121"/>
                  </a:cubicBezTo>
                  <a:cubicBezTo>
                    <a:pt x="164040" y="2308"/>
                    <a:pt x="165503" y="0"/>
                    <a:pt x="165210" y="0"/>
                  </a:cubicBezTo>
                  <a:cubicBezTo>
                    <a:pt x="164918" y="0"/>
                    <a:pt x="164755" y="1918"/>
                    <a:pt x="161700" y="3121"/>
                  </a:cubicBezTo>
                  <a:cubicBezTo>
                    <a:pt x="158645" y="4324"/>
                    <a:pt x="155102" y="4778"/>
                    <a:pt x="146879" y="7216"/>
                  </a:cubicBezTo>
                  <a:cubicBezTo>
                    <a:pt x="138656" y="9654"/>
                    <a:pt x="119414" y="15569"/>
                    <a:pt x="112361" y="17747"/>
                  </a:cubicBezTo>
                  <a:cubicBezTo>
                    <a:pt x="105308" y="19925"/>
                    <a:pt x="107550" y="19275"/>
                    <a:pt x="104560" y="20282"/>
                  </a:cubicBezTo>
                  <a:cubicBezTo>
                    <a:pt x="101570" y="21290"/>
                    <a:pt x="97378" y="22199"/>
                    <a:pt x="94420" y="23792"/>
                  </a:cubicBezTo>
                  <a:cubicBezTo>
                    <a:pt x="91462" y="25385"/>
                    <a:pt x="88504" y="27790"/>
                    <a:pt x="86814" y="29838"/>
                  </a:cubicBezTo>
                  <a:cubicBezTo>
                    <a:pt x="85124" y="31886"/>
                    <a:pt x="85254" y="35006"/>
                    <a:pt x="84279" y="36078"/>
                  </a:cubicBezTo>
                  <a:cubicBezTo>
                    <a:pt x="83304" y="37151"/>
                    <a:pt x="81809" y="35883"/>
                    <a:pt x="80964" y="36273"/>
                  </a:cubicBezTo>
                  <a:cubicBezTo>
                    <a:pt x="80119" y="36663"/>
                    <a:pt x="80119" y="38158"/>
                    <a:pt x="79209" y="38418"/>
                  </a:cubicBezTo>
                  <a:cubicBezTo>
                    <a:pt x="78299" y="38678"/>
                    <a:pt x="77258" y="38061"/>
                    <a:pt x="75503" y="37833"/>
                  </a:cubicBezTo>
                  <a:cubicBezTo>
                    <a:pt x="73748" y="37606"/>
                    <a:pt x="71376" y="36566"/>
                    <a:pt x="68678" y="37053"/>
                  </a:cubicBezTo>
                  <a:cubicBezTo>
                    <a:pt x="65980" y="37541"/>
                    <a:pt x="63997" y="37995"/>
                    <a:pt x="59317" y="40758"/>
                  </a:cubicBezTo>
                  <a:cubicBezTo>
                    <a:pt x="54637" y="43521"/>
                    <a:pt x="48299" y="48429"/>
                    <a:pt x="40596" y="53629"/>
                  </a:cubicBezTo>
                  <a:cubicBezTo>
                    <a:pt x="32893" y="58830"/>
                    <a:pt x="19015" y="67996"/>
                    <a:pt x="13099" y="71961"/>
                  </a:cubicBezTo>
                  <a:cubicBezTo>
                    <a:pt x="7184" y="75926"/>
                    <a:pt x="7281" y="76349"/>
                    <a:pt x="5103" y="77421"/>
                  </a:cubicBezTo>
                  <a:cubicBezTo>
                    <a:pt x="2925" y="78494"/>
                    <a:pt x="98" y="78071"/>
                    <a:pt x="33" y="78396"/>
                  </a:cubicBezTo>
                  <a:cubicBezTo>
                    <a:pt x="-32" y="78721"/>
                    <a:pt x="3543" y="79339"/>
                    <a:pt x="4713" y="79371"/>
                  </a:cubicBezTo>
                  <a:cubicBezTo>
                    <a:pt x="5883" y="79404"/>
                    <a:pt x="6338" y="77193"/>
                    <a:pt x="7053" y="78591"/>
                  </a:cubicBezTo>
                  <a:cubicBezTo>
                    <a:pt x="7768" y="79989"/>
                    <a:pt x="7833" y="84897"/>
                    <a:pt x="9003" y="87757"/>
                  </a:cubicBezTo>
                  <a:cubicBezTo>
                    <a:pt x="10173" y="90617"/>
                    <a:pt x="12319" y="93282"/>
                    <a:pt x="14074" y="95752"/>
                  </a:cubicBezTo>
                  <a:cubicBezTo>
                    <a:pt x="15829" y="98222"/>
                    <a:pt x="18624" y="101440"/>
                    <a:pt x="19534" y="102578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63" name="Google Shape;463;p17"/>
            <p:cNvSpPr/>
            <p:nvPr/>
          </p:nvSpPr>
          <p:spPr>
            <a:xfrm>
              <a:off x="6016200" y="2379175"/>
              <a:ext cx="336400" cy="204775"/>
            </a:xfrm>
            <a:custGeom>
              <a:rect b="b" l="l" r="r" t="t"/>
              <a:pathLst>
                <a:path extrusionOk="0" h="8191" w="13456">
                  <a:moveTo>
                    <a:pt x="13456" y="0"/>
                  </a:moveTo>
                  <a:cubicBezTo>
                    <a:pt x="8205" y="0"/>
                    <a:pt x="3148" y="3988"/>
                    <a:pt x="0" y="8191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64" name="Google Shape;464;p17"/>
            <p:cNvSpPr/>
            <p:nvPr/>
          </p:nvSpPr>
          <p:spPr>
            <a:xfrm>
              <a:off x="6128325" y="2413300"/>
              <a:ext cx="224275" cy="146250"/>
            </a:xfrm>
            <a:custGeom>
              <a:rect b="b" l="l" r="r" t="t"/>
              <a:pathLst>
                <a:path extrusionOk="0" h="5850" w="8971">
                  <a:moveTo>
                    <a:pt x="8971" y="0"/>
                  </a:moveTo>
                  <a:cubicBezTo>
                    <a:pt x="5401" y="0"/>
                    <a:pt x="1597" y="2657"/>
                    <a:pt x="0" y="58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65" name="Google Shape;465;p17"/>
            <p:cNvSpPr/>
            <p:nvPr/>
          </p:nvSpPr>
          <p:spPr>
            <a:xfrm>
              <a:off x="6235575" y="2476675"/>
              <a:ext cx="126775" cy="82875"/>
            </a:xfrm>
            <a:custGeom>
              <a:rect b="b" l="l" r="r" t="t"/>
              <a:pathLst>
                <a:path extrusionOk="0" h="3315" w="5071">
                  <a:moveTo>
                    <a:pt x="5071" y="0"/>
                  </a:moveTo>
                  <a:cubicBezTo>
                    <a:pt x="3091" y="396"/>
                    <a:pt x="1428" y="1887"/>
                    <a:pt x="0" y="3315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66" name="Google Shape;466;p17"/>
            <p:cNvSpPr/>
            <p:nvPr/>
          </p:nvSpPr>
          <p:spPr>
            <a:xfrm>
              <a:off x="6728000" y="2092157"/>
              <a:ext cx="468025" cy="106625"/>
            </a:xfrm>
            <a:custGeom>
              <a:rect b="b" l="l" r="r" t="t"/>
              <a:pathLst>
                <a:path extrusionOk="0" h="4265" w="18721">
                  <a:moveTo>
                    <a:pt x="0" y="4265"/>
                  </a:moveTo>
                  <a:cubicBezTo>
                    <a:pt x="2795" y="-1324"/>
                    <a:pt x="14302" y="-1129"/>
                    <a:pt x="18721" y="329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67" name="Google Shape;467;p17"/>
            <p:cNvSpPr/>
            <p:nvPr/>
          </p:nvSpPr>
          <p:spPr>
            <a:xfrm>
              <a:off x="6781625" y="2177896"/>
              <a:ext cx="316900" cy="74525"/>
            </a:xfrm>
            <a:custGeom>
              <a:rect b="b" l="l" r="r" t="t"/>
              <a:pathLst>
                <a:path extrusionOk="0" h="2981" w="12676">
                  <a:moveTo>
                    <a:pt x="0" y="2981"/>
                  </a:moveTo>
                  <a:cubicBezTo>
                    <a:pt x="3696" y="869"/>
                    <a:pt x="9666" y="-1590"/>
                    <a:pt x="12676" y="14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68" name="Google Shape;468;p17"/>
            <p:cNvSpPr/>
            <p:nvPr/>
          </p:nvSpPr>
          <p:spPr>
            <a:xfrm>
              <a:off x="6767000" y="2164650"/>
              <a:ext cx="121875" cy="63375"/>
            </a:xfrm>
            <a:custGeom>
              <a:rect b="b" l="l" r="r" t="t"/>
              <a:pathLst>
                <a:path extrusionOk="0" h="2535" w="4875">
                  <a:moveTo>
                    <a:pt x="0" y="2535"/>
                  </a:moveTo>
                  <a:cubicBezTo>
                    <a:pt x="1295" y="1240"/>
                    <a:pt x="3043" y="0"/>
                    <a:pt x="4875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69" name="Google Shape;469;p17"/>
            <p:cNvSpPr/>
            <p:nvPr/>
          </p:nvSpPr>
          <p:spPr>
            <a:xfrm>
              <a:off x="6825500" y="2238680"/>
              <a:ext cx="204775" cy="62500"/>
            </a:xfrm>
            <a:custGeom>
              <a:rect b="b" l="l" r="r" t="t"/>
              <a:pathLst>
                <a:path extrusionOk="0" h="2500" w="8191">
                  <a:moveTo>
                    <a:pt x="0" y="2500"/>
                  </a:moveTo>
                  <a:cubicBezTo>
                    <a:pt x="1255" y="-10"/>
                    <a:pt x="5585" y="-491"/>
                    <a:pt x="8191" y="5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70" name="Google Shape;470;p17"/>
          <p:cNvGrpSpPr/>
          <p:nvPr/>
        </p:nvGrpSpPr>
        <p:grpSpPr>
          <a:xfrm>
            <a:off x="6294378" y="3455960"/>
            <a:ext cx="2537927" cy="1219205"/>
            <a:chOff x="4980754" y="1274122"/>
            <a:chExt cx="2698200" cy="1308300"/>
          </a:xfrm>
        </p:grpSpPr>
        <p:sp>
          <p:nvSpPr>
            <p:cNvPr id="471" name="Google Shape;471;p17"/>
            <p:cNvSpPr/>
            <p:nvPr/>
          </p:nvSpPr>
          <p:spPr>
            <a:xfrm>
              <a:off x="4980754" y="1274122"/>
              <a:ext cx="2698200" cy="13083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C27BA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C27BA0"/>
                </a:solidFill>
                <a:latin typeface="Nunito Black"/>
                <a:ea typeface="Nunito Black"/>
                <a:cs typeface="Nunito Black"/>
                <a:sym typeface="Nunito Black"/>
              </a:endParaRPr>
            </a:p>
          </p:txBody>
        </p:sp>
        <p:sp>
          <p:nvSpPr>
            <p:cNvPr id="472" name="Google Shape;472;p17"/>
            <p:cNvSpPr txBox="1"/>
            <p:nvPr/>
          </p:nvSpPr>
          <p:spPr>
            <a:xfrm>
              <a:off x="5163821" y="1630968"/>
              <a:ext cx="2449500" cy="5946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lang="fr" sz="2400">
                  <a:solidFill>
                    <a:srgbClr val="C27BA0"/>
                  </a:solidFill>
                  <a:latin typeface="Nunito Black"/>
                  <a:ea typeface="Nunito Black"/>
                  <a:cs typeface="Nunito Black"/>
                  <a:sym typeface="Nunito Black"/>
                </a:rPr>
                <a:t>Evaluation</a:t>
              </a:r>
              <a:r>
                <a:rPr lang="fr" sz="2400">
                  <a:solidFill>
                    <a:srgbClr val="C27BA0"/>
                  </a:solidFill>
                  <a:latin typeface="Nunito Black"/>
                  <a:ea typeface="Nunito Black"/>
                  <a:cs typeface="Nunito Black"/>
                  <a:sym typeface="Nunito Black"/>
                </a:rPr>
                <a:t> :</a:t>
              </a:r>
              <a:endParaRPr sz="2400">
                <a:solidFill>
                  <a:srgbClr val="C27BA0"/>
                </a:solidFill>
                <a:latin typeface="Nunito Black"/>
                <a:ea typeface="Nunito Black"/>
                <a:cs typeface="Nunito Black"/>
                <a:sym typeface="Nunito Black"/>
              </a:endParaRPr>
            </a:p>
          </p:txBody>
        </p:sp>
      </p:grpSp>
      <p:sp>
        <p:nvSpPr>
          <p:cNvPr id="473" name="Google Shape;473;p17"/>
          <p:cNvSpPr/>
          <p:nvPr/>
        </p:nvSpPr>
        <p:spPr>
          <a:xfrm flipH="1" rot="-8238283">
            <a:off x="7513121" y="2618162"/>
            <a:ext cx="1171068" cy="440085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3D85C6"/>
          </a:solidFill>
          <a:ln cap="flat" cmpd="sng" w="2857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lt1"/>
                </a:solidFill>
                <a:latin typeface="Nunito Black"/>
                <a:ea typeface="Nunito Black"/>
                <a:cs typeface="Nunito Black"/>
                <a:sym typeface="Nunito Black"/>
              </a:rPr>
              <a:t>5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85C6"/>
        </a:solidFill>
      </p:bgPr>
    </p:bg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18"/>
          <p:cNvSpPr/>
          <p:nvPr/>
        </p:nvSpPr>
        <p:spPr>
          <a:xfrm>
            <a:off x="4674325" y="2901750"/>
            <a:ext cx="4195800" cy="1239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300"/>
              <a:buFont typeface="Nunito Black"/>
              <a:buChar char="★"/>
            </a:pPr>
            <a:r>
              <a:rPr lang="fr" sz="1300">
                <a:solidFill>
                  <a:srgbClr val="D9D9D9"/>
                </a:solidFill>
                <a:latin typeface="Nunito Black"/>
                <a:ea typeface="Nunito Black"/>
                <a:cs typeface="Nunito Black"/>
                <a:sym typeface="Nunito Black"/>
              </a:rPr>
              <a:t>Cost computing</a:t>
            </a:r>
            <a:endParaRPr sz="1300">
              <a:solidFill>
                <a:srgbClr val="D9D9D9"/>
              </a:solidFill>
              <a:latin typeface="Nunito Black"/>
              <a:ea typeface="Nunito Black"/>
              <a:cs typeface="Nunito Black"/>
              <a:sym typeface="Nunito Black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D9D9D9"/>
              </a:buClr>
              <a:buSzPts val="1300"/>
              <a:buFont typeface="Nunito Black"/>
              <a:buChar char="○"/>
            </a:pPr>
            <a:r>
              <a:rPr lang="fr" sz="1300">
                <a:solidFill>
                  <a:srgbClr val="D9D9D9"/>
                </a:solidFill>
                <a:latin typeface="Nunito Black"/>
                <a:ea typeface="Nunito Black"/>
                <a:cs typeface="Nunito Black"/>
                <a:sym typeface="Nunito Black"/>
              </a:rPr>
              <a:t>Limiter au maximum le </a:t>
            </a:r>
            <a:r>
              <a:rPr lang="fr" sz="1300">
                <a:solidFill>
                  <a:srgbClr val="93C47D"/>
                </a:solidFill>
                <a:latin typeface="Nunito Black"/>
                <a:ea typeface="Nunito Black"/>
                <a:cs typeface="Nunito Black"/>
                <a:sym typeface="Nunito Black"/>
              </a:rPr>
              <a:t>running time</a:t>
            </a:r>
            <a:endParaRPr sz="1300">
              <a:solidFill>
                <a:srgbClr val="93C47D"/>
              </a:solidFill>
              <a:latin typeface="Nunito Black"/>
              <a:ea typeface="Nunito Black"/>
              <a:cs typeface="Nunito Black"/>
              <a:sym typeface="Nunito Black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300"/>
              <a:buFont typeface="Nunito Black"/>
              <a:buChar char="○"/>
            </a:pPr>
            <a:r>
              <a:rPr lang="fr" sz="1300">
                <a:solidFill>
                  <a:srgbClr val="D9D9D9"/>
                </a:solidFill>
                <a:latin typeface="Nunito Black"/>
                <a:ea typeface="Nunito Black"/>
                <a:cs typeface="Nunito Black"/>
                <a:sym typeface="Nunito Black"/>
              </a:rPr>
              <a:t>Éviter les surcharges mémoires</a:t>
            </a:r>
            <a:endParaRPr/>
          </a:p>
        </p:txBody>
      </p:sp>
      <p:sp>
        <p:nvSpPr>
          <p:cNvPr id="480" name="Google Shape;480;p18"/>
          <p:cNvSpPr/>
          <p:nvPr/>
        </p:nvSpPr>
        <p:spPr>
          <a:xfrm>
            <a:off x="4766450" y="705313"/>
            <a:ext cx="4022700" cy="1518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1400"/>
              <a:buFont typeface="Nunito Black"/>
              <a:buChar char="★"/>
            </a:pPr>
            <a:r>
              <a:rPr lang="fr" sz="1300">
                <a:solidFill>
                  <a:srgbClr val="D9D9D9"/>
                </a:solidFill>
                <a:latin typeface="Nunito Black"/>
                <a:ea typeface="Nunito Black"/>
                <a:cs typeface="Nunito Black"/>
                <a:sym typeface="Nunito Black"/>
              </a:rPr>
              <a:t>Insertion </a:t>
            </a:r>
            <a:r>
              <a:rPr lang="fr" sz="1300">
                <a:solidFill>
                  <a:srgbClr val="F6B26B"/>
                </a:solidFill>
                <a:latin typeface="Nunito Black"/>
                <a:ea typeface="Nunito Black"/>
                <a:cs typeface="Nunito Black"/>
                <a:sym typeface="Nunito Black"/>
              </a:rPr>
              <a:t>label</a:t>
            </a:r>
            <a:endParaRPr sz="1300">
              <a:solidFill>
                <a:srgbClr val="F6B26B"/>
              </a:solidFill>
              <a:latin typeface="Nunito Black"/>
              <a:ea typeface="Nunito Black"/>
              <a:cs typeface="Nunito Black"/>
              <a:sym typeface="Nunito Black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D9D9D9"/>
              </a:buClr>
              <a:buSzPts val="1300"/>
              <a:buFont typeface="Nunito Black"/>
              <a:buChar char="○"/>
            </a:pPr>
            <a:r>
              <a:rPr lang="fr" sz="1300">
                <a:solidFill>
                  <a:srgbClr val="D9D9D9"/>
                </a:solidFill>
                <a:latin typeface="Nunito Black"/>
                <a:ea typeface="Nunito Black"/>
                <a:cs typeface="Nunito Black"/>
                <a:sym typeface="Nunito Black"/>
              </a:rPr>
              <a:t>Uniformisation des ID</a:t>
            </a:r>
            <a:endParaRPr sz="1300">
              <a:solidFill>
                <a:srgbClr val="D9D9D9"/>
              </a:solidFill>
              <a:latin typeface="Nunito Black"/>
              <a:ea typeface="Nunito Black"/>
              <a:cs typeface="Nunito Black"/>
              <a:sym typeface="Nunito Black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300"/>
              <a:buFont typeface="Nunito Black"/>
              <a:buChar char="○"/>
            </a:pPr>
            <a:r>
              <a:rPr lang="fr" sz="1300">
                <a:solidFill>
                  <a:srgbClr val="D9D9D9"/>
                </a:solidFill>
                <a:latin typeface="Nunito Black"/>
                <a:ea typeface="Nunito Black"/>
                <a:cs typeface="Nunito Black"/>
                <a:sym typeface="Nunito Black"/>
              </a:rPr>
              <a:t>Sélection des </a:t>
            </a:r>
            <a:r>
              <a:rPr lang="fr" sz="1300">
                <a:solidFill>
                  <a:srgbClr val="FFD966"/>
                </a:solidFill>
                <a:latin typeface="Nunito Black"/>
                <a:ea typeface="Nunito Black"/>
                <a:cs typeface="Nunito Black"/>
                <a:sym typeface="Nunito Black"/>
              </a:rPr>
              <a:t>marqueurs</a:t>
            </a:r>
            <a:r>
              <a:rPr lang="fr" sz="1300">
                <a:solidFill>
                  <a:srgbClr val="D9D9D9"/>
                </a:solidFill>
                <a:latin typeface="Nunito Black"/>
                <a:ea typeface="Nunito Black"/>
                <a:cs typeface="Nunito Black"/>
                <a:sym typeface="Nunito Black"/>
              </a:rPr>
              <a:t> à garder</a:t>
            </a:r>
            <a:endParaRPr sz="1300">
              <a:solidFill>
                <a:srgbClr val="D9D9D9"/>
              </a:solidFill>
              <a:latin typeface="Nunito Black"/>
              <a:ea typeface="Nunito Black"/>
              <a:cs typeface="Nunito Black"/>
              <a:sym typeface="Nunito Black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300"/>
              <a:buFont typeface="Nunito Black"/>
              <a:buChar char="○"/>
            </a:pPr>
            <a:r>
              <a:rPr lang="fr" sz="1300">
                <a:solidFill>
                  <a:srgbClr val="D9D9D9"/>
                </a:solidFill>
                <a:latin typeface="Nunito Black"/>
                <a:ea typeface="Nunito Black"/>
                <a:cs typeface="Nunito Black"/>
                <a:sym typeface="Nunito Black"/>
              </a:rPr>
              <a:t>Enlever les NAN</a:t>
            </a:r>
            <a:endParaRPr/>
          </a:p>
        </p:txBody>
      </p:sp>
      <p:sp>
        <p:nvSpPr>
          <p:cNvPr id="481" name="Google Shape;481;p18"/>
          <p:cNvSpPr/>
          <p:nvPr/>
        </p:nvSpPr>
        <p:spPr>
          <a:xfrm>
            <a:off x="143325" y="1514800"/>
            <a:ext cx="4195800" cy="3458400"/>
          </a:xfrm>
          <a:prstGeom prst="roundRect">
            <a:avLst>
              <a:gd fmla="val 6454" name="adj"/>
            </a:avLst>
          </a:prstGeom>
          <a:noFill/>
          <a:ln cap="flat" cmpd="sng" w="1905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400"/>
              <a:buFont typeface="Nunito Black"/>
              <a:buChar char="★"/>
            </a:pPr>
            <a:r>
              <a:rPr lang="fr" sz="1300">
                <a:solidFill>
                  <a:srgbClr val="F6B26B"/>
                </a:solidFill>
                <a:latin typeface="Nunito Black"/>
                <a:ea typeface="Nunito Black"/>
                <a:cs typeface="Nunito Black"/>
                <a:sym typeface="Nunito Black"/>
              </a:rPr>
              <a:t>Pré</a:t>
            </a:r>
            <a:r>
              <a:rPr lang="fr" sz="1300">
                <a:solidFill>
                  <a:srgbClr val="D9D9D9"/>
                </a:solidFill>
                <a:latin typeface="Nunito Black"/>
                <a:ea typeface="Nunito Black"/>
                <a:cs typeface="Nunito Black"/>
                <a:sym typeface="Nunito Black"/>
              </a:rPr>
              <a:t>-processing</a:t>
            </a:r>
            <a:endParaRPr sz="1200"/>
          </a:p>
        </p:txBody>
      </p:sp>
      <p:sp>
        <p:nvSpPr>
          <p:cNvPr id="482" name="Google Shape;482;p18"/>
          <p:cNvSpPr/>
          <p:nvPr/>
        </p:nvSpPr>
        <p:spPr>
          <a:xfrm flipH="1" rot="1223812">
            <a:off x="4761462" y="2243043"/>
            <a:ext cx="57264" cy="43791"/>
          </a:xfrm>
          <a:custGeom>
            <a:rect b="b" l="l" r="r" t="t"/>
            <a:pathLst>
              <a:path extrusionOk="0" h="10141" w="13261">
                <a:moveTo>
                  <a:pt x="0" y="0"/>
                </a:moveTo>
                <a:cubicBezTo>
                  <a:pt x="3339" y="4452"/>
                  <a:pt x="8809" y="6802"/>
                  <a:pt x="13261" y="10141"/>
                </a:cubicBezTo>
              </a:path>
            </a:pathLst>
          </a:custGeom>
          <a:noFill/>
          <a:ln cap="flat" cmpd="sng" w="9525">
            <a:solidFill>
              <a:srgbClr val="F4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3" name="Google Shape;483;p18"/>
          <p:cNvSpPr/>
          <p:nvPr/>
        </p:nvSpPr>
        <p:spPr>
          <a:xfrm flipH="1" rot="1223812">
            <a:off x="4437272" y="2191173"/>
            <a:ext cx="387649" cy="126322"/>
          </a:xfrm>
          <a:custGeom>
            <a:rect b="b" l="l" r="r" t="t"/>
            <a:pathLst>
              <a:path extrusionOk="0" h="29253" w="89770">
                <a:moveTo>
                  <a:pt x="16538" y="9751"/>
                </a:moveTo>
                <a:cubicBezTo>
                  <a:pt x="19453" y="5865"/>
                  <a:pt x="26031" y="7556"/>
                  <a:pt x="30579" y="5850"/>
                </a:cubicBezTo>
                <a:cubicBezTo>
                  <a:pt x="42189" y="1496"/>
                  <a:pt x="55431" y="318"/>
                  <a:pt x="67631" y="2535"/>
                </a:cubicBezTo>
                <a:cubicBezTo>
                  <a:pt x="73943" y="3682"/>
                  <a:pt x="80548" y="5242"/>
                  <a:pt x="85768" y="8971"/>
                </a:cubicBezTo>
                <a:cubicBezTo>
                  <a:pt x="87302" y="10067"/>
                  <a:pt x="90077" y="11226"/>
                  <a:pt x="89668" y="13066"/>
                </a:cubicBezTo>
                <a:cubicBezTo>
                  <a:pt x="88318" y="19140"/>
                  <a:pt x="78657" y="18865"/>
                  <a:pt x="73092" y="21647"/>
                </a:cubicBezTo>
                <a:cubicBezTo>
                  <a:pt x="60218" y="28084"/>
                  <a:pt x="44471" y="28307"/>
                  <a:pt x="30189" y="26522"/>
                </a:cubicBezTo>
                <a:cubicBezTo>
                  <a:pt x="25421" y="25926"/>
                  <a:pt x="21530" y="22249"/>
                  <a:pt x="16928" y="20866"/>
                </a:cubicBezTo>
                <a:cubicBezTo>
                  <a:pt x="11468" y="19225"/>
                  <a:pt x="7394" y="30623"/>
                  <a:pt x="1912" y="29057"/>
                </a:cubicBezTo>
                <a:cubicBezTo>
                  <a:pt x="-1415" y="28106"/>
                  <a:pt x="555" y="22160"/>
                  <a:pt x="937" y="18721"/>
                </a:cubicBezTo>
                <a:cubicBezTo>
                  <a:pt x="1626" y="12516"/>
                  <a:pt x="298" y="6122"/>
                  <a:pt x="1522" y="0"/>
                </a:cubicBezTo>
              </a:path>
            </a:pathLst>
          </a:custGeom>
          <a:noFill/>
          <a:ln cap="flat" cmpd="sng" w="9525">
            <a:solidFill>
              <a:srgbClr val="F4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4" name="Google Shape;484;p18"/>
          <p:cNvSpPr/>
          <p:nvPr/>
        </p:nvSpPr>
        <p:spPr>
          <a:xfrm flipH="1" rot="1223812">
            <a:off x="4678018" y="2249377"/>
            <a:ext cx="12985" cy="23578"/>
          </a:xfrm>
          <a:custGeom>
            <a:rect b="b" l="l" r="r" t="t"/>
            <a:pathLst>
              <a:path extrusionOk="0" h="5460" w="3007">
                <a:moveTo>
                  <a:pt x="709" y="103"/>
                </a:moveTo>
                <a:cubicBezTo>
                  <a:pt x="-946" y="-724"/>
                  <a:pt x="764" y="6097"/>
                  <a:pt x="2464" y="5368"/>
                </a:cubicBezTo>
                <a:cubicBezTo>
                  <a:pt x="4096" y="4669"/>
                  <a:pt x="1574" y="-762"/>
                  <a:pt x="319" y="493"/>
                </a:cubicBezTo>
              </a:path>
            </a:pathLst>
          </a:custGeom>
          <a:noFill/>
          <a:ln cap="flat" cmpd="sng" w="9525">
            <a:solidFill>
              <a:srgbClr val="F4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5" name="Google Shape;485;p18"/>
          <p:cNvSpPr/>
          <p:nvPr/>
        </p:nvSpPr>
        <p:spPr>
          <a:xfrm flipH="1" rot="1223812">
            <a:off x="4624424" y="2154601"/>
            <a:ext cx="83148" cy="58659"/>
          </a:xfrm>
          <a:custGeom>
            <a:rect b="b" l="l" r="r" t="t"/>
            <a:pathLst>
              <a:path extrusionOk="0" h="13584" w="19255">
                <a:moveTo>
                  <a:pt x="19255" y="11439"/>
                </a:moveTo>
                <a:cubicBezTo>
                  <a:pt x="15252" y="7436"/>
                  <a:pt x="10706" y="3256"/>
                  <a:pt x="5214" y="1883"/>
                </a:cubicBezTo>
                <a:cubicBezTo>
                  <a:pt x="3516" y="1459"/>
                  <a:pt x="927" y="-1047"/>
                  <a:pt x="144" y="518"/>
                </a:cubicBezTo>
                <a:cubicBezTo>
                  <a:pt x="-679" y="2164"/>
                  <a:pt x="2423" y="3476"/>
                  <a:pt x="3069" y="5199"/>
                </a:cubicBezTo>
                <a:cubicBezTo>
                  <a:pt x="4051" y="7819"/>
                  <a:pt x="3459" y="10786"/>
                  <a:pt x="3459" y="13584"/>
                </a:cubicBezTo>
              </a:path>
            </a:pathLst>
          </a:custGeom>
          <a:noFill/>
          <a:ln cap="flat" cmpd="sng" w="9525">
            <a:solidFill>
              <a:srgbClr val="F4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6" name="Google Shape;486;p18"/>
          <p:cNvSpPr/>
          <p:nvPr/>
        </p:nvSpPr>
        <p:spPr>
          <a:xfrm flipH="1" rot="1223812">
            <a:off x="4554301" y="2303180"/>
            <a:ext cx="78350" cy="50951"/>
          </a:xfrm>
          <a:custGeom>
            <a:rect b="b" l="l" r="r" t="t"/>
            <a:pathLst>
              <a:path extrusionOk="0" h="11799" w="18144">
                <a:moveTo>
                  <a:pt x="1177" y="585"/>
                </a:moveTo>
                <a:cubicBezTo>
                  <a:pt x="1177" y="3056"/>
                  <a:pt x="1908" y="5584"/>
                  <a:pt x="1372" y="7996"/>
                </a:cubicBezTo>
                <a:cubicBezTo>
                  <a:pt x="1109" y="9181"/>
                  <a:pt x="-781" y="11211"/>
                  <a:pt x="397" y="11506"/>
                </a:cubicBezTo>
                <a:cubicBezTo>
                  <a:pt x="7237" y="13216"/>
                  <a:pt x="14991" y="6306"/>
                  <a:pt x="18144" y="0"/>
                </a:cubicBezTo>
              </a:path>
            </a:pathLst>
          </a:custGeom>
          <a:noFill/>
          <a:ln cap="flat" cmpd="sng" w="9525">
            <a:solidFill>
              <a:srgbClr val="F4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7" name="Google Shape;487;p18"/>
          <p:cNvSpPr/>
          <p:nvPr/>
        </p:nvSpPr>
        <p:spPr>
          <a:xfrm flipH="1" rot="1223812">
            <a:off x="4534614" y="2176819"/>
            <a:ext cx="16755" cy="84215"/>
          </a:xfrm>
          <a:custGeom>
            <a:rect b="b" l="l" r="r" t="t"/>
            <a:pathLst>
              <a:path extrusionOk="0" h="19502" w="3880">
                <a:moveTo>
                  <a:pt x="3880" y="0"/>
                </a:moveTo>
                <a:cubicBezTo>
                  <a:pt x="-1946" y="2909"/>
                  <a:pt x="-203" y="13677"/>
                  <a:pt x="2709" y="19502"/>
                </a:cubicBezTo>
              </a:path>
            </a:pathLst>
          </a:custGeom>
          <a:noFill/>
          <a:ln cap="flat" cmpd="sng" w="9525">
            <a:solidFill>
              <a:srgbClr val="F4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8" name="Google Shape;488;p18"/>
          <p:cNvSpPr/>
          <p:nvPr/>
        </p:nvSpPr>
        <p:spPr>
          <a:xfrm flipH="1" rot="1223812">
            <a:off x="4603054" y="2266363"/>
            <a:ext cx="19126" cy="26752"/>
          </a:xfrm>
          <a:custGeom>
            <a:rect b="b" l="l" r="r" t="t"/>
            <a:pathLst>
              <a:path extrusionOk="0" h="6195" w="4429">
                <a:moveTo>
                  <a:pt x="770" y="0"/>
                </a:moveTo>
                <a:cubicBezTo>
                  <a:pt x="-1469" y="0"/>
                  <a:pt x="1751" y="7157"/>
                  <a:pt x="3695" y="6046"/>
                </a:cubicBezTo>
                <a:cubicBezTo>
                  <a:pt x="5480" y="5026"/>
                  <a:pt x="3508" y="1253"/>
                  <a:pt x="1745" y="195"/>
                </a:cubicBezTo>
              </a:path>
            </a:pathLst>
          </a:custGeom>
          <a:noFill/>
          <a:ln cap="flat" cmpd="sng" w="9525">
            <a:solidFill>
              <a:srgbClr val="F4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9" name="Google Shape;489;p18"/>
          <p:cNvSpPr/>
          <p:nvPr/>
        </p:nvSpPr>
        <p:spPr>
          <a:xfrm flipH="1" rot="1223812">
            <a:off x="4573785" y="2204960"/>
            <a:ext cx="31679" cy="31355"/>
          </a:xfrm>
          <a:custGeom>
            <a:rect b="b" l="l" r="r" t="t"/>
            <a:pathLst>
              <a:path extrusionOk="0" h="7261" w="7336">
                <a:moveTo>
                  <a:pt x="3971" y="1366"/>
                </a:moveTo>
                <a:cubicBezTo>
                  <a:pt x="2963" y="358"/>
                  <a:pt x="-210" y="1723"/>
                  <a:pt x="70" y="3121"/>
                </a:cubicBezTo>
                <a:cubicBezTo>
                  <a:pt x="562" y="5581"/>
                  <a:pt x="4157" y="7902"/>
                  <a:pt x="6506" y="7021"/>
                </a:cubicBezTo>
                <a:cubicBezTo>
                  <a:pt x="9043" y="6070"/>
                  <a:pt x="5039" y="657"/>
                  <a:pt x="2411" y="0"/>
                </a:cubicBezTo>
              </a:path>
            </a:pathLst>
          </a:custGeom>
          <a:noFill/>
          <a:ln cap="flat" cmpd="sng" w="9525">
            <a:solidFill>
              <a:srgbClr val="F4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90" name="Google Shape;490;p18"/>
          <p:cNvSpPr/>
          <p:nvPr/>
        </p:nvSpPr>
        <p:spPr>
          <a:xfrm flipH="1" rot="1275030">
            <a:off x="4529279" y="2196170"/>
            <a:ext cx="5794" cy="5126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1" name="Google Shape;491;p18"/>
          <p:cNvGrpSpPr/>
          <p:nvPr/>
        </p:nvGrpSpPr>
        <p:grpSpPr>
          <a:xfrm rot="2437412">
            <a:off x="5331419" y="4168678"/>
            <a:ext cx="577980" cy="1043902"/>
            <a:chOff x="3555896" y="1155618"/>
            <a:chExt cx="827247" cy="1494271"/>
          </a:xfrm>
        </p:grpSpPr>
        <p:grpSp>
          <p:nvGrpSpPr>
            <p:cNvPr id="492" name="Google Shape;492;p18"/>
            <p:cNvGrpSpPr/>
            <p:nvPr/>
          </p:nvGrpSpPr>
          <p:grpSpPr>
            <a:xfrm flipH="1" rot="1916587">
              <a:off x="3523152" y="1390594"/>
              <a:ext cx="892733" cy="1024320"/>
              <a:chOff x="4128762" y="2076847"/>
              <a:chExt cx="824589" cy="445060"/>
            </a:xfrm>
          </p:grpSpPr>
          <p:sp>
            <p:nvSpPr>
              <p:cNvPr id="493" name="Google Shape;493;p18"/>
              <p:cNvSpPr/>
              <p:nvPr/>
            </p:nvSpPr>
            <p:spPr>
              <a:xfrm flipH="1" rot="1072630">
                <a:off x="4805815" y="2278816"/>
                <a:ext cx="114152" cy="78400"/>
              </a:xfrm>
              <a:custGeom>
                <a:rect b="b" l="l" r="r" t="t"/>
                <a:pathLst>
                  <a:path extrusionOk="0" h="10141" w="13261">
                    <a:moveTo>
                      <a:pt x="0" y="0"/>
                    </a:moveTo>
                    <a:cubicBezTo>
                      <a:pt x="3339" y="4452"/>
                      <a:pt x="8809" y="6802"/>
                      <a:pt x="13261" y="10141"/>
                    </a:cubicBezTo>
                  </a:path>
                </a:pathLst>
              </a:custGeom>
              <a:noFill/>
              <a:ln cap="flat" cmpd="sng" w="9525">
                <a:solidFill>
                  <a:srgbClr val="FFD966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r="19200000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494" name="Google Shape;494;p18"/>
              <p:cNvSpPr/>
              <p:nvPr/>
            </p:nvSpPr>
            <p:spPr>
              <a:xfrm flipH="1" rot="1072630">
                <a:off x="4154681" y="2186300"/>
                <a:ext cx="772752" cy="226155"/>
              </a:xfrm>
              <a:custGeom>
                <a:rect b="b" l="l" r="r" t="t"/>
                <a:pathLst>
                  <a:path extrusionOk="0" h="29253" w="89770">
                    <a:moveTo>
                      <a:pt x="16538" y="9751"/>
                    </a:moveTo>
                    <a:cubicBezTo>
                      <a:pt x="19453" y="5865"/>
                      <a:pt x="26031" y="7556"/>
                      <a:pt x="30579" y="5850"/>
                    </a:cubicBezTo>
                    <a:cubicBezTo>
                      <a:pt x="42189" y="1496"/>
                      <a:pt x="55431" y="318"/>
                      <a:pt x="67631" y="2535"/>
                    </a:cubicBezTo>
                    <a:cubicBezTo>
                      <a:pt x="73943" y="3682"/>
                      <a:pt x="80548" y="5242"/>
                      <a:pt x="85768" y="8971"/>
                    </a:cubicBezTo>
                    <a:cubicBezTo>
                      <a:pt x="87302" y="10067"/>
                      <a:pt x="90077" y="11226"/>
                      <a:pt x="89668" y="13066"/>
                    </a:cubicBezTo>
                    <a:cubicBezTo>
                      <a:pt x="88318" y="19140"/>
                      <a:pt x="78657" y="18865"/>
                      <a:pt x="73092" y="21647"/>
                    </a:cubicBezTo>
                    <a:cubicBezTo>
                      <a:pt x="60218" y="28084"/>
                      <a:pt x="44471" y="28307"/>
                      <a:pt x="30189" y="26522"/>
                    </a:cubicBezTo>
                    <a:cubicBezTo>
                      <a:pt x="25421" y="25926"/>
                      <a:pt x="21530" y="22249"/>
                      <a:pt x="16928" y="20866"/>
                    </a:cubicBezTo>
                    <a:cubicBezTo>
                      <a:pt x="11468" y="19225"/>
                      <a:pt x="7394" y="30623"/>
                      <a:pt x="1912" y="29057"/>
                    </a:cubicBezTo>
                    <a:cubicBezTo>
                      <a:pt x="-1415" y="28106"/>
                      <a:pt x="555" y="22160"/>
                      <a:pt x="937" y="18721"/>
                    </a:cubicBezTo>
                    <a:cubicBezTo>
                      <a:pt x="1626" y="12516"/>
                      <a:pt x="298" y="6122"/>
                      <a:pt x="1522" y="0"/>
                    </a:cubicBezTo>
                  </a:path>
                </a:pathLst>
              </a:custGeom>
              <a:noFill/>
              <a:ln cap="flat" cmpd="sng" w="9525">
                <a:solidFill>
                  <a:srgbClr val="FFD966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r="19200000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495" name="Google Shape;495;p18"/>
              <p:cNvSpPr/>
              <p:nvPr/>
            </p:nvSpPr>
            <p:spPr>
              <a:xfrm flipH="1" rot="1072630">
                <a:off x="4528806" y="2123297"/>
                <a:ext cx="165749" cy="105018"/>
              </a:xfrm>
              <a:custGeom>
                <a:rect b="b" l="l" r="r" t="t"/>
                <a:pathLst>
                  <a:path extrusionOk="0" h="13584" w="19255">
                    <a:moveTo>
                      <a:pt x="19255" y="11439"/>
                    </a:moveTo>
                    <a:cubicBezTo>
                      <a:pt x="15252" y="7436"/>
                      <a:pt x="10706" y="3256"/>
                      <a:pt x="5214" y="1883"/>
                    </a:cubicBezTo>
                    <a:cubicBezTo>
                      <a:pt x="3516" y="1459"/>
                      <a:pt x="927" y="-1047"/>
                      <a:pt x="144" y="518"/>
                    </a:cubicBezTo>
                    <a:cubicBezTo>
                      <a:pt x="-679" y="2164"/>
                      <a:pt x="2423" y="3476"/>
                      <a:pt x="3069" y="5199"/>
                    </a:cubicBezTo>
                    <a:cubicBezTo>
                      <a:pt x="4051" y="7819"/>
                      <a:pt x="3459" y="10786"/>
                      <a:pt x="3459" y="13584"/>
                    </a:cubicBezTo>
                  </a:path>
                </a:pathLst>
              </a:custGeom>
              <a:noFill/>
              <a:ln cap="flat" cmpd="sng" w="9525">
                <a:solidFill>
                  <a:srgbClr val="FFD966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r="19200000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496" name="Google Shape;496;p18"/>
              <p:cNvSpPr/>
              <p:nvPr/>
            </p:nvSpPr>
            <p:spPr>
              <a:xfrm flipH="1" rot="1072630">
                <a:off x="4386781" y="2384260"/>
                <a:ext cx="156186" cy="91218"/>
              </a:xfrm>
              <a:custGeom>
                <a:rect b="b" l="l" r="r" t="t"/>
                <a:pathLst>
                  <a:path extrusionOk="0" h="11799" w="18144">
                    <a:moveTo>
                      <a:pt x="1177" y="585"/>
                    </a:moveTo>
                    <a:cubicBezTo>
                      <a:pt x="1177" y="3056"/>
                      <a:pt x="1908" y="5584"/>
                      <a:pt x="1372" y="7996"/>
                    </a:cubicBezTo>
                    <a:cubicBezTo>
                      <a:pt x="1109" y="9181"/>
                      <a:pt x="-781" y="11211"/>
                      <a:pt x="397" y="11506"/>
                    </a:cubicBezTo>
                    <a:cubicBezTo>
                      <a:pt x="7237" y="13216"/>
                      <a:pt x="14991" y="6306"/>
                      <a:pt x="18144" y="0"/>
                    </a:cubicBezTo>
                  </a:path>
                </a:pathLst>
              </a:custGeom>
              <a:noFill/>
              <a:ln cap="flat" cmpd="sng" w="9525">
                <a:solidFill>
                  <a:srgbClr val="FFD966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r="19200000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497" name="Google Shape;497;p18"/>
              <p:cNvSpPr/>
              <p:nvPr/>
            </p:nvSpPr>
            <p:spPr>
              <a:xfrm flipH="1" rot="1072630">
                <a:off x="4345965" y="2161859"/>
                <a:ext cx="33400" cy="150770"/>
              </a:xfrm>
              <a:custGeom>
                <a:rect b="b" l="l" r="r" t="t"/>
                <a:pathLst>
                  <a:path extrusionOk="0" h="19502" w="3880">
                    <a:moveTo>
                      <a:pt x="3880" y="0"/>
                    </a:moveTo>
                    <a:cubicBezTo>
                      <a:pt x="-1946" y="2909"/>
                      <a:pt x="-203" y="13677"/>
                      <a:pt x="2709" y="19502"/>
                    </a:cubicBezTo>
                  </a:path>
                </a:pathLst>
              </a:custGeom>
              <a:noFill/>
              <a:ln cap="flat" cmpd="sng" w="9525">
                <a:solidFill>
                  <a:srgbClr val="FFD966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r="19200000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498" name="Google Shape;498;p18"/>
              <p:cNvSpPr/>
              <p:nvPr/>
            </p:nvSpPr>
            <p:spPr>
              <a:xfrm flipH="1" rot="1106097">
                <a:off x="4335173" y="2197259"/>
                <a:ext cx="11384" cy="9139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rgbClr val="FFD966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28575" rotWithShape="0" algn="bl" dir="19200000" dist="19050">
                  <a:srgbClr val="FF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99" name="Google Shape;499;p18"/>
            <p:cNvSpPr/>
            <p:nvPr/>
          </p:nvSpPr>
          <p:spPr>
            <a:xfrm>
              <a:off x="3832878" y="1818737"/>
              <a:ext cx="204385" cy="98110"/>
            </a:xfrm>
            <a:custGeom>
              <a:rect b="b" l="l" r="r" t="t"/>
              <a:pathLst>
                <a:path extrusionOk="0" h="3189" w="20087">
                  <a:moveTo>
                    <a:pt x="0" y="3120"/>
                  </a:moveTo>
                  <a:cubicBezTo>
                    <a:pt x="1250" y="619"/>
                    <a:pt x="5644" y="2377"/>
                    <a:pt x="8386" y="2925"/>
                  </a:cubicBezTo>
                  <a:cubicBezTo>
                    <a:pt x="12328" y="3713"/>
                    <a:pt x="16871" y="2412"/>
                    <a:pt x="20087" y="0"/>
                  </a:cubicBezTo>
                </a:path>
              </a:pathLst>
            </a:custGeom>
            <a:noFill/>
            <a:ln cap="flat" cmpd="sng" w="9525">
              <a:solidFill>
                <a:srgbClr val="FFD966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28575" rotWithShape="0" algn="bl" dir="192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500" name="Google Shape;500;p18"/>
            <p:cNvSpPr/>
            <p:nvPr/>
          </p:nvSpPr>
          <p:spPr>
            <a:xfrm>
              <a:off x="3934086" y="1932729"/>
              <a:ext cx="164693" cy="131982"/>
            </a:xfrm>
            <a:custGeom>
              <a:rect b="b" l="l" r="r" t="t"/>
              <a:pathLst>
                <a:path extrusionOk="0" h="4290" w="16186">
                  <a:moveTo>
                    <a:pt x="0" y="4290"/>
                  </a:moveTo>
                  <a:cubicBezTo>
                    <a:pt x="4359" y="803"/>
                    <a:pt x="11721" y="3349"/>
                    <a:pt x="16186" y="0"/>
                  </a:cubicBezTo>
                </a:path>
              </a:pathLst>
            </a:custGeom>
            <a:noFill/>
            <a:ln cap="flat" cmpd="sng" w="9525">
              <a:solidFill>
                <a:srgbClr val="FFD966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28575" rotWithShape="0" algn="bl" dir="192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501" name="Google Shape;501;p18"/>
            <p:cNvSpPr/>
            <p:nvPr/>
          </p:nvSpPr>
          <p:spPr>
            <a:xfrm>
              <a:off x="3676112" y="1890732"/>
              <a:ext cx="46174" cy="143980"/>
            </a:xfrm>
            <a:custGeom>
              <a:rect b="b" l="l" r="r" t="t"/>
              <a:pathLst>
                <a:path extrusionOk="0" h="4680" w="4538">
                  <a:moveTo>
                    <a:pt x="0" y="0"/>
                  </a:moveTo>
                  <a:cubicBezTo>
                    <a:pt x="1501" y="834"/>
                    <a:pt x="4905" y="869"/>
                    <a:pt x="4486" y="2535"/>
                  </a:cubicBezTo>
                  <a:cubicBezTo>
                    <a:pt x="4124" y="3974"/>
                    <a:pt x="1634" y="3631"/>
                    <a:pt x="585" y="4680"/>
                  </a:cubicBezTo>
                </a:path>
              </a:pathLst>
            </a:custGeom>
            <a:noFill/>
            <a:ln cap="flat" cmpd="sng" w="9525">
              <a:solidFill>
                <a:srgbClr val="FFD966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28575" rotWithShape="0" algn="bl" dir="192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502" name="Google Shape;502;p18"/>
            <p:cNvSpPr/>
            <p:nvPr/>
          </p:nvSpPr>
          <p:spPr>
            <a:xfrm>
              <a:off x="4192059" y="1902731"/>
              <a:ext cx="23810" cy="71990"/>
            </a:xfrm>
            <a:custGeom>
              <a:rect b="b" l="l" r="r" t="t"/>
              <a:pathLst>
                <a:path extrusionOk="0" h="2340" w="2340">
                  <a:moveTo>
                    <a:pt x="0" y="0"/>
                  </a:moveTo>
                  <a:cubicBezTo>
                    <a:pt x="493" y="987"/>
                    <a:pt x="1353" y="1847"/>
                    <a:pt x="2340" y="2340"/>
                  </a:cubicBezTo>
                </a:path>
              </a:pathLst>
            </a:custGeom>
            <a:noFill/>
            <a:ln cap="flat" cmpd="sng" w="9525">
              <a:solidFill>
                <a:srgbClr val="FFD966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28575" rotWithShape="0" algn="bl" dir="19200000" dist="19050">
                <a:srgbClr val="FFFFFF">
                  <a:alpha val="50000"/>
                </a:srgbClr>
              </a:outerShdw>
            </a:effectLst>
          </p:spPr>
        </p:sp>
      </p:grpSp>
      <p:grpSp>
        <p:nvGrpSpPr>
          <p:cNvPr id="503" name="Google Shape;503;p18"/>
          <p:cNvGrpSpPr/>
          <p:nvPr/>
        </p:nvGrpSpPr>
        <p:grpSpPr>
          <a:xfrm flipH="1" rot="721751">
            <a:off x="5458293" y="175102"/>
            <a:ext cx="517602" cy="354933"/>
            <a:chOff x="435950" y="3071475"/>
            <a:chExt cx="2650450" cy="1817483"/>
          </a:xfrm>
        </p:grpSpPr>
        <p:sp>
          <p:nvSpPr>
            <p:cNvPr id="504" name="Google Shape;504;p18"/>
            <p:cNvSpPr/>
            <p:nvPr/>
          </p:nvSpPr>
          <p:spPr>
            <a:xfrm>
              <a:off x="435950" y="3071475"/>
              <a:ext cx="2650450" cy="1817483"/>
            </a:xfrm>
            <a:custGeom>
              <a:rect b="b" l="l" r="r" t="t"/>
              <a:pathLst>
                <a:path extrusionOk="0" h="72663" w="105965">
                  <a:moveTo>
                    <a:pt x="44771" y="57399"/>
                  </a:moveTo>
                  <a:cubicBezTo>
                    <a:pt x="44576" y="60974"/>
                    <a:pt x="33006" y="72188"/>
                    <a:pt x="34826" y="72610"/>
                  </a:cubicBezTo>
                  <a:cubicBezTo>
                    <a:pt x="36646" y="73033"/>
                    <a:pt x="47209" y="61722"/>
                    <a:pt x="55692" y="59934"/>
                  </a:cubicBezTo>
                  <a:cubicBezTo>
                    <a:pt x="64175" y="58146"/>
                    <a:pt x="78541" y="61949"/>
                    <a:pt x="85724" y="61884"/>
                  </a:cubicBezTo>
                  <a:cubicBezTo>
                    <a:pt x="92907" y="61819"/>
                    <a:pt x="95670" y="61007"/>
                    <a:pt x="98790" y="59544"/>
                  </a:cubicBezTo>
                  <a:cubicBezTo>
                    <a:pt x="101910" y="58082"/>
                    <a:pt x="103341" y="55157"/>
                    <a:pt x="104446" y="53109"/>
                  </a:cubicBezTo>
                  <a:cubicBezTo>
                    <a:pt x="105551" y="51061"/>
                    <a:pt x="105324" y="48916"/>
                    <a:pt x="105421" y="47258"/>
                  </a:cubicBezTo>
                  <a:cubicBezTo>
                    <a:pt x="105519" y="45600"/>
                    <a:pt x="106656" y="47746"/>
                    <a:pt x="105031" y="43163"/>
                  </a:cubicBezTo>
                  <a:cubicBezTo>
                    <a:pt x="103406" y="38580"/>
                    <a:pt x="98953" y="25319"/>
                    <a:pt x="95670" y="19761"/>
                  </a:cubicBezTo>
                  <a:cubicBezTo>
                    <a:pt x="92387" y="14203"/>
                    <a:pt x="88942" y="12188"/>
                    <a:pt x="85334" y="9815"/>
                  </a:cubicBezTo>
                  <a:cubicBezTo>
                    <a:pt x="81726" y="7442"/>
                    <a:pt x="77988" y="6338"/>
                    <a:pt x="74023" y="5525"/>
                  </a:cubicBezTo>
                  <a:cubicBezTo>
                    <a:pt x="70058" y="4713"/>
                    <a:pt x="64306" y="5298"/>
                    <a:pt x="61543" y="4940"/>
                  </a:cubicBezTo>
                  <a:cubicBezTo>
                    <a:pt x="58780" y="4583"/>
                    <a:pt x="59397" y="4128"/>
                    <a:pt x="57447" y="3380"/>
                  </a:cubicBezTo>
                  <a:cubicBezTo>
                    <a:pt x="55497" y="2633"/>
                    <a:pt x="52475" y="975"/>
                    <a:pt x="49842" y="455"/>
                  </a:cubicBezTo>
                  <a:cubicBezTo>
                    <a:pt x="47209" y="-65"/>
                    <a:pt x="44706" y="-97"/>
                    <a:pt x="41651" y="260"/>
                  </a:cubicBezTo>
                  <a:cubicBezTo>
                    <a:pt x="38596" y="618"/>
                    <a:pt x="34598" y="1333"/>
                    <a:pt x="31510" y="2600"/>
                  </a:cubicBezTo>
                  <a:cubicBezTo>
                    <a:pt x="28422" y="3868"/>
                    <a:pt x="23905" y="6955"/>
                    <a:pt x="23125" y="7865"/>
                  </a:cubicBezTo>
                  <a:cubicBezTo>
                    <a:pt x="22345" y="8775"/>
                    <a:pt x="24685" y="8255"/>
                    <a:pt x="26830" y="8060"/>
                  </a:cubicBezTo>
                  <a:cubicBezTo>
                    <a:pt x="28975" y="7865"/>
                    <a:pt x="33071" y="6695"/>
                    <a:pt x="35996" y="6695"/>
                  </a:cubicBezTo>
                  <a:cubicBezTo>
                    <a:pt x="38921" y="6695"/>
                    <a:pt x="42626" y="7703"/>
                    <a:pt x="44381" y="8060"/>
                  </a:cubicBezTo>
                  <a:cubicBezTo>
                    <a:pt x="46136" y="8418"/>
                    <a:pt x="46884" y="8450"/>
                    <a:pt x="46526" y="8840"/>
                  </a:cubicBezTo>
                  <a:cubicBezTo>
                    <a:pt x="46169" y="9230"/>
                    <a:pt x="44284" y="9133"/>
                    <a:pt x="42236" y="10401"/>
                  </a:cubicBezTo>
                  <a:cubicBezTo>
                    <a:pt x="40189" y="11669"/>
                    <a:pt x="36971" y="13683"/>
                    <a:pt x="34241" y="16446"/>
                  </a:cubicBezTo>
                  <a:cubicBezTo>
                    <a:pt x="31511" y="19209"/>
                    <a:pt x="28033" y="24799"/>
                    <a:pt x="25855" y="26977"/>
                  </a:cubicBezTo>
                  <a:cubicBezTo>
                    <a:pt x="23677" y="29155"/>
                    <a:pt x="22508" y="29447"/>
                    <a:pt x="21175" y="29512"/>
                  </a:cubicBezTo>
                  <a:cubicBezTo>
                    <a:pt x="19842" y="29577"/>
                    <a:pt x="18899" y="28310"/>
                    <a:pt x="17859" y="27367"/>
                  </a:cubicBezTo>
                  <a:cubicBezTo>
                    <a:pt x="16819" y="26424"/>
                    <a:pt x="16039" y="24831"/>
                    <a:pt x="14934" y="23856"/>
                  </a:cubicBezTo>
                  <a:cubicBezTo>
                    <a:pt x="13829" y="22881"/>
                    <a:pt x="12984" y="22264"/>
                    <a:pt x="11229" y="21516"/>
                  </a:cubicBezTo>
                  <a:cubicBezTo>
                    <a:pt x="9474" y="20769"/>
                    <a:pt x="5248" y="19046"/>
                    <a:pt x="4403" y="19371"/>
                  </a:cubicBezTo>
                  <a:cubicBezTo>
                    <a:pt x="3558" y="19696"/>
                    <a:pt x="4664" y="20638"/>
                    <a:pt x="6159" y="23466"/>
                  </a:cubicBezTo>
                  <a:cubicBezTo>
                    <a:pt x="7654" y="26294"/>
                    <a:pt x="12757" y="33184"/>
                    <a:pt x="13374" y="36337"/>
                  </a:cubicBezTo>
                  <a:cubicBezTo>
                    <a:pt x="13992" y="39490"/>
                    <a:pt x="12074" y="38385"/>
                    <a:pt x="9864" y="42383"/>
                  </a:cubicBezTo>
                  <a:cubicBezTo>
                    <a:pt x="7654" y="46381"/>
                    <a:pt x="828" y="57399"/>
                    <a:pt x="113" y="60324"/>
                  </a:cubicBezTo>
                  <a:cubicBezTo>
                    <a:pt x="-602" y="63249"/>
                    <a:pt x="2909" y="61852"/>
                    <a:pt x="5574" y="59934"/>
                  </a:cubicBezTo>
                  <a:cubicBezTo>
                    <a:pt x="8239" y="58016"/>
                    <a:pt x="13471" y="52231"/>
                    <a:pt x="16104" y="48818"/>
                  </a:cubicBezTo>
                  <a:cubicBezTo>
                    <a:pt x="18737" y="45405"/>
                    <a:pt x="19777" y="40888"/>
                    <a:pt x="21370" y="39458"/>
                  </a:cubicBezTo>
                  <a:cubicBezTo>
                    <a:pt x="22963" y="38028"/>
                    <a:pt x="24425" y="39328"/>
                    <a:pt x="25660" y="40238"/>
                  </a:cubicBezTo>
                  <a:cubicBezTo>
                    <a:pt x="26895" y="41148"/>
                    <a:pt x="27057" y="43098"/>
                    <a:pt x="28780" y="44918"/>
                  </a:cubicBezTo>
                  <a:cubicBezTo>
                    <a:pt x="30503" y="46738"/>
                    <a:pt x="33331" y="49078"/>
                    <a:pt x="35996" y="51158"/>
                  </a:cubicBezTo>
                  <a:cubicBezTo>
                    <a:pt x="38661" y="53238"/>
                    <a:pt x="44966" y="53824"/>
                    <a:pt x="44771" y="57399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9CB9C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05" name="Google Shape;505;p18"/>
            <p:cNvSpPr/>
            <p:nvPr/>
          </p:nvSpPr>
          <p:spPr>
            <a:xfrm>
              <a:off x="2478706" y="3654900"/>
              <a:ext cx="155625" cy="111925"/>
            </a:xfrm>
            <a:custGeom>
              <a:rect b="b" l="l" r="r" t="t"/>
              <a:pathLst>
                <a:path extrusionOk="0" h="4477" w="6225">
                  <a:moveTo>
                    <a:pt x="2259" y="65"/>
                  </a:moveTo>
                  <a:cubicBezTo>
                    <a:pt x="1414" y="195"/>
                    <a:pt x="342" y="553"/>
                    <a:pt x="114" y="1235"/>
                  </a:cubicBezTo>
                  <a:cubicBezTo>
                    <a:pt x="-113" y="1918"/>
                    <a:pt x="179" y="3673"/>
                    <a:pt x="894" y="4160"/>
                  </a:cubicBezTo>
                  <a:cubicBezTo>
                    <a:pt x="1609" y="4648"/>
                    <a:pt x="3527" y="4453"/>
                    <a:pt x="4405" y="4160"/>
                  </a:cubicBezTo>
                  <a:cubicBezTo>
                    <a:pt x="5283" y="3868"/>
                    <a:pt x="6030" y="3023"/>
                    <a:pt x="6160" y="2405"/>
                  </a:cubicBezTo>
                  <a:cubicBezTo>
                    <a:pt x="6290" y="1788"/>
                    <a:pt x="5835" y="845"/>
                    <a:pt x="5185" y="455"/>
                  </a:cubicBezTo>
                  <a:cubicBezTo>
                    <a:pt x="4535" y="65"/>
                    <a:pt x="3104" y="-65"/>
                    <a:pt x="2259" y="65"/>
                  </a:cubicBezTo>
                  <a:close/>
                </a:path>
              </a:pathLst>
            </a:custGeom>
            <a:solidFill>
              <a:srgbClr val="FFFF00"/>
            </a:solidFill>
            <a:ln cap="flat" cmpd="sng" w="9525">
              <a:solidFill>
                <a:srgbClr val="F9CB9C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06" name="Google Shape;506;p18"/>
            <p:cNvSpPr/>
            <p:nvPr/>
          </p:nvSpPr>
          <p:spPr>
            <a:xfrm>
              <a:off x="2499982" y="3919774"/>
              <a:ext cx="285475" cy="121800"/>
            </a:xfrm>
            <a:custGeom>
              <a:rect b="b" l="l" r="r" t="t"/>
              <a:pathLst>
                <a:path extrusionOk="0" h="4872" w="11419">
                  <a:moveTo>
                    <a:pt x="238" y="780"/>
                  </a:moveTo>
                  <a:cubicBezTo>
                    <a:pt x="-477" y="1430"/>
                    <a:pt x="725" y="3251"/>
                    <a:pt x="1993" y="3901"/>
                  </a:cubicBezTo>
                  <a:cubicBezTo>
                    <a:pt x="3261" y="4551"/>
                    <a:pt x="6284" y="5201"/>
                    <a:pt x="7844" y="4681"/>
                  </a:cubicBezTo>
                  <a:cubicBezTo>
                    <a:pt x="9404" y="4161"/>
                    <a:pt x="11614" y="1560"/>
                    <a:pt x="11354" y="780"/>
                  </a:cubicBezTo>
                  <a:cubicBezTo>
                    <a:pt x="11094" y="0"/>
                    <a:pt x="8137" y="0"/>
                    <a:pt x="6284" y="0"/>
                  </a:cubicBezTo>
                  <a:cubicBezTo>
                    <a:pt x="4431" y="0"/>
                    <a:pt x="953" y="130"/>
                    <a:pt x="238" y="780"/>
                  </a:cubicBezTo>
                  <a:close/>
                </a:path>
              </a:pathLst>
            </a:custGeom>
            <a:solidFill>
              <a:srgbClr val="FFFF00"/>
            </a:solidFill>
            <a:ln cap="flat" cmpd="sng" w="9525">
              <a:solidFill>
                <a:srgbClr val="F9CB9C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07" name="Google Shape;507;p18"/>
            <p:cNvSpPr/>
            <p:nvPr/>
          </p:nvSpPr>
          <p:spPr>
            <a:xfrm>
              <a:off x="2685513" y="3714822"/>
              <a:ext cx="113750" cy="146650"/>
            </a:xfrm>
            <a:custGeom>
              <a:rect b="b" l="l" r="r" t="t"/>
              <a:pathLst>
                <a:path extrusionOk="0" h="5866" w="4550">
                  <a:moveTo>
                    <a:pt x="33" y="3128"/>
                  </a:moveTo>
                  <a:cubicBezTo>
                    <a:pt x="-97" y="2153"/>
                    <a:pt x="1041" y="41"/>
                    <a:pt x="1788" y="8"/>
                  </a:cubicBezTo>
                  <a:cubicBezTo>
                    <a:pt x="2536" y="-24"/>
                    <a:pt x="4388" y="1958"/>
                    <a:pt x="4518" y="2933"/>
                  </a:cubicBezTo>
                  <a:cubicBezTo>
                    <a:pt x="4648" y="3908"/>
                    <a:pt x="3316" y="5826"/>
                    <a:pt x="2568" y="5858"/>
                  </a:cubicBezTo>
                  <a:cubicBezTo>
                    <a:pt x="1821" y="5891"/>
                    <a:pt x="163" y="4103"/>
                    <a:pt x="33" y="3128"/>
                  </a:cubicBezTo>
                  <a:close/>
                </a:path>
              </a:pathLst>
            </a:custGeom>
            <a:solidFill>
              <a:srgbClr val="FFFF00"/>
            </a:solidFill>
            <a:ln cap="flat" cmpd="sng" w="9525">
              <a:solidFill>
                <a:srgbClr val="F9CB9C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508" name="Google Shape;508;p18"/>
          <p:cNvGrpSpPr/>
          <p:nvPr/>
        </p:nvGrpSpPr>
        <p:grpSpPr>
          <a:xfrm rot="-5400000">
            <a:off x="7712779" y="4963658"/>
            <a:ext cx="976678" cy="544706"/>
            <a:chOff x="384601" y="1610938"/>
            <a:chExt cx="3159748" cy="1762232"/>
          </a:xfrm>
        </p:grpSpPr>
        <p:grpSp>
          <p:nvGrpSpPr>
            <p:cNvPr id="509" name="Google Shape;509;p18"/>
            <p:cNvGrpSpPr/>
            <p:nvPr/>
          </p:nvGrpSpPr>
          <p:grpSpPr>
            <a:xfrm>
              <a:off x="384601" y="1610938"/>
              <a:ext cx="3159748" cy="1762232"/>
              <a:chOff x="450350" y="1480881"/>
              <a:chExt cx="3525718" cy="2525050"/>
            </a:xfrm>
          </p:grpSpPr>
          <p:sp>
            <p:nvSpPr>
              <p:cNvPr id="510" name="Google Shape;510;p18"/>
              <p:cNvSpPr/>
              <p:nvPr/>
            </p:nvSpPr>
            <p:spPr>
              <a:xfrm>
                <a:off x="450350" y="1480881"/>
                <a:ext cx="3012375" cy="2525050"/>
              </a:xfrm>
              <a:custGeom>
                <a:rect b="b" l="l" r="r" t="t"/>
                <a:pathLst>
                  <a:path extrusionOk="0" h="101002" w="120495">
                    <a:moveTo>
                      <a:pt x="21769" y="36517"/>
                    </a:moveTo>
                    <a:cubicBezTo>
                      <a:pt x="22419" y="40807"/>
                      <a:pt x="23621" y="53224"/>
                      <a:pt x="25474" y="60114"/>
                    </a:cubicBezTo>
                    <a:cubicBezTo>
                      <a:pt x="27327" y="67005"/>
                      <a:pt x="29212" y="72367"/>
                      <a:pt x="32885" y="77860"/>
                    </a:cubicBezTo>
                    <a:cubicBezTo>
                      <a:pt x="36558" y="83353"/>
                      <a:pt x="42213" y="89431"/>
                      <a:pt x="47511" y="93071"/>
                    </a:cubicBezTo>
                    <a:cubicBezTo>
                      <a:pt x="52809" y="96711"/>
                      <a:pt x="59277" y="98402"/>
                      <a:pt x="64672" y="99702"/>
                    </a:cubicBezTo>
                    <a:cubicBezTo>
                      <a:pt x="70067" y="101002"/>
                      <a:pt x="75268" y="101067"/>
                      <a:pt x="79883" y="100872"/>
                    </a:cubicBezTo>
                    <a:cubicBezTo>
                      <a:pt x="84498" y="100677"/>
                      <a:pt x="88594" y="99702"/>
                      <a:pt x="92364" y="98532"/>
                    </a:cubicBezTo>
                    <a:cubicBezTo>
                      <a:pt x="96134" y="97362"/>
                      <a:pt x="99027" y="96321"/>
                      <a:pt x="102505" y="93851"/>
                    </a:cubicBezTo>
                    <a:cubicBezTo>
                      <a:pt x="105983" y="91381"/>
                      <a:pt x="110988" y="86278"/>
                      <a:pt x="113231" y="83710"/>
                    </a:cubicBezTo>
                    <a:cubicBezTo>
                      <a:pt x="115474" y="81142"/>
                      <a:pt x="114986" y="81045"/>
                      <a:pt x="115961" y="78445"/>
                    </a:cubicBezTo>
                    <a:cubicBezTo>
                      <a:pt x="116936" y="75845"/>
                      <a:pt x="118334" y="71814"/>
                      <a:pt x="119081" y="68109"/>
                    </a:cubicBezTo>
                    <a:cubicBezTo>
                      <a:pt x="119829" y="64404"/>
                      <a:pt x="120349" y="60178"/>
                      <a:pt x="120446" y="56213"/>
                    </a:cubicBezTo>
                    <a:cubicBezTo>
                      <a:pt x="120544" y="52248"/>
                      <a:pt x="120154" y="47146"/>
                      <a:pt x="119666" y="44318"/>
                    </a:cubicBezTo>
                    <a:cubicBezTo>
                      <a:pt x="119179" y="41490"/>
                      <a:pt x="117749" y="41165"/>
                      <a:pt x="117521" y="39247"/>
                    </a:cubicBezTo>
                    <a:cubicBezTo>
                      <a:pt x="117294" y="37329"/>
                      <a:pt x="118724" y="35250"/>
                      <a:pt x="118301" y="32812"/>
                    </a:cubicBezTo>
                    <a:cubicBezTo>
                      <a:pt x="117879" y="30374"/>
                      <a:pt x="116156" y="26181"/>
                      <a:pt x="114986" y="24621"/>
                    </a:cubicBezTo>
                    <a:cubicBezTo>
                      <a:pt x="113816" y="23061"/>
                      <a:pt x="112288" y="24524"/>
                      <a:pt x="111280" y="23451"/>
                    </a:cubicBezTo>
                    <a:cubicBezTo>
                      <a:pt x="110272" y="22379"/>
                      <a:pt x="110858" y="20624"/>
                      <a:pt x="108940" y="18186"/>
                    </a:cubicBezTo>
                    <a:cubicBezTo>
                      <a:pt x="107023" y="15748"/>
                      <a:pt x="103643" y="11425"/>
                      <a:pt x="99775" y="8825"/>
                    </a:cubicBezTo>
                    <a:cubicBezTo>
                      <a:pt x="95907" y="6225"/>
                      <a:pt x="91325" y="3885"/>
                      <a:pt x="85734" y="2585"/>
                    </a:cubicBezTo>
                    <a:cubicBezTo>
                      <a:pt x="80144" y="1285"/>
                      <a:pt x="72213" y="309"/>
                      <a:pt x="66232" y="1024"/>
                    </a:cubicBezTo>
                    <a:cubicBezTo>
                      <a:pt x="60252" y="1739"/>
                      <a:pt x="54336" y="4437"/>
                      <a:pt x="49851" y="6875"/>
                    </a:cubicBezTo>
                    <a:cubicBezTo>
                      <a:pt x="45366" y="9313"/>
                      <a:pt x="42050" y="12822"/>
                      <a:pt x="39320" y="15650"/>
                    </a:cubicBezTo>
                    <a:cubicBezTo>
                      <a:pt x="36590" y="18478"/>
                      <a:pt x="34933" y="21663"/>
                      <a:pt x="33470" y="23841"/>
                    </a:cubicBezTo>
                    <a:cubicBezTo>
                      <a:pt x="32008" y="26019"/>
                      <a:pt x="31520" y="28261"/>
                      <a:pt x="30545" y="28716"/>
                    </a:cubicBezTo>
                    <a:cubicBezTo>
                      <a:pt x="29570" y="29171"/>
                      <a:pt x="27749" y="29139"/>
                      <a:pt x="27619" y="26571"/>
                    </a:cubicBezTo>
                    <a:cubicBezTo>
                      <a:pt x="27489" y="24003"/>
                      <a:pt x="29146" y="16885"/>
                      <a:pt x="29764" y="13310"/>
                    </a:cubicBezTo>
                    <a:cubicBezTo>
                      <a:pt x="30382" y="9735"/>
                      <a:pt x="31097" y="7038"/>
                      <a:pt x="31325" y="5120"/>
                    </a:cubicBezTo>
                    <a:cubicBezTo>
                      <a:pt x="31553" y="3202"/>
                      <a:pt x="31683" y="2649"/>
                      <a:pt x="31130" y="1804"/>
                    </a:cubicBezTo>
                    <a:cubicBezTo>
                      <a:pt x="30577" y="959"/>
                      <a:pt x="29114" y="147"/>
                      <a:pt x="28009" y="49"/>
                    </a:cubicBezTo>
                    <a:cubicBezTo>
                      <a:pt x="26904" y="-48"/>
                      <a:pt x="26157" y="569"/>
                      <a:pt x="24499" y="1219"/>
                    </a:cubicBezTo>
                    <a:cubicBezTo>
                      <a:pt x="22842" y="1869"/>
                      <a:pt x="20697" y="1902"/>
                      <a:pt x="18064" y="3950"/>
                    </a:cubicBezTo>
                    <a:cubicBezTo>
                      <a:pt x="15431" y="5998"/>
                      <a:pt x="11531" y="9800"/>
                      <a:pt x="8703" y="13505"/>
                    </a:cubicBezTo>
                    <a:cubicBezTo>
                      <a:pt x="5875" y="17210"/>
                      <a:pt x="2397" y="22476"/>
                      <a:pt x="1097" y="26181"/>
                    </a:cubicBezTo>
                    <a:cubicBezTo>
                      <a:pt x="-203" y="29886"/>
                      <a:pt x="-398" y="34112"/>
                      <a:pt x="902" y="35737"/>
                    </a:cubicBezTo>
                    <a:cubicBezTo>
                      <a:pt x="2202" y="37362"/>
                      <a:pt x="5973" y="36127"/>
                      <a:pt x="8898" y="35932"/>
                    </a:cubicBezTo>
                    <a:cubicBezTo>
                      <a:pt x="11823" y="35737"/>
                      <a:pt x="16341" y="34827"/>
                      <a:pt x="18454" y="34567"/>
                    </a:cubicBezTo>
                    <a:cubicBezTo>
                      <a:pt x="20567" y="34307"/>
                      <a:pt x="21022" y="34047"/>
                      <a:pt x="21574" y="34372"/>
                    </a:cubicBezTo>
                    <a:cubicBezTo>
                      <a:pt x="22127" y="34697"/>
                      <a:pt x="21119" y="32227"/>
                      <a:pt x="21769" y="3651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sp>
          <p:sp>
            <p:nvSpPr>
              <p:cNvPr id="511" name="Google Shape;511;p18"/>
              <p:cNvSpPr/>
              <p:nvPr/>
            </p:nvSpPr>
            <p:spPr>
              <a:xfrm>
                <a:off x="3433418" y="2205729"/>
                <a:ext cx="542650" cy="576350"/>
              </a:xfrm>
              <a:custGeom>
                <a:rect b="b" l="l" r="r" t="t"/>
                <a:pathLst>
                  <a:path extrusionOk="0" h="23054" w="21706">
                    <a:moveTo>
                      <a:pt x="148" y="15519"/>
                    </a:moveTo>
                    <a:cubicBezTo>
                      <a:pt x="603" y="14511"/>
                      <a:pt x="2781" y="13861"/>
                      <a:pt x="3463" y="12593"/>
                    </a:cubicBezTo>
                    <a:cubicBezTo>
                      <a:pt x="4146" y="11325"/>
                      <a:pt x="3853" y="9506"/>
                      <a:pt x="4243" y="7913"/>
                    </a:cubicBezTo>
                    <a:cubicBezTo>
                      <a:pt x="4633" y="6321"/>
                      <a:pt x="4925" y="4273"/>
                      <a:pt x="5803" y="3038"/>
                    </a:cubicBezTo>
                    <a:cubicBezTo>
                      <a:pt x="6681" y="1803"/>
                      <a:pt x="8404" y="925"/>
                      <a:pt x="9509" y="502"/>
                    </a:cubicBezTo>
                    <a:cubicBezTo>
                      <a:pt x="10614" y="79"/>
                      <a:pt x="11264" y="-343"/>
                      <a:pt x="12434" y="502"/>
                    </a:cubicBezTo>
                    <a:cubicBezTo>
                      <a:pt x="13604" y="1347"/>
                      <a:pt x="15294" y="3980"/>
                      <a:pt x="16529" y="5573"/>
                    </a:cubicBezTo>
                    <a:cubicBezTo>
                      <a:pt x="17764" y="7166"/>
                      <a:pt x="18999" y="8368"/>
                      <a:pt x="19844" y="10058"/>
                    </a:cubicBezTo>
                    <a:cubicBezTo>
                      <a:pt x="20689" y="11748"/>
                      <a:pt x="21437" y="13926"/>
                      <a:pt x="21600" y="15714"/>
                    </a:cubicBezTo>
                    <a:cubicBezTo>
                      <a:pt x="21763" y="17502"/>
                      <a:pt x="21698" y="19777"/>
                      <a:pt x="20820" y="20784"/>
                    </a:cubicBezTo>
                    <a:cubicBezTo>
                      <a:pt x="19942" y="21792"/>
                      <a:pt x="17797" y="21434"/>
                      <a:pt x="16334" y="21759"/>
                    </a:cubicBezTo>
                    <a:cubicBezTo>
                      <a:pt x="14871" y="22084"/>
                      <a:pt x="13864" y="22572"/>
                      <a:pt x="12044" y="22734"/>
                    </a:cubicBezTo>
                    <a:cubicBezTo>
                      <a:pt x="10224" y="22897"/>
                      <a:pt x="7168" y="22734"/>
                      <a:pt x="5413" y="22734"/>
                    </a:cubicBezTo>
                    <a:cubicBezTo>
                      <a:pt x="3658" y="22734"/>
                      <a:pt x="2293" y="23417"/>
                      <a:pt x="1513" y="22734"/>
                    </a:cubicBezTo>
                    <a:cubicBezTo>
                      <a:pt x="733" y="22052"/>
                      <a:pt x="961" y="19842"/>
                      <a:pt x="733" y="18639"/>
                    </a:cubicBezTo>
                    <a:cubicBezTo>
                      <a:pt x="506" y="17437"/>
                      <a:pt x="-307" y="16527"/>
                      <a:pt x="148" y="15519"/>
                    </a:cubicBezTo>
                    <a:close/>
                  </a:path>
                </a:pathLst>
              </a:custGeom>
              <a:solidFill>
                <a:srgbClr val="FF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sp>
          <p:sp>
            <p:nvSpPr>
              <p:cNvPr id="512" name="Google Shape;512;p18"/>
              <p:cNvSpPr/>
              <p:nvPr/>
            </p:nvSpPr>
            <p:spPr>
              <a:xfrm>
                <a:off x="2330019" y="2139666"/>
                <a:ext cx="407500" cy="495075"/>
              </a:xfrm>
              <a:custGeom>
                <a:rect b="b" l="l" r="r" t="t"/>
                <a:pathLst>
                  <a:path extrusionOk="0" h="19803" w="16300">
                    <a:moveTo>
                      <a:pt x="16" y="12700"/>
                    </a:moveTo>
                    <a:cubicBezTo>
                      <a:pt x="49" y="10587"/>
                      <a:pt x="1121" y="7468"/>
                      <a:pt x="1771" y="5680"/>
                    </a:cubicBezTo>
                    <a:cubicBezTo>
                      <a:pt x="2421" y="3892"/>
                      <a:pt x="2518" y="2917"/>
                      <a:pt x="3916" y="1974"/>
                    </a:cubicBezTo>
                    <a:cubicBezTo>
                      <a:pt x="5314" y="1031"/>
                      <a:pt x="8434" y="-73"/>
                      <a:pt x="10157" y="24"/>
                    </a:cubicBezTo>
                    <a:cubicBezTo>
                      <a:pt x="11880" y="122"/>
                      <a:pt x="13342" y="1129"/>
                      <a:pt x="14252" y="2559"/>
                    </a:cubicBezTo>
                    <a:cubicBezTo>
                      <a:pt x="15162" y="3989"/>
                      <a:pt x="15292" y="6752"/>
                      <a:pt x="15617" y="8605"/>
                    </a:cubicBezTo>
                    <a:cubicBezTo>
                      <a:pt x="15942" y="10458"/>
                      <a:pt x="16397" y="12147"/>
                      <a:pt x="16202" y="13675"/>
                    </a:cubicBezTo>
                    <a:cubicBezTo>
                      <a:pt x="16007" y="15203"/>
                      <a:pt x="15097" y="16763"/>
                      <a:pt x="14447" y="17771"/>
                    </a:cubicBezTo>
                    <a:cubicBezTo>
                      <a:pt x="13797" y="18779"/>
                      <a:pt x="13342" y="19559"/>
                      <a:pt x="12302" y="19721"/>
                    </a:cubicBezTo>
                    <a:cubicBezTo>
                      <a:pt x="11262" y="19884"/>
                      <a:pt x="9636" y="18876"/>
                      <a:pt x="8206" y="18746"/>
                    </a:cubicBezTo>
                    <a:cubicBezTo>
                      <a:pt x="6776" y="18616"/>
                      <a:pt x="4826" y="19006"/>
                      <a:pt x="3721" y="18941"/>
                    </a:cubicBezTo>
                    <a:cubicBezTo>
                      <a:pt x="2616" y="18876"/>
                      <a:pt x="2194" y="19396"/>
                      <a:pt x="1576" y="18356"/>
                    </a:cubicBezTo>
                    <a:cubicBezTo>
                      <a:pt x="959" y="17316"/>
                      <a:pt x="-16" y="14813"/>
                      <a:pt x="16" y="1270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sp>
          <p:sp>
            <p:nvSpPr>
              <p:cNvPr id="513" name="Google Shape;513;p18"/>
              <p:cNvSpPr/>
              <p:nvPr/>
            </p:nvSpPr>
            <p:spPr>
              <a:xfrm>
                <a:off x="2999873" y="2070247"/>
                <a:ext cx="410450" cy="544375"/>
              </a:xfrm>
              <a:custGeom>
                <a:rect b="b" l="l" r="r" t="t"/>
                <a:pathLst>
                  <a:path extrusionOk="0" h="21775" w="16418">
                    <a:moveTo>
                      <a:pt x="134" y="14892"/>
                    </a:moveTo>
                    <a:cubicBezTo>
                      <a:pt x="-256" y="12454"/>
                      <a:pt x="329" y="9107"/>
                      <a:pt x="914" y="6897"/>
                    </a:cubicBezTo>
                    <a:cubicBezTo>
                      <a:pt x="1499" y="4687"/>
                      <a:pt x="2214" y="2769"/>
                      <a:pt x="3644" y="1631"/>
                    </a:cubicBezTo>
                    <a:cubicBezTo>
                      <a:pt x="5074" y="493"/>
                      <a:pt x="7641" y="-189"/>
                      <a:pt x="9494" y="71"/>
                    </a:cubicBezTo>
                    <a:cubicBezTo>
                      <a:pt x="11347" y="331"/>
                      <a:pt x="13622" y="1306"/>
                      <a:pt x="14760" y="3191"/>
                    </a:cubicBezTo>
                    <a:cubicBezTo>
                      <a:pt x="15898" y="5076"/>
                      <a:pt x="16515" y="8684"/>
                      <a:pt x="16320" y="11382"/>
                    </a:cubicBezTo>
                    <a:cubicBezTo>
                      <a:pt x="16125" y="14080"/>
                      <a:pt x="15768" y="17687"/>
                      <a:pt x="13590" y="19377"/>
                    </a:cubicBezTo>
                    <a:cubicBezTo>
                      <a:pt x="11412" y="21067"/>
                      <a:pt x="5497" y="22271"/>
                      <a:pt x="3254" y="21523"/>
                    </a:cubicBezTo>
                    <a:cubicBezTo>
                      <a:pt x="1011" y="20776"/>
                      <a:pt x="524" y="17330"/>
                      <a:pt x="134" y="14892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sp>
          <p:sp>
            <p:nvSpPr>
              <p:cNvPr id="514" name="Google Shape;514;p18"/>
              <p:cNvSpPr/>
              <p:nvPr/>
            </p:nvSpPr>
            <p:spPr>
              <a:xfrm>
                <a:off x="1559109" y="2513285"/>
                <a:ext cx="563900" cy="632950"/>
              </a:xfrm>
              <a:custGeom>
                <a:rect b="b" l="l" r="r" t="t"/>
                <a:pathLst>
                  <a:path extrusionOk="0" h="25318" w="22556">
                    <a:moveTo>
                      <a:pt x="22467" y="12772"/>
                    </a:moveTo>
                    <a:cubicBezTo>
                      <a:pt x="22825" y="11049"/>
                      <a:pt x="20777" y="12350"/>
                      <a:pt x="19737" y="11797"/>
                    </a:cubicBezTo>
                    <a:cubicBezTo>
                      <a:pt x="18697" y="11245"/>
                      <a:pt x="17332" y="10465"/>
                      <a:pt x="16227" y="9457"/>
                    </a:cubicBezTo>
                    <a:cubicBezTo>
                      <a:pt x="15122" y="8450"/>
                      <a:pt x="14050" y="7117"/>
                      <a:pt x="13107" y="5752"/>
                    </a:cubicBezTo>
                    <a:cubicBezTo>
                      <a:pt x="12164" y="4387"/>
                      <a:pt x="11709" y="2176"/>
                      <a:pt x="10571" y="1266"/>
                    </a:cubicBezTo>
                    <a:cubicBezTo>
                      <a:pt x="9433" y="356"/>
                      <a:pt x="7646" y="-424"/>
                      <a:pt x="6281" y="291"/>
                    </a:cubicBezTo>
                    <a:cubicBezTo>
                      <a:pt x="4916" y="1006"/>
                      <a:pt x="3389" y="3347"/>
                      <a:pt x="2381" y="5557"/>
                    </a:cubicBezTo>
                    <a:cubicBezTo>
                      <a:pt x="1374" y="7767"/>
                      <a:pt x="529" y="10789"/>
                      <a:pt x="236" y="13552"/>
                    </a:cubicBezTo>
                    <a:cubicBezTo>
                      <a:pt x="-56" y="16315"/>
                      <a:pt x="-121" y="20313"/>
                      <a:pt x="626" y="22133"/>
                    </a:cubicBezTo>
                    <a:cubicBezTo>
                      <a:pt x="1374" y="23953"/>
                      <a:pt x="3324" y="23953"/>
                      <a:pt x="4721" y="24473"/>
                    </a:cubicBezTo>
                    <a:cubicBezTo>
                      <a:pt x="6119" y="24993"/>
                      <a:pt x="7321" y="25383"/>
                      <a:pt x="9011" y="25253"/>
                    </a:cubicBezTo>
                    <a:cubicBezTo>
                      <a:pt x="10701" y="25123"/>
                      <a:pt x="13432" y="24213"/>
                      <a:pt x="14862" y="23693"/>
                    </a:cubicBezTo>
                    <a:cubicBezTo>
                      <a:pt x="16292" y="23173"/>
                      <a:pt x="16325" y="23953"/>
                      <a:pt x="17592" y="22133"/>
                    </a:cubicBezTo>
                    <a:cubicBezTo>
                      <a:pt x="18860" y="20313"/>
                      <a:pt x="22110" y="14495"/>
                      <a:pt x="22467" y="12772"/>
                    </a:cubicBezTo>
                    <a:close/>
                  </a:path>
                </a:pathLst>
              </a:custGeom>
              <a:solidFill>
                <a:srgbClr val="FF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sp>
          <p:sp>
            <p:nvSpPr>
              <p:cNvPr id="515" name="Google Shape;515;p18"/>
              <p:cNvSpPr/>
              <p:nvPr/>
            </p:nvSpPr>
            <p:spPr>
              <a:xfrm>
                <a:off x="2705825" y="2820590"/>
                <a:ext cx="420900" cy="202125"/>
              </a:xfrm>
              <a:custGeom>
                <a:rect b="b" l="l" r="r" t="t"/>
                <a:pathLst>
                  <a:path extrusionOk="0" h="8085" w="16836">
                    <a:moveTo>
                      <a:pt x="0" y="8085"/>
                    </a:moveTo>
                    <a:cubicBezTo>
                      <a:pt x="780" y="7663"/>
                      <a:pt x="2957" y="6785"/>
                      <a:pt x="4680" y="5550"/>
                    </a:cubicBezTo>
                    <a:cubicBezTo>
                      <a:pt x="6403" y="4315"/>
                      <a:pt x="8743" y="1552"/>
                      <a:pt x="10336" y="674"/>
                    </a:cubicBezTo>
                    <a:cubicBezTo>
                      <a:pt x="11929" y="-204"/>
                      <a:pt x="13164" y="-41"/>
                      <a:pt x="14236" y="284"/>
                    </a:cubicBezTo>
                    <a:cubicBezTo>
                      <a:pt x="15309" y="609"/>
                      <a:pt x="16511" y="1584"/>
                      <a:pt x="16771" y="2624"/>
                    </a:cubicBezTo>
                    <a:cubicBezTo>
                      <a:pt x="17031" y="3664"/>
                      <a:pt x="15959" y="5875"/>
                      <a:pt x="15796" y="6525"/>
                    </a:cubicBezTo>
                  </a:path>
                </a:pathLst>
              </a:custGeom>
              <a:solidFill>
                <a:srgbClr val="6FA8D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sp>
          <p:sp>
            <p:nvSpPr>
              <p:cNvPr id="516" name="Google Shape;516;p18"/>
              <p:cNvSpPr/>
              <p:nvPr/>
            </p:nvSpPr>
            <p:spPr>
              <a:xfrm>
                <a:off x="2689066" y="2984385"/>
                <a:ext cx="467325" cy="260550"/>
              </a:xfrm>
              <a:custGeom>
                <a:rect b="b" l="l" r="r" t="t"/>
                <a:pathLst>
                  <a:path extrusionOk="0" h="10422" w="18693">
                    <a:moveTo>
                      <a:pt x="670" y="1924"/>
                    </a:moveTo>
                    <a:cubicBezTo>
                      <a:pt x="-1410" y="2477"/>
                      <a:pt x="2425" y="2444"/>
                      <a:pt x="3595" y="3484"/>
                    </a:cubicBezTo>
                    <a:cubicBezTo>
                      <a:pt x="4765" y="4524"/>
                      <a:pt x="6260" y="7027"/>
                      <a:pt x="7690" y="8164"/>
                    </a:cubicBezTo>
                    <a:cubicBezTo>
                      <a:pt x="9120" y="9302"/>
                      <a:pt x="10713" y="10082"/>
                      <a:pt x="12176" y="10309"/>
                    </a:cubicBezTo>
                    <a:cubicBezTo>
                      <a:pt x="13639" y="10537"/>
                      <a:pt x="15394" y="10277"/>
                      <a:pt x="16466" y="9529"/>
                    </a:cubicBezTo>
                    <a:cubicBezTo>
                      <a:pt x="17539" y="8782"/>
                      <a:pt x="18676" y="7384"/>
                      <a:pt x="18611" y="5824"/>
                    </a:cubicBezTo>
                    <a:cubicBezTo>
                      <a:pt x="18546" y="4264"/>
                      <a:pt x="19066" y="819"/>
                      <a:pt x="16076" y="169"/>
                    </a:cubicBezTo>
                    <a:cubicBezTo>
                      <a:pt x="13086" y="-481"/>
                      <a:pt x="2750" y="1372"/>
                      <a:pt x="670" y="1924"/>
                    </a:cubicBezTo>
                    <a:close/>
                  </a:path>
                </a:pathLst>
              </a:custGeom>
              <a:solidFill>
                <a:srgbClr val="6FA8D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sp>
          <p:sp>
            <p:nvSpPr>
              <p:cNvPr id="517" name="Google Shape;517;p18"/>
              <p:cNvSpPr/>
              <p:nvPr/>
            </p:nvSpPr>
            <p:spPr>
              <a:xfrm>
                <a:off x="984825" y="2159775"/>
                <a:ext cx="165750" cy="204775"/>
              </a:xfrm>
              <a:custGeom>
                <a:rect b="b" l="l" r="r" t="t"/>
                <a:pathLst>
                  <a:path extrusionOk="0" h="8191" w="6630">
                    <a:moveTo>
                      <a:pt x="0" y="8191"/>
                    </a:moveTo>
                    <a:cubicBezTo>
                      <a:pt x="1571" y="5049"/>
                      <a:pt x="5778" y="3408"/>
                      <a:pt x="6630" y="0"/>
                    </a:cubicBezTo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sp>
        </p:grpSp>
        <p:sp>
          <p:nvSpPr>
            <p:cNvPr id="518" name="Google Shape;518;p18"/>
            <p:cNvSpPr/>
            <p:nvPr/>
          </p:nvSpPr>
          <p:spPr>
            <a:xfrm>
              <a:off x="2340175" y="2232925"/>
              <a:ext cx="58500" cy="633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8"/>
            <p:cNvSpPr/>
            <p:nvPr/>
          </p:nvSpPr>
          <p:spPr>
            <a:xfrm>
              <a:off x="2774075" y="2198775"/>
              <a:ext cx="87900" cy="97500"/>
            </a:xfrm>
            <a:prstGeom prst="ellipse">
              <a:avLst/>
            </a:prstGeom>
            <a:solidFill>
              <a:srgbClr val="FF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0" name="Google Shape;520;p18"/>
          <p:cNvGrpSpPr/>
          <p:nvPr/>
        </p:nvGrpSpPr>
        <p:grpSpPr>
          <a:xfrm>
            <a:off x="9336941" y="503349"/>
            <a:ext cx="203194" cy="454906"/>
            <a:chOff x="8450425" y="28575"/>
            <a:chExt cx="264575" cy="592325"/>
          </a:xfrm>
        </p:grpSpPr>
        <p:grpSp>
          <p:nvGrpSpPr>
            <p:cNvPr id="521" name="Google Shape;521;p18"/>
            <p:cNvGrpSpPr/>
            <p:nvPr/>
          </p:nvGrpSpPr>
          <p:grpSpPr>
            <a:xfrm>
              <a:off x="8450425" y="28575"/>
              <a:ext cx="264575" cy="409525"/>
              <a:chOff x="3462950" y="2188350"/>
              <a:chExt cx="264575" cy="409525"/>
            </a:xfrm>
          </p:grpSpPr>
          <p:sp>
            <p:nvSpPr>
              <p:cNvPr id="522" name="Google Shape;522;p18"/>
              <p:cNvSpPr/>
              <p:nvPr/>
            </p:nvSpPr>
            <p:spPr>
              <a:xfrm>
                <a:off x="3549250" y="2552875"/>
                <a:ext cx="45000" cy="45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18"/>
              <p:cNvSpPr/>
              <p:nvPr/>
            </p:nvSpPr>
            <p:spPr>
              <a:xfrm>
                <a:off x="3462950" y="2322675"/>
                <a:ext cx="91200" cy="912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18"/>
              <p:cNvSpPr/>
              <p:nvPr/>
            </p:nvSpPr>
            <p:spPr>
              <a:xfrm>
                <a:off x="3636325" y="2188350"/>
                <a:ext cx="91200" cy="912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18"/>
              <p:cNvSpPr/>
              <p:nvPr/>
            </p:nvSpPr>
            <p:spPr>
              <a:xfrm>
                <a:off x="3594250" y="2445775"/>
                <a:ext cx="69000" cy="69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26" name="Google Shape;526;p18"/>
            <p:cNvSpPr/>
            <p:nvPr/>
          </p:nvSpPr>
          <p:spPr>
            <a:xfrm>
              <a:off x="8541625" y="577100"/>
              <a:ext cx="43800" cy="43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18"/>
          <p:cNvGrpSpPr/>
          <p:nvPr/>
        </p:nvGrpSpPr>
        <p:grpSpPr>
          <a:xfrm rot="10800000">
            <a:off x="7549590" y="2348856"/>
            <a:ext cx="722582" cy="621051"/>
            <a:chOff x="4401638" y="1179825"/>
            <a:chExt cx="4308775" cy="3703348"/>
          </a:xfrm>
        </p:grpSpPr>
        <p:sp>
          <p:nvSpPr>
            <p:cNvPr id="528" name="Google Shape;528;p18"/>
            <p:cNvSpPr/>
            <p:nvPr/>
          </p:nvSpPr>
          <p:spPr>
            <a:xfrm>
              <a:off x="4623881" y="2192273"/>
              <a:ext cx="3241500" cy="2690900"/>
            </a:xfrm>
            <a:custGeom>
              <a:rect b="b" l="l" r="r" t="t"/>
              <a:pathLst>
                <a:path extrusionOk="0" h="107636" w="129660">
                  <a:moveTo>
                    <a:pt x="10839" y="62470"/>
                  </a:moveTo>
                  <a:cubicBezTo>
                    <a:pt x="9799" y="60520"/>
                    <a:pt x="6289" y="54507"/>
                    <a:pt x="4599" y="50769"/>
                  </a:cubicBezTo>
                  <a:cubicBezTo>
                    <a:pt x="2909" y="47031"/>
                    <a:pt x="1414" y="42286"/>
                    <a:pt x="699" y="40043"/>
                  </a:cubicBezTo>
                  <a:cubicBezTo>
                    <a:pt x="-16" y="37800"/>
                    <a:pt x="-146" y="38126"/>
                    <a:pt x="309" y="37313"/>
                  </a:cubicBezTo>
                  <a:cubicBezTo>
                    <a:pt x="764" y="36501"/>
                    <a:pt x="-374" y="37801"/>
                    <a:pt x="3429" y="35168"/>
                  </a:cubicBezTo>
                  <a:cubicBezTo>
                    <a:pt x="7232" y="32535"/>
                    <a:pt x="16885" y="25742"/>
                    <a:pt x="23125" y="21517"/>
                  </a:cubicBezTo>
                  <a:cubicBezTo>
                    <a:pt x="29365" y="17292"/>
                    <a:pt x="36223" y="12871"/>
                    <a:pt x="40871" y="9816"/>
                  </a:cubicBezTo>
                  <a:cubicBezTo>
                    <a:pt x="45519" y="6761"/>
                    <a:pt x="48217" y="4681"/>
                    <a:pt x="51012" y="3186"/>
                  </a:cubicBezTo>
                  <a:cubicBezTo>
                    <a:pt x="53807" y="1691"/>
                    <a:pt x="55498" y="1365"/>
                    <a:pt x="57643" y="845"/>
                  </a:cubicBezTo>
                  <a:cubicBezTo>
                    <a:pt x="59788" y="325"/>
                    <a:pt x="61900" y="-65"/>
                    <a:pt x="63883" y="65"/>
                  </a:cubicBezTo>
                  <a:cubicBezTo>
                    <a:pt x="65866" y="195"/>
                    <a:pt x="68661" y="391"/>
                    <a:pt x="69539" y="1626"/>
                  </a:cubicBezTo>
                  <a:cubicBezTo>
                    <a:pt x="70417" y="2861"/>
                    <a:pt x="68922" y="4616"/>
                    <a:pt x="69149" y="7476"/>
                  </a:cubicBezTo>
                  <a:cubicBezTo>
                    <a:pt x="69377" y="10336"/>
                    <a:pt x="69182" y="13489"/>
                    <a:pt x="70904" y="18787"/>
                  </a:cubicBezTo>
                  <a:cubicBezTo>
                    <a:pt x="72627" y="24085"/>
                    <a:pt x="76201" y="33380"/>
                    <a:pt x="79484" y="39263"/>
                  </a:cubicBezTo>
                  <a:cubicBezTo>
                    <a:pt x="82767" y="45146"/>
                    <a:pt x="87317" y="50866"/>
                    <a:pt x="90600" y="54084"/>
                  </a:cubicBezTo>
                  <a:cubicBezTo>
                    <a:pt x="93883" y="57302"/>
                    <a:pt x="96906" y="56262"/>
                    <a:pt x="99181" y="58570"/>
                  </a:cubicBezTo>
                  <a:cubicBezTo>
                    <a:pt x="101456" y="60878"/>
                    <a:pt x="102854" y="64647"/>
                    <a:pt x="104251" y="67930"/>
                  </a:cubicBezTo>
                  <a:cubicBezTo>
                    <a:pt x="105649" y="71213"/>
                    <a:pt x="106754" y="75341"/>
                    <a:pt x="107566" y="78266"/>
                  </a:cubicBezTo>
                  <a:cubicBezTo>
                    <a:pt x="108379" y="81191"/>
                    <a:pt x="108769" y="83012"/>
                    <a:pt x="109126" y="85482"/>
                  </a:cubicBezTo>
                  <a:cubicBezTo>
                    <a:pt x="109484" y="87952"/>
                    <a:pt x="109679" y="91235"/>
                    <a:pt x="109711" y="93087"/>
                  </a:cubicBezTo>
                  <a:cubicBezTo>
                    <a:pt x="109744" y="94940"/>
                    <a:pt x="109158" y="97897"/>
                    <a:pt x="109321" y="96597"/>
                  </a:cubicBezTo>
                  <a:cubicBezTo>
                    <a:pt x="109484" y="95297"/>
                    <a:pt x="110167" y="85872"/>
                    <a:pt x="110687" y="85287"/>
                  </a:cubicBezTo>
                  <a:cubicBezTo>
                    <a:pt x="111207" y="84702"/>
                    <a:pt x="111825" y="90714"/>
                    <a:pt x="112442" y="93087"/>
                  </a:cubicBezTo>
                  <a:cubicBezTo>
                    <a:pt x="113060" y="95460"/>
                    <a:pt x="113547" y="97573"/>
                    <a:pt x="114392" y="99523"/>
                  </a:cubicBezTo>
                  <a:cubicBezTo>
                    <a:pt x="115237" y="101473"/>
                    <a:pt x="116732" y="103488"/>
                    <a:pt x="117512" y="104788"/>
                  </a:cubicBezTo>
                  <a:cubicBezTo>
                    <a:pt x="118292" y="106088"/>
                    <a:pt x="119365" y="108363"/>
                    <a:pt x="119072" y="107323"/>
                  </a:cubicBezTo>
                  <a:cubicBezTo>
                    <a:pt x="118780" y="106283"/>
                    <a:pt x="116862" y="102221"/>
                    <a:pt x="115757" y="98548"/>
                  </a:cubicBezTo>
                  <a:cubicBezTo>
                    <a:pt x="114652" y="94875"/>
                    <a:pt x="113482" y="89285"/>
                    <a:pt x="112442" y="85287"/>
                  </a:cubicBezTo>
                  <a:cubicBezTo>
                    <a:pt x="111402" y="81289"/>
                    <a:pt x="110036" y="76739"/>
                    <a:pt x="109516" y="74561"/>
                  </a:cubicBezTo>
                  <a:cubicBezTo>
                    <a:pt x="108996" y="72383"/>
                    <a:pt x="108898" y="72026"/>
                    <a:pt x="109321" y="72221"/>
                  </a:cubicBezTo>
                  <a:cubicBezTo>
                    <a:pt x="109744" y="72416"/>
                    <a:pt x="110882" y="74074"/>
                    <a:pt x="112052" y="75731"/>
                  </a:cubicBezTo>
                  <a:cubicBezTo>
                    <a:pt x="113222" y="77389"/>
                    <a:pt x="114815" y="80118"/>
                    <a:pt x="116342" y="82166"/>
                  </a:cubicBezTo>
                  <a:cubicBezTo>
                    <a:pt x="117870" y="84214"/>
                    <a:pt x="119689" y="85969"/>
                    <a:pt x="121217" y="88017"/>
                  </a:cubicBezTo>
                  <a:cubicBezTo>
                    <a:pt x="122745" y="90065"/>
                    <a:pt x="124370" y="92567"/>
                    <a:pt x="125508" y="94452"/>
                  </a:cubicBezTo>
                  <a:cubicBezTo>
                    <a:pt x="126646" y="96337"/>
                    <a:pt x="127361" y="98028"/>
                    <a:pt x="128043" y="99328"/>
                  </a:cubicBezTo>
                  <a:cubicBezTo>
                    <a:pt x="128726" y="100628"/>
                    <a:pt x="129831" y="103261"/>
                    <a:pt x="129603" y="102253"/>
                  </a:cubicBezTo>
                  <a:cubicBezTo>
                    <a:pt x="129376" y="101245"/>
                    <a:pt x="128238" y="96272"/>
                    <a:pt x="126678" y="93282"/>
                  </a:cubicBezTo>
                  <a:cubicBezTo>
                    <a:pt x="125118" y="90292"/>
                    <a:pt x="121607" y="86230"/>
                    <a:pt x="120242" y="84312"/>
                  </a:cubicBezTo>
                  <a:cubicBezTo>
                    <a:pt x="118877" y="82394"/>
                    <a:pt x="118227" y="81744"/>
                    <a:pt x="118487" y="81776"/>
                  </a:cubicBezTo>
                  <a:cubicBezTo>
                    <a:pt x="118747" y="81809"/>
                    <a:pt x="120339" y="83532"/>
                    <a:pt x="121802" y="84507"/>
                  </a:cubicBezTo>
                  <a:cubicBezTo>
                    <a:pt x="123265" y="85482"/>
                    <a:pt x="126808" y="87562"/>
                    <a:pt x="127263" y="87627"/>
                  </a:cubicBezTo>
                  <a:cubicBezTo>
                    <a:pt x="127718" y="87692"/>
                    <a:pt x="125573" y="85775"/>
                    <a:pt x="124533" y="84897"/>
                  </a:cubicBezTo>
                  <a:cubicBezTo>
                    <a:pt x="123493" y="84019"/>
                    <a:pt x="122452" y="83824"/>
                    <a:pt x="121022" y="82361"/>
                  </a:cubicBezTo>
                  <a:cubicBezTo>
                    <a:pt x="119592" y="80898"/>
                    <a:pt x="117642" y="78266"/>
                    <a:pt x="115952" y="76121"/>
                  </a:cubicBezTo>
                  <a:cubicBezTo>
                    <a:pt x="114262" y="73976"/>
                    <a:pt x="112475" y="72188"/>
                    <a:pt x="110882" y="69490"/>
                  </a:cubicBezTo>
                  <a:cubicBezTo>
                    <a:pt x="109289" y="66792"/>
                    <a:pt x="107339" y="62080"/>
                    <a:pt x="106396" y="59935"/>
                  </a:cubicBezTo>
                  <a:cubicBezTo>
                    <a:pt x="105453" y="57790"/>
                    <a:pt x="105421" y="57173"/>
                    <a:pt x="105226" y="56620"/>
                  </a:cubicBezTo>
                </a:path>
              </a:pathLst>
            </a:cu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28575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529" name="Google Shape;529;p18"/>
            <p:cNvSpPr/>
            <p:nvPr/>
          </p:nvSpPr>
          <p:spPr>
            <a:xfrm>
              <a:off x="6649975" y="2135400"/>
              <a:ext cx="635625" cy="1462600"/>
            </a:xfrm>
            <a:custGeom>
              <a:rect b="b" l="l" r="r" t="t"/>
              <a:pathLst>
                <a:path extrusionOk="0" h="58504" w="25425">
                  <a:moveTo>
                    <a:pt x="23987" y="58504"/>
                  </a:moveTo>
                  <a:cubicBezTo>
                    <a:pt x="24215" y="57757"/>
                    <a:pt x="25287" y="56749"/>
                    <a:pt x="25352" y="54019"/>
                  </a:cubicBezTo>
                  <a:cubicBezTo>
                    <a:pt x="25417" y="51289"/>
                    <a:pt x="25515" y="46868"/>
                    <a:pt x="24377" y="42123"/>
                  </a:cubicBezTo>
                  <a:cubicBezTo>
                    <a:pt x="23240" y="37378"/>
                    <a:pt x="20965" y="30975"/>
                    <a:pt x="18527" y="25547"/>
                  </a:cubicBezTo>
                  <a:cubicBezTo>
                    <a:pt x="16089" y="20119"/>
                    <a:pt x="12839" y="13814"/>
                    <a:pt x="9751" y="9556"/>
                  </a:cubicBezTo>
                  <a:cubicBezTo>
                    <a:pt x="6663" y="5298"/>
                    <a:pt x="1625" y="159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28575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530" name="Google Shape;530;p18"/>
            <p:cNvSpPr/>
            <p:nvPr/>
          </p:nvSpPr>
          <p:spPr>
            <a:xfrm>
              <a:off x="4401638" y="1179825"/>
              <a:ext cx="4308775" cy="2564450"/>
            </a:xfrm>
            <a:custGeom>
              <a:rect b="b" l="l" r="r" t="t"/>
              <a:pathLst>
                <a:path extrusionOk="0" h="102578" w="172351">
                  <a:moveTo>
                    <a:pt x="89544" y="38223"/>
                  </a:moveTo>
                  <a:cubicBezTo>
                    <a:pt x="89382" y="37833"/>
                    <a:pt x="88244" y="37313"/>
                    <a:pt x="88569" y="35883"/>
                  </a:cubicBezTo>
                  <a:cubicBezTo>
                    <a:pt x="88894" y="34453"/>
                    <a:pt x="89545" y="31561"/>
                    <a:pt x="91495" y="29643"/>
                  </a:cubicBezTo>
                  <a:cubicBezTo>
                    <a:pt x="93445" y="27725"/>
                    <a:pt x="95395" y="26425"/>
                    <a:pt x="100270" y="24377"/>
                  </a:cubicBezTo>
                  <a:cubicBezTo>
                    <a:pt x="105145" y="22329"/>
                    <a:pt x="112686" y="19925"/>
                    <a:pt x="120747" y="17357"/>
                  </a:cubicBezTo>
                  <a:cubicBezTo>
                    <a:pt x="128808" y="14789"/>
                    <a:pt x="142556" y="10791"/>
                    <a:pt x="148634" y="8971"/>
                  </a:cubicBezTo>
                  <a:cubicBezTo>
                    <a:pt x="154712" y="7151"/>
                    <a:pt x="155362" y="6989"/>
                    <a:pt x="157214" y="6436"/>
                  </a:cubicBezTo>
                  <a:cubicBezTo>
                    <a:pt x="159067" y="5884"/>
                    <a:pt x="158936" y="5071"/>
                    <a:pt x="159749" y="5656"/>
                  </a:cubicBezTo>
                  <a:cubicBezTo>
                    <a:pt x="160562" y="6241"/>
                    <a:pt x="161212" y="8646"/>
                    <a:pt x="162090" y="9946"/>
                  </a:cubicBezTo>
                  <a:cubicBezTo>
                    <a:pt x="162968" y="11246"/>
                    <a:pt x="163325" y="10336"/>
                    <a:pt x="165015" y="13456"/>
                  </a:cubicBezTo>
                  <a:cubicBezTo>
                    <a:pt x="166705" y="16576"/>
                    <a:pt x="171743" y="28571"/>
                    <a:pt x="172230" y="28668"/>
                  </a:cubicBezTo>
                  <a:cubicBezTo>
                    <a:pt x="172718" y="28766"/>
                    <a:pt x="169695" y="18006"/>
                    <a:pt x="167940" y="14041"/>
                  </a:cubicBezTo>
                  <a:cubicBezTo>
                    <a:pt x="166185" y="10076"/>
                    <a:pt x="162448" y="6696"/>
                    <a:pt x="161700" y="4876"/>
                  </a:cubicBezTo>
                  <a:cubicBezTo>
                    <a:pt x="160953" y="3056"/>
                    <a:pt x="162870" y="3934"/>
                    <a:pt x="163455" y="3121"/>
                  </a:cubicBezTo>
                  <a:cubicBezTo>
                    <a:pt x="164040" y="2308"/>
                    <a:pt x="165503" y="0"/>
                    <a:pt x="165210" y="0"/>
                  </a:cubicBezTo>
                  <a:cubicBezTo>
                    <a:pt x="164918" y="0"/>
                    <a:pt x="164755" y="1918"/>
                    <a:pt x="161700" y="3121"/>
                  </a:cubicBezTo>
                  <a:cubicBezTo>
                    <a:pt x="158645" y="4324"/>
                    <a:pt x="155102" y="4778"/>
                    <a:pt x="146879" y="7216"/>
                  </a:cubicBezTo>
                  <a:cubicBezTo>
                    <a:pt x="138656" y="9654"/>
                    <a:pt x="119414" y="15569"/>
                    <a:pt x="112361" y="17747"/>
                  </a:cubicBezTo>
                  <a:cubicBezTo>
                    <a:pt x="105308" y="19925"/>
                    <a:pt x="107550" y="19275"/>
                    <a:pt x="104560" y="20282"/>
                  </a:cubicBezTo>
                  <a:cubicBezTo>
                    <a:pt x="101570" y="21290"/>
                    <a:pt x="97378" y="22199"/>
                    <a:pt x="94420" y="23792"/>
                  </a:cubicBezTo>
                  <a:cubicBezTo>
                    <a:pt x="91462" y="25385"/>
                    <a:pt x="88504" y="27790"/>
                    <a:pt x="86814" y="29838"/>
                  </a:cubicBezTo>
                  <a:cubicBezTo>
                    <a:pt x="85124" y="31886"/>
                    <a:pt x="85254" y="35006"/>
                    <a:pt x="84279" y="36078"/>
                  </a:cubicBezTo>
                  <a:cubicBezTo>
                    <a:pt x="83304" y="37151"/>
                    <a:pt x="81809" y="35883"/>
                    <a:pt x="80964" y="36273"/>
                  </a:cubicBezTo>
                  <a:cubicBezTo>
                    <a:pt x="80119" y="36663"/>
                    <a:pt x="80119" y="38158"/>
                    <a:pt x="79209" y="38418"/>
                  </a:cubicBezTo>
                  <a:cubicBezTo>
                    <a:pt x="78299" y="38678"/>
                    <a:pt x="77258" y="38061"/>
                    <a:pt x="75503" y="37833"/>
                  </a:cubicBezTo>
                  <a:cubicBezTo>
                    <a:pt x="73748" y="37606"/>
                    <a:pt x="71376" y="36566"/>
                    <a:pt x="68678" y="37053"/>
                  </a:cubicBezTo>
                  <a:cubicBezTo>
                    <a:pt x="65980" y="37541"/>
                    <a:pt x="63997" y="37995"/>
                    <a:pt x="59317" y="40758"/>
                  </a:cubicBezTo>
                  <a:cubicBezTo>
                    <a:pt x="54637" y="43521"/>
                    <a:pt x="48299" y="48429"/>
                    <a:pt x="40596" y="53629"/>
                  </a:cubicBezTo>
                  <a:cubicBezTo>
                    <a:pt x="32893" y="58830"/>
                    <a:pt x="19015" y="67996"/>
                    <a:pt x="13099" y="71961"/>
                  </a:cubicBezTo>
                  <a:cubicBezTo>
                    <a:pt x="7184" y="75926"/>
                    <a:pt x="7281" y="76349"/>
                    <a:pt x="5103" y="77421"/>
                  </a:cubicBezTo>
                  <a:cubicBezTo>
                    <a:pt x="2925" y="78494"/>
                    <a:pt x="98" y="78071"/>
                    <a:pt x="33" y="78396"/>
                  </a:cubicBezTo>
                  <a:cubicBezTo>
                    <a:pt x="-32" y="78721"/>
                    <a:pt x="3543" y="79339"/>
                    <a:pt x="4713" y="79371"/>
                  </a:cubicBezTo>
                  <a:cubicBezTo>
                    <a:pt x="5883" y="79404"/>
                    <a:pt x="6338" y="77193"/>
                    <a:pt x="7053" y="78591"/>
                  </a:cubicBezTo>
                  <a:cubicBezTo>
                    <a:pt x="7768" y="79989"/>
                    <a:pt x="7833" y="84897"/>
                    <a:pt x="9003" y="87757"/>
                  </a:cubicBezTo>
                  <a:cubicBezTo>
                    <a:pt x="10173" y="90617"/>
                    <a:pt x="12319" y="93282"/>
                    <a:pt x="14074" y="95752"/>
                  </a:cubicBezTo>
                  <a:cubicBezTo>
                    <a:pt x="15829" y="98222"/>
                    <a:pt x="18624" y="101440"/>
                    <a:pt x="19534" y="102578"/>
                  </a:cubicBezTo>
                </a:path>
              </a:pathLst>
            </a:cu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28575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531" name="Google Shape;531;p18"/>
            <p:cNvSpPr/>
            <p:nvPr/>
          </p:nvSpPr>
          <p:spPr>
            <a:xfrm>
              <a:off x="6016200" y="2379175"/>
              <a:ext cx="336400" cy="204775"/>
            </a:xfrm>
            <a:custGeom>
              <a:rect b="b" l="l" r="r" t="t"/>
              <a:pathLst>
                <a:path extrusionOk="0" h="8191" w="13456">
                  <a:moveTo>
                    <a:pt x="13456" y="0"/>
                  </a:moveTo>
                  <a:cubicBezTo>
                    <a:pt x="8205" y="0"/>
                    <a:pt x="3148" y="3988"/>
                    <a:pt x="0" y="8191"/>
                  </a:cubicBezTo>
                </a:path>
              </a:pathLst>
            </a:cu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28575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532" name="Google Shape;532;p18"/>
            <p:cNvSpPr/>
            <p:nvPr/>
          </p:nvSpPr>
          <p:spPr>
            <a:xfrm>
              <a:off x="6128325" y="2413300"/>
              <a:ext cx="224275" cy="146250"/>
            </a:xfrm>
            <a:custGeom>
              <a:rect b="b" l="l" r="r" t="t"/>
              <a:pathLst>
                <a:path extrusionOk="0" h="5850" w="8971">
                  <a:moveTo>
                    <a:pt x="8971" y="0"/>
                  </a:moveTo>
                  <a:cubicBezTo>
                    <a:pt x="5401" y="0"/>
                    <a:pt x="1597" y="2657"/>
                    <a:pt x="0" y="5850"/>
                  </a:cubicBezTo>
                </a:path>
              </a:pathLst>
            </a:cu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28575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533" name="Google Shape;533;p18"/>
            <p:cNvSpPr/>
            <p:nvPr/>
          </p:nvSpPr>
          <p:spPr>
            <a:xfrm>
              <a:off x="6235575" y="2476675"/>
              <a:ext cx="126775" cy="82875"/>
            </a:xfrm>
            <a:custGeom>
              <a:rect b="b" l="l" r="r" t="t"/>
              <a:pathLst>
                <a:path extrusionOk="0" h="3315" w="5071">
                  <a:moveTo>
                    <a:pt x="5071" y="0"/>
                  </a:moveTo>
                  <a:cubicBezTo>
                    <a:pt x="3091" y="396"/>
                    <a:pt x="1428" y="1887"/>
                    <a:pt x="0" y="3315"/>
                  </a:cubicBezTo>
                </a:path>
              </a:pathLst>
            </a:cu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28575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534" name="Google Shape;534;p18"/>
            <p:cNvSpPr/>
            <p:nvPr/>
          </p:nvSpPr>
          <p:spPr>
            <a:xfrm>
              <a:off x="6728000" y="2092157"/>
              <a:ext cx="468025" cy="106625"/>
            </a:xfrm>
            <a:custGeom>
              <a:rect b="b" l="l" r="r" t="t"/>
              <a:pathLst>
                <a:path extrusionOk="0" h="4265" w="18721">
                  <a:moveTo>
                    <a:pt x="0" y="4265"/>
                  </a:moveTo>
                  <a:cubicBezTo>
                    <a:pt x="2795" y="-1324"/>
                    <a:pt x="14302" y="-1129"/>
                    <a:pt x="18721" y="3290"/>
                  </a:cubicBezTo>
                </a:path>
              </a:pathLst>
            </a:cu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28575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535" name="Google Shape;535;p18"/>
            <p:cNvSpPr/>
            <p:nvPr/>
          </p:nvSpPr>
          <p:spPr>
            <a:xfrm>
              <a:off x="6781625" y="2177896"/>
              <a:ext cx="316900" cy="74525"/>
            </a:xfrm>
            <a:custGeom>
              <a:rect b="b" l="l" r="r" t="t"/>
              <a:pathLst>
                <a:path extrusionOk="0" h="2981" w="12676">
                  <a:moveTo>
                    <a:pt x="0" y="2981"/>
                  </a:moveTo>
                  <a:cubicBezTo>
                    <a:pt x="3696" y="869"/>
                    <a:pt x="9666" y="-1590"/>
                    <a:pt x="12676" y="1420"/>
                  </a:cubicBezTo>
                </a:path>
              </a:pathLst>
            </a:cu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28575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536" name="Google Shape;536;p18"/>
            <p:cNvSpPr/>
            <p:nvPr/>
          </p:nvSpPr>
          <p:spPr>
            <a:xfrm>
              <a:off x="6767000" y="2164650"/>
              <a:ext cx="121875" cy="63375"/>
            </a:xfrm>
            <a:custGeom>
              <a:rect b="b" l="l" r="r" t="t"/>
              <a:pathLst>
                <a:path extrusionOk="0" h="2535" w="4875">
                  <a:moveTo>
                    <a:pt x="0" y="2535"/>
                  </a:moveTo>
                  <a:cubicBezTo>
                    <a:pt x="1295" y="1240"/>
                    <a:pt x="3043" y="0"/>
                    <a:pt x="4875" y="0"/>
                  </a:cubicBezTo>
                </a:path>
              </a:pathLst>
            </a:cu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28575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537" name="Google Shape;537;p18"/>
            <p:cNvSpPr/>
            <p:nvPr/>
          </p:nvSpPr>
          <p:spPr>
            <a:xfrm>
              <a:off x="6825500" y="2238680"/>
              <a:ext cx="204775" cy="62500"/>
            </a:xfrm>
            <a:custGeom>
              <a:rect b="b" l="l" r="r" t="t"/>
              <a:pathLst>
                <a:path extrusionOk="0" h="2500" w="8191">
                  <a:moveTo>
                    <a:pt x="0" y="2500"/>
                  </a:moveTo>
                  <a:cubicBezTo>
                    <a:pt x="1255" y="-10"/>
                    <a:pt x="5585" y="-491"/>
                    <a:pt x="8191" y="550"/>
                  </a:cubicBezTo>
                </a:path>
              </a:pathLst>
            </a:cu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28575" rotWithShape="0" algn="bl" dist="19050">
                <a:srgbClr val="FFFFFF">
                  <a:alpha val="50000"/>
                </a:srgbClr>
              </a:outerShdw>
            </a:effectLst>
          </p:spPr>
        </p:sp>
      </p:grpSp>
      <p:grpSp>
        <p:nvGrpSpPr>
          <p:cNvPr id="538" name="Google Shape;538;p18"/>
          <p:cNvGrpSpPr/>
          <p:nvPr/>
        </p:nvGrpSpPr>
        <p:grpSpPr>
          <a:xfrm>
            <a:off x="143330" y="125072"/>
            <a:ext cx="1884848" cy="1296458"/>
            <a:chOff x="455425" y="1278225"/>
            <a:chExt cx="2307600" cy="1514200"/>
          </a:xfrm>
        </p:grpSpPr>
        <p:sp>
          <p:nvSpPr>
            <p:cNvPr id="539" name="Google Shape;539;p18"/>
            <p:cNvSpPr/>
            <p:nvPr/>
          </p:nvSpPr>
          <p:spPr>
            <a:xfrm>
              <a:off x="455425" y="1278225"/>
              <a:ext cx="2307600" cy="11097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FFD96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7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360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FFD966"/>
                </a:solidFill>
                <a:latin typeface="Nunito Black"/>
                <a:ea typeface="Nunito Black"/>
                <a:cs typeface="Nunito Black"/>
                <a:sym typeface="Nunito Black"/>
              </a:endParaRPr>
            </a:p>
          </p:txBody>
        </p:sp>
        <p:sp>
          <p:nvSpPr>
            <p:cNvPr id="540" name="Google Shape;540;p18"/>
            <p:cNvSpPr txBox="1"/>
            <p:nvPr/>
          </p:nvSpPr>
          <p:spPr>
            <a:xfrm>
              <a:off x="566400" y="1305025"/>
              <a:ext cx="1938300" cy="14874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>
                  <a:solidFill>
                    <a:srgbClr val="FFD966"/>
                  </a:solidFill>
                  <a:latin typeface="Nunito Black"/>
                  <a:ea typeface="Nunito Black"/>
                  <a:cs typeface="Nunito Black"/>
                  <a:sym typeface="Nunito Black"/>
                </a:rPr>
                <a:t>Data processing :</a:t>
              </a:r>
              <a:endParaRPr sz="1100">
                <a:solidFill>
                  <a:srgbClr val="FFD966"/>
                </a:solidFill>
                <a:latin typeface="Nunito Black"/>
                <a:ea typeface="Nunito Black"/>
                <a:cs typeface="Nunito Black"/>
                <a:sym typeface="Nunito Black"/>
              </a:endParaRPr>
            </a:p>
            <a:p>
              <a:pPr indent="-285750" lvl="0" marL="457200" rtl="0" algn="l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FFD966"/>
                </a:buClr>
                <a:buSzPts val="900"/>
                <a:buFont typeface="Nunito Black"/>
                <a:buChar char="★"/>
              </a:pPr>
              <a:r>
                <a:rPr lang="fr" sz="900">
                  <a:solidFill>
                    <a:srgbClr val="FFD966"/>
                  </a:solidFill>
                  <a:latin typeface="Nunito Black"/>
                  <a:ea typeface="Nunito Black"/>
                  <a:cs typeface="Nunito Black"/>
                  <a:sym typeface="Nunito Black"/>
                </a:rPr>
                <a:t>Pré-processing</a:t>
              </a:r>
              <a:endParaRPr sz="900">
                <a:solidFill>
                  <a:srgbClr val="FFD966"/>
                </a:solidFill>
                <a:latin typeface="Nunito Black"/>
                <a:ea typeface="Nunito Black"/>
                <a:cs typeface="Nunito Black"/>
                <a:sym typeface="Nunito Black"/>
              </a:endParaRPr>
            </a:p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D966"/>
                </a:buClr>
                <a:buSzPts val="900"/>
                <a:buFont typeface="Nunito Black"/>
                <a:buChar char="★"/>
              </a:pPr>
              <a:r>
                <a:rPr lang="fr" sz="900">
                  <a:solidFill>
                    <a:srgbClr val="FFD966"/>
                  </a:solidFill>
                  <a:latin typeface="Nunito Black"/>
                  <a:ea typeface="Nunito Black"/>
                  <a:cs typeface="Nunito Black"/>
                  <a:sym typeface="Nunito Black"/>
                </a:rPr>
                <a:t>Insertion target</a:t>
              </a:r>
              <a:endParaRPr sz="900">
                <a:solidFill>
                  <a:srgbClr val="FFD966"/>
                </a:solidFill>
                <a:latin typeface="Nunito Black"/>
                <a:ea typeface="Nunito Black"/>
                <a:cs typeface="Nunito Black"/>
                <a:sym typeface="Nunito Black"/>
              </a:endParaRPr>
            </a:p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D966"/>
                </a:buClr>
                <a:buSzPts val="900"/>
                <a:buFont typeface="Nunito Black"/>
                <a:buChar char="★"/>
              </a:pPr>
              <a:r>
                <a:rPr lang="fr" sz="900">
                  <a:solidFill>
                    <a:srgbClr val="FFD966"/>
                  </a:solidFill>
                  <a:latin typeface="Nunito Black"/>
                  <a:ea typeface="Nunito Black"/>
                  <a:cs typeface="Nunito Black"/>
                  <a:sym typeface="Nunito Black"/>
                </a:rPr>
                <a:t>Cost computing</a:t>
              </a:r>
              <a:endParaRPr sz="900">
                <a:solidFill>
                  <a:srgbClr val="FFD966"/>
                </a:solidFill>
                <a:latin typeface="Nunito Black"/>
                <a:ea typeface="Nunito Black"/>
                <a:cs typeface="Nunito Black"/>
                <a:sym typeface="Nunito Black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FFD966"/>
                </a:solidFill>
                <a:latin typeface="Nunito Black"/>
                <a:ea typeface="Nunito Black"/>
                <a:cs typeface="Nunito Black"/>
                <a:sym typeface="Nunito Black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D966"/>
                </a:solidFill>
                <a:latin typeface="Nunito Black"/>
                <a:ea typeface="Nunito Black"/>
                <a:cs typeface="Nunito Black"/>
                <a:sym typeface="Nunito Black"/>
              </a:endParaRPr>
            </a:p>
          </p:txBody>
        </p:sp>
      </p:grpSp>
      <p:pic>
        <p:nvPicPr>
          <p:cNvPr id="541" name="Google Shape;541;p18" title="Graphiqu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150" y="2120250"/>
            <a:ext cx="3510174" cy="2170450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p18"/>
          <p:cNvSpPr/>
          <p:nvPr/>
        </p:nvSpPr>
        <p:spPr>
          <a:xfrm flipH="1">
            <a:off x="2847146" y="553399"/>
            <a:ext cx="790450" cy="882075"/>
          </a:xfrm>
          <a:custGeom>
            <a:rect b="b" l="l" r="r" t="t"/>
            <a:pathLst>
              <a:path extrusionOk="0" h="164643" w="147472">
                <a:moveTo>
                  <a:pt x="33" y="164014"/>
                </a:moveTo>
                <a:cubicBezTo>
                  <a:pt x="-227" y="166159"/>
                  <a:pt x="2503" y="162032"/>
                  <a:pt x="3348" y="160894"/>
                </a:cubicBezTo>
                <a:cubicBezTo>
                  <a:pt x="4193" y="159757"/>
                  <a:pt x="5104" y="156637"/>
                  <a:pt x="5104" y="157189"/>
                </a:cubicBezTo>
                <a:cubicBezTo>
                  <a:pt x="5104" y="157742"/>
                  <a:pt x="3218" y="163299"/>
                  <a:pt x="3348" y="164209"/>
                </a:cubicBezTo>
                <a:cubicBezTo>
                  <a:pt x="3478" y="165119"/>
                  <a:pt x="5136" y="163462"/>
                  <a:pt x="5884" y="162649"/>
                </a:cubicBezTo>
                <a:cubicBezTo>
                  <a:pt x="6632" y="161837"/>
                  <a:pt x="7542" y="159139"/>
                  <a:pt x="7834" y="159334"/>
                </a:cubicBezTo>
                <a:cubicBezTo>
                  <a:pt x="8127" y="159529"/>
                  <a:pt x="7054" y="164177"/>
                  <a:pt x="7639" y="163819"/>
                </a:cubicBezTo>
                <a:cubicBezTo>
                  <a:pt x="8224" y="163462"/>
                  <a:pt x="10239" y="160667"/>
                  <a:pt x="11344" y="157189"/>
                </a:cubicBezTo>
                <a:cubicBezTo>
                  <a:pt x="12449" y="153711"/>
                  <a:pt x="13587" y="146951"/>
                  <a:pt x="14269" y="142953"/>
                </a:cubicBezTo>
                <a:cubicBezTo>
                  <a:pt x="14952" y="138955"/>
                  <a:pt x="14952" y="135932"/>
                  <a:pt x="15439" y="133202"/>
                </a:cubicBezTo>
                <a:cubicBezTo>
                  <a:pt x="15927" y="130472"/>
                  <a:pt x="16804" y="126442"/>
                  <a:pt x="17194" y="126572"/>
                </a:cubicBezTo>
                <a:cubicBezTo>
                  <a:pt x="17584" y="126702"/>
                  <a:pt x="17780" y="130829"/>
                  <a:pt x="17780" y="133982"/>
                </a:cubicBezTo>
                <a:cubicBezTo>
                  <a:pt x="17780" y="137135"/>
                  <a:pt x="17389" y="142173"/>
                  <a:pt x="17194" y="145488"/>
                </a:cubicBezTo>
                <a:cubicBezTo>
                  <a:pt x="16999" y="148803"/>
                  <a:pt x="16316" y="152899"/>
                  <a:pt x="16609" y="153874"/>
                </a:cubicBezTo>
                <a:cubicBezTo>
                  <a:pt x="16902" y="154849"/>
                  <a:pt x="18300" y="153387"/>
                  <a:pt x="18950" y="151339"/>
                </a:cubicBezTo>
                <a:cubicBezTo>
                  <a:pt x="19600" y="149291"/>
                  <a:pt x="19925" y="145066"/>
                  <a:pt x="20510" y="141588"/>
                </a:cubicBezTo>
                <a:cubicBezTo>
                  <a:pt x="21095" y="138110"/>
                  <a:pt x="21778" y="134047"/>
                  <a:pt x="22460" y="130472"/>
                </a:cubicBezTo>
                <a:cubicBezTo>
                  <a:pt x="23143" y="126897"/>
                  <a:pt x="24508" y="123419"/>
                  <a:pt x="24605" y="120136"/>
                </a:cubicBezTo>
                <a:cubicBezTo>
                  <a:pt x="24703" y="116853"/>
                  <a:pt x="23468" y="113831"/>
                  <a:pt x="23045" y="110776"/>
                </a:cubicBezTo>
                <a:cubicBezTo>
                  <a:pt x="22623" y="107721"/>
                  <a:pt x="21680" y="103950"/>
                  <a:pt x="22070" y="101805"/>
                </a:cubicBezTo>
                <a:cubicBezTo>
                  <a:pt x="22460" y="99660"/>
                  <a:pt x="24150" y="98003"/>
                  <a:pt x="25385" y="97905"/>
                </a:cubicBezTo>
                <a:cubicBezTo>
                  <a:pt x="26620" y="97808"/>
                  <a:pt x="28342" y="100440"/>
                  <a:pt x="29480" y="101220"/>
                </a:cubicBezTo>
                <a:cubicBezTo>
                  <a:pt x="30618" y="102000"/>
                  <a:pt x="31951" y="101513"/>
                  <a:pt x="32211" y="102585"/>
                </a:cubicBezTo>
                <a:cubicBezTo>
                  <a:pt x="32471" y="103658"/>
                  <a:pt x="31301" y="105120"/>
                  <a:pt x="31041" y="107655"/>
                </a:cubicBezTo>
                <a:cubicBezTo>
                  <a:pt x="30781" y="110190"/>
                  <a:pt x="29968" y="113376"/>
                  <a:pt x="30650" y="117796"/>
                </a:cubicBezTo>
                <a:cubicBezTo>
                  <a:pt x="31333" y="122216"/>
                  <a:pt x="33803" y="134632"/>
                  <a:pt x="35136" y="134177"/>
                </a:cubicBezTo>
                <a:cubicBezTo>
                  <a:pt x="36469" y="133722"/>
                  <a:pt x="38289" y="120396"/>
                  <a:pt x="38646" y="115066"/>
                </a:cubicBezTo>
                <a:cubicBezTo>
                  <a:pt x="39004" y="109736"/>
                  <a:pt x="38126" y="105998"/>
                  <a:pt x="37281" y="102195"/>
                </a:cubicBezTo>
                <a:cubicBezTo>
                  <a:pt x="36436" y="98392"/>
                  <a:pt x="34681" y="94557"/>
                  <a:pt x="33576" y="92249"/>
                </a:cubicBezTo>
                <a:cubicBezTo>
                  <a:pt x="32471" y="89941"/>
                  <a:pt x="30943" y="89714"/>
                  <a:pt x="30650" y="88349"/>
                </a:cubicBezTo>
                <a:cubicBezTo>
                  <a:pt x="30358" y="86984"/>
                  <a:pt x="31366" y="85359"/>
                  <a:pt x="31821" y="84059"/>
                </a:cubicBezTo>
                <a:cubicBezTo>
                  <a:pt x="32276" y="82759"/>
                  <a:pt x="32731" y="80548"/>
                  <a:pt x="33381" y="80548"/>
                </a:cubicBezTo>
                <a:cubicBezTo>
                  <a:pt x="34031" y="80548"/>
                  <a:pt x="34584" y="82921"/>
                  <a:pt x="35721" y="84059"/>
                </a:cubicBezTo>
                <a:cubicBezTo>
                  <a:pt x="36859" y="85197"/>
                  <a:pt x="38939" y="86529"/>
                  <a:pt x="40206" y="87374"/>
                </a:cubicBezTo>
                <a:cubicBezTo>
                  <a:pt x="41474" y="88219"/>
                  <a:pt x="43001" y="87732"/>
                  <a:pt x="43326" y="89129"/>
                </a:cubicBezTo>
                <a:cubicBezTo>
                  <a:pt x="43651" y="90527"/>
                  <a:pt x="42351" y="93581"/>
                  <a:pt x="42156" y="95759"/>
                </a:cubicBezTo>
                <a:cubicBezTo>
                  <a:pt x="41961" y="97937"/>
                  <a:pt x="41896" y="99465"/>
                  <a:pt x="42156" y="102195"/>
                </a:cubicBezTo>
                <a:cubicBezTo>
                  <a:pt x="42416" y="104925"/>
                  <a:pt x="43196" y="109151"/>
                  <a:pt x="43716" y="112141"/>
                </a:cubicBezTo>
                <a:cubicBezTo>
                  <a:pt x="44236" y="115131"/>
                  <a:pt x="44367" y="120429"/>
                  <a:pt x="45277" y="120136"/>
                </a:cubicBezTo>
                <a:cubicBezTo>
                  <a:pt x="46187" y="119844"/>
                  <a:pt x="48040" y="113636"/>
                  <a:pt x="49177" y="110386"/>
                </a:cubicBezTo>
                <a:cubicBezTo>
                  <a:pt x="50315" y="107136"/>
                  <a:pt x="51810" y="104600"/>
                  <a:pt x="52102" y="100635"/>
                </a:cubicBezTo>
                <a:cubicBezTo>
                  <a:pt x="52395" y="96670"/>
                  <a:pt x="52070" y="90137"/>
                  <a:pt x="50932" y="86594"/>
                </a:cubicBezTo>
                <a:cubicBezTo>
                  <a:pt x="49795" y="83051"/>
                  <a:pt x="47260" y="81491"/>
                  <a:pt x="45277" y="79378"/>
                </a:cubicBezTo>
                <a:cubicBezTo>
                  <a:pt x="43294" y="77265"/>
                  <a:pt x="39621" y="75316"/>
                  <a:pt x="39036" y="73918"/>
                </a:cubicBezTo>
                <a:cubicBezTo>
                  <a:pt x="38451" y="72521"/>
                  <a:pt x="40758" y="71773"/>
                  <a:pt x="41766" y="70993"/>
                </a:cubicBezTo>
                <a:cubicBezTo>
                  <a:pt x="42774" y="70213"/>
                  <a:pt x="43847" y="68848"/>
                  <a:pt x="45082" y="69238"/>
                </a:cubicBezTo>
                <a:cubicBezTo>
                  <a:pt x="46317" y="69628"/>
                  <a:pt x="47617" y="72001"/>
                  <a:pt x="49177" y="73333"/>
                </a:cubicBezTo>
                <a:cubicBezTo>
                  <a:pt x="50737" y="74666"/>
                  <a:pt x="53435" y="75218"/>
                  <a:pt x="54442" y="77233"/>
                </a:cubicBezTo>
                <a:cubicBezTo>
                  <a:pt x="55450" y="79248"/>
                  <a:pt x="54377" y="81589"/>
                  <a:pt x="55222" y="85424"/>
                </a:cubicBezTo>
                <a:cubicBezTo>
                  <a:pt x="56067" y="89259"/>
                  <a:pt x="58213" y="96507"/>
                  <a:pt x="59513" y="100245"/>
                </a:cubicBezTo>
                <a:cubicBezTo>
                  <a:pt x="60813" y="103983"/>
                  <a:pt x="62373" y="109378"/>
                  <a:pt x="63023" y="107850"/>
                </a:cubicBezTo>
                <a:cubicBezTo>
                  <a:pt x="63673" y="106322"/>
                  <a:pt x="63576" y="96117"/>
                  <a:pt x="63413" y="91079"/>
                </a:cubicBezTo>
                <a:cubicBezTo>
                  <a:pt x="63251" y="86041"/>
                  <a:pt x="62633" y="81491"/>
                  <a:pt x="62048" y="77623"/>
                </a:cubicBezTo>
                <a:cubicBezTo>
                  <a:pt x="61463" y="73755"/>
                  <a:pt x="60683" y="70375"/>
                  <a:pt x="59903" y="67872"/>
                </a:cubicBezTo>
                <a:cubicBezTo>
                  <a:pt x="59123" y="65369"/>
                  <a:pt x="57140" y="63550"/>
                  <a:pt x="57367" y="62607"/>
                </a:cubicBezTo>
                <a:cubicBezTo>
                  <a:pt x="57595" y="61665"/>
                  <a:pt x="60065" y="62282"/>
                  <a:pt x="61268" y="62217"/>
                </a:cubicBezTo>
                <a:cubicBezTo>
                  <a:pt x="62471" y="62152"/>
                  <a:pt x="63738" y="61502"/>
                  <a:pt x="64583" y="62217"/>
                </a:cubicBezTo>
                <a:cubicBezTo>
                  <a:pt x="65428" y="62932"/>
                  <a:pt x="65591" y="65109"/>
                  <a:pt x="66338" y="66507"/>
                </a:cubicBezTo>
                <a:cubicBezTo>
                  <a:pt x="67086" y="67905"/>
                  <a:pt x="68353" y="69108"/>
                  <a:pt x="69068" y="70603"/>
                </a:cubicBezTo>
                <a:cubicBezTo>
                  <a:pt x="69783" y="72098"/>
                  <a:pt x="69263" y="74373"/>
                  <a:pt x="70628" y="75478"/>
                </a:cubicBezTo>
                <a:cubicBezTo>
                  <a:pt x="71993" y="76583"/>
                  <a:pt x="74821" y="77266"/>
                  <a:pt x="77259" y="77233"/>
                </a:cubicBezTo>
                <a:cubicBezTo>
                  <a:pt x="79697" y="77201"/>
                  <a:pt x="83499" y="76128"/>
                  <a:pt x="85254" y="75283"/>
                </a:cubicBezTo>
                <a:cubicBezTo>
                  <a:pt x="87009" y="74438"/>
                  <a:pt x="86977" y="72163"/>
                  <a:pt x="87790" y="72163"/>
                </a:cubicBezTo>
                <a:cubicBezTo>
                  <a:pt x="88603" y="72163"/>
                  <a:pt x="89513" y="74178"/>
                  <a:pt x="90130" y="75283"/>
                </a:cubicBezTo>
                <a:cubicBezTo>
                  <a:pt x="90748" y="76388"/>
                  <a:pt x="90228" y="77168"/>
                  <a:pt x="91495" y="78793"/>
                </a:cubicBezTo>
                <a:cubicBezTo>
                  <a:pt x="92763" y="80418"/>
                  <a:pt x="96110" y="83311"/>
                  <a:pt x="97735" y="85034"/>
                </a:cubicBezTo>
                <a:cubicBezTo>
                  <a:pt x="99360" y="86757"/>
                  <a:pt x="100758" y="89389"/>
                  <a:pt x="101246" y="89129"/>
                </a:cubicBezTo>
                <a:cubicBezTo>
                  <a:pt x="101734" y="88869"/>
                  <a:pt x="101409" y="85327"/>
                  <a:pt x="100661" y="83474"/>
                </a:cubicBezTo>
                <a:cubicBezTo>
                  <a:pt x="99913" y="81621"/>
                  <a:pt x="98125" y="79703"/>
                  <a:pt x="96760" y="78013"/>
                </a:cubicBezTo>
                <a:cubicBezTo>
                  <a:pt x="95395" y="76323"/>
                  <a:pt x="93250" y="74958"/>
                  <a:pt x="92470" y="73333"/>
                </a:cubicBezTo>
                <a:cubicBezTo>
                  <a:pt x="91690" y="71708"/>
                  <a:pt x="92470" y="69595"/>
                  <a:pt x="92080" y="68262"/>
                </a:cubicBezTo>
                <a:cubicBezTo>
                  <a:pt x="91690" y="66929"/>
                  <a:pt x="89480" y="65305"/>
                  <a:pt x="90130" y="65337"/>
                </a:cubicBezTo>
                <a:cubicBezTo>
                  <a:pt x="90780" y="65370"/>
                  <a:pt x="94127" y="67709"/>
                  <a:pt x="95980" y="68457"/>
                </a:cubicBezTo>
                <a:cubicBezTo>
                  <a:pt x="97833" y="69205"/>
                  <a:pt x="99946" y="69530"/>
                  <a:pt x="101246" y="69823"/>
                </a:cubicBezTo>
                <a:cubicBezTo>
                  <a:pt x="102546" y="70116"/>
                  <a:pt x="103586" y="68913"/>
                  <a:pt x="103781" y="70213"/>
                </a:cubicBezTo>
                <a:cubicBezTo>
                  <a:pt x="103976" y="71513"/>
                  <a:pt x="102221" y="74958"/>
                  <a:pt x="102416" y="77623"/>
                </a:cubicBezTo>
                <a:cubicBezTo>
                  <a:pt x="102611" y="80288"/>
                  <a:pt x="104041" y="86562"/>
                  <a:pt x="104951" y="86204"/>
                </a:cubicBezTo>
                <a:cubicBezTo>
                  <a:pt x="105861" y="85847"/>
                  <a:pt x="107389" y="78403"/>
                  <a:pt x="107876" y="75478"/>
                </a:cubicBezTo>
                <a:cubicBezTo>
                  <a:pt x="108364" y="72553"/>
                  <a:pt x="108494" y="70375"/>
                  <a:pt x="107876" y="68652"/>
                </a:cubicBezTo>
                <a:cubicBezTo>
                  <a:pt x="107259" y="66929"/>
                  <a:pt x="103359" y="65044"/>
                  <a:pt x="104171" y="65142"/>
                </a:cubicBezTo>
                <a:cubicBezTo>
                  <a:pt x="104984" y="65240"/>
                  <a:pt x="110541" y="68393"/>
                  <a:pt x="112751" y="69238"/>
                </a:cubicBezTo>
                <a:cubicBezTo>
                  <a:pt x="114961" y="70083"/>
                  <a:pt x="117367" y="70993"/>
                  <a:pt x="117432" y="70213"/>
                </a:cubicBezTo>
                <a:cubicBezTo>
                  <a:pt x="117497" y="69433"/>
                  <a:pt x="112849" y="65435"/>
                  <a:pt x="113141" y="64557"/>
                </a:cubicBezTo>
                <a:cubicBezTo>
                  <a:pt x="113434" y="63679"/>
                  <a:pt x="118439" y="63582"/>
                  <a:pt x="119187" y="64947"/>
                </a:cubicBezTo>
                <a:cubicBezTo>
                  <a:pt x="119935" y="66312"/>
                  <a:pt x="118895" y="69498"/>
                  <a:pt x="117627" y="72748"/>
                </a:cubicBezTo>
                <a:cubicBezTo>
                  <a:pt x="116359" y="75998"/>
                  <a:pt x="113564" y="80646"/>
                  <a:pt x="111581" y="84449"/>
                </a:cubicBezTo>
                <a:cubicBezTo>
                  <a:pt x="109598" y="88252"/>
                  <a:pt x="107031" y="91501"/>
                  <a:pt x="105731" y="95564"/>
                </a:cubicBezTo>
                <a:cubicBezTo>
                  <a:pt x="104431" y="99627"/>
                  <a:pt x="103619" y="108240"/>
                  <a:pt x="103781" y="108825"/>
                </a:cubicBezTo>
                <a:cubicBezTo>
                  <a:pt x="103944" y="109410"/>
                  <a:pt x="105309" y="102228"/>
                  <a:pt x="106706" y="99075"/>
                </a:cubicBezTo>
                <a:cubicBezTo>
                  <a:pt x="108104" y="95922"/>
                  <a:pt x="110086" y="93289"/>
                  <a:pt x="112166" y="89909"/>
                </a:cubicBezTo>
                <a:cubicBezTo>
                  <a:pt x="114246" y="86529"/>
                  <a:pt x="117367" y="82401"/>
                  <a:pt x="119187" y="78793"/>
                </a:cubicBezTo>
                <a:cubicBezTo>
                  <a:pt x="121007" y="75185"/>
                  <a:pt x="122535" y="70797"/>
                  <a:pt x="123087" y="68262"/>
                </a:cubicBezTo>
                <a:cubicBezTo>
                  <a:pt x="123640" y="65727"/>
                  <a:pt x="121787" y="64492"/>
                  <a:pt x="122502" y="63582"/>
                </a:cubicBezTo>
                <a:cubicBezTo>
                  <a:pt x="123217" y="62672"/>
                  <a:pt x="126143" y="63647"/>
                  <a:pt x="127378" y="62802"/>
                </a:cubicBezTo>
                <a:cubicBezTo>
                  <a:pt x="128613" y="61957"/>
                  <a:pt x="128516" y="58805"/>
                  <a:pt x="129913" y="58512"/>
                </a:cubicBezTo>
                <a:cubicBezTo>
                  <a:pt x="131311" y="58220"/>
                  <a:pt x="134431" y="59324"/>
                  <a:pt x="135763" y="61047"/>
                </a:cubicBezTo>
                <a:cubicBezTo>
                  <a:pt x="137096" y="62770"/>
                  <a:pt x="137421" y="65695"/>
                  <a:pt x="137908" y="68848"/>
                </a:cubicBezTo>
                <a:cubicBezTo>
                  <a:pt x="138396" y="72001"/>
                  <a:pt x="137128" y="75510"/>
                  <a:pt x="138688" y="79963"/>
                </a:cubicBezTo>
                <a:cubicBezTo>
                  <a:pt x="140248" y="84416"/>
                  <a:pt x="146456" y="94914"/>
                  <a:pt x="147269" y="95564"/>
                </a:cubicBezTo>
                <a:cubicBezTo>
                  <a:pt x="148082" y="96214"/>
                  <a:pt x="144539" y="87212"/>
                  <a:pt x="143564" y="83864"/>
                </a:cubicBezTo>
                <a:cubicBezTo>
                  <a:pt x="142589" y="80516"/>
                  <a:pt x="141842" y="78403"/>
                  <a:pt x="141419" y="75478"/>
                </a:cubicBezTo>
                <a:cubicBezTo>
                  <a:pt x="140997" y="72553"/>
                  <a:pt x="141289" y="69075"/>
                  <a:pt x="141029" y="66312"/>
                </a:cubicBezTo>
                <a:cubicBezTo>
                  <a:pt x="140769" y="63549"/>
                  <a:pt x="140833" y="61015"/>
                  <a:pt x="139858" y="58902"/>
                </a:cubicBezTo>
                <a:cubicBezTo>
                  <a:pt x="138883" y="56789"/>
                  <a:pt x="135796" y="55489"/>
                  <a:pt x="135178" y="53636"/>
                </a:cubicBezTo>
                <a:cubicBezTo>
                  <a:pt x="134561" y="51783"/>
                  <a:pt x="135601" y="50029"/>
                  <a:pt x="136153" y="47786"/>
                </a:cubicBezTo>
                <a:cubicBezTo>
                  <a:pt x="136706" y="45543"/>
                  <a:pt x="138168" y="42943"/>
                  <a:pt x="138493" y="40180"/>
                </a:cubicBezTo>
                <a:cubicBezTo>
                  <a:pt x="138818" y="37417"/>
                  <a:pt x="138916" y="34493"/>
                  <a:pt x="138103" y="31210"/>
                </a:cubicBezTo>
                <a:cubicBezTo>
                  <a:pt x="137291" y="27927"/>
                  <a:pt x="134951" y="22727"/>
                  <a:pt x="133618" y="20484"/>
                </a:cubicBezTo>
                <a:cubicBezTo>
                  <a:pt x="132286" y="18241"/>
                  <a:pt x="131473" y="18437"/>
                  <a:pt x="130108" y="17754"/>
                </a:cubicBezTo>
                <a:cubicBezTo>
                  <a:pt x="128743" y="17072"/>
                  <a:pt x="126630" y="17267"/>
                  <a:pt x="125427" y="16389"/>
                </a:cubicBezTo>
                <a:cubicBezTo>
                  <a:pt x="124224" y="15511"/>
                  <a:pt x="124647" y="13658"/>
                  <a:pt x="122892" y="12488"/>
                </a:cubicBezTo>
                <a:cubicBezTo>
                  <a:pt x="121137" y="11318"/>
                  <a:pt x="116880" y="10636"/>
                  <a:pt x="114897" y="9368"/>
                </a:cubicBezTo>
                <a:cubicBezTo>
                  <a:pt x="112914" y="8101"/>
                  <a:pt x="112686" y="5858"/>
                  <a:pt x="110996" y="4883"/>
                </a:cubicBezTo>
                <a:cubicBezTo>
                  <a:pt x="109306" y="3908"/>
                  <a:pt x="106576" y="3421"/>
                  <a:pt x="104756" y="3518"/>
                </a:cubicBezTo>
                <a:cubicBezTo>
                  <a:pt x="102936" y="3616"/>
                  <a:pt x="101961" y="5891"/>
                  <a:pt x="100076" y="5468"/>
                </a:cubicBezTo>
                <a:cubicBezTo>
                  <a:pt x="98191" y="5046"/>
                  <a:pt x="95785" y="1861"/>
                  <a:pt x="93445" y="983"/>
                </a:cubicBezTo>
                <a:cubicBezTo>
                  <a:pt x="91105" y="106"/>
                  <a:pt x="87920" y="-154"/>
                  <a:pt x="86035" y="203"/>
                </a:cubicBezTo>
                <a:cubicBezTo>
                  <a:pt x="84150" y="561"/>
                  <a:pt x="83759" y="2998"/>
                  <a:pt x="82134" y="3128"/>
                </a:cubicBezTo>
                <a:cubicBezTo>
                  <a:pt x="80509" y="3258"/>
                  <a:pt x="78104" y="1341"/>
                  <a:pt x="76284" y="983"/>
                </a:cubicBezTo>
                <a:cubicBezTo>
                  <a:pt x="74464" y="626"/>
                  <a:pt x="72903" y="-187"/>
                  <a:pt x="71213" y="983"/>
                </a:cubicBezTo>
                <a:cubicBezTo>
                  <a:pt x="69523" y="2153"/>
                  <a:pt x="68516" y="6346"/>
                  <a:pt x="66143" y="8003"/>
                </a:cubicBezTo>
                <a:cubicBezTo>
                  <a:pt x="63770" y="9661"/>
                  <a:pt x="59447" y="9823"/>
                  <a:pt x="56977" y="10928"/>
                </a:cubicBezTo>
                <a:cubicBezTo>
                  <a:pt x="54507" y="12033"/>
                  <a:pt x="52655" y="13269"/>
                  <a:pt x="51322" y="14634"/>
                </a:cubicBezTo>
                <a:cubicBezTo>
                  <a:pt x="49990" y="15999"/>
                  <a:pt x="50737" y="17917"/>
                  <a:pt x="48982" y="19119"/>
                </a:cubicBezTo>
                <a:cubicBezTo>
                  <a:pt x="47227" y="20322"/>
                  <a:pt x="43294" y="19866"/>
                  <a:pt x="40791" y="21849"/>
                </a:cubicBezTo>
                <a:cubicBezTo>
                  <a:pt x="38288" y="23832"/>
                  <a:pt x="35331" y="28805"/>
                  <a:pt x="33966" y="31015"/>
                </a:cubicBezTo>
                <a:cubicBezTo>
                  <a:pt x="32601" y="33225"/>
                  <a:pt x="33771" y="33615"/>
                  <a:pt x="32601" y="35110"/>
                </a:cubicBezTo>
                <a:cubicBezTo>
                  <a:pt x="31431" y="36605"/>
                  <a:pt x="28830" y="38457"/>
                  <a:pt x="26945" y="39985"/>
                </a:cubicBezTo>
                <a:cubicBezTo>
                  <a:pt x="25060" y="41513"/>
                  <a:pt x="22428" y="42066"/>
                  <a:pt x="21290" y="44276"/>
                </a:cubicBezTo>
                <a:cubicBezTo>
                  <a:pt x="20153" y="46486"/>
                  <a:pt x="21355" y="50613"/>
                  <a:pt x="20120" y="53246"/>
                </a:cubicBezTo>
                <a:cubicBezTo>
                  <a:pt x="18885" y="55879"/>
                  <a:pt x="15277" y="57634"/>
                  <a:pt x="13879" y="60072"/>
                </a:cubicBezTo>
                <a:cubicBezTo>
                  <a:pt x="12481" y="62510"/>
                  <a:pt x="11864" y="65564"/>
                  <a:pt x="11734" y="67872"/>
                </a:cubicBezTo>
                <a:cubicBezTo>
                  <a:pt x="11604" y="70180"/>
                  <a:pt x="13457" y="71708"/>
                  <a:pt x="13099" y="73918"/>
                </a:cubicBezTo>
                <a:cubicBezTo>
                  <a:pt x="12742" y="76128"/>
                  <a:pt x="10369" y="78890"/>
                  <a:pt x="9589" y="81133"/>
                </a:cubicBezTo>
                <a:cubicBezTo>
                  <a:pt x="8809" y="83376"/>
                  <a:pt x="8484" y="85586"/>
                  <a:pt x="8419" y="87374"/>
                </a:cubicBezTo>
                <a:cubicBezTo>
                  <a:pt x="8354" y="89162"/>
                  <a:pt x="9394" y="90559"/>
                  <a:pt x="9199" y="91859"/>
                </a:cubicBezTo>
                <a:cubicBezTo>
                  <a:pt x="9004" y="93159"/>
                  <a:pt x="7672" y="93614"/>
                  <a:pt x="7249" y="95174"/>
                </a:cubicBezTo>
                <a:cubicBezTo>
                  <a:pt x="6827" y="96734"/>
                  <a:pt x="6534" y="99692"/>
                  <a:pt x="6664" y="101220"/>
                </a:cubicBezTo>
                <a:cubicBezTo>
                  <a:pt x="6794" y="102748"/>
                  <a:pt x="8029" y="102682"/>
                  <a:pt x="8029" y="104340"/>
                </a:cubicBezTo>
                <a:cubicBezTo>
                  <a:pt x="8029" y="105998"/>
                  <a:pt x="6924" y="108078"/>
                  <a:pt x="6664" y="111166"/>
                </a:cubicBezTo>
                <a:cubicBezTo>
                  <a:pt x="6404" y="114254"/>
                  <a:pt x="6437" y="119128"/>
                  <a:pt x="6469" y="122866"/>
                </a:cubicBezTo>
                <a:cubicBezTo>
                  <a:pt x="6502" y="126604"/>
                  <a:pt x="7119" y="129399"/>
                  <a:pt x="6859" y="133592"/>
                </a:cubicBezTo>
                <a:cubicBezTo>
                  <a:pt x="6599" y="137785"/>
                  <a:pt x="6047" y="142953"/>
                  <a:pt x="4909" y="148023"/>
                </a:cubicBezTo>
                <a:cubicBezTo>
                  <a:pt x="3771" y="153093"/>
                  <a:pt x="293" y="161869"/>
                  <a:pt x="33" y="164014"/>
                </a:cubicBezTo>
                <a:close/>
              </a:path>
            </a:pathLst>
          </a:custGeom>
          <a:noFill/>
          <a:ln cap="flat" cmpd="sng" w="9525">
            <a:solidFill>
              <a:srgbClr val="B6D7A8"/>
            </a:solidFill>
            <a:prstDash val="solid"/>
            <a:round/>
            <a:headEnd len="med" w="med" type="none"/>
            <a:tailEnd len="med" w="med" type="none"/>
          </a:ln>
          <a:effectLst>
            <a:outerShdw blurRad="28575" rotWithShape="0" algn="bl" dir="5400000" dist="19050">
              <a:srgbClr val="FFFFFF">
                <a:alpha val="50000"/>
              </a:srgbClr>
            </a:outerShdw>
          </a:effectLst>
        </p:spPr>
      </p:sp>
      <p:grpSp>
        <p:nvGrpSpPr>
          <p:cNvPr id="543" name="Google Shape;543;p18"/>
          <p:cNvGrpSpPr/>
          <p:nvPr/>
        </p:nvGrpSpPr>
        <p:grpSpPr>
          <a:xfrm rot="-1965391">
            <a:off x="937351" y="3481312"/>
            <a:ext cx="722659" cy="535489"/>
            <a:chOff x="1803875" y="619784"/>
            <a:chExt cx="4468675" cy="4221441"/>
          </a:xfrm>
        </p:grpSpPr>
        <p:sp>
          <p:nvSpPr>
            <p:cNvPr id="544" name="Google Shape;544;p18"/>
            <p:cNvSpPr/>
            <p:nvPr/>
          </p:nvSpPr>
          <p:spPr>
            <a:xfrm>
              <a:off x="1808750" y="1133180"/>
              <a:ext cx="1824625" cy="1884675"/>
            </a:xfrm>
            <a:custGeom>
              <a:rect b="b" l="l" r="r" t="t"/>
              <a:pathLst>
                <a:path extrusionOk="0" h="75387" w="72985">
                  <a:moveTo>
                    <a:pt x="0" y="75387"/>
                  </a:moveTo>
                  <a:cubicBezTo>
                    <a:pt x="780" y="74217"/>
                    <a:pt x="2958" y="70934"/>
                    <a:pt x="4681" y="68366"/>
                  </a:cubicBezTo>
                  <a:cubicBezTo>
                    <a:pt x="6404" y="65798"/>
                    <a:pt x="8744" y="62646"/>
                    <a:pt x="10336" y="59981"/>
                  </a:cubicBezTo>
                  <a:cubicBezTo>
                    <a:pt x="11929" y="57316"/>
                    <a:pt x="13033" y="55203"/>
                    <a:pt x="14236" y="52375"/>
                  </a:cubicBezTo>
                  <a:cubicBezTo>
                    <a:pt x="15439" y="49547"/>
                    <a:pt x="16447" y="46069"/>
                    <a:pt x="17552" y="43014"/>
                  </a:cubicBezTo>
                  <a:cubicBezTo>
                    <a:pt x="18657" y="39959"/>
                    <a:pt x="19502" y="37652"/>
                    <a:pt x="20867" y="34044"/>
                  </a:cubicBezTo>
                  <a:cubicBezTo>
                    <a:pt x="22232" y="30436"/>
                    <a:pt x="24084" y="25041"/>
                    <a:pt x="25742" y="21368"/>
                  </a:cubicBezTo>
                  <a:cubicBezTo>
                    <a:pt x="27400" y="17695"/>
                    <a:pt x="28960" y="14835"/>
                    <a:pt x="30813" y="12007"/>
                  </a:cubicBezTo>
                  <a:cubicBezTo>
                    <a:pt x="32666" y="9179"/>
                    <a:pt x="34583" y="6352"/>
                    <a:pt x="36858" y="4402"/>
                  </a:cubicBezTo>
                  <a:cubicBezTo>
                    <a:pt x="39133" y="2452"/>
                    <a:pt x="41896" y="924"/>
                    <a:pt x="44464" y="306"/>
                  </a:cubicBezTo>
                  <a:cubicBezTo>
                    <a:pt x="47032" y="-312"/>
                    <a:pt x="50022" y="176"/>
                    <a:pt x="52264" y="696"/>
                  </a:cubicBezTo>
                  <a:cubicBezTo>
                    <a:pt x="54507" y="1216"/>
                    <a:pt x="55774" y="2289"/>
                    <a:pt x="57919" y="3427"/>
                  </a:cubicBezTo>
                  <a:cubicBezTo>
                    <a:pt x="60064" y="4565"/>
                    <a:pt x="63217" y="6385"/>
                    <a:pt x="65135" y="7522"/>
                  </a:cubicBezTo>
                  <a:cubicBezTo>
                    <a:pt x="67053" y="8660"/>
                    <a:pt x="68157" y="9407"/>
                    <a:pt x="69425" y="10252"/>
                  </a:cubicBezTo>
                  <a:cubicBezTo>
                    <a:pt x="70693" y="11097"/>
                    <a:pt x="72384" y="11552"/>
                    <a:pt x="72741" y="12592"/>
                  </a:cubicBezTo>
                  <a:cubicBezTo>
                    <a:pt x="73099" y="13632"/>
                    <a:pt x="73000" y="15485"/>
                    <a:pt x="71570" y="16493"/>
                  </a:cubicBezTo>
                  <a:cubicBezTo>
                    <a:pt x="70140" y="17501"/>
                    <a:pt x="66598" y="17468"/>
                    <a:pt x="64160" y="18638"/>
                  </a:cubicBezTo>
                  <a:cubicBezTo>
                    <a:pt x="61722" y="19808"/>
                    <a:pt x="59187" y="21335"/>
                    <a:pt x="56944" y="23513"/>
                  </a:cubicBezTo>
                  <a:cubicBezTo>
                    <a:pt x="54701" y="25691"/>
                    <a:pt x="52622" y="28811"/>
                    <a:pt x="50704" y="31704"/>
                  </a:cubicBezTo>
                  <a:cubicBezTo>
                    <a:pt x="48787" y="34597"/>
                    <a:pt x="46739" y="37716"/>
                    <a:pt x="45439" y="40869"/>
                  </a:cubicBezTo>
                  <a:cubicBezTo>
                    <a:pt x="44139" y="44022"/>
                    <a:pt x="43683" y="47630"/>
                    <a:pt x="42903" y="50620"/>
                  </a:cubicBezTo>
                  <a:cubicBezTo>
                    <a:pt x="42123" y="53610"/>
                    <a:pt x="41376" y="56373"/>
                    <a:pt x="40758" y="58811"/>
                  </a:cubicBezTo>
                  <a:cubicBezTo>
                    <a:pt x="40141" y="61249"/>
                    <a:pt x="39556" y="63361"/>
                    <a:pt x="39198" y="65246"/>
                  </a:cubicBezTo>
                  <a:cubicBezTo>
                    <a:pt x="38841" y="67131"/>
                    <a:pt x="38548" y="68723"/>
                    <a:pt x="38613" y="70121"/>
                  </a:cubicBezTo>
                  <a:cubicBezTo>
                    <a:pt x="38678" y="71519"/>
                    <a:pt x="39296" y="74217"/>
                    <a:pt x="39588" y="73632"/>
                  </a:cubicBezTo>
                  <a:cubicBezTo>
                    <a:pt x="39881" y="73047"/>
                    <a:pt x="39946" y="67034"/>
                    <a:pt x="40368" y="66611"/>
                  </a:cubicBezTo>
                  <a:cubicBezTo>
                    <a:pt x="40791" y="66188"/>
                    <a:pt x="41961" y="71454"/>
                    <a:pt x="42123" y="71096"/>
                  </a:cubicBezTo>
                  <a:cubicBezTo>
                    <a:pt x="42286" y="70739"/>
                    <a:pt x="41278" y="66091"/>
                    <a:pt x="41343" y="64466"/>
                  </a:cubicBezTo>
                  <a:cubicBezTo>
                    <a:pt x="41408" y="62841"/>
                    <a:pt x="42025" y="60794"/>
                    <a:pt x="42513" y="61346"/>
                  </a:cubicBezTo>
                  <a:cubicBezTo>
                    <a:pt x="43001" y="61899"/>
                    <a:pt x="44139" y="68106"/>
                    <a:pt x="44269" y="67781"/>
                  </a:cubicBezTo>
                  <a:cubicBezTo>
                    <a:pt x="44399" y="67456"/>
                    <a:pt x="43456" y="60794"/>
                    <a:pt x="43293" y="59396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45" name="Google Shape;545;p18"/>
            <p:cNvSpPr/>
            <p:nvPr/>
          </p:nvSpPr>
          <p:spPr>
            <a:xfrm>
              <a:off x="1803875" y="619784"/>
              <a:ext cx="4468675" cy="3746050"/>
            </a:xfrm>
            <a:custGeom>
              <a:rect b="b" l="l" r="r" t="t"/>
              <a:pathLst>
                <a:path extrusionOk="0" h="149842" w="178747">
                  <a:moveTo>
                    <a:pt x="43488" y="79737"/>
                  </a:moveTo>
                  <a:cubicBezTo>
                    <a:pt x="43943" y="78859"/>
                    <a:pt x="45406" y="76811"/>
                    <a:pt x="46219" y="74471"/>
                  </a:cubicBezTo>
                  <a:cubicBezTo>
                    <a:pt x="47032" y="72131"/>
                    <a:pt x="47389" y="68654"/>
                    <a:pt x="48364" y="65696"/>
                  </a:cubicBezTo>
                  <a:cubicBezTo>
                    <a:pt x="49339" y="62738"/>
                    <a:pt x="50216" y="59553"/>
                    <a:pt x="52069" y="56725"/>
                  </a:cubicBezTo>
                  <a:cubicBezTo>
                    <a:pt x="53922" y="53897"/>
                    <a:pt x="57010" y="50744"/>
                    <a:pt x="59480" y="48729"/>
                  </a:cubicBezTo>
                  <a:cubicBezTo>
                    <a:pt x="61950" y="46714"/>
                    <a:pt x="65005" y="45642"/>
                    <a:pt x="66890" y="44634"/>
                  </a:cubicBezTo>
                  <a:cubicBezTo>
                    <a:pt x="68775" y="43627"/>
                    <a:pt x="70108" y="42489"/>
                    <a:pt x="70790" y="42684"/>
                  </a:cubicBezTo>
                  <a:cubicBezTo>
                    <a:pt x="71473" y="42879"/>
                    <a:pt x="70953" y="44341"/>
                    <a:pt x="70985" y="45804"/>
                  </a:cubicBezTo>
                  <a:cubicBezTo>
                    <a:pt x="71018" y="47267"/>
                    <a:pt x="70985" y="49900"/>
                    <a:pt x="70985" y="51460"/>
                  </a:cubicBezTo>
                  <a:cubicBezTo>
                    <a:pt x="70985" y="53020"/>
                    <a:pt x="71538" y="53865"/>
                    <a:pt x="70985" y="55165"/>
                  </a:cubicBezTo>
                  <a:cubicBezTo>
                    <a:pt x="70433" y="56465"/>
                    <a:pt x="68905" y="57667"/>
                    <a:pt x="67670" y="59260"/>
                  </a:cubicBezTo>
                  <a:cubicBezTo>
                    <a:pt x="66435" y="60853"/>
                    <a:pt x="64648" y="63128"/>
                    <a:pt x="63575" y="64721"/>
                  </a:cubicBezTo>
                  <a:cubicBezTo>
                    <a:pt x="62503" y="66314"/>
                    <a:pt x="61788" y="66931"/>
                    <a:pt x="61235" y="68816"/>
                  </a:cubicBezTo>
                  <a:cubicBezTo>
                    <a:pt x="60683" y="70701"/>
                    <a:pt x="60423" y="73268"/>
                    <a:pt x="60260" y="76031"/>
                  </a:cubicBezTo>
                  <a:cubicBezTo>
                    <a:pt x="60098" y="78794"/>
                    <a:pt x="60130" y="82467"/>
                    <a:pt x="60260" y="85392"/>
                  </a:cubicBezTo>
                  <a:cubicBezTo>
                    <a:pt x="60390" y="88317"/>
                    <a:pt x="60813" y="91145"/>
                    <a:pt x="61040" y="93583"/>
                  </a:cubicBezTo>
                  <a:cubicBezTo>
                    <a:pt x="61268" y="96021"/>
                    <a:pt x="61268" y="97873"/>
                    <a:pt x="61625" y="100018"/>
                  </a:cubicBezTo>
                  <a:cubicBezTo>
                    <a:pt x="61983" y="102163"/>
                    <a:pt x="62438" y="104471"/>
                    <a:pt x="63185" y="106454"/>
                  </a:cubicBezTo>
                  <a:cubicBezTo>
                    <a:pt x="63933" y="108437"/>
                    <a:pt x="66110" y="112467"/>
                    <a:pt x="66110" y="111914"/>
                  </a:cubicBezTo>
                  <a:cubicBezTo>
                    <a:pt x="66110" y="111361"/>
                    <a:pt x="63153" y="103853"/>
                    <a:pt x="63185" y="103138"/>
                  </a:cubicBezTo>
                  <a:cubicBezTo>
                    <a:pt x="63218" y="102423"/>
                    <a:pt x="66078" y="107754"/>
                    <a:pt x="66305" y="107624"/>
                  </a:cubicBezTo>
                  <a:cubicBezTo>
                    <a:pt x="66533" y="107494"/>
                    <a:pt x="64388" y="102943"/>
                    <a:pt x="64550" y="102358"/>
                  </a:cubicBezTo>
                  <a:cubicBezTo>
                    <a:pt x="64713" y="101773"/>
                    <a:pt x="67378" y="104666"/>
                    <a:pt x="67280" y="104113"/>
                  </a:cubicBezTo>
                  <a:cubicBezTo>
                    <a:pt x="67183" y="103561"/>
                    <a:pt x="64518" y="100571"/>
                    <a:pt x="63965" y="99043"/>
                  </a:cubicBezTo>
                  <a:cubicBezTo>
                    <a:pt x="63413" y="97516"/>
                    <a:pt x="63250" y="94688"/>
                    <a:pt x="63965" y="94948"/>
                  </a:cubicBezTo>
                  <a:cubicBezTo>
                    <a:pt x="64680" y="95208"/>
                    <a:pt x="68255" y="100928"/>
                    <a:pt x="68255" y="100603"/>
                  </a:cubicBezTo>
                  <a:cubicBezTo>
                    <a:pt x="68255" y="100278"/>
                    <a:pt x="64680" y="96313"/>
                    <a:pt x="63965" y="92998"/>
                  </a:cubicBezTo>
                  <a:cubicBezTo>
                    <a:pt x="63250" y="89683"/>
                    <a:pt x="63835" y="83897"/>
                    <a:pt x="63965" y="80712"/>
                  </a:cubicBezTo>
                  <a:cubicBezTo>
                    <a:pt x="64095" y="77527"/>
                    <a:pt x="64128" y="76259"/>
                    <a:pt x="64745" y="73886"/>
                  </a:cubicBezTo>
                  <a:cubicBezTo>
                    <a:pt x="65363" y="71513"/>
                    <a:pt x="66598" y="68816"/>
                    <a:pt x="67670" y="66476"/>
                  </a:cubicBezTo>
                  <a:cubicBezTo>
                    <a:pt x="68743" y="64136"/>
                    <a:pt x="70400" y="60105"/>
                    <a:pt x="71180" y="59845"/>
                  </a:cubicBezTo>
                  <a:cubicBezTo>
                    <a:pt x="71960" y="59585"/>
                    <a:pt x="72026" y="62381"/>
                    <a:pt x="72351" y="64916"/>
                  </a:cubicBezTo>
                  <a:cubicBezTo>
                    <a:pt x="72676" y="67451"/>
                    <a:pt x="72514" y="71156"/>
                    <a:pt x="73131" y="75056"/>
                  </a:cubicBezTo>
                  <a:cubicBezTo>
                    <a:pt x="73749" y="78956"/>
                    <a:pt x="74756" y="84157"/>
                    <a:pt x="76056" y="88317"/>
                  </a:cubicBezTo>
                  <a:cubicBezTo>
                    <a:pt x="77356" y="92477"/>
                    <a:pt x="79241" y="96540"/>
                    <a:pt x="80931" y="100018"/>
                  </a:cubicBezTo>
                  <a:cubicBezTo>
                    <a:pt x="82621" y="103496"/>
                    <a:pt x="84214" y="105706"/>
                    <a:pt x="86197" y="109184"/>
                  </a:cubicBezTo>
                  <a:cubicBezTo>
                    <a:pt x="88180" y="112662"/>
                    <a:pt x="91040" y="117440"/>
                    <a:pt x="92827" y="120885"/>
                  </a:cubicBezTo>
                  <a:cubicBezTo>
                    <a:pt x="94615" y="124330"/>
                    <a:pt x="95850" y="126475"/>
                    <a:pt x="96922" y="129855"/>
                  </a:cubicBezTo>
                  <a:cubicBezTo>
                    <a:pt x="97995" y="133235"/>
                    <a:pt x="99230" y="137883"/>
                    <a:pt x="99262" y="141166"/>
                  </a:cubicBezTo>
                  <a:cubicBezTo>
                    <a:pt x="99295" y="144449"/>
                    <a:pt x="96532" y="148512"/>
                    <a:pt x="97117" y="149552"/>
                  </a:cubicBezTo>
                  <a:cubicBezTo>
                    <a:pt x="97702" y="150592"/>
                    <a:pt x="100855" y="148480"/>
                    <a:pt x="102773" y="147407"/>
                  </a:cubicBezTo>
                  <a:cubicBezTo>
                    <a:pt x="104691" y="146334"/>
                    <a:pt x="106445" y="143701"/>
                    <a:pt x="108623" y="143116"/>
                  </a:cubicBezTo>
                  <a:cubicBezTo>
                    <a:pt x="110801" y="142531"/>
                    <a:pt x="113759" y="143961"/>
                    <a:pt x="115839" y="143896"/>
                  </a:cubicBezTo>
                  <a:cubicBezTo>
                    <a:pt x="117919" y="143831"/>
                    <a:pt x="120389" y="143701"/>
                    <a:pt x="121104" y="142726"/>
                  </a:cubicBezTo>
                  <a:cubicBezTo>
                    <a:pt x="121819" y="141751"/>
                    <a:pt x="121104" y="139671"/>
                    <a:pt x="120129" y="138046"/>
                  </a:cubicBezTo>
                  <a:cubicBezTo>
                    <a:pt x="119154" y="136421"/>
                    <a:pt x="116652" y="134764"/>
                    <a:pt x="115254" y="132976"/>
                  </a:cubicBezTo>
                  <a:cubicBezTo>
                    <a:pt x="113856" y="131188"/>
                    <a:pt x="112361" y="130083"/>
                    <a:pt x="111743" y="127320"/>
                  </a:cubicBezTo>
                  <a:cubicBezTo>
                    <a:pt x="111125" y="124557"/>
                    <a:pt x="111353" y="121079"/>
                    <a:pt x="111548" y="116399"/>
                  </a:cubicBezTo>
                  <a:cubicBezTo>
                    <a:pt x="111743" y="111719"/>
                    <a:pt x="112653" y="104438"/>
                    <a:pt x="112913" y="99238"/>
                  </a:cubicBezTo>
                  <a:cubicBezTo>
                    <a:pt x="113173" y="94038"/>
                    <a:pt x="113239" y="89812"/>
                    <a:pt x="113109" y="85197"/>
                  </a:cubicBezTo>
                  <a:cubicBezTo>
                    <a:pt x="112979" y="80582"/>
                    <a:pt x="112751" y="76129"/>
                    <a:pt x="112133" y="71546"/>
                  </a:cubicBezTo>
                  <a:cubicBezTo>
                    <a:pt x="111515" y="66963"/>
                    <a:pt x="110151" y="61015"/>
                    <a:pt x="109403" y="57700"/>
                  </a:cubicBezTo>
                  <a:cubicBezTo>
                    <a:pt x="108656" y="54385"/>
                    <a:pt x="106998" y="52240"/>
                    <a:pt x="107648" y="51655"/>
                  </a:cubicBezTo>
                  <a:cubicBezTo>
                    <a:pt x="108298" y="51070"/>
                    <a:pt x="111386" y="52955"/>
                    <a:pt x="113304" y="54190"/>
                  </a:cubicBezTo>
                  <a:cubicBezTo>
                    <a:pt x="115222" y="55425"/>
                    <a:pt x="117497" y="57212"/>
                    <a:pt x="119154" y="59065"/>
                  </a:cubicBezTo>
                  <a:cubicBezTo>
                    <a:pt x="120812" y="60918"/>
                    <a:pt x="122112" y="62641"/>
                    <a:pt x="123249" y="65306"/>
                  </a:cubicBezTo>
                  <a:cubicBezTo>
                    <a:pt x="124387" y="67971"/>
                    <a:pt x="125264" y="72196"/>
                    <a:pt x="125979" y="75056"/>
                  </a:cubicBezTo>
                  <a:cubicBezTo>
                    <a:pt x="126694" y="77916"/>
                    <a:pt x="127508" y="80029"/>
                    <a:pt x="127540" y="82467"/>
                  </a:cubicBezTo>
                  <a:cubicBezTo>
                    <a:pt x="127573" y="84905"/>
                    <a:pt x="125979" y="89325"/>
                    <a:pt x="126174" y="89682"/>
                  </a:cubicBezTo>
                  <a:cubicBezTo>
                    <a:pt x="126369" y="90040"/>
                    <a:pt x="128157" y="84937"/>
                    <a:pt x="128710" y="84612"/>
                  </a:cubicBezTo>
                  <a:cubicBezTo>
                    <a:pt x="129263" y="84287"/>
                    <a:pt x="129588" y="86042"/>
                    <a:pt x="129490" y="87732"/>
                  </a:cubicBezTo>
                  <a:cubicBezTo>
                    <a:pt x="129393" y="89422"/>
                    <a:pt x="127930" y="94591"/>
                    <a:pt x="128125" y="94753"/>
                  </a:cubicBezTo>
                  <a:cubicBezTo>
                    <a:pt x="128320" y="94916"/>
                    <a:pt x="130238" y="88512"/>
                    <a:pt x="130660" y="88707"/>
                  </a:cubicBezTo>
                  <a:cubicBezTo>
                    <a:pt x="131083" y="88902"/>
                    <a:pt x="130368" y="93973"/>
                    <a:pt x="130660" y="95923"/>
                  </a:cubicBezTo>
                  <a:cubicBezTo>
                    <a:pt x="130953" y="97873"/>
                    <a:pt x="132253" y="100538"/>
                    <a:pt x="132415" y="100408"/>
                  </a:cubicBezTo>
                  <a:cubicBezTo>
                    <a:pt x="132578" y="100278"/>
                    <a:pt x="131603" y="96898"/>
                    <a:pt x="131635" y="95143"/>
                  </a:cubicBezTo>
                  <a:cubicBezTo>
                    <a:pt x="131668" y="93388"/>
                    <a:pt x="132773" y="91990"/>
                    <a:pt x="132610" y="89877"/>
                  </a:cubicBezTo>
                  <a:cubicBezTo>
                    <a:pt x="132448" y="87764"/>
                    <a:pt x="131505" y="85880"/>
                    <a:pt x="130660" y="82467"/>
                  </a:cubicBezTo>
                  <a:cubicBezTo>
                    <a:pt x="129815" y="79054"/>
                    <a:pt x="128678" y="73399"/>
                    <a:pt x="127540" y="69401"/>
                  </a:cubicBezTo>
                  <a:cubicBezTo>
                    <a:pt x="126402" y="65403"/>
                    <a:pt x="125232" y="61405"/>
                    <a:pt x="123834" y="58480"/>
                  </a:cubicBezTo>
                  <a:cubicBezTo>
                    <a:pt x="122436" y="55555"/>
                    <a:pt x="121137" y="53605"/>
                    <a:pt x="119154" y="51850"/>
                  </a:cubicBezTo>
                  <a:cubicBezTo>
                    <a:pt x="117171" y="50095"/>
                    <a:pt x="114083" y="48762"/>
                    <a:pt x="111938" y="47949"/>
                  </a:cubicBezTo>
                  <a:cubicBezTo>
                    <a:pt x="109793" y="47136"/>
                    <a:pt x="107453" y="47592"/>
                    <a:pt x="106283" y="46974"/>
                  </a:cubicBezTo>
                  <a:cubicBezTo>
                    <a:pt x="105113" y="46357"/>
                    <a:pt x="105536" y="45609"/>
                    <a:pt x="104918" y="44244"/>
                  </a:cubicBezTo>
                  <a:cubicBezTo>
                    <a:pt x="104301" y="42879"/>
                    <a:pt x="103196" y="40182"/>
                    <a:pt x="102578" y="38784"/>
                  </a:cubicBezTo>
                  <a:cubicBezTo>
                    <a:pt x="101961" y="37386"/>
                    <a:pt x="100661" y="36411"/>
                    <a:pt x="101213" y="35858"/>
                  </a:cubicBezTo>
                  <a:cubicBezTo>
                    <a:pt x="101766" y="35305"/>
                    <a:pt x="104008" y="35403"/>
                    <a:pt x="105893" y="35468"/>
                  </a:cubicBezTo>
                  <a:cubicBezTo>
                    <a:pt x="107778" y="35533"/>
                    <a:pt x="110410" y="35793"/>
                    <a:pt x="112523" y="36248"/>
                  </a:cubicBezTo>
                  <a:cubicBezTo>
                    <a:pt x="114636" y="36703"/>
                    <a:pt x="116684" y="37256"/>
                    <a:pt x="118569" y="38199"/>
                  </a:cubicBezTo>
                  <a:cubicBezTo>
                    <a:pt x="120454" y="39142"/>
                    <a:pt x="122144" y="40474"/>
                    <a:pt x="123834" y="41904"/>
                  </a:cubicBezTo>
                  <a:cubicBezTo>
                    <a:pt x="125524" y="43334"/>
                    <a:pt x="127150" y="45154"/>
                    <a:pt x="128710" y="46779"/>
                  </a:cubicBezTo>
                  <a:cubicBezTo>
                    <a:pt x="130270" y="48404"/>
                    <a:pt x="131863" y="50225"/>
                    <a:pt x="133195" y="51655"/>
                  </a:cubicBezTo>
                  <a:cubicBezTo>
                    <a:pt x="134528" y="53085"/>
                    <a:pt x="136120" y="54320"/>
                    <a:pt x="136705" y="55360"/>
                  </a:cubicBezTo>
                  <a:cubicBezTo>
                    <a:pt x="137290" y="56400"/>
                    <a:pt x="136413" y="56823"/>
                    <a:pt x="136705" y="57895"/>
                  </a:cubicBezTo>
                  <a:cubicBezTo>
                    <a:pt x="136998" y="58968"/>
                    <a:pt x="138135" y="60527"/>
                    <a:pt x="138460" y="61795"/>
                  </a:cubicBezTo>
                  <a:cubicBezTo>
                    <a:pt x="138785" y="63063"/>
                    <a:pt x="138460" y="65631"/>
                    <a:pt x="138655" y="65501"/>
                  </a:cubicBezTo>
                  <a:cubicBezTo>
                    <a:pt x="138850" y="65371"/>
                    <a:pt x="139663" y="62348"/>
                    <a:pt x="139630" y="61015"/>
                  </a:cubicBezTo>
                  <a:cubicBezTo>
                    <a:pt x="139598" y="59682"/>
                    <a:pt x="138297" y="57505"/>
                    <a:pt x="138460" y="57505"/>
                  </a:cubicBezTo>
                  <a:cubicBezTo>
                    <a:pt x="138623" y="57505"/>
                    <a:pt x="140346" y="59520"/>
                    <a:pt x="140606" y="61015"/>
                  </a:cubicBezTo>
                  <a:cubicBezTo>
                    <a:pt x="140866" y="62510"/>
                    <a:pt x="139793" y="66314"/>
                    <a:pt x="140020" y="66476"/>
                  </a:cubicBezTo>
                  <a:cubicBezTo>
                    <a:pt x="140248" y="66639"/>
                    <a:pt x="141288" y="62348"/>
                    <a:pt x="141971" y="61990"/>
                  </a:cubicBezTo>
                  <a:cubicBezTo>
                    <a:pt x="142654" y="61632"/>
                    <a:pt x="143596" y="63095"/>
                    <a:pt x="144116" y="64330"/>
                  </a:cubicBezTo>
                  <a:cubicBezTo>
                    <a:pt x="144636" y="65565"/>
                    <a:pt x="144701" y="67808"/>
                    <a:pt x="145091" y="69401"/>
                  </a:cubicBezTo>
                  <a:cubicBezTo>
                    <a:pt x="145481" y="70994"/>
                    <a:pt x="146424" y="74861"/>
                    <a:pt x="146456" y="73886"/>
                  </a:cubicBezTo>
                  <a:cubicBezTo>
                    <a:pt x="146489" y="72911"/>
                    <a:pt x="145936" y="66020"/>
                    <a:pt x="145286" y="63550"/>
                  </a:cubicBezTo>
                  <a:cubicBezTo>
                    <a:pt x="144636" y="61080"/>
                    <a:pt x="143694" y="60983"/>
                    <a:pt x="142556" y="59065"/>
                  </a:cubicBezTo>
                  <a:cubicBezTo>
                    <a:pt x="141418" y="57148"/>
                    <a:pt x="139923" y="54353"/>
                    <a:pt x="138460" y="52045"/>
                  </a:cubicBezTo>
                  <a:cubicBezTo>
                    <a:pt x="136997" y="49737"/>
                    <a:pt x="135470" y="47267"/>
                    <a:pt x="133780" y="45219"/>
                  </a:cubicBezTo>
                  <a:cubicBezTo>
                    <a:pt x="132090" y="43171"/>
                    <a:pt x="130498" y="41579"/>
                    <a:pt x="128320" y="39759"/>
                  </a:cubicBezTo>
                  <a:cubicBezTo>
                    <a:pt x="126142" y="37939"/>
                    <a:pt x="123282" y="35533"/>
                    <a:pt x="120714" y="34298"/>
                  </a:cubicBezTo>
                  <a:cubicBezTo>
                    <a:pt x="118146" y="33063"/>
                    <a:pt x="115578" y="32673"/>
                    <a:pt x="112913" y="32348"/>
                  </a:cubicBezTo>
                  <a:cubicBezTo>
                    <a:pt x="110248" y="32023"/>
                    <a:pt x="107031" y="32348"/>
                    <a:pt x="104723" y="32348"/>
                  </a:cubicBezTo>
                  <a:cubicBezTo>
                    <a:pt x="102415" y="32348"/>
                    <a:pt x="100237" y="32901"/>
                    <a:pt x="99067" y="32348"/>
                  </a:cubicBezTo>
                  <a:cubicBezTo>
                    <a:pt x="97897" y="31796"/>
                    <a:pt x="98385" y="29976"/>
                    <a:pt x="97702" y="29033"/>
                  </a:cubicBezTo>
                  <a:cubicBezTo>
                    <a:pt x="97020" y="28091"/>
                    <a:pt x="94810" y="27668"/>
                    <a:pt x="94972" y="26693"/>
                  </a:cubicBezTo>
                  <a:cubicBezTo>
                    <a:pt x="95135" y="25718"/>
                    <a:pt x="96857" y="25425"/>
                    <a:pt x="98677" y="23182"/>
                  </a:cubicBezTo>
                  <a:cubicBezTo>
                    <a:pt x="100497" y="20939"/>
                    <a:pt x="103130" y="15935"/>
                    <a:pt x="105893" y="13237"/>
                  </a:cubicBezTo>
                  <a:cubicBezTo>
                    <a:pt x="108656" y="10539"/>
                    <a:pt x="111939" y="8264"/>
                    <a:pt x="115254" y="6996"/>
                  </a:cubicBezTo>
                  <a:cubicBezTo>
                    <a:pt x="118569" y="5728"/>
                    <a:pt x="122631" y="5274"/>
                    <a:pt x="125784" y="5631"/>
                  </a:cubicBezTo>
                  <a:cubicBezTo>
                    <a:pt x="128937" y="5989"/>
                    <a:pt x="131602" y="7321"/>
                    <a:pt x="134170" y="9141"/>
                  </a:cubicBezTo>
                  <a:cubicBezTo>
                    <a:pt x="136738" y="10961"/>
                    <a:pt x="139143" y="13757"/>
                    <a:pt x="141191" y="16552"/>
                  </a:cubicBezTo>
                  <a:cubicBezTo>
                    <a:pt x="143239" y="19347"/>
                    <a:pt x="144539" y="22663"/>
                    <a:pt x="146456" y="25913"/>
                  </a:cubicBezTo>
                  <a:cubicBezTo>
                    <a:pt x="148374" y="29163"/>
                    <a:pt x="150258" y="32803"/>
                    <a:pt x="152696" y="36053"/>
                  </a:cubicBezTo>
                  <a:cubicBezTo>
                    <a:pt x="155134" y="39303"/>
                    <a:pt x="158482" y="42846"/>
                    <a:pt x="161082" y="45414"/>
                  </a:cubicBezTo>
                  <a:cubicBezTo>
                    <a:pt x="163682" y="47982"/>
                    <a:pt x="166055" y="49802"/>
                    <a:pt x="168298" y="51460"/>
                  </a:cubicBezTo>
                  <a:cubicBezTo>
                    <a:pt x="170541" y="53118"/>
                    <a:pt x="172816" y="54548"/>
                    <a:pt x="174538" y="55360"/>
                  </a:cubicBezTo>
                  <a:cubicBezTo>
                    <a:pt x="176261" y="56173"/>
                    <a:pt x="178861" y="56693"/>
                    <a:pt x="178633" y="56335"/>
                  </a:cubicBezTo>
                  <a:cubicBezTo>
                    <a:pt x="178406" y="55978"/>
                    <a:pt x="175351" y="54710"/>
                    <a:pt x="173173" y="53215"/>
                  </a:cubicBezTo>
                  <a:cubicBezTo>
                    <a:pt x="170995" y="51720"/>
                    <a:pt x="167712" y="49314"/>
                    <a:pt x="165567" y="47364"/>
                  </a:cubicBezTo>
                  <a:cubicBezTo>
                    <a:pt x="163422" y="45414"/>
                    <a:pt x="162187" y="44049"/>
                    <a:pt x="160302" y="41514"/>
                  </a:cubicBezTo>
                  <a:cubicBezTo>
                    <a:pt x="158417" y="38979"/>
                    <a:pt x="156240" y="35826"/>
                    <a:pt x="154257" y="32153"/>
                  </a:cubicBezTo>
                  <a:cubicBezTo>
                    <a:pt x="152274" y="28480"/>
                    <a:pt x="150584" y="23377"/>
                    <a:pt x="148406" y="19477"/>
                  </a:cubicBezTo>
                  <a:cubicBezTo>
                    <a:pt x="146228" y="15577"/>
                    <a:pt x="143889" y="11839"/>
                    <a:pt x="141191" y="8751"/>
                  </a:cubicBezTo>
                  <a:cubicBezTo>
                    <a:pt x="138493" y="5663"/>
                    <a:pt x="135113" y="2349"/>
                    <a:pt x="132220" y="951"/>
                  </a:cubicBezTo>
                  <a:cubicBezTo>
                    <a:pt x="129327" y="-446"/>
                    <a:pt x="126922" y="41"/>
                    <a:pt x="123834" y="366"/>
                  </a:cubicBezTo>
                  <a:cubicBezTo>
                    <a:pt x="120746" y="691"/>
                    <a:pt x="116749" y="1601"/>
                    <a:pt x="113694" y="2901"/>
                  </a:cubicBezTo>
                  <a:cubicBezTo>
                    <a:pt x="110639" y="4201"/>
                    <a:pt x="108363" y="5728"/>
                    <a:pt x="105503" y="8166"/>
                  </a:cubicBezTo>
                  <a:cubicBezTo>
                    <a:pt x="102643" y="10604"/>
                    <a:pt x="98905" y="14959"/>
                    <a:pt x="96532" y="17527"/>
                  </a:cubicBezTo>
                  <a:cubicBezTo>
                    <a:pt x="94159" y="20095"/>
                    <a:pt x="92730" y="23053"/>
                    <a:pt x="91267" y="23573"/>
                  </a:cubicBezTo>
                  <a:cubicBezTo>
                    <a:pt x="89805" y="24093"/>
                    <a:pt x="89057" y="21492"/>
                    <a:pt x="87757" y="20647"/>
                  </a:cubicBezTo>
                  <a:cubicBezTo>
                    <a:pt x="86457" y="19802"/>
                    <a:pt x="84961" y="18600"/>
                    <a:pt x="83466" y="18502"/>
                  </a:cubicBezTo>
                  <a:cubicBezTo>
                    <a:pt x="81971" y="18405"/>
                    <a:pt x="80184" y="18924"/>
                    <a:pt x="78786" y="20062"/>
                  </a:cubicBezTo>
                  <a:cubicBezTo>
                    <a:pt x="77389" y="21200"/>
                    <a:pt x="77194" y="25068"/>
                    <a:pt x="75081" y="25328"/>
                  </a:cubicBezTo>
                  <a:cubicBezTo>
                    <a:pt x="72968" y="25588"/>
                    <a:pt x="69523" y="23020"/>
                    <a:pt x="66110" y="21622"/>
                  </a:cubicBezTo>
                  <a:cubicBezTo>
                    <a:pt x="62697" y="20224"/>
                    <a:pt x="57919" y="17917"/>
                    <a:pt x="54604" y="16942"/>
                  </a:cubicBezTo>
                  <a:cubicBezTo>
                    <a:pt x="51289" y="15967"/>
                    <a:pt x="48852" y="15740"/>
                    <a:pt x="46219" y="15772"/>
                  </a:cubicBezTo>
                  <a:cubicBezTo>
                    <a:pt x="43586" y="15805"/>
                    <a:pt x="41343" y="16292"/>
                    <a:pt x="38808" y="17137"/>
                  </a:cubicBezTo>
                  <a:cubicBezTo>
                    <a:pt x="36273" y="17982"/>
                    <a:pt x="33251" y="19022"/>
                    <a:pt x="31008" y="20842"/>
                  </a:cubicBezTo>
                  <a:cubicBezTo>
                    <a:pt x="28765" y="22662"/>
                    <a:pt x="27042" y="25100"/>
                    <a:pt x="25352" y="28058"/>
                  </a:cubicBezTo>
                  <a:cubicBezTo>
                    <a:pt x="23662" y="31016"/>
                    <a:pt x="22265" y="35241"/>
                    <a:pt x="20867" y="38589"/>
                  </a:cubicBezTo>
                  <a:cubicBezTo>
                    <a:pt x="19469" y="41937"/>
                    <a:pt x="17909" y="44959"/>
                    <a:pt x="16966" y="48144"/>
                  </a:cubicBezTo>
                  <a:cubicBezTo>
                    <a:pt x="16023" y="51329"/>
                    <a:pt x="15926" y="54677"/>
                    <a:pt x="15211" y="57700"/>
                  </a:cubicBezTo>
                  <a:cubicBezTo>
                    <a:pt x="14496" y="60723"/>
                    <a:pt x="13651" y="63453"/>
                    <a:pt x="12676" y="66281"/>
                  </a:cubicBezTo>
                  <a:cubicBezTo>
                    <a:pt x="11701" y="69109"/>
                    <a:pt x="11474" y="69693"/>
                    <a:pt x="9361" y="74666"/>
                  </a:cubicBezTo>
                  <a:cubicBezTo>
                    <a:pt x="7248" y="79639"/>
                    <a:pt x="1560" y="92543"/>
                    <a:pt x="0" y="9611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46" name="Google Shape;546;p18"/>
            <p:cNvSpPr/>
            <p:nvPr/>
          </p:nvSpPr>
          <p:spPr>
            <a:xfrm>
              <a:off x="4105050" y="4363450"/>
              <a:ext cx="131625" cy="477775"/>
            </a:xfrm>
            <a:custGeom>
              <a:rect b="b" l="l" r="r" t="t"/>
              <a:pathLst>
                <a:path extrusionOk="0" h="19111" w="5265">
                  <a:moveTo>
                    <a:pt x="5265" y="0"/>
                  </a:moveTo>
                  <a:cubicBezTo>
                    <a:pt x="-870" y="2454"/>
                    <a:pt x="2955" y="13201"/>
                    <a:pt x="0" y="19111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47" name="Google Shape;547;p18"/>
            <p:cNvSpPr/>
            <p:nvPr/>
          </p:nvSpPr>
          <p:spPr>
            <a:xfrm>
              <a:off x="4270800" y="4353700"/>
              <a:ext cx="21150" cy="209625"/>
            </a:xfrm>
            <a:custGeom>
              <a:rect b="b" l="l" r="r" t="t"/>
              <a:pathLst>
                <a:path extrusionOk="0" h="8385" w="846">
                  <a:moveTo>
                    <a:pt x="781" y="0"/>
                  </a:moveTo>
                  <a:cubicBezTo>
                    <a:pt x="781" y="2807"/>
                    <a:pt x="1043" y="5779"/>
                    <a:pt x="0" y="838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48" name="Google Shape;548;p18"/>
            <p:cNvSpPr/>
            <p:nvPr/>
          </p:nvSpPr>
          <p:spPr>
            <a:xfrm>
              <a:off x="4334200" y="4329324"/>
              <a:ext cx="24375" cy="97500"/>
            </a:xfrm>
            <a:custGeom>
              <a:rect b="b" l="l" r="r" t="t"/>
              <a:pathLst>
                <a:path extrusionOk="0" h="3900" w="975">
                  <a:moveTo>
                    <a:pt x="0" y="0"/>
                  </a:moveTo>
                  <a:cubicBezTo>
                    <a:pt x="263" y="1314"/>
                    <a:pt x="477" y="2656"/>
                    <a:pt x="975" y="390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49" name="Google Shape;549;p18"/>
            <p:cNvSpPr/>
            <p:nvPr/>
          </p:nvSpPr>
          <p:spPr>
            <a:xfrm>
              <a:off x="4382949" y="4295199"/>
              <a:ext cx="97500" cy="170625"/>
            </a:xfrm>
            <a:custGeom>
              <a:rect b="b" l="l" r="r" t="t"/>
              <a:pathLst>
                <a:path extrusionOk="0" h="6825" w="3900">
                  <a:moveTo>
                    <a:pt x="0" y="0"/>
                  </a:moveTo>
                  <a:cubicBezTo>
                    <a:pt x="973" y="2433"/>
                    <a:pt x="2328" y="4729"/>
                    <a:pt x="3900" y="682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50" name="Google Shape;550;p18"/>
            <p:cNvSpPr/>
            <p:nvPr/>
          </p:nvSpPr>
          <p:spPr>
            <a:xfrm>
              <a:off x="4841225" y="4173299"/>
              <a:ext cx="292525" cy="526550"/>
            </a:xfrm>
            <a:custGeom>
              <a:rect b="b" l="l" r="r" t="t"/>
              <a:pathLst>
                <a:path extrusionOk="0" h="21062" w="11701">
                  <a:moveTo>
                    <a:pt x="0" y="0"/>
                  </a:moveTo>
                  <a:cubicBezTo>
                    <a:pt x="2211" y="3684"/>
                    <a:pt x="1076" y="8569"/>
                    <a:pt x="2340" y="12676"/>
                  </a:cubicBezTo>
                  <a:cubicBezTo>
                    <a:pt x="3572" y="16680"/>
                    <a:pt x="7954" y="19188"/>
                    <a:pt x="11701" y="21062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51" name="Google Shape;551;p18"/>
            <p:cNvSpPr/>
            <p:nvPr/>
          </p:nvSpPr>
          <p:spPr>
            <a:xfrm>
              <a:off x="4768101" y="4207426"/>
              <a:ext cx="63375" cy="199900"/>
            </a:xfrm>
            <a:custGeom>
              <a:rect b="b" l="l" r="r" t="t"/>
              <a:pathLst>
                <a:path extrusionOk="0" h="7996" w="2535">
                  <a:moveTo>
                    <a:pt x="0" y="0"/>
                  </a:moveTo>
                  <a:cubicBezTo>
                    <a:pt x="0" y="2796"/>
                    <a:pt x="558" y="6019"/>
                    <a:pt x="2535" y="7996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52" name="Google Shape;552;p18"/>
            <p:cNvSpPr/>
            <p:nvPr/>
          </p:nvSpPr>
          <p:spPr>
            <a:xfrm>
              <a:off x="4704725" y="4222050"/>
              <a:ext cx="14625" cy="39000"/>
            </a:xfrm>
            <a:custGeom>
              <a:rect b="b" l="l" r="r" t="t"/>
              <a:pathLst>
                <a:path extrusionOk="0" h="1560" w="585">
                  <a:moveTo>
                    <a:pt x="0" y="0"/>
                  </a:moveTo>
                  <a:cubicBezTo>
                    <a:pt x="135" y="539"/>
                    <a:pt x="337" y="1063"/>
                    <a:pt x="585" y="156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53" name="Google Shape;553;p18"/>
            <p:cNvSpPr/>
            <p:nvPr/>
          </p:nvSpPr>
          <p:spPr>
            <a:xfrm>
              <a:off x="4670600" y="4217175"/>
              <a:ext cx="38850" cy="287650"/>
            </a:xfrm>
            <a:custGeom>
              <a:rect b="b" l="l" r="r" t="t"/>
              <a:pathLst>
                <a:path extrusionOk="0" h="11506" w="1554">
                  <a:moveTo>
                    <a:pt x="0" y="0"/>
                  </a:moveTo>
                  <a:cubicBezTo>
                    <a:pt x="0" y="3849"/>
                    <a:pt x="2696" y="8063"/>
                    <a:pt x="975" y="11506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554" name="Google Shape;554;p18"/>
          <p:cNvGrpSpPr/>
          <p:nvPr/>
        </p:nvGrpSpPr>
        <p:grpSpPr>
          <a:xfrm>
            <a:off x="970339" y="2247496"/>
            <a:ext cx="580082" cy="818186"/>
            <a:chOff x="2681850" y="749988"/>
            <a:chExt cx="2993200" cy="4223984"/>
          </a:xfrm>
        </p:grpSpPr>
        <p:sp>
          <p:nvSpPr>
            <p:cNvPr id="555" name="Google Shape;555;p18"/>
            <p:cNvSpPr/>
            <p:nvPr/>
          </p:nvSpPr>
          <p:spPr>
            <a:xfrm>
              <a:off x="2681850" y="989425"/>
              <a:ext cx="2993200" cy="3984547"/>
            </a:xfrm>
            <a:custGeom>
              <a:rect b="b" l="l" r="r" t="t"/>
              <a:pathLst>
                <a:path extrusionOk="0" h="194463" w="146081">
                  <a:moveTo>
                    <a:pt x="83060" y="0"/>
                  </a:moveTo>
                  <a:cubicBezTo>
                    <a:pt x="82833" y="1430"/>
                    <a:pt x="81988" y="6696"/>
                    <a:pt x="81695" y="8581"/>
                  </a:cubicBezTo>
                  <a:cubicBezTo>
                    <a:pt x="81403" y="10466"/>
                    <a:pt x="80980" y="10726"/>
                    <a:pt x="81305" y="11311"/>
                  </a:cubicBezTo>
                  <a:cubicBezTo>
                    <a:pt x="81630" y="11896"/>
                    <a:pt x="83288" y="11636"/>
                    <a:pt x="83645" y="12091"/>
                  </a:cubicBezTo>
                  <a:cubicBezTo>
                    <a:pt x="84003" y="12546"/>
                    <a:pt x="83905" y="13749"/>
                    <a:pt x="83450" y="14041"/>
                  </a:cubicBezTo>
                  <a:cubicBezTo>
                    <a:pt x="82995" y="14334"/>
                    <a:pt x="81435" y="11993"/>
                    <a:pt x="80915" y="13846"/>
                  </a:cubicBezTo>
                  <a:cubicBezTo>
                    <a:pt x="80395" y="15699"/>
                    <a:pt x="80394" y="22297"/>
                    <a:pt x="80329" y="25157"/>
                  </a:cubicBezTo>
                  <a:cubicBezTo>
                    <a:pt x="80264" y="28017"/>
                    <a:pt x="80070" y="30033"/>
                    <a:pt x="80525" y="31008"/>
                  </a:cubicBezTo>
                  <a:cubicBezTo>
                    <a:pt x="80980" y="31983"/>
                    <a:pt x="82605" y="30521"/>
                    <a:pt x="83060" y="31008"/>
                  </a:cubicBezTo>
                  <a:cubicBezTo>
                    <a:pt x="83515" y="31496"/>
                    <a:pt x="83710" y="33413"/>
                    <a:pt x="83255" y="33933"/>
                  </a:cubicBezTo>
                  <a:cubicBezTo>
                    <a:pt x="82800" y="34453"/>
                    <a:pt x="80719" y="32601"/>
                    <a:pt x="80329" y="34128"/>
                  </a:cubicBezTo>
                  <a:cubicBezTo>
                    <a:pt x="79939" y="35656"/>
                    <a:pt x="80720" y="40335"/>
                    <a:pt x="80915" y="43098"/>
                  </a:cubicBezTo>
                  <a:cubicBezTo>
                    <a:pt x="81110" y="45861"/>
                    <a:pt x="80980" y="49436"/>
                    <a:pt x="81500" y="50704"/>
                  </a:cubicBezTo>
                  <a:cubicBezTo>
                    <a:pt x="82020" y="51972"/>
                    <a:pt x="83483" y="50314"/>
                    <a:pt x="84035" y="50704"/>
                  </a:cubicBezTo>
                  <a:cubicBezTo>
                    <a:pt x="84588" y="51094"/>
                    <a:pt x="85108" y="52557"/>
                    <a:pt x="84815" y="53044"/>
                  </a:cubicBezTo>
                  <a:cubicBezTo>
                    <a:pt x="84523" y="53532"/>
                    <a:pt x="82410" y="51809"/>
                    <a:pt x="82280" y="53629"/>
                  </a:cubicBezTo>
                  <a:cubicBezTo>
                    <a:pt x="82150" y="55449"/>
                    <a:pt x="83483" y="61722"/>
                    <a:pt x="84035" y="63965"/>
                  </a:cubicBezTo>
                  <a:cubicBezTo>
                    <a:pt x="84588" y="66208"/>
                    <a:pt x="84945" y="66565"/>
                    <a:pt x="85595" y="67085"/>
                  </a:cubicBezTo>
                  <a:cubicBezTo>
                    <a:pt x="86245" y="67605"/>
                    <a:pt x="87415" y="66630"/>
                    <a:pt x="87935" y="67085"/>
                  </a:cubicBezTo>
                  <a:cubicBezTo>
                    <a:pt x="88455" y="67540"/>
                    <a:pt x="89040" y="69328"/>
                    <a:pt x="88715" y="69815"/>
                  </a:cubicBezTo>
                  <a:cubicBezTo>
                    <a:pt x="88390" y="70303"/>
                    <a:pt x="85790" y="68417"/>
                    <a:pt x="85985" y="70010"/>
                  </a:cubicBezTo>
                  <a:cubicBezTo>
                    <a:pt x="86180" y="71603"/>
                    <a:pt x="88162" y="77843"/>
                    <a:pt x="89885" y="79371"/>
                  </a:cubicBezTo>
                  <a:cubicBezTo>
                    <a:pt x="91608" y="80899"/>
                    <a:pt x="93591" y="78624"/>
                    <a:pt x="96321" y="79176"/>
                  </a:cubicBezTo>
                  <a:cubicBezTo>
                    <a:pt x="99051" y="79729"/>
                    <a:pt x="103341" y="80833"/>
                    <a:pt x="106266" y="82686"/>
                  </a:cubicBezTo>
                  <a:cubicBezTo>
                    <a:pt x="109191" y="84539"/>
                    <a:pt x="111597" y="87237"/>
                    <a:pt x="113872" y="90292"/>
                  </a:cubicBezTo>
                  <a:cubicBezTo>
                    <a:pt x="116147" y="93347"/>
                    <a:pt x="117902" y="97118"/>
                    <a:pt x="119917" y="101018"/>
                  </a:cubicBezTo>
                  <a:cubicBezTo>
                    <a:pt x="121932" y="104918"/>
                    <a:pt x="124435" y="110021"/>
                    <a:pt x="125963" y="113694"/>
                  </a:cubicBezTo>
                  <a:cubicBezTo>
                    <a:pt x="127491" y="117367"/>
                    <a:pt x="126938" y="124224"/>
                    <a:pt x="129083" y="123054"/>
                  </a:cubicBezTo>
                  <a:cubicBezTo>
                    <a:pt x="131228" y="121884"/>
                    <a:pt x="136851" y="110086"/>
                    <a:pt x="138834" y="106673"/>
                  </a:cubicBezTo>
                  <a:cubicBezTo>
                    <a:pt x="140817" y="103260"/>
                    <a:pt x="141012" y="103553"/>
                    <a:pt x="140979" y="102578"/>
                  </a:cubicBezTo>
                  <a:cubicBezTo>
                    <a:pt x="140947" y="101603"/>
                    <a:pt x="139062" y="101668"/>
                    <a:pt x="138639" y="100823"/>
                  </a:cubicBezTo>
                  <a:cubicBezTo>
                    <a:pt x="138217" y="99978"/>
                    <a:pt x="138119" y="98580"/>
                    <a:pt x="138444" y="97507"/>
                  </a:cubicBezTo>
                  <a:cubicBezTo>
                    <a:pt x="138769" y="96434"/>
                    <a:pt x="139517" y="94712"/>
                    <a:pt x="140589" y="94387"/>
                  </a:cubicBezTo>
                  <a:cubicBezTo>
                    <a:pt x="141662" y="94062"/>
                    <a:pt x="143969" y="94452"/>
                    <a:pt x="144879" y="95557"/>
                  </a:cubicBezTo>
                  <a:cubicBezTo>
                    <a:pt x="145789" y="96662"/>
                    <a:pt x="146114" y="99360"/>
                    <a:pt x="146049" y="101018"/>
                  </a:cubicBezTo>
                  <a:cubicBezTo>
                    <a:pt x="145984" y="102676"/>
                    <a:pt x="145952" y="102610"/>
                    <a:pt x="144489" y="105503"/>
                  </a:cubicBezTo>
                  <a:cubicBezTo>
                    <a:pt x="143027" y="108396"/>
                    <a:pt x="139484" y="114539"/>
                    <a:pt x="137274" y="118374"/>
                  </a:cubicBezTo>
                  <a:cubicBezTo>
                    <a:pt x="135064" y="122209"/>
                    <a:pt x="132106" y="126305"/>
                    <a:pt x="131228" y="128515"/>
                  </a:cubicBezTo>
                  <a:cubicBezTo>
                    <a:pt x="130350" y="130725"/>
                    <a:pt x="131391" y="129067"/>
                    <a:pt x="132008" y="131635"/>
                  </a:cubicBezTo>
                  <a:cubicBezTo>
                    <a:pt x="132626" y="134203"/>
                    <a:pt x="134543" y="139631"/>
                    <a:pt x="134933" y="143921"/>
                  </a:cubicBezTo>
                  <a:cubicBezTo>
                    <a:pt x="135323" y="148211"/>
                    <a:pt x="134738" y="153899"/>
                    <a:pt x="134348" y="157377"/>
                  </a:cubicBezTo>
                  <a:cubicBezTo>
                    <a:pt x="133958" y="160855"/>
                    <a:pt x="133178" y="162967"/>
                    <a:pt x="132593" y="164787"/>
                  </a:cubicBezTo>
                  <a:cubicBezTo>
                    <a:pt x="132008" y="166607"/>
                    <a:pt x="130806" y="167095"/>
                    <a:pt x="130838" y="168298"/>
                  </a:cubicBezTo>
                  <a:cubicBezTo>
                    <a:pt x="130871" y="169501"/>
                    <a:pt x="132431" y="170216"/>
                    <a:pt x="132788" y="172003"/>
                  </a:cubicBezTo>
                  <a:cubicBezTo>
                    <a:pt x="133146" y="173791"/>
                    <a:pt x="133406" y="176813"/>
                    <a:pt x="132983" y="179023"/>
                  </a:cubicBezTo>
                  <a:cubicBezTo>
                    <a:pt x="132561" y="181233"/>
                    <a:pt x="131196" y="184484"/>
                    <a:pt x="130253" y="185264"/>
                  </a:cubicBezTo>
                  <a:cubicBezTo>
                    <a:pt x="129311" y="186044"/>
                    <a:pt x="127913" y="184744"/>
                    <a:pt x="127328" y="183704"/>
                  </a:cubicBezTo>
                  <a:cubicBezTo>
                    <a:pt x="126743" y="182664"/>
                    <a:pt x="127003" y="180323"/>
                    <a:pt x="126743" y="179023"/>
                  </a:cubicBezTo>
                  <a:cubicBezTo>
                    <a:pt x="126483" y="177723"/>
                    <a:pt x="126581" y="175903"/>
                    <a:pt x="125768" y="175903"/>
                  </a:cubicBezTo>
                  <a:cubicBezTo>
                    <a:pt x="124956" y="175903"/>
                    <a:pt x="123591" y="178210"/>
                    <a:pt x="121868" y="179023"/>
                  </a:cubicBezTo>
                  <a:cubicBezTo>
                    <a:pt x="120145" y="179836"/>
                    <a:pt x="117415" y="180519"/>
                    <a:pt x="115432" y="180779"/>
                  </a:cubicBezTo>
                  <a:cubicBezTo>
                    <a:pt x="113449" y="181039"/>
                    <a:pt x="111337" y="179738"/>
                    <a:pt x="109972" y="180583"/>
                  </a:cubicBezTo>
                  <a:cubicBezTo>
                    <a:pt x="108607" y="181428"/>
                    <a:pt x="108119" y="183996"/>
                    <a:pt x="107241" y="185849"/>
                  </a:cubicBezTo>
                  <a:cubicBezTo>
                    <a:pt x="106363" y="187702"/>
                    <a:pt x="106039" y="190269"/>
                    <a:pt x="104706" y="191699"/>
                  </a:cubicBezTo>
                  <a:cubicBezTo>
                    <a:pt x="103374" y="193129"/>
                    <a:pt x="100319" y="194560"/>
                    <a:pt x="99246" y="194430"/>
                  </a:cubicBezTo>
                  <a:cubicBezTo>
                    <a:pt x="98174" y="194300"/>
                    <a:pt x="98109" y="192772"/>
                    <a:pt x="98271" y="190919"/>
                  </a:cubicBezTo>
                  <a:cubicBezTo>
                    <a:pt x="98434" y="189066"/>
                    <a:pt x="100059" y="185914"/>
                    <a:pt x="100221" y="183314"/>
                  </a:cubicBezTo>
                  <a:cubicBezTo>
                    <a:pt x="100384" y="180714"/>
                    <a:pt x="99896" y="178438"/>
                    <a:pt x="99246" y="175318"/>
                  </a:cubicBezTo>
                  <a:cubicBezTo>
                    <a:pt x="98596" y="172198"/>
                    <a:pt x="97134" y="167972"/>
                    <a:pt x="96321" y="164592"/>
                  </a:cubicBezTo>
                  <a:cubicBezTo>
                    <a:pt x="95509" y="161212"/>
                    <a:pt x="95086" y="157800"/>
                    <a:pt x="94371" y="155037"/>
                  </a:cubicBezTo>
                  <a:cubicBezTo>
                    <a:pt x="93656" y="152274"/>
                    <a:pt x="92648" y="149836"/>
                    <a:pt x="92030" y="148016"/>
                  </a:cubicBezTo>
                  <a:cubicBezTo>
                    <a:pt x="91412" y="146196"/>
                    <a:pt x="91445" y="144994"/>
                    <a:pt x="90665" y="144116"/>
                  </a:cubicBezTo>
                  <a:cubicBezTo>
                    <a:pt x="89885" y="143239"/>
                    <a:pt x="89170" y="143596"/>
                    <a:pt x="87350" y="142751"/>
                  </a:cubicBezTo>
                  <a:cubicBezTo>
                    <a:pt x="85530" y="141906"/>
                    <a:pt x="82182" y="140280"/>
                    <a:pt x="79744" y="139045"/>
                  </a:cubicBezTo>
                  <a:cubicBezTo>
                    <a:pt x="77306" y="137810"/>
                    <a:pt x="75129" y="136705"/>
                    <a:pt x="72724" y="135340"/>
                  </a:cubicBezTo>
                  <a:cubicBezTo>
                    <a:pt x="70319" y="133975"/>
                    <a:pt x="67328" y="132155"/>
                    <a:pt x="65313" y="130855"/>
                  </a:cubicBezTo>
                  <a:cubicBezTo>
                    <a:pt x="63298" y="129555"/>
                    <a:pt x="61803" y="128678"/>
                    <a:pt x="60633" y="127540"/>
                  </a:cubicBezTo>
                  <a:cubicBezTo>
                    <a:pt x="59463" y="126402"/>
                    <a:pt x="58521" y="125199"/>
                    <a:pt x="58293" y="124029"/>
                  </a:cubicBezTo>
                  <a:cubicBezTo>
                    <a:pt x="58066" y="122859"/>
                    <a:pt x="58553" y="121494"/>
                    <a:pt x="59268" y="120519"/>
                  </a:cubicBezTo>
                  <a:cubicBezTo>
                    <a:pt x="59983" y="119544"/>
                    <a:pt x="61608" y="118244"/>
                    <a:pt x="62583" y="118179"/>
                  </a:cubicBezTo>
                  <a:cubicBezTo>
                    <a:pt x="63558" y="118114"/>
                    <a:pt x="64598" y="119154"/>
                    <a:pt x="65118" y="120129"/>
                  </a:cubicBezTo>
                  <a:cubicBezTo>
                    <a:pt x="65638" y="121104"/>
                    <a:pt x="65280" y="123087"/>
                    <a:pt x="65703" y="124029"/>
                  </a:cubicBezTo>
                  <a:cubicBezTo>
                    <a:pt x="66126" y="124972"/>
                    <a:pt x="67622" y="125199"/>
                    <a:pt x="67654" y="125784"/>
                  </a:cubicBezTo>
                  <a:cubicBezTo>
                    <a:pt x="67687" y="126369"/>
                    <a:pt x="64988" y="126760"/>
                    <a:pt x="65898" y="127540"/>
                  </a:cubicBezTo>
                  <a:cubicBezTo>
                    <a:pt x="66808" y="128320"/>
                    <a:pt x="70481" y="129068"/>
                    <a:pt x="73114" y="130465"/>
                  </a:cubicBezTo>
                  <a:cubicBezTo>
                    <a:pt x="75747" y="131863"/>
                    <a:pt x="79127" y="134560"/>
                    <a:pt x="81695" y="135925"/>
                  </a:cubicBezTo>
                  <a:cubicBezTo>
                    <a:pt x="84263" y="137290"/>
                    <a:pt x="88065" y="139370"/>
                    <a:pt x="88520" y="138655"/>
                  </a:cubicBezTo>
                  <a:cubicBezTo>
                    <a:pt x="88975" y="137940"/>
                    <a:pt x="86018" y="134398"/>
                    <a:pt x="84425" y="131635"/>
                  </a:cubicBezTo>
                  <a:cubicBezTo>
                    <a:pt x="82832" y="128872"/>
                    <a:pt x="80622" y="125167"/>
                    <a:pt x="78964" y="122079"/>
                  </a:cubicBezTo>
                  <a:cubicBezTo>
                    <a:pt x="77306" y="118991"/>
                    <a:pt x="75747" y="116067"/>
                    <a:pt x="74479" y="113109"/>
                  </a:cubicBezTo>
                  <a:cubicBezTo>
                    <a:pt x="73212" y="110151"/>
                    <a:pt x="71814" y="107453"/>
                    <a:pt x="71359" y="104333"/>
                  </a:cubicBezTo>
                  <a:cubicBezTo>
                    <a:pt x="70904" y="101213"/>
                    <a:pt x="72237" y="96597"/>
                    <a:pt x="71749" y="94387"/>
                  </a:cubicBezTo>
                  <a:cubicBezTo>
                    <a:pt x="71262" y="92177"/>
                    <a:pt x="69702" y="92470"/>
                    <a:pt x="68434" y="91072"/>
                  </a:cubicBezTo>
                  <a:cubicBezTo>
                    <a:pt x="67166" y="89675"/>
                    <a:pt x="65248" y="87205"/>
                    <a:pt x="64143" y="86002"/>
                  </a:cubicBezTo>
                  <a:cubicBezTo>
                    <a:pt x="63038" y="84799"/>
                    <a:pt x="62551" y="83954"/>
                    <a:pt x="61803" y="83856"/>
                  </a:cubicBezTo>
                  <a:cubicBezTo>
                    <a:pt x="61056" y="83759"/>
                    <a:pt x="60341" y="85450"/>
                    <a:pt x="59658" y="85417"/>
                  </a:cubicBezTo>
                  <a:cubicBezTo>
                    <a:pt x="58976" y="85385"/>
                    <a:pt x="57708" y="84279"/>
                    <a:pt x="57708" y="83661"/>
                  </a:cubicBezTo>
                  <a:cubicBezTo>
                    <a:pt x="57708" y="83043"/>
                    <a:pt x="59983" y="82589"/>
                    <a:pt x="59658" y="81711"/>
                  </a:cubicBezTo>
                  <a:cubicBezTo>
                    <a:pt x="59333" y="80834"/>
                    <a:pt x="57188" y="79599"/>
                    <a:pt x="55758" y="78396"/>
                  </a:cubicBezTo>
                  <a:cubicBezTo>
                    <a:pt x="54328" y="77194"/>
                    <a:pt x="52507" y="75699"/>
                    <a:pt x="51077" y="74496"/>
                  </a:cubicBezTo>
                  <a:cubicBezTo>
                    <a:pt x="49647" y="73294"/>
                    <a:pt x="48217" y="71409"/>
                    <a:pt x="47177" y="71181"/>
                  </a:cubicBezTo>
                  <a:cubicBezTo>
                    <a:pt x="46137" y="70954"/>
                    <a:pt x="45617" y="73099"/>
                    <a:pt x="44837" y="73131"/>
                  </a:cubicBezTo>
                  <a:cubicBezTo>
                    <a:pt x="44057" y="73164"/>
                    <a:pt x="42530" y="71994"/>
                    <a:pt x="42497" y="71376"/>
                  </a:cubicBezTo>
                  <a:cubicBezTo>
                    <a:pt x="42465" y="70758"/>
                    <a:pt x="44902" y="70173"/>
                    <a:pt x="44642" y="69425"/>
                  </a:cubicBezTo>
                  <a:cubicBezTo>
                    <a:pt x="44382" y="68677"/>
                    <a:pt x="42302" y="67898"/>
                    <a:pt x="40937" y="66890"/>
                  </a:cubicBezTo>
                  <a:cubicBezTo>
                    <a:pt x="39572" y="65883"/>
                    <a:pt x="38174" y="64420"/>
                    <a:pt x="36451" y="63380"/>
                  </a:cubicBezTo>
                  <a:cubicBezTo>
                    <a:pt x="34728" y="62340"/>
                    <a:pt x="31934" y="61300"/>
                    <a:pt x="30601" y="60650"/>
                  </a:cubicBezTo>
                  <a:cubicBezTo>
                    <a:pt x="29269" y="60000"/>
                    <a:pt x="29106" y="59220"/>
                    <a:pt x="28456" y="59480"/>
                  </a:cubicBezTo>
                  <a:cubicBezTo>
                    <a:pt x="27806" y="59740"/>
                    <a:pt x="27416" y="61918"/>
                    <a:pt x="26701" y="62210"/>
                  </a:cubicBezTo>
                  <a:cubicBezTo>
                    <a:pt x="25986" y="62503"/>
                    <a:pt x="24328" y="61918"/>
                    <a:pt x="24165" y="61235"/>
                  </a:cubicBezTo>
                  <a:cubicBezTo>
                    <a:pt x="24003" y="60553"/>
                    <a:pt x="26474" y="59058"/>
                    <a:pt x="25726" y="58115"/>
                  </a:cubicBezTo>
                  <a:cubicBezTo>
                    <a:pt x="24979" y="57172"/>
                    <a:pt x="21760" y="56489"/>
                    <a:pt x="19680" y="55579"/>
                  </a:cubicBezTo>
                  <a:cubicBezTo>
                    <a:pt x="17600" y="54669"/>
                    <a:pt x="14708" y="53239"/>
                    <a:pt x="13245" y="52654"/>
                  </a:cubicBezTo>
                  <a:cubicBezTo>
                    <a:pt x="11782" y="52069"/>
                    <a:pt x="11457" y="51777"/>
                    <a:pt x="10904" y="52069"/>
                  </a:cubicBezTo>
                  <a:cubicBezTo>
                    <a:pt x="10351" y="52362"/>
                    <a:pt x="10482" y="54182"/>
                    <a:pt x="9929" y="54409"/>
                  </a:cubicBezTo>
                  <a:cubicBezTo>
                    <a:pt x="9377" y="54637"/>
                    <a:pt x="7687" y="54019"/>
                    <a:pt x="7589" y="53434"/>
                  </a:cubicBezTo>
                  <a:cubicBezTo>
                    <a:pt x="7492" y="52849"/>
                    <a:pt x="9734" y="51582"/>
                    <a:pt x="9344" y="50899"/>
                  </a:cubicBezTo>
                  <a:cubicBezTo>
                    <a:pt x="8954" y="50217"/>
                    <a:pt x="6777" y="49892"/>
                    <a:pt x="5249" y="49339"/>
                  </a:cubicBezTo>
                  <a:cubicBezTo>
                    <a:pt x="3722" y="48787"/>
                    <a:pt x="-178" y="47682"/>
                    <a:pt x="179" y="47584"/>
                  </a:cubicBezTo>
                  <a:cubicBezTo>
                    <a:pt x="537" y="47487"/>
                    <a:pt x="5704" y="48429"/>
                    <a:pt x="7394" y="48754"/>
                  </a:cubicBezTo>
                  <a:cubicBezTo>
                    <a:pt x="9084" y="49079"/>
                    <a:pt x="9637" y="49892"/>
                    <a:pt x="10319" y="49534"/>
                  </a:cubicBezTo>
                  <a:cubicBezTo>
                    <a:pt x="11002" y="49177"/>
                    <a:pt x="10969" y="46934"/>
                    <a:pt x="11489" y="46609"/>
                  </a:cubicBezTo>
                  <a:cubicBezTo>
                    <a:pt x="12009" y="46284"/>
                    <a:pt x="13342" y="46967"/>
                    <a:pt x="13440" y="47584"/>
                  </a:cubicBezTo>
                  <a:cubicBezTo>
                    <a:pt x="13538" y="48202"/>
                    <a:pt x="11588" y="49664"/>
                    <a:pt x="12075" y="50314"/>
                  </a:cubicBezTo>
                  <a:cubicBezTo>
                    <a:pt x="12563" y="50964"/>
                    <a:pt x="14708" y="50964"/>
                    <a:pt x="16365" y="51484"/>
                  </a:cubicBezTo>
                  <a:cubicBezTo>
                    <a:pt x="18023" y="52004"/>
                    <a:pt x="20232" y="52752"/>
                    <a:pt x="22020" y="53434"/>
                  </a:cubicBezTo>
                  <a:cubicBezTo>
                    <a:pt x="23808" y="54117"/>
                    <a:pt x="26018" y="55742"/>
                    <a:pt x="27091" y="55579"/>
                  </a:cubicBezTo>
                  <a:cubicBezTo>
                    <a:pt x="28164" y="55417"/>
                    <a:pt x="27806" y="52784"/>
                    <a:pt x="28456" y="52459"/>
                  </a:cubicBezTo>
                  <a:cubicBezTo>
                    <a:pt x="29106" y="52134"/>
                    <a:pt x="30764" y="52947"/>
                    <a:pt x="30991" y="53629"/>
                  </a:cubicBezTo>
                  <a:cubicBezTo>
                    <a:pt x="31219" y="54312"/>
                    <a:pt x="29529" y="55806"/>
                    <a:pt x="29821" y="56554"/>
                  </a:cubicBezTo>
                  <a:cubicBezTo>
                    <a:pt x="30114" y="57302"/>
                    <a:pt x="31349" y="57465"/>
                    <a:pt x="32746" y="58115"/>
                  </a:cubicBezTo>
                  <a:cubicBezTo>
                    <a:pt x="34144" y="58765"/>
                    <a:pt x="36386" y="59448"/>
                    <a:pt x="38206" y="60455"/>
                  </a:cubicBezTo>
                  <a:cubicBezTo>
                    <a:pt x="40026" y="61463"/>
                    <a:pt x="42107" y="63153"/>
                    <a:pt x="43667" y="64160"/>
                  </a:cubicBezTo>
                  <a:cubicBezTo>
                    <a:pt x="45227" y="65168"/>
                    <a:pt x="46690" y="66435"/>
                    <a:pt x="47567" y="66500"/>
                  </a:cubicBezTo>
                  <a:cubicBezTo>
                    <a:pt x="48445" y="66565"/>
                    <a:pt x="48347" y="64550"/>
                    <a:pt x="48932" y="64550"/>
                  </a:cubicBezTo>
                  <a:cubicBezTo>
                    <a:pt x="49517" y="64550"/>
                    <a:pt x="51077" y="65883"/>
                    <a:pt x="51077" y="66500"/>
                  </a:cubicBezTo>
                  <a:cubicBezTo>
                    <a:pt x="51077" y="67118"/>
                    <a:pt x="48444" y="67475"/>
                    <a:pt x="48932" y="68255"/>
                  </a:cubicBezTo>
                  <a:cubicBezTo>
                    <a:pt x="49420" y="69035"/>
                    <a:pt x="52443" y="70076"/>
                    <a:pt x="54003" y="71181"/>
                  </a:cubicBezTo>
                  <a:cubicBezTo>
                    <a:pt x="55563" y="72286"/>
                    <a:pt x="56766" y="73716"/>
                    <a:pt x="58293" y="74886"/>
                  </a:cubicBezTo>
                  <a:cubicBezTo>
                    <a:pt x="59821" y="76056"/>
                    <a:pt x="61966" y="77844"/>
                    <a:pt x="63168" y="78201"/>
                  </a:cubicBezTo>
                  <a:cubicBezTo>
                    <a:pt x="64371" y="78559"/>
                    <a:pt x="64760" y="76869"/>
                    <a:pt x="65508" y="77031"/>
                  </a:cubicBezTo>
                  <a:cubicBezTo>
                    <a:pt x="66256" y="77194"/>
                    <a:pt x="67687" y="78591"/>
                    <a:pt x="67654" y="79176"/>
                  </a:cubicBezTo>
                  <a:cubicBezTo>
                    <a:pt x="67622" y="79761"/>
                    <a:pt x="64923" y="79631"/>
                    <a:pt x="65313" y="80541"/>
                  </a:cubicBezTo>
                  <a:cubicBezTo>
                    <a:pt x="65703" y="81451"/>
                    <a:pt x="68596" y="83173"/>
                    <a:pt x="69994" y="84636"/>
                  </a:cubicBezTo>
                  <a:cubicBezTo>
                    <a:pt x="71392" y="86099"/>
                    <a:pt x="72724" y="89089"/>
                    <a:pt x="73699" y="89317"/>
                  </a:cubicBezTo>
                  <a:cubicBezTo>
                    <a:pt x="74674" y="89545"/>
                    <a:pt x="74869" y="87075"/>
                    <a:pt x="75844" y="86002"/>
                  </a:cubicBezTo>
                  <a:cubicBezTo>
                    <a:pt x="76819" y="84929"/>
                    <a:pt x="78411" y="83629"/>
                    <a:pt x="79549" y="82881"/>
                  </a:cubicBezTo>
                  <a:cubicBezTo>
                    <a:pt x="80687" y="82133"/>
                    <a:pt x="82150" y="81744"/>
                    <a:pt x="82670" y="81516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56" name="Google Shape;556;p18"/>
            <p:cNvSpPr/>
            <p:nvPr/>
          </p:nvSpPr>
          <p:spPr>
            <a:xfrm>
              <a:off x="4112012" y="989425"/>
              <a:ext cx="257313" cy="1683049"/>
            </a:xfrm>
            <a:custGeom>
              <a:rect b="b" l="l" r="r" t="t"/>
              <a:pathLst>
                <a:path extrusionOk="0" h="82140" w="12558">
                  <a:moveTo>
                    <a:pt x="10527" y="81711"/>
                  </a:moveTo>
                  <a:cubicBezTo>
                    <a:pt x="10852" y="81614"/>
                    <a:pt x="12802" y="83011"/>
                    <a:pt x="12477" y="81126"/>
                  </a:cubicBezTo>
                  <a:cubicBezTo>
                    <a:pt x="12152" y="79241"/>
                    <a:pt x="9747" y="72188"/>
                    <a:pt x="8577" y="70400"/>
                  </a:cubicBezTo>
                  <a:cubicBezTo>
                    <a:pt x="7407" y="68612"/>
                    <a:pt x="6041" y="70855"/>
                    <a:pt x="5456" y="70400"/>
                  </a:cubicBezTo>
                  <a:cubicBezTo>
                    <a:pt x="4871" y="69945"/>
                    <a:pt x="4676" y="68158"/>
                    <a:pt x="5066" y="67670"/>
                  </a:cubicBezTo>
                  <a:cubicBezTo>
                    <a:pt x="5456" y="67183"/>
                    <a:pt x="7634" y="68450"/>
                    <a:pt x="7796" y="67475"/>
                  </a:cubicBezTo>
                  <a:cubicBezTo>
                    <a:pt x="7959" y="66500"/>
                    <a:pt x="6464" y="63640"/>
                    <a:pt x="6041" y="61820"/>
                  </a:cubicBezTo>
                  <a:cubicBezTo>
                    <a:pt x="5619" y="60000"/>
                    <a:pt x="5456" y="57854"/>
                    <a:pt x="5261" y="56554"/>
                  </a:cubicBezTo>
                  <a:cubicBezTo>
                    <a:pt x="5066" y="55254"/>
                    <a:pt x="5489" y="54344"/>
                    <a:pt x="4871" y="54019"/>
                  </a:cubicBezTo>
                  <a:cubicBezTo>
                    <a:pt x="4254" y="53694"/>
                    <a:pt x="2141" y="54897"/>
                    <a:pt x="1556" y="54604"/>
                  </a:cubicBezTo>
                  <a:cubicBezTo>
                    <a:pt x="971" y="54312"/>
                    <a:pt x="939" y="52752"/>
                    <a:pt x="1361" y="52264"/>
                  </a:cubicBezTo>
                  <a:cubicBezTo>
                    <a:pt x="1784" y="51777"/>
                    <a:pt x="3669" y="53012"/>
                    <a:pt x="4091" y="51679"/>
                  </a:cubicBezTo>
                  <a:cubicBezTo>
                    <a:pt x="4514" y="50347"/>
                    <a:pt x="3929" y="46739"/>
                    <a:pt x="3896" y="44269"/>
                  </a:cubicBezTo>
                  <a:cubicBezTo>
                    <a:pt x="3864" y="41799"/>
                    <a:pt x="3864" y="38548"/>
                    <a:pt x="3896" y="36858"/>
                  </a:cubicBezTo>
                  <a:cubicBezTo>
                    <a:pt x="3929" y="35168"/>
                    <a:pt x="4676" y="34453"/>
                    <a:pt x="4091" y="34128"/>
                  </a:cubicBezTo>
                  <a:cubicBezTo>
                    <a:pt x="3506" y="33803"/>
                    <a:pt x="971" y="35298"/>
                    <a:pt x="386" y="34908"/>
                  </a:cubicBezTo>
                  <a:cubicBezTo>
                    <a:pt x="-199" y="34518"/>
                    <a:pt x="-69" y="32373"/>
                    <a:pt x="581" y="31788"/>
                  </a:cubicBezTo>
                  <a:cubicBezTo>
                    <a:pt x="1231" y="31203"/>
                    <a:pt x="3604" y="32113"/>
                    <a:pt x="4286" y="31398"/>
                  </a:cubicBezTo>
                  <a:cubicBezTo>
                    <a:pt x="4969" y="30683"/>
                    <a:pt x="4481" y="29317"/>
                    <a:pt x="4676" y="27497"/>
                  </a:cubicBezTo>
                  <a:cubicBezTo>
                    <a:pt x="4871" y="25677"/>
                    <a:pt x="5164" y="22492"/>
                    <a:pt x="5456" y="20477"/>
                  </a:cubicBezTo>
                  <a:cubicBezTo>
                    <a:pt x="5749" y="18462"/>
                    <a:pt x="6269" y="16641"/>
                    <a:pt x="6431" y="15406"/>
                  </a:cubicBezTo>
                  <a:cubicBezTo>
                    <a:pt x="6594" y="14171"/>
                    <a:pt x="6984" y="13489"/>
                    <a:pt x="6431" y="13066"/>
                  </a:cubicBezTo>
                  <a:cubicBezTo>
                    <a:pt x="5879" y="12644"/>
                    <a:pt x="3636" y="13294"/>
                    <a:pt x="3116" y="12871"/>
                  </a:cubicBezTo>
                  <a:cubicBezTo>
                    <a:pt x="2596" y="12449"/>
                    <a:pt x="2661" y="10889"/>
                    <a:pt x="3311" y="10531"/>
                  </a:cubicBezTo>
                  <a:cubicBezTo>
                    <a:pt x="3961" y="10174"/>
                    <a:pt x="5846" y="12481"/>
                    <a:pt x="7016" y="10726"/>
                  </a:cubicBezTo>
                  <a:cubicBezTo>
                    <a:pt x="8186" y="8971"/>
                    <a:pt x="9779" y="1788"/>
                    <a:pt x="10332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57" name="Google Shape;557;p18"/>
            <p:cNvSpPr/>
            <p:nvPr/>
          </p:nvSpPr>
          <p:spPr>
            <a:xfrm rot="-1727682">
              <a:off x="4443102" y="2887277"/>
              <a:ext cx="327608" cy="391367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8"/>
            <p:cNvSpPr/>
            <p:nvPr/>
          </p:nvSpPr>
          <p:spPr>
            <a:xfrm>
              <a:off x="4579417" y="2971233"/>
              <a:ext cx="67800" cy="67800"/>
            </a:xfrm>
            <a:prstGeom prst="flowChartConnector">
              <a:avLst/>
            </a:prstGeom>
            <a:solidFill>
              <a:srgbClr val="00FFFF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8"/>
            <p:cNvSpPr/>
            <p:nvPr/>
          </p:nvSpPr>
          <p:spPr>
            <a:xfrm>
              <a:off x="4329325" y="749988"/>
              <a:ext cx="67450" cy="254350"/>
            </a:xfrm>
            <a:custGeom>
              <a:rect b="b" l="l" r="r" t="t"/>
              <a:pathLst>
                <a:path extrusionOk="0" h="10174" w="2698">
                  <a:moveTo>
                    <a:pt x="0" y="9784"/>
                  </a:moveTo>
                  <a:cubicBezTo>
                    <a:pt x="423" y="8159"/>
                    <a:pt x="2210" y="-32"/>
                    <a:pt x="2535" y="33"/>
                  </a:cubicBezTo>
                  <a:cubicBezTo>
                    <a:pt x="2860" y="98"/>
                    <a:pt x="2048" y="8484"/>
                    <a:pt x="1950" y="10174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560" name="Google Shape;56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lt1"/>
                </a:solidFill>
                <a:latin typeface="Nunito Black"/>
                <a:ea typeface="Nunito Black"/>
                <a:cs typeface="Nunito Black"/>
                <a:sym typeface="Nunito Black"/>
              </a:rPr>
              <a:t>6</a:t>
            </a:r>
            <a:endParaRPr/>
          </a:p>
        </p:txBody>
      </p:sp>
      <p:sp>
        <p:nvSpPr>
          <p:cNvPr id="561" name="Google Shape;561;p18"/>
          <p:cNvSpPr/>
          <p:nvPr/>
        </p:nvSpPr>
        <p:spPr>
          <a:xfrm>
            <a:off x="2547158" y="2511797"/>
            <a:ext cx="982765" cy="621143"/>
          </a:xfrm>
          <a:custGeom>
            <a:rect b="b" l="l" r="r" t="t"/>
            <a:pathLst>
              <a:path extrusionOk="0" h="120845" w="167208">
                <a:moveTo>
                  <a:pt x="83125" y="82566"/>
                </a:moveTo>
                <a:cubicBezTo>
                  <a:pt x="82768" y="79446"/>
                  <a:pt x="82735" y="74115"/>
                  <a:pt x="83905" y="69500"/>
                </a:cubicBezTo>
                <a:cubicBezTo>
                  <a:pt x="85075" y="64885"/>
                  <a:pt x="86993" y="61082"/>
                  <a:pt x="90146" y="54874"/>
                </a:cubicBezTo>
                <a:cubicBezTo>
                  <a:pt x="93299" y="48666"/>
                  <a:pt x="98467" y="38883"/>
                  <a:pt x="102822" y="32252"/>
                </a:cubicBezTo>
                <a:cubicBezTo>
                  <a:pt x="107177" y="25622"/>
                  <a:pt x="112735" y="19771"/>
                  <a:pt x="116278" y="15091"/>
                </a:cubicBezTo>
                <a:cubicBezTo>
                  <a:pt x="119821" y="10411"/>
                  <a:pt x="122843" y="6543"/>
                  <a:pt x="124078" y="4170"/>
                </a:cubicBezTo>
                <a:cubicBezTo>
                  <a:pt x="125313" y="1797"/>
                  <a:pt x="124338" y="1408"/>
                  <a:pt x="123688" y="855"/>
                </a:cubicBezTo>
                <a:cubicBezTo>
                  <a:pt x="123038" y="303"/>
                  <a:pt x="121901" y="-705"/>
                  <a:pt x="120178" y="855"/>
                </a:cubicBezTo>
                <a:cubicBezTo>
                  <a:pt x="118455" y="2415"/>
                  <a:pt x="117187" y="5275"/>
                  <a:pt x="113352" y="10215"/>
                </a:cubicBezTo>
                <a:cubicBezTo>
                  <a:pt x="109517" y="15155"/>
                  <a:pt x="101781" y="23867"/>
                  <a:pt x="97166" y="30497"/>
                </a:cubicBezTo>
                <a:cubicBezTo>
                  <a:pt x="92551" y="37128"/>
                  <a:pt x="89105" y="44213"/>
                  <a:pt x="85660" y="49998"/>
                </a:cubicBezTo>
                <a:cubicBezTo>
                  <a:pt x="82215" y="55783"/>
                  <a:pt x="79063" y="60789"/>
                  <a:pt x="76495" y="65209"/>
                </a:cubicBezTo>
                <a:cubicBezTo>
                  <a:pt x="73927" y="69629"/>
                  <a:pt x="72042" y="73920"/>
                  <a:pt x="70254" y="76520"/>
                </a:cubicBezTo>
                <a:cubicBezTo>
                  <a:pt x="68466" y="79120"/>
                  <a:pt x="67914" y="79380"/>
                  <a:pt x="65769" y="80810"/>
                </a:cubicBezTo>
                <a:cubicBezTo>
                  <a:pt x="63624" y="82240"/>
                  <a:pt x="59788" y="83313"/>
                  <a:pt x="57383" y="85101"/>
                </a:cubicBezTo>
                <a:cubicBezTo>
                  <a:pt x="54978" y="86889"/>
                  <a:pt x="52736" y="88903"/>
                  <a:pt x="51338" y="91536"/>
                </a:cubicBezTo>
                <a:cubicBezTo>
                  <a:pt x="49941" y="94169"/>
                  <a:pt x="50038" y="97907"/>
                  <a:pt x="48998" y="100897"/>
                </a:cubicBezTo>
                <a:cubicBezTo>
                  <a:pt x="47958" y="103887"/>
                  <a:pt x="47470" y="107560"/>
                  <a:pt x="45097" y="109478"/>
                </a:cubicBezTo>
                <a:cubicBezTo>
                  <a:pt x="42724" y="111396"/>
                  <a:pt x="38630" y="112598"/>
                  <a:pt x="34762" y="112403"/>
                </a:cubicBezTo>
                <a:cubicBezTo>
                  <a:pt x="30894" y="112208"/>
                  <a:pt x="25304" y="110680"/>
                  <a:pt x="21891" y="108307"/>
                </a:cubicBezTo>
                <a:cubicBezTo>
                  <a:pt x="18478" y="105934"/>
                  <a:pt x="16365" y="101905"/>
                  <a:pt x="14285" y="98167"/>
                </a:cubicBezTo>
                <a:cubicBezTo>
                  <a:pt x="12205" y="94429"/>
                  <a:pt x="10580" y="90171"/>
                  <a:pt x="9410" y="85881"/>
                </a:cubicBezTo>
                <a:cubicBezTo>
                  <a:pt x="8240" y="81591"/>
                  <a:pt x="7525" y="76553"/>
                  <a:pt x="7265" y="72425"/>
                </a:cubicBezTo>
                <a:cubicBezTo>
                  <a:pt x="7005" y="68297"/>
                  <a:pt x="7980" y="63747"/>
                  <a:pt x="7850" y="61114"/>
                </a:cubicBezTo>
                <a:cubicBezTo>
                  <a:pt x="7720" y="58481"/>
                  <a:pt x="7428" y="57344"/>
                  <a:pt x="6485" y="56629"/>
                </a:cubicBezTo>
                <a:cubicBezTo>
                  <a:pt x="5542" y="55914"/>
                  <a:pt x="3267" y="54711"/>
                  <a:pt x="2194" y="56824"/>
                </a:cubicBezTo>
                <a:cubicBezTo>
                  <a:pt x="1121" y="58937"/>
                  <a:pt x="147" y="63747"/>
                  <a:pt x="49" y="69305"/>
                </a:cubicBezTo>
                <a:cubicBezTo>
                  <a:pt x="-48" y="74863"/>
                  <a:pt x="114" y="83768"/>
                  <a:pt x="1609" y="90171"/>
                </a:cubicBezTo>
                <a:cubicBezTo>
                  <a:pt x="3104" y="96574"/>
                  <a:pt x="5705" y="103074"/>
                  <a:pt x="9020" y="107722"/>
                </a:cubicBezTo>
                <a:cubicBezTo>
                  <a:pt x="12335" y="112370"/>
                  <a:pt x="17373" y="115913"/>
                  <a:pt x="21501" y="118058"/>
                </a:cubicBezTo>
                <a:cubicBezTo>
                  <a:pt x="25629" y="120203"/>
                  <a:pt x="30243" y="120203"/>
                  <a:pt x="33786" y="120593"/>
                </a:cubicBezTo>
                <a:cubicBezTo>
                  <a:pt x="37329" y="120983"/>
                  <a:pt x="39929" y="120821"/>
                  <a:pt x="42757" y="120398"/>
                </a:cubicBezTo>
                <a:cubicBezTo>
                  <a:pt x="45585" y="119976"/>
                  <a:pt x="46950" y="118253"/>
                  <a:pt x="50753" y="118058"/>
                </a:cubicBezTo>
                <a:cubicBezTo>
                  <a:pt x="54556" y="117863"/>
                  <a:pt x="60536" y="119163"/>
                  <a:pt x="65574" y="119228"/>
                </a:cubicBezTo>
                <a:cubicBezTo>
                  <a:pt x="70612" y="119293"/>
                  <a:pt x="77145" y="118903"/>
                  <a:pt x="80980" y="118448"/>
                </a:cubicBezTo>
                <a:cubicBezTo>
                  <a:pt x="84815" y="117993"/>
                  <a:pt x="85530" y="116596"/>
                  <a:pt x="88585" y="116498"/>
                </a:cubicBezTo>
                <a:cubicBezTo>
                  <a:pt x="91640" y="116401"/>
                  <a:pt x="95248" y="118123"/>
                  <a:pt x="99311" y="117863"/>
                </a:cubicBezTo>
                <a:cubicBezTo>
                  <a:pt x="103374" y="117603"/>
                  <a:pt x="107697" y="116856"/>
                  <a:pt x="112962" y="114938"/>
                </a:cubicBezTo>
                <a:cubicBezTo>
                  <a:pt x="118228" y="113020"/>
                  <a:pt x="125346" y="110582"/>
                  <a:pt x="130904" y="106357"/>
                </a:cubicBezTo>
                <a:cubicBezTo>
                  <a:pt x="136462" y="102132"/>
                  <a:pt x="141727" y="95826"/>
                  <a:pt x="146310" y="89586"/>
                </a:cubicBezTo>
                <a:cubicBezTo>
                  <a:pt x="150893" y="83346"/>
                  <a:pt x="155313" y="74343"/>
                  <a:pt x="158401" y="68915"/>
                </a:cubicBezTo>
                <a:cubicBezTo>
                  <a:pt x="161489" y="63487"/>
                  <a:pt x="163374" y="59912"/>
                  <a:pt x="164836" y="57019"/>
                </a:cubicBezTo>
                <a:cubicBezTo>
                  <a:pt x="166299" y="54126"/>
                  <a:pt x="167241" y="52696"/>
                  <a:pt x="167176" y="51558"/>
                </a:cubicBezTo>
                <a:cubicBezTo>
                  <a:pt x="167111" y="50420"/>
                  <a:pt x="166006" y="48665"/>
                  <a:pt x="164446" y="50193"/>
                </a:cubicBezTo>
                <a:cubicBezTo>
                  <a:pt x="162886" y="51721"/>
                  <a:pt x="160676" y="56141"/>
                  <a:pt x="157816" y="60724"/>
                </a:cubicBezTo>
                <a:cubicBezTo>
                  <a:pt x="154956" y="65307"/>
                  <a:pt x="150893" y="72587"/>
                  <a:pt x="147285" y="77690"/>
                </a:cubicBezTo>
                <a:cubicBezTo>
                  <a:pt x="143677" y="82793"/>
                  <a:pt x="139907" y="87376"/>
                  <a:pt x="136169" y="91341"/>
                </a:cubicBezTo>
                <a:cubicBezTo>
                  <a:pt x="132431" y="95306"/>
                  <a:pt x="129246" y="98557"/>
                  <a:pt x="124858" y="101482"/>
                </a:cubicBezTo>
                <a:cubicBezTo>
                  <a:pt x="120470" y="104407"/>
                  <a:pt x="114425" y="107527"/>
                  <a:pt x="109842" y="108892"/>
                </a:cubicBezTo>
                <a:cubicBezTo>
                  <a:pt x="105259" y="110257"/>
                  <a:pt x="100546" y="109998"/>
                  <a:pt x="97361" y="109673"/>
                </a:cubicBezTo>
                <a:cubicBezTo>
                  <a:pt x="94176" y="109348"/>
                  <a:pt x="92064" y="109055"/>
                  <a:pt x="90731" y="106942"/>
                </a:cubicBezTo>
                <a:cubicBezTo>
                  <a:pt x="89399" y="104829"/>
                  <a:pt x="90146" y="100117"/>
                  <a:pt x="89366" y="96997"/>
                </a:cubicBezTo>
                <a:cubicBezTo>
                  <a:pt x="88586" y="93877"/>
                  <a:pt x="87090" y="90626"/>
                  <a:pt x="86050" y="88221"/>
                </a:cubicBezTo>
                <a:cubicBezTo>
                  <a:pt x="85010" y="85816"/>
                  <a:pt x="83483" y="85686"/>
                  <a:pt x="83125" y="82566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28575" rotWithShape="0" algn="bl" dir="5400000" dist="19050">
              <a:schemeClr val="dk1">
                <a:alpha val="50000"/>
              </a:schemeClr>
            </a:outerShdw>
          </a:effectLst>
        </p:spPr>
      </p:sp>
      <p:sp>
        <p:nvSpPr>
          <p:cNvPr id="562" name="Google Shape;562;p18"/>
          <p:cNvSpPr txBox="1"/>
          <p:nvPr/>
        </p:nvSpPr>
        <p:spPr>
          <a:xfrm>
            <a:off x="625575" y="4393188"/>
            <a:ext cx="32313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 u="sng">
                <a:solidFill>
                  <a:srgbClr val="D9D9D9"/>
                </a:solidFill>
                <a:latin typeface="Nunito Black"/>
                <a:ea typeface="Nunito Black"/>
                <a:cs typeface="Nunito Black"/>
                <a:sym typeface="Nunito Black"/>
              </a:rPr>
              <a:t>Proportion des données : 326 échantillons</a:t>
            </a:r>
            <a:endParaRPr sz="1200" u="sng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85C6"/>
        </a:solidFill>
      </p:bgPr>
    </p:bg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7" name="Google Shape;567;p19"/>
          <p:cNvGrpSpPr/>
          <p:nvPr/>
        </p:nvGrpSpPr>
        <p:grpSpPr>
          <a:xfrm rot="2886057">
            <a:off x="8042866" y="-519218"/>
            <a:ext cx="1456151" cy="1404907"/>
            <a:chOff x="7498293" y="28575"/>
            <a:chExt cx="1456195" cy="1404950"/>
          </a:xfrm>
        </p:grpSpPr>
        <p:grpSp>
          <p:nvGrpSpPr>
            <p:cNvPr id="568" name="Google Shape;568;p19"/>
            <p:cNvGrpSpPr/>
            <p:nvPr/>
          </p:nvGrpSpPr>
          <p:grpSpPr>
            <a:xfrm rot="-1807149">
              <a:off x="7590411" y="452891"/>
              <a:ext cx="1271960" cy="709388"/>
              <a:chOff x="384601" y="1610938"/>
              <a:chExt cx="3159748" cy="1762232"/>
            </a:xfrm>
          </p:grpSpPr>
          <p:grpSp>
            <p:nvGrpSpPr>
              <p:cNvPr id="569" name="Google Shape;569;p19"/>
              <p:cNvGrpSpPr/>
              <p:nvPr/>
            </p:nvGrpSpPr>
            <p:grpSpPr>
              <a:xfrm>
                <a:off x="384601" y="1610938"/>
                <a:ext cx="3159748" cy="1762232"/>
                <a:chOff x="450350" y="1480881"/>
                <a:chExt cx="3525718" cy="2525050"/>
              </a:xfrm>
            </p:grpSpPr>
            <p:sp>
              <p:nvSpPr>
                <p:cNvPr id="570" name="Google Shape;570;p19"/>
                <p:cNvSpPr/>
                <p:nvPr/>
              </p:nvSpPr>
              <p:spPr>
                <a:xfrm>
                  <a:off x="450350" y="1480881"/>
                  <a:ext cx="3012375" cy="2525050"/>
                </a:xfrm>
                <a:custGeom>
                  <a:rect b="b" l="l" r="r" t="t"/>
                  <a:pathLst>
                    <a:path extrusionOk="0" h="101002" w="120495">
                      <a:moveTo>
                        <a:pt x="21769" y="36517"/>
                      </a:moveTo>
                      <a:cubicBezTo>
                        <a:pt x="22419" y="40807"/>
                        <a:pt x="23621" y="53224"/>
                        <a:pt x="25474" y="60114"/>
                      </a:cubicBezTo>
                      <a:cubicBezTo>
                        <a:pt x="27327" y="67005"/>
                        <a:pt x="29212" y="72367"/>
                        <a:pt x="32885" y="77860"/>
                      </a:cubicBezTo>
                      <a:cubicBezTo>
                        <a:pt x="36558" y="83353"/>
                        <a:pt x="42213" y="89431"/>
                        <a:pt x="47511" y="93071"/>
                      </a:cubicBezTo>
                      <a:cubicBezTo>
                        <a:pt x="52809" y="96711"/>
                        <a:pt x="59277" y="98402"/>
                        <a:pt x="64672" y="99702"/>
                      </a:cubicBezTo>
                      <a:cubicBezTo>
                        <a:pt x="70067" y="101002"/>
                        <a:pt x="75268" y="101067"/>
                        <a:pt x="79883" y="100872"/>
                      </a:cubicBezTo>
                      <a:cubicBezTo>
                        <a:pt x="84498" y="100677"/>
                        <a:pt x="88594" y="99702"/>
                        <a:pt x="92364" y="98532"/>
                      </a:cubicBezTo>
                      <a:cubicBezTo>
                        <a:pt x="96134" y="97362"/>
                        <a:pt x="99027" y="96321"/>
                        <a:pt x="102505" y="93851"/>
                      </a:cubicBezTo>
                      <a:cubicBezTo>
                        <a:pt x="105983" y="91381"/>
                        <a:pt x="110988" y="86278"/>
                        <a:pt x="113231" y="83710"/>
                      </a:cubicBezTo>
                      <a:cubicBezTo>
                        <a:pt x="115474" y="81142"/>
                        <a:pt x="114986" y="81045"/>
                        <a:pt x="115961" y="78445"/>
                      </a:cubicBezTo>
                      <a:cubicBezTo>
                        <a:pt x="116936" y="75845"/>
                        <a:pt x="118334" y="71814"/>
                        <a:pt x="119081" y="68109"/>
                      </a:cubicBezTo>
                      <a:cubicBezTo>
                        <a:pt x="119829" y="64404"/>
                        <a:pt x="120349" y="60178"/>
                        <a:pt x="120446" y="56213"/>
                      </a:cubicBezTo>
                      <a:cubicBezTo>
                        <a:pt x="120544" y="52248"/>
                        <a:pt x="120154" y="47146"/>
                        <a:pt x="119666" y="44318"/>
                      </a:cubicBezTo>
                      <a:cubicBezTo>
                        <a:pt x="119179" y="41490"/>
                        <a:pt x="117749" y="41165"/>
                        <a:pt x="117521" y="39247"/>
                      </a:cubicBezTo>
                      <a:cubicBezTo>
                        <a:pt x="117294" y="37329"/>
                        <a:pt x="118724" y="35250"/>
                        <a:pt x="118301" y="32812"/>
                      </a:cubicBezTo>
                      <a:cubicBezTo>
                        <a:pt x="117879" y="30374"/>
                        <a:pt x="116156" y="26181"/>
                        <a:pt x="114986" y="24621"/>
                      </a:cubicBezTo>
                      <a:cubicBezTo>
                        <a:pt x="113816" y="23061"/>
                        <a:pt x="112288" y="24524"/>
                        <a:pt x="111280" y="23451"/>
                      </a:cubicBezTo>
                      <a:cubicBezTo>
                        <a:pt x="110272" y="22379"/>
                        <a:pt x="110858" y="20624"/>
                        <a:pt x="108940" y="18186"/>
                      </a:cubicBezTo>
                      <a:cubicBezTo>
                        <a:pt x="107023" y="15748"/>
                        <a:pt x="103643" y="11425"/>
                        <a:pt x="99775" y="8825"/>
                      </a:cubicBezTo>
                      <a:cubicBezTo>
                        <a:pt x="95907" y="6225"/>
                        <a:pt x="91325" y="3885"/>
                        <a:pt x="85734" y="2585"/>
                      </a:cubicBezTo>
                      <a:cubicBezTo>
                        <a:pt x="80144" y="1285"/>
                        <a:pt x="72213" y="309"/>
                        <a:pt x="66232" y="1024"/>
                      </a:cubicBezTo>
                      <a:cubicBezTo>
                        <a:pt x="60252" y="1739"/>
                        <a:pt x="54336" y="4437"/>
                        <a:pt x="49851" y="6875"/>
                      </a:cubicBezTo>
                      <a:cubicBezTo>
                        <a:pt x="45366" y="9313"/>
                        <a:pt x="42050" y="12822"/>
                        <a:pt x="39320" y="15650"/>
                      </a:cubicBezTo>
                      <a:cubicBezTo>
                        <a:pt x="36590" y="18478"/>
                        <a:pt x="34933" y="21663"/>
                        <a:pt x="33470" y="23841"/>
                      </a:cubicBezTo>
                      <a:cubicBezTo>
                        <a:pt x="32008" y="26019"/>
                        <a:pt x="31520" y="28261"/>
                        <a:pt x="30545" y="28716"/>
                      </a:cubicBezTo>
                      <a:cubicBezTo>
                        <a:pt x="29570" y="29171"/>
                        <a:pt x="27749" y="29139"/>
                        <a:pt x="27619" y="26571"/>
                      </a:cubicBezTo>
                      <a:cubicBezTo>
                        <a:pt x="27489" y="24003"/>
                        <a:pt x="29146" y="16885"/>
                        <a:pt x="29764" y="13310"/>
                      </a:cubicBezTo>
                      <a:cubicBezTo>
                        <a:pt x="30382" y="9735"/>
                        <a:pt x="31097" y="7038"/>
                        <a:pt x="31325" y="5120"/>
                      </a:cubicBezTo>
                      <a:cubicBezTo>
                        <a:pt x="31553" y="3202"/>
                        <a:pt x="31683" y="2649"/>
                        <a:pt x="31130" y="1804"/>
                      </a:cubicBezTo>
                      <a:cubicBezTo>
                        <a:pt x="30577" y="959"/>
                        <a:pt x="29114" y="147"/>
                        <a:pt x="28009" y="49"/>
                      </a:cubicBezTo>
                      <a:cubicBezTo>
                        <a:pt x="26904" y="-48"/>
                        <a:pt x="26157" y="569"/>
                        <a:pt x="24499" y="1219"/>
                      </a:cubicBezTo>
                      <a:cubicBezTo>
                        <a:pt x="22842" y="1869"/>
                        <a:pt x="20697" y="1902"/>
                        <a:pt x="18064" y="3950"/>
                      </a:cubicBezTo>
                      <a:cubicBezTo>
                        <a:pt x="15431" y="5998"/>
                        <a:pt x="11531" y="9800"/>
                        <a:pt x="8703" y="13505"/>
                      </a:cubicBezTo>
                      <a:cubicBezTo>
                        <a:pt x="5875" y="17210"/>
                        <a:pt x="2397" y="22476"/>
                        <a:pt x="1097" y="26181"/>
                      </a:cubicBezTo>
                      <a:cubicBezTo>
                        <a:pt x="-203" y="29886"/>
                        <a:pt x="-398" y="34112"/>
                        <a:pt x="902" y="35737"/>
                      </a:cubicBezTo>
                      <a:cubicBezTo>
                        <a:pt x="2202" y="37362"/>
                        <a:pt x="5973" y="36127"/>
                        <a:pt x="8898" y="35932"/>
                      </a:cubicBezTo>
                      <a:cubicBezTo>
                        <a:pt x="11823" y="35737"/>
                        <a:pt x="16341" y="34827"/>
                        <a:pt x="18454" y="34567"/>
                      </a:cubicBezTo>
                      <a:cubicBezTo>
                        <a:pt x="20567" y="34307"/>
                        <a:pt x="21022" y="34047"/>
                        <a:pt x="21574" y="34372"/>
                      </a:cubicBezTo>
                      <a:cubicBezTo>
                        <a:pt x="22127" y="34697"/>
                        <a:pt x="21119" y="32227"/>
                        <a:pt x="21769" y="36517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</p:sp>
            <p:sp>
              <p:nvSpPr>
                <p:cNvPr id="571" name="Google Shape;571;p19"/>
                <p:cNvSpPr/>
                <p:nvPr/>
              </p:nvSpPr>
              <p:spPr>
                <a:xfrm>
                  <a:off x="3433418" y="2205729"/>
                  <a:ext cx="542650" cy="576350"/>
                </a:xfrm>
                <a:custGeom>
                  <a:rect b="b" l="l" r="r" t="t"/>
                  <a:pathLst>
                    <a:path extrusionOk="0" h="23054" w="21706">
                      <a:moveTo>
                        <a:pt x="148" y="15519"/>
                      </a:moveTo>
                      <a:cubicBezTo>
                        <a:pt x="603" y="14511"/>
                        <a:pt x="2781" y="13861"/>
                        <a:pt x="3463" y="12593"/>
                      </a:cubicBezTo>
                      <a:cubicBezTo>
                        <a:pt x="4146" y="11325"/>
                        <a:pt x="3853" y="9506"/>
                        <a:pt x="4243" y="7913"/>
                      </a:cubicBezTo>
                      <a:cubicBezTo>
                        <a:pt x="4633" y="6321"/>
                        <a:pt x="4925" y="4273"/>
                        <a:pt x="5803" y="3038"/>
                      </a:cubicBezTo>
                      <a:cubicBezTo>
                        <a:pt x="6681" y="1803"/>
                        <a:pt x="8404" y="925"/>
                        <a:pt x="9509" y="502"/>
                      </a:cubicBezTo>
                      <a:cubicBezTo>
                        <a:pt x="10614" y="79"/>
                        <a:pt x="11264" y="-343"/>
                        <a:pt x="12434" y="502"/>
                      </a:cubicBezTo>
                      <a:cubicBezTo>
                        <a:pt x="13604" y="1347"/>
                        <a:pt x="15294" y="3980"/>
                        <a:pt x="16529" y="5573"/>
                      </a:cubicBezTo>
                      <a:cubicBezTo>
                        <a:pt x="17764" y="7166"/>
                        <a:pt x="18999" y="8368"/>
                        <a:pt x="19844" y="10058"/>
                      </a:cubicBezTo>
                      <a:cubicBezTo>
                        <a:pt x="20689" y="11748"/>
                        <a:pt x="21437" y="13926"/>
                        <a:pt x="21600" y="15714"/>
                      </a:cubicBezTo>
                      <a:cubicBezTo>
                        <a:pt x="21763" y="17502"/>
                        <a:pt x="21698" y="19777"/>
                        <a:pt x="20820" y="20784"/>
                      </a:cubicBezTo>
                      <a:cubicBezTo>
                        <a:pt x="19942" y="21792"/>
                        <a:pt x="17797" y="21434"/>
                        <a:pt x="16334" y="21759"/>
                      </a:cubicBezTo>
                      <a:cubicBezTo>
                        <a:pt x="14871" y="22084"/>
                        <a:pt x="13864" y="22572"/>
                        <a:pt x="12044" y="22734"/>
                      </a:cubicBezTo>
                      <a:cubicBezTo>
                        <a:pt x="10224" y="22897"/>
                        <a:pt x="7168" y="22734"/>
                        <a:pt x="5413" y="22734"/>
                      </a:cubicBezTo>
                      <a:cubicBezTo>
                        <a:pt x="3658" y="22734"/>
                        <a:pt x="2293" y="23417"/>
                        <a:pt x="1513" y="22734"/>
                      </a:cubicBezTo>
                      <a:cubicBezTo>
                        <a:pt x="733" y="22052"/>
                        <a:pt x="961" y="19842"/>
                        <a:pt x="733" y="18639"/>
                      </a:cubicBezTo>
                      <a:cubicBezTo>
                        <a:pt x="506" y="17437"/>
                        <a:pt x="-307" y="16527"/>
                        <a:pt x="148" y="15519"/>
                      </a:cubicBezTo>
                      <a:close/>
                    </a:path>
                  </a:pathLst>
                </a:custGeom>
                <a:solidFill>
                  <a:srgbClr val="FFFF00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</p:sp>
            <p:sp>
              <p:nvSpPr>
                <p:cNvPr id="572" name="Google Shape;572;p19"/>
                <p:cNvSpPr/>
                <p:nvPr/>
              </p:nvSpPr>
              <p:spPr>
                <a:xfrm>
                  <a:off x="2330019" y="2139666"/>
                  <a:ext cx="407500" cy="495075"/>
                </a:xfrm>
                <a:custGeom>
                  <a:rect b="b" l="l" r="r" t="t"/>
                  <a:pathLst>
                    <a:path extrusionOk="0" h="19803" w="16300">
                      <a:moveTo>
                        <a:pt x="16" y="12700"/>
                      </a:moveTo>
                      <a:cubicBezTo>
                        <a:pt x="49" y="10587"/>
                        <a:pt x="1121" y="7468"/>
                        <a:pt x="1771" y="5680"/>
                      </a:cubicBezTo>
                      <a:cubicBezTo>
                        <a:pt x="2421" y="3892"/>
                        <a:pt x="2518" y="2917"/>
                        <a:pt x="3916" y="1974"/>
                      </a:cubicBezTo>
                      <a:cubicBezTo>
                        <a:pt x="5314" y="1031"/>
                        <a:pt x="8434" y="-73"/>
                        <a:pt x="10157" y="24"/>
                      </a:cubicBezTo>
                      <a:cubicBezTo>
                        <a:pt x="11880" y="122"/>
                        <a:pt x="13342" y="1129"/>
                        <a:pt x="14252" y="2559"/>
                      </a:cubicBezTo>
                      <a:cubicBezTo>
                        <a:pt x="15162" y="3989"/>
                        <a:pt x="15292" y="6752"/>
                        <a:pt x="15617" y="8605"/>
                      </a:cubicBezTo>
                      <a:cubicBezTo>
                        <a:pt x="15942" y="10458"/>
                        <a:pt x="16397" y="12147"/>
                        <a:pt x="16202" y="13675"/>
                      </a:cubicBezTo>
                      <a:cubicBezTo>
                        <a:pt x="16007" y="15203"/>
                        <a:pt x="15097" y="16763"/>
                        <a:pt x="14447" y="17771"/>
                      </a:cubicBezTo>
                      <a:cubicBezTo>
                        <a:pt x="13797" y="18779"/>
                        <a:pt x="13342" y="19559"/>
                        <a:pt x="12302" y="19721"/>
                      </a:cubicBezTo>
                      <a:cubicBezTo>
                        <a:pt x="11262" y="19884"/>
                        <a:pt x="9636" y="18876"/>
                        <a:pt x="8206" y="18746"/>
                      </a:cubicBezTo>
                      <a:cubicBezTo>
                        <a:pt x="6776" y="18616"/>
                        <a:pt x="4826" y="19006"/>
                        <a:pt x="3721" y="18941"/>
                      </a:cubicBezTo>
                      <a:cubicBezTo>
                        <a:pt x="2616" y="18876"/>
                        <a:pt x="2194" y="19396"/>
                        <a:pt x="1576" y="18356"/>
                      </a:cubicBezTo>
                      <a:cubicBezTo>
                        <a:pt x="959" y="17316"/>
                        <a:pt x="-16" y="14813"/>
                        <a:pt x="16" y="1270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</p:sp>
            <p:sp>
              <p:nvSpPr>
                <p:cNvPr id="573" name="Google Shape;573;p19"/>
                <p:cNvSpPr/>
                <p:nvPr/>
              </p:nvSpPr>
              <p:spPr>
                <a:xfrm>
                  <a:off x="2999873" y="2070247"/>
                  <a:ext cx="410450" cy="544375"/>
                </a:xfrm>
                <a:custGeom>
                  <a:rect b="b" l="l" r="r" t="t"/>
                  <a:pathLst>
                    <a:path extrusionOk="0" h="21775" w="16418">
                      <a:moveTo>
                        <a:pt x="134" y="14892"/>
                      </a:moveTo>
                      <a:cubicBezTo>
                        <a:pt x="-256" y="12454"/>
                        <a:pt x="329" y="9107"/>
                        <a:pt x="914" y="6897"/>
                      </a:cubicBezTo>
                      <a:cubicBezTo>
                        <a:pt x="1499" y="4687"/>
                        <a:pt x="2214" y="2769"/>
                        <a:pt x="3644" y="1631"/>
                      </a:cubicBezTo>
                      <a:cubicBezTo>
                        <a:pt x="5074" y="493"/>
                        <a:pt x="7641" y="-189"/>
                        <a:pt x="9494" y="71"/>
                      </a:cubicBezTo>
                      <a:cubicBezTo>
                        <a:pt x="11347" y="331"/>
                        <a:pt x="13622" y="1306"/>
                        <a:pt x="14760" y="3191"/>
                      </a:cubicBezTo>
                      <a:cubicBezTo>
                        <a:pt x="15898" y="5076"/>
                        <a:pt x="16515" y="8684"/>
                        <a:pt x="16320" y="11382"/>
                      </a:cubicBezTo>
                      <a:cubicBezTo>
                        <a:pt x="16125" y="14080"/>
                        <a:pt x="15768" y="17687"/>
                        <a:pt x="13590" y="19377"/>
                      </a:cubicBezTo>
                      <a:cubicBezTo>
                        <a:pt x="11412" y="21067"/>
                        <a:pt x="5497" y="22271"/>
                        <a:pt x="3254" y="21523"/>
                      </a:cubicBezTo>
                      <a:cubicBezTo>
                        <a:pt x="1011" y="20776"/>
                        <a:pt x="524" y="17330"/>
                        <a:pt x="134" y="1489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</p:sp>
            <p:sp>
              <p:nvSpPr>
                <p:cNvPr id="574" name="Google Shape;574;p19"/>
                <p:cNvSpPr/>
                <p:nvPr/>
              </p:nvSpPr>
              <p:spPr>
                <a:xfrm>
                  <a:off x="1559109" y="2513285"/>
                  <a:ext cx="563900" cy="632950"/>
                </a:xfrm>
                <a:custGeom>
                  <a:rect b="b" l="l" r="r" t="t"/>
                  <a:pathLst>
                    <a:path extrusionOk="0" h="25318" w="22556">
                      <a:moveTo>
                        <a:pt x="22467" y="12772"/>
                      </a:moveTo>
                      <a:cubicBezTo>
                        <a:pt x="22825" y="11049"/>
                        <a:pt x="20777" y="12350"/>
                        <a:pt x="19737" y="11797"/>
                      </a:cubicBezTo>
                      <a:cubicBezTo>
                        <a:pt x="18697" y="11245"/>
                        <a:pt x="17332" y="10465"/>
                        <a:pt x="16227" y="9457"/>
                      </a:cubicBezTo>
                      <a:cubicBezTo>
                        <a:pt x="15122" y="8450"/>
                        <a:pt x="14050" y="7117"/>
                        <a:pt x="13107" y="5752"/>
                      </a:cubicBezTo>
                      <a:cubicBezTo>
                        <a:pt x="12164" y="4387"/>
                        <a:pt x="11709" y="2176"/>
                        <a:pt x="10571" y="1266"/>
                      </a:cubicBezTo>
                      <a:cubicBezTo>
                        <a:pt x="9433" y="356"/>
                        <a:pt x="7646" y="-424"/>
                        <a:pt x="6281" y="291"/>
                      </a:cubicBezTo>
                      <a:cubicBezTo>
                        <a:pt x="4916" y="1006"/>
                        <a:pt x="3389" y="3347"/>
                        <a:pt x="2381" y="5557"/>
                      </a:cubicBezTo>
                      <a:cubicBezTo>
                        <a:pt x="1374" y="7767"/>
                        <a:pt x="529" y="10789"/>
                        <a:pt x="236" y="13552"/>
                      </a:cubicBezTo>
                      <a:cubicBezTo>
                        <a:pt x="-56" y="16315"/>
                        <a:pt x="-121" y="20313"/>
                        <a:pt x="626" y="22133"/>
                      </a:cubicBezTo>
                      <a:cubicBezTo>
                        <a:pt x="1374" y="23953"/>
                        <a:pt x="3324" y="23953"/>
                        <a:pt x="4721" y="24473"/>
                      </a:cubicBezTo>
                      <a:cubicBezTo>
                        <a:pt x="6119" y="24993"/>
                        <a:pt x="7321" y="25383"/>
                        <a:pt x="9011" y="25253"/>
                      </a:cubicBezTo>
                      <a:cubicBezTo>
                        <a:pt x="10701" y="25123"/>
                        <a:pt x="13432" y="24213"/>
                        <a:pt x="14862" y="23693"/>
                      </a:cubicBezTo>
                      <a:cubicBezTo>
                        <a:pt x="16292" y="23173"/>
                        <a:pt x="16325" y="23953"/>
                        <a:pt x="17592" y="22133"/>
                      </a:cubicBezTo>
                      <a:cubicBezTo>
                        <a:pt x="18860" y="20313"/>
                        <a:pt x="22110" y="14495"/>
                        <a:pt x="22467" y="12772"/>
                      </a:cubicBezTo>
                      <a:close/>
                    </a:path>
                  </a:pathLst>
                </a:custGeom>
                <a:solidFill>
                  <a:srgbClr val="FFFF00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</p:sp>
            <p:sp>
              <p:nvSpPr>
                <p:cNvPr id="575" name="Google Shape;575;p19"/>
                <p:cNvSpPr/>
                <p:nvPr/>
              </p:nvSpPr>
              <p:spPr>
                <a:xfrm>
                  <a:off x="2705825" y="2820590"/>
                  <a:ext cx="420900" cy="202125"/>
                </a:xfrm>
                <a:custGeom>
                  <a:rect b="b" l="l" r="r" t="t"/>
                  <a:pathLst>
                    <a:path extrusionOk="0" h="8085" w="16836">
                      <a:moveTo>
                        <a:pt x="0" y="8085"/>
                      </a:moveTo>
                      <a:cubicBezTo>
                        <a:pt x="780" y="7663"/>
                        <a:pt x="2957" y="6785"/>
                        <a:pt x="4680" y="5550"/>
                      </a:cubicBezTo>
                      <a:cubicBezTo>
                        <a:pt x="6403" y="4315"/>
                        <a:pt x="8743" y="1552"/>
                        <a:pt x="10336" y="674"/>
                      </a:cubicBezTo>
                      <a:cubicBezTo>
                        <a:pt x="11929" y="-204"/>
                        <a:pt x="13164" y="-41"/>
                        <a:pt x="14236" y="284"/>
                      </a:cubicBezTo>
                      <a:cubicBezTo>
                        <a:pt x="15309" y="609"/>
                        <a:pt x="16511" y="1584"/>
                        <a:pt x="16771" y="2624"/>
                      </a:cubicBezTo>
                      <a:cubicBezTo>
                        <a:pt x="17031" y="3664"/>
                        <a:pt x="15959" y="5875"/>
                        <a:pt x="15796" y="6525"/>
                      </a:cubicBezTo>
                    </a:path>
                  </a:pathLst>
                </a:custGeom>
                <a:solidFill>
                  <a:srgbClr val="6FA8DC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</p:sp>
            <p:sp>
              <p:nvSpPr>
                <p:cNvPr id="576" name="Google Shape;576;p19"/>
                <p:cNvSpPr/>
                <p:nvPr/>
              </p:nvSpPr>
              <p:spPr>
                <a:xfrm>
                  <a:off x="2689066" y="2984385"/>
                  <a:ext cx="467325" cy="260550"/>
                </a:xfrm>
                <a:custGeom>
                  <a:rect b="b" l="l" r="r" t="t"/>
                  <a:pathLst>
                    <a:path extrusionOk="0" h="10422" w="18693">
                      <a:moveTo>
                        <a:pt x="670" y="1924"/>
                      </a:moveTo>
                      <a:cubicBezTo>
                        <a:pt x="-1410" y="2477"/>
                        <a:pt x="2425" y="2444"/>
                        <a:pt x="3595" y="3484"/>
                      </a:cubicBezTo>
                      <a:cubicBezTo>
                        <a:pt x="4765" y="4524"/>
                        <a:pt x="6260" y="7027"/>
                        <a:pt x="7690" y="8164"/>
                      </a:cubicBezTo>
                      <a:cubicBezTo>
                        <a:pt x="9120" y="9302"/>
                        <a:pt x="10713" y="10082"/>
                        <a:pt x="12176" y="10309"/>
                      </a:cubicBezTo>
                      <a:cubicBezTo>
                        <a:pt x="13639" y="10537"/>
                        <a:pt x="15394" y="10277"/>
                        <a:pt x="16466" y="9529"/>
                      </a:cubicBezTo>
                      <a:cubicBezTo>
                        <a:pt x="17539" y="8782"/>
                        <a:pt x="18676" y="7384"/>
                        <a:pt x="18611" y="5824"/>
                      </a:cubicBezTo>
                      <a:cubicBezTo>
                        <a:pt x="18546" y="4264"/>
                        <a:pt x="19066" y="819"/>
                        <a:pt x="16076" y="169"/>
                      </a:cubicBezTo>
                      <a:cubicBezTo>
                        <a:pt x="13086" y="-481"/>
                        <a:pt x="2750" y="1372"/>
                        <a:pt x="670" y="1924"/>
                      </a:cubicBezTo>
                      <a:close/>
                    </a:path>
                  </a:pathLst>
                </a:custGeom>
                <a:solidFill>
                  <a:srgbClr val="6FA8DC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</p:sp>
            <p:sp>
              <p:nvSpPr>
                <p:cNvPr id="577" name="Google Shape;577;p19"/>
                <p:cNvSpPr/>
                <p:nvPr/>
              </p:nvSpPr>
              <p:spPr>
                <a:xfrm>
                  <a:off x="984825" y="2159775"/>
                  <a:ext cx="165750" cy="204775"/>
                </a:xfrm>
                <a:custGeom>
                  <a:rect b="b" l="l" r="r" t="t"/>
                  <a:pathLst>
                    <a:path extrusionOk="0" h="8191" w="6630">
                      <a:moveTo>
                        <a:pt x="0" y="8191"/>
                      </a:moveTo>
                      <a:cubicBezTo>
                        <a:pt x="1571" y="5049"/>
                        <a:pt x="5778" y="3408"/>
                        <a:pt x="6630" y="0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</p:sp>
          </p:grpSp>
          <p:sp>
            <p:nvSpPr>
              <p:cNvPr id="578" name="Google Shape;578;p19"/>
              <p:cNvSpPr/>
              <p:nvPr/>
            </p:nvSpPr>
            <p:spPr>
              <a:xfrm>
                <a:off x="2340175" y="2232925"/>
                <a:ext cx="58500" cy="63300"/>
              </a:xfrm>
              <a:prstGeom prst="ellipse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19"/>
              <p:cNvSpPr/>
              <p:nvPr/>
            </p:nvSpPr>
            <p:spPr>
              <a:xfrm>
                <a:off x="2774075" y="2198775"/>
                <a:ext cx="87900" cy="97500"/>
              </a:xfrm>
              <a:prstGeom prst="ellipse">
                <a:avLst/>
              </a:prstGeom>
              <a:solidFill>
                <a:srgbClr val="FF00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0" name="Google Shape;580;p19"/>
            <p:cNvGrpSpPr/>
            <p:nvPr/>
          </p:nvGrpSpPr>
          <p:grpSpPr>
            <a:xfrm>
              <a:off x="8450425" y="28575"/>
              <a:ext cx="264575" cy="409525"/>
              <a:chOff x="3462950" y="2188350"/>
              <a:chExt cx="264575" cy="409525"/>
            </a:xfrm>
          </p:grpSpPr>
          <p:sp>
            <p:nvSpPr>
              <p:cNvPr id="581" name="Google Shape;581;p19"/>
              <p:cNvSpPr/>
              <p:nvPr/>
            </p:nvSpPr>
            <p:spPr>
              <a:xfrm>
                <a:off x="3549250" y="2552875"/>
                <a:ext cx="45000" cy="45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19"/>
              <p:cNvSpPr/>
              <p:nvPr/>
            </p:nvSpPr>
            <p:spPr>
              <a:xfrm>
                <a:off x="3462950" y="2322675"/>
                <a:ext cx="91200" cy="912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19"/>
              <p:cNvSpPr/>
              <p:nvPr/>
            </p:nvSpPr>
            <p:spPr>
              <a:xfrm>
                <a:off x="3636325" y="2188350"/>
                <a:ext cx="91200" cy="912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19"/>
              <p:cNvSpPr/>
              <p:nvPr/>
            </p:nvSpPr>
            <p:spPr>
              <a:xfrm>
                <a:off x="3594250" y="2445775"/>
                <a:ext cx="69000" cy="69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85" name="Google Shape;585;p19"/>
            <p:cNvSpPr/>
            <p:nvPr/>
          </p:nvSpPr>
          <p:spPr>
            <a:xfrm>
              <a:off x="8541625" y="577100"/>
              <a:ext cx="43800" cy="43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6" name="Google Shape;586;p19"/>
          <p:cNvSpPr/>
          <p:nvPr/>
        </p:nvSpPr>
        <p:spPr>
          <a:xfrm>
            <a:off x="319000" y="457425"/>
            <a:ext cx="2353800" cy="1040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3C47D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  <p:sp>
        <p:nvSpPr>
          <p:cNvPr id="587" name="Google Shape;587;p19"/>
          <p:cNvSpPr txBox="1"/>
          <p:nvPr/>
        </p:nvSpPr>
        <p:spPr>
          <a:xfrm>
            <a:off x="446948" y="515025"/>
            <a:ext cx="2097900" cy="925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3C47D"/>
                </a:solidFill>
                <a:latin typeface="Nunito Black"/>
                <a:ea typeface="Nunito Black"/>
                <a:cs typeface="Nunito Black"/>
                <a:sym typeface="Nunito Black"/>
              </a:rPr>
              <a:t>Reduction method :</a:t>
            </a:r>
            <a:endParaRPr>
              <a:solidFill>
                <a:srgbClr val="93C47D"/>
              </a:solidFill>
              <a:latin typeface="Nunito Black"/>
              <a:ea typeface="Nunito Black"/>
              <a:cs typeface="Nunito Black"/>
              <a:sym typeface="Nunito Blac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93C47D"/>
              </a:buClr>
              <a:buSzPts val="1200"/>
              <a:buFont typeface="Nunito Black"/>
              <a:buChar char="★"/>
            </a:pPr>
            <a:r>
              <a:rPr lang="fr" sz="1200">
                <a:solidFill>
                  <a:srgbClr val="93C47D"/>
                </a:solidFill>
                <a:latin typeface="Nunito Black"/>
                <a:ea typeface="Nunito Black"/>
                <a:cs typeface="Nunito Black"/>
                <a:sym typeface="Nunito Black"/>
              </a:rPr>
              <a:t>Lasso</a:t>
            </a:r>
            <a:endParaRPr sz="1200">
              <a:solidFill>
                <a:srgbClr val="93C47D"/>
              </a:solidFill>
              <a:latin typeface="Nunito Black"/>
              <a:ea typeface="Nunito Black"/>
              <a:cs typeface="Nunito Black"/>
              <a:sym typeface="Nunito Blac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1200"/>
              <a:buFont typeface="Nunito Black"/>
              <a:buChar char="★"/>
            </a:pPr>
            <a:r>
              <a:rPr lang="fr" sz="1200">
                <a:solidFill>
                  <a:srgbClr val="93C47D"/>
                </a:solidFill>
                <a:latin typeface="Nunito Black"/>
                <a:ea typeface="Nunito Black"/>
                <a:cs typeface="Nunito Black"/>
                <a:sym typeface="Nunito Black"/>
              </a:rPr>
              <a:t>PCA</a:t>
            </a:r>
            <a:endParaRPr>
              <a:solidFill>
                <a:srgbClr val="93C47D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  <p:sp>
        <p:nvSpPr>
          <p:cNvPr id="588" name="Google Shape;588;p19"/>
          <p:cNvSpPr txBox="1"/>
          <p:nvPr/>
        </p:nvSpPr>
        <p:spPr>
          <a:xfrm>
            <a:off x="446950" y="2125950"/>
            <a:ext cx="3022500" cy="40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93C47D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  <p:sp>
        <p:nvSpPr>
          <p:cNvPr id="589" name="Google Shape;589;p19"/>
          <p:cNvSpPr txBox="1"/>
          <p:nvPr/>
        </p:nvSpPr>
        <p:spPr>
          <a:xfrm>
            <a:off x="282400" y="2226100"/>
            <a:ext cx="2653800" cy="1603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1400"/>
              <a:buFont typeface="Nunito Black"/>
              <a:buChar char="★"/>
            </a:pPr>
            <a:r>
              <a:rPr lang="fr">
                <a:solidFill>
                  <a:srgbClr val="93C47D"/>
                </a:solidFill>
                <a:latin typeface="Nunito Black"/>
                <a:ea typeface="Nunito Black"/>
                <a:cs typeface="Nunito Black"/>
                <a:sym typeface="Nunito Black"/>
              </a:rPr>
              <a:t>Méthode de régularisation : </a:t>
            </a:r>
            <a:r>
              <a:rPr lang="fr">
                <a:solidFill>
                  <a:srgbClr val="93C47D"/>
                </a:solidFill>
                <a:latin typeface="Nunito Black"/>
                <a:ea typeface="Nunito Black"/>
                <a:cs typeface="Nunito Black"/>
                <a:sym typeface="Nunito Black"/>
              </a:rPr>
              <a:t>Lasso</a:t>
            </a:r>
            <a:endParaRPr>
              <a:solidFill>
                <a:srgbClr val="93C47D"/>
              </a:solidFill>
              <a:latin typeface="Nunito Black"/>
              <a:ea typeface="Nunito Black"/>
              <a:cs typeface="Nunito Black"/>
              <a:sym typeface="Nunito Black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93C47D"/>
              </a:solidFill>
              <a:latin typeface="Nunito Black"/>
              <a:ea typeface="Nunito Black"/>
              <a:cs typeface="Nunito Black"/>
              <a:sym typeface="Nunito Black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93C47D"/>
              </a:solidFill>
              <a:latin typeface="Nunito Black"/>
              <a:ea typeface="Nunito Black"/>
              <a:cs typeface="Nunito Black"/>
              <a:sym typeface="Nunito Blac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1400"/>
              <a:buFont typeface="Nunito Black"/>
              <a:buChar char="★"/>
            </a:pPr>
            <a:r>
              <a:rPr lang="fr">
                <a:solidFill>
                  <a:srgbClr val="93C47D"/>
                </a:solidFill>
                <a:latin typeface="Nunito Black"/>
                <a:ea typeface="Nunito Black"/>
                <a:cs typeface="Nunito Black"/>
                <a:sym typeface="Nunito Black"/>
              </a:rPr>
              <a:t>Méthode de réduction : PCA</a:t>
            </a:r>
            <a:endParaRPr sz="1600">
              <a:solidFill>
                <a:srgbClr val="93C47D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  <p:sp>
        <p:nvSpPr>
          <p:cNvPr id="590" name="Google Shape;590;p19"/>
          <p:cNvSpPr txBox="1"/>
          <p:nvPr/>
        </p:nvSpPr>
        <p:spPr>
          <a:xfrm>
            <a:off x="3796900" y="4156900"/>
            <a:ext cx="4515900" cy="615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u="sng">
                <a:solidFill>
                  <a:srgbClr val="93C47D"/>
                </a:solidFill>
                <a:latin typeface="Nunito Black"/>
                <a:ea typeface="Nunito Black"/>
                <a:cs typeface="Nunito Black"/>
                <a:sym typeface="Nunito Black"/>
              </a:rPr>
              <a:t>Temps des différentes méthodes de réductions sur 10 000 marqueurs biologiques</a:t>
            </a:r>
            <a:endParaRPr u="sng"/>
          </a:p>
        </p:txBody>
      </p:sp>
      <p:sp>
        <p:nvSpPr>
          <p:cNvPr id="591" name="Google Shape;591;p19"/>
          <p:cNvSpPr/>
          <p:nvPr/>
        </p:nvSpPr>
        <p:spPr>
          <a:xfrm rot="3486691">
            <a:off x="5365296" y="464051"/>
            <a:ext cx="743185" cy="509621"/>
          </a:xfrm>
          <a:custGeom>
            <a:rect b="b" l="l" r="r" t="t"/>
            <a:pathLst>
              <a:path extrusionOk="0" h="72663" w="105965">
                <a:moveTo>
                  <a:pt x="44771" y="57399"/>
                </a:moveTo>
                <a:cubicBezTo>
                  <a:pt x="44576" y="60974"/>
                  <a:pt x="33006" y="72188"/>
                  <a:pt x="34826" y="72610"/>
                </a:cubicBezTo>
                <a:cubicBezTo>
                  <a:pt x="36646" y="73033"/>
                  <a:pt x="47209" y="61722"/>
                  <a:pt x="55692" y="59934"/>
                </a:cubicBezTo>
                <a:cubicBezTo>
                  <a:pt x="64175" y="58146"/>
                  <a:pt x="78541" y="61949"/>
                  <a:pt x="85724" y="61884"/>
                </a:cubicBezTo>
                <a:cubicBezTo>
                  <a:pt x="92907" y="61819"/>
                  <a:pt x="95670" y="61007"/>
                  <a:pt x="98790" y="59544"/>
                </a:cubicBezTo>
                <a:cubicBezTo>
                  <a:pt x="101910" y="58082"/>
                  <a:pt x="103341" y="55157"/>
                  <a:pt x="104446" y="53109"/>
                </a:cubicBezTo>
                <a:cubicBezTo>
                  <a:pt x="105551" y="51061"/>
                  <a:pt x="105324" y="48916"/>
                  <a:pt x="105421" y="47258"/>
                </a:cubicBezTo>
                <a:cubicBezTo>
                  <a:pt x="105519" y="45600"/>
                  <a:pt x="106656" y="47746"/>
                  <a:pt x="105031" y="43163"/>
                </a:cubicBezTo>
                <a:cubicBezTo>
                  <a:pt x="103406" y="38580"/>
                  <a:pt x="98953" y="25319"/>
                  <a:pt x="95670" y="19761"/>
                </a:cubicBezTo>
                <a:cubicBezTo>
                  <a:pt x="92387" y="14203"/>
                  <a:pt x="88942" y="12188"/>
                  <a:pt x="85334" y="9815"/>
                </a:cubicBezTo>
                <a:cubicBezTo>
                  <a:pt x="81726" y="7442"/>
                  <a:pt x="77988" y="6338"/>
                  <a:pt x="74023" y="5525"/>
                </a:cubicBezTo>
                <a:cubicBezTo>
                  <a:pt x="70058" y="4713"/>
                  <a:pt x="64306" y="5298"/>
                  <a:pt x="61543" y="4940"/>
                </a:cubicBezTo>
                <a:cubicBezTo>
                  <a:pt x="58780" y="4583"/>
                  <a:pt x="59397" y="4128"/>
                  <a:pt x="57447" y="3380"/>
                </a:cubicBezTo>
                <a:cubicBezTo>
                  <a:pt x="55497" y="2633"/>
                  <a:pt x="52475" y="975"/>
                  <a:pt x="49842" y="455"/>
                </a:cubicBezTo>
                <a:cubicBezTo>
                  <a:pt x="47209" y="-65"/>
                  <a:pt x="44706" y="-97"/>
                  <a:pt x="41651" y="260"/>
                </a:cubicBezTo>
                <a:cubicBezTo>
                  <a:pt x="38596" y="618"/>
                  <a:pt x="34598" y="1333"/>
                  <a:pt x="31510" y="2600"/>
                </a:cubicBezTo>
                <a:cubicBezTo>
                  <a:pt x="28422" y="3868"/>
                  <a:pt x="23905" y="6955"/>
                  <a:pt x="23125" y="7865"/>
                </a:cubicBezTo>
                <a:cubicBezTo>
                  <a:pt x="22345" y="8775"/>
                  <a:pt x="24685" y="8255"/>
                  <a:pt x="26830" y="8060"/>
                </a:cubicBezTo>
                <a:cubicBezTo>
                  <a:pt x="28975" y="7865"/>
                  <a:pt x="33071" y="6695"/>
                  <a:pt x="35996" y="6695"/>
                </a:cubicBezTo>
                <a:cubicBezTo>
                  <a:pt x="38921" y="6695"/>
                  <a:pt x="42626" y="7703"/>
                  <a:pt x="44381" y="8060"/>
                </a:cubicBezTo>
                <a:cubicBezTo>
                  <a:pt x="46136" y="8418"/>
                  <a:pt x="46884" y="8450"/>
                  <a:pt x="46526" y="8840"/>
                </a:cubicBezTo>
                <a:cubicBezTo>
                  <a:pt x="46169" y="9230"/>
                  <a:pt x="44284" y="9133"/>
                  <a:pt x="42236" y="10401"/>
                </a:cubicBezTo>
                <a:cubicBezTo>
                  <a:pt x="40189" y="11669"/>
                  <a:pt x="36971" y="13683"/>
                  <a:pt x="34241" y="16446"/>
                </a:cubicBezTo>
                <a:cubicBezTo>
                  <a:pt x="31511" y="19209"/>
                  <a:pt x="28033" y="24799"/>
                  <a:pt x="25855" y="26977"/>
                </a:cubicBezTo>
                <a:cubicBezTo>
                  <a:pt x="23677" y="29155"/>
                  <a:pt x="22508" y="29447"/>
                  <a:pt x="21175" y="29512"/>
                </a:cubicBezTo>
                <a:cubicBezTo>
                  <a:pt x="19842" y="29577"/>
                  <a:pt x="18899" y="28310"/>
                  <a:pt x="17859" y="27367"/>
                </a:cubicBezTo>
                <a:cubicBezTo>
                  <a:pt x="16819" y="26424"/>
                  <a:pt x="16039" y="24831"/>
                  <a:pt x="14934" y="23856"/>
                </a:cubicBezTo>
                <a:cubicBezTo>
                  <a:pt x="13829" y="22881"/>
                  <a:pt x="12984" y="22264"/>
                  <a:pt x="11229" y="21516"/>
                </a:cubicBezTo>
                <a:cubicBezTo>
                  <a:pt x="9474" y="20769"/>
                  <a:pt x="5248" y="19046"/>
                  <a:pt x="4403" y="19371"/>
                </a:cubicBezTo>
                <a:cubicBezTo>
                  <a:pt x="3558" y="19696"/>
                  <a:pt x="4664" y="20638"/>
                  <a:pt x="6159" y="23466"/>
                </a:cubicBezTo>
                <a:cubicBezTo>
                  <a:pt x="7654" y="26294"/>
                  <a:pt x="12757" y="33184"/>
                  <a:pt x="13374" y="36337"/>
                </a:cubicBezTo>
                <a:cubicBezTo>
                  <a:pt x="13992" y="39490"/>
                  <a:pt x="12074" y="38385"/>
                  <a:pt x="9864" y="42383"/>
                </a:cubicBezTo>
                <a:cubicBezTo>
                  <a:pt x="7654" y="46381"/>
                  <a:pt x="828" y="57399"/>
                  <a:pt x="113" y="60324"/>
                </a:cubicBezTo>
                <a:cubicBezTo>
                  <a:pt x="-602" y="63249"/>
                  <a:pt x="2909" y="61852"/>
                  <a:pt x="5574" y="59934"/>
                </a:cubicBezTo>
                <a:cubicBezTo>
                  <a:pt x="8239" y="58016"/>
                  <a:pt x="13471" y="52231"/>
                  <a:pt x="16104" y="48818"/>
                </a:cubicBezTo>
                <a:cubicBezTo>
                  <a:pt x="18737" y="45405"/>
                  <a:pt x="19777" y="40888"/>
                  <a:pt x="21370" y="39458"/>
                </a:cubicBezTo>
                <a:cubicBezTo>
                  <a:pt x="22963" y="38028"/>
                  <a:pt x="24425" y="39328"/>
                  <a:pt x="25660" y="40238"/>
                </a:cubicBezTo>
                <a:cubicBezTo>
                  <a:pt x="26895" y="41148"/>
                  <a:pt x="27057" y="43098"/>
                  <a:pt x="28780" y="44918"/>
                </a:cubicBezTo>
                <a:cubicBezTo>
                  <a:pt x="30503" y="46738"/>
                  <a:pt x="33331" y="49078"/>
                  <a:pt x="35996" y="51158"/>
                </a:cubicBezTo>
                <a:cubicBezTo>
                  <a:pt x="38661" y="53238"/>
                  <a:pt x="44966" y="53824"/>
                  <a:pt x="44771" y="57399"/>
                </a:cubicBezTo>
                <a:close/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  <a:effectLst>
            <a:outerShdw blurRad="28575" rotWithShape="0" algn="bl" dist="19050">
              <a:srgbClr val="FFFFFF">
                <a:alpha val="50000"/>
              </a:srgbClr>
            </a:outerShdw>
          </a:effectLst>
        </p:spPr>
      </p:sp>
      <p:grpSp>
        <p:nvGrpSpPr>
          <p:cNvPr id="592" name="Google Shape;592;p19"/>
          <p:cNvGrpSpPr/>
          <p:nvPr/>
        </p:nvGrpSpPr>
        <p:grpSpPr>
          <a:xfrm rot="2700000">
            <a:off x="452611" y="3958111"/>
            <a:ext cx="2774253" cy="2225265"/>
            <a:chOff x="6369677" y="2975058"/>
            <a:chExt cx="2371199" cy="1901970"/>
          </a:xfrm>
        </p:grpSpPr>
        <p:sp>
          <p:nvSpPr>
            <p:cNvPr id="593" name="Google Shape;593;p19"/>
            <p:cNvSpPr/>
            <p:nvPr/>
          </p:nvSpPr>
          <p:spPr>
            <a:xfrm>
              <a:off x="7174975" y="4231776"/>
              <a:ext cx="443522" cy="495164"/>
            </a:xfrm>
            <a:custGeom>
              <a:rect b="b" l="l" r="r" t="t"/>
              <a:pathLst>
                <a:path extrusionOk="0" h="164643" w="147472">
                  <a:moveTo>
                    <a:pt x="33" y="164014"/>
                  </a:moveTo>
                  <a:cubicBezTo>
                    <a:pt x="-227" y="166159"/>
                    <a:pt x="2503" y="162032"/>
                    <a:pt x="3348" y="160894"/>
                  </a:cubicBezTo>
                  <a:cubicBezTo>
                    <a:pt x="4193" y="159757"/>
                    <a:pt x="5104" y="156637"/>
                    <a:pt x="5104" y="157189"/>
                  </a:cubicBezTo>
                  <a:cubicBezTo>
                    <a:pt x="5104" y="157742"/>
                    <a:pt x="3218" y="163299"/>
                    <a:pt x="3348" y="164209"/>
                  </a:cubicBezTo>
                  <a:cubicBezTo>
                    <a:pt x="3478" y="165119"/>
                    <a:pt x="5136" y="163462"/>
                    <a:pt x="5884" y="162649"/>
                  </a:cubicBezTo>
                  <a:cubicBezTo>
                    <a:pt x="6632" y="161837"/>
                    <a:pt x="7542" y="159139"/>
                    <a:pt x="7834" y="159334"/>
                  </a:cubicBezTo>
                  <a:cubicBezTo>
                    <a:pt x="8127" y="159529"/>
                    <a:pt x="7054" y="164177"/>
                    <a:pt x="7639" y="163819"/>
                  </a:cubicBezTo>
                  <a:cubicBezTo>
                    <a:pt x="8224" y="163462"/>
                    <a:pt x="10239" y="160667"/>
                    <a:pt x="11344" y="157189"/>
                  </a:cubicBezTo>
                  <a:cubicBezTo>
                    <a:pt x="12449" y="153711"/>
                    <a:pt x="13587" y="146951"/>
                    <a:pt x="14269" y="142953"/>
                  </a:cubicBezTo>
                  <a:cubicBezTo>
                    <a:pt x="14952" y="138955"/>
                    <a:pt x="14952" y="135932"/>
                    <a:pt x="15439" y="133202"/>
                  </a:cubicBezTo>
                  <a:cubicBezTo>
                    <a:pt x="15927" y="130472"/>
                    <a:pt x="16804" y="126442"/>
                    <a:pt x="17194" y="126572"/>
                  </a:cubicBezTo>
                  <a:cubicBezTo>
                    <a:pt x="17584" y="126702"/>
                    <a:pt x="17780" y="130829"/>
                    <a:pt x="17780" y="133982"/>
                  </a:cubicBezTo>
                  <a:cubicBezTo>
                    <a:pt x="17780" y="137135"/>
                    <a:pt x="17389" y="142173"/>
                    <a:pt x="17194" y="145488"/>
                  </a:cubicBezTo>
                  <a:cubicBezTo>
                    <a:pt x="16999" y="148803"/>
                    <a:pt x="16316" y="152899"/>
                    <a:pt x="16609" y="153874"/>
                  </a:cubicBezTo>
                  <a:cubicBezTo>
                    <a:pt x="16902" y="154849"/>
                    <a:pt x="18300" y="153387"/>
                    <a:pt x="18950" y="151339"/>
                  </a:cubicBezTo>
                  <a:cubicBezTo>
                    <a:pt x="19600" y="149291"/>
                    <a:pt x="19925" y="145066"/>
                    <a:pt x="20510" y="141588"/>
                  </a:cubicBezTo>
                  <a:cubicBezTo>
                    <a:pt x="21095" y="138110"/>
                    <a:pt x="21778" y="134047"/>
                    <a:pt x="22460" y="130472"/>
                  </a:cubicBezTo>
                  <a:cubicBezTo>
                    <a:pt x="23143" y="126897"/>
                    <a:pt x="24508" y="123419"/>
                    <a:pt x="24605" y="120136"/>
                  </a:cubicBezTo>
                  <a:cubicBezTo>
                    <a:pt x="24703" y="116853"/>
                    <a:pt x="23468" y="113831"/>
                    <a:pt x="23045" y="110776"/>
                  </a:cubicBezTo>
                  <a:cubicBezTo>
                    <a:pt x="22623" y="107721"/>
                    <a:pt x="21680" y="103950"/>
                    <a:pt x="22070" y="101805"/>
                  </a:cubicBezTo>
                  <a:cubicBezTo>
                    <a:pt x="22460" y="99660"/>
                    <a:pt x="24150" y="98003"/>
                    <a:pt x="25385" y="97905"/>
                  </a:cubicBezTo>
                  <a:cubicBezTo>
                    <a:pt x="26620" y="97808"/>
                    <a:pt x="28342" y="100440"/>
                    <a:pt x="29480" y="101220"/>
                  </a:cubicBezTo>
                  <a:cubicBezTo>
                    <a:pt x="30618" y="102000"/>
                    <a:pt x="31951" y="101513"/>
                    <a:pt x="32211" y="102585"/>
                  </a:cubicBezTo>
                  <a:cubicBezTo>
                    <a:pt x="32471" y="103658"/>
                    <a:pt x="31301" y="105120"/>
                    <a:pt x="31041" y="107655"/>
                  </a:cubicBezTo>
                  <a:cubicBezTo>
                    <a:pt x="30781" y="110190"/>
                    <a:pt x="29968" y="113376"/>
                    <a:pt x="30650" y="117796"/>
                  </a:cubicBezTo>
                  <a:cubicBezTo>
                    <a:pt x="31333" y="122216"/>
                    <a:pt x="33803" y="134632"/>
                    <a:pt x="35136" y="134177"/>
                  </a:cubicBezTo>
                  <a:cubicBezTo>
                    <a:pt x="36469" y="133722"/>
                    <a:pt x="38289" y="120396"/>
                    <a:pt x="38646" y="115066"/>
                  </a:cubicBezTo>
                  <a:cubicBezTo>
                    <a:pt x="39004" y="109736"/>
                    <a:pt x="38126" y="105998"/>
                    <a:pt x="37281" y="102195"/>
                  </a:cubicBezTo>
                  <a:cubicBezTo>
                    <a:pt x="36436" y="98392"/>
                    <a:pt x="34681" y="94557"/>
                    <a:pt x="33576" y="92249"/>
                  </a:cubicBezTo>
                  <a:cubicBezTo>
                    <a:pt x="32471" y="89941"/>
                    <a:pt x="30943" y="89714"/>
                    <a:pt x="30650" y="88349"/>
                  </a:cubicBezTo>
                  <a:cubicBezTo>
                    <a:pt x="30358" y="86984"/>
                    <a:pt x="31366" y="85359"/>
                    <a:pt x="31821" y="84059"/>
                  </a:cubicBezTo>
                  <a:cubicBezTo>
                    <a:pt x="32276" y="82759"/>
                    <a:pt x="32731" y="80548"/>
                    <a:pt x="33381" y="80548"/>
                  </a:cubicBezTo>
                  <a:cubicBezTo>
                    <a:pt x="34031" y="80548"/>
                    <a:pt x="34584" y="82921"/>
                    <a:pt x="35721" y="84059"/>
                  </a:cubicBezTo>
                  <a:cubicBezTo>
                    <a:pt x="36859" y="85197"/>
                    <a:pt x="38939" y="86529"/>
                    <a:pt x="40206" y="87374"/>
                  </a:cubicBezTo>
                  <a:cubicBezTo>
                    <a:pt x="41474" y="88219"/>
                    <a:pt x="43001" y="87732"/>
                    <a:pt x="43326" y="89129"/>
                  </a:cubicBezTo>
                  <a:cubicBezTo>
                    <a:pt x="43651" y="90527"/>
                    <a:pt x="42351" y="93581"/>
                    <a:pt x="42156" y="95759"/>
                  </a:cubicBezTo>
                  <a:cubicBezTo>
                    <a:pt x="41961" y="97937"/>
                    <a:pt x="41896" y="99465"/>
                    <a:pt x="42156" y="102195"/>
                  </a:cubicBezTo>
                  <a:cubicBezTo>
                    <a:pt x="42416" y="104925"/>
                    <a:pt x="43196" y="109151"/>
                    <a:pt x="43716" y="112141"/>
                  </a:cubicBezTo>
                  <a:cubicBezTo>
                    <a:pt x="44236" y="115131"/>
                    <a:pt x="44367" y="120429"/>
                    <a:pt x="45277" y="120136"/>
                  </a:cubicBezTo>
                  <a:cubicBezTo>
                    <a:pt x="46187" y="119844"/>
                    <a:pt x="48040" y="113636"/>
                    <a:pt x="49177" y="110386"/>
                  </a:cubicBezTo>
                  <a:cubicBezTo>
                    <a:pt x="50315" y="107136"/>
                    <a:pt x="51810" y="104600"/>
                    <a:pt x="52102" y="100635"/>
                  </a:cubicBezTo>
                  <a:cubicBezTo>
                    <a:pt x="52395" y="96670"/>
                    <a:pt x="52070" y="90137"/>
                    <a:pt x="50932" y="86594"/>
                  </a:cubicBezTo>
                  <a:cubicBezTo>
                    <a:pt x="49795" y="83051"/>
                    <a:pt x="47260" y="81491"/>
                    <a:pt x="45277" y="79378"/>
                  </a:cubicBezTo>
                  <a:cubicBezTo>
                    <a:pt x="43294" y="77265"/>
                    <a:pt x="39621" y="75316"/>
                    <a:pt x="39036" y="73918"/>
                  </a:cubicBezTo>
                  <a:cubicBezTo>
                    <a:pt x="38451" y="72521"/>
                    <a:pt x="40758" y="71773"/>
                    <a:pt x="41766" y="70993"/>
                  </a:cubicBezTo>
                  <a:cubicBezTo>
                    <a:pt x="42774" y="70213"/>
                    <a:pt x="43847" y="68848"/>
                    <a:pt x="45082" y="69238"/>
                  </a:cubicBezTo>
                  <a:cubicBezTo>
                    <a:pt x="46317" y="69628"/>
                    <a:pt x="47617" y="72001"/>
                    <a:pt x="49177" y="73333"/>
                  </a:cubicBezTo>
                  <a:cubicBezTo>
                    <a:pt x="50737" y="74666"/>
                    <a:pt x="53435" y="75218"/>
                    <a:pt x="54442" y="77233"/>
                  </a:cubicBezTo>
                  <a:cubicBezTo>
                    <a:pt x="55450" y="79248"/>
                    <a:pt x="54377" y="81589"/>
                    <a:pt x="55222" y="85424"/>
                  </a:cubicBezTo>
                  <a:cubicBezTo>
                    <a:pt x="56067" y="89259"/>
                    <a:pt x="58213" y="96507"/>
                    <a:pt x="59513" y="100245"/>
                  </a:cubicBezTo>
                  <a:cubicBezTo>
                    <a:pt x="60813" y="103983"/>
                    <a:pt x="62373" y="109378"/>
                    <a:pt x="63023" y="107850"/>
                  </a:cubicBezTo>
                  <a:cubicBezTo>
                    <a:pt x="63673" y="106322"/>
                    <a:pt x="63576" y="96117"/>
                    <a:pt x="63413" y="91079"/>
                  </a:cubicBezTo>
                  <a:cubicBezTo>
                    <a:pt x="63251" y="86041"/>
                    <a:pt x="62633" y="81491"/>
                    <a:pt x="62048" y="77623"/>
                  </a:cubicBezTo>
                  <a:cubicBezTo>
                    <a:pt x="61463" y="73755"/>
                    <a:pt x="60683" y="70375"/>
                    <a:pt x="59903" y="67872"/>
                  </a:cubicBezTo>
                  <a:cubicBezTo>
                    <a:pt x="59123" y="65369"/>
                    <a:pt x="57140" y="63550"/>
                    <a:pt x="57367" y="62607"/>
                  </a:cubicBezTo>
                  <a:cubicBezTo>
                    <a:pt x="57595" y="61665"/>
                    <a:pt x="60065" y="62282"/>
                    <a:pt x="61268" y="62217"/>
                  </a:cubicBezTo>
                  <a:cubicBezTo>
                    <a:pt x="62471" y="62152"/>
                    <a:pt x="63738" y="61502"/>
                    <a:pt x="64583" y="62217"/>
                  </a:cubicBezTo>
                  <a:cubicBezTo>
                    <a:pt x="65428" y="62932"/>
                    <a:pt x="65591" y="65109"/>
                    <a:pt x="66338" y="66507"/>
                  </a:cubicBezTo>
                  <a:cubicBezTo>
                    <a:pt x="67086" y="67905"/>
                    <a:pt x="68353" y="69108"/>
                    <a:pt x="69068" y="70603"/>
                  </a:cubicBezTo>
                  <a:cubicBezTo>
                    <a:pt x="69783" y="72098"/>
                    <a:pt x="69263" y="74373"/>
                    <a:pt x="70628" y="75478"/>
                  </a:cubicBezTo>
                  <a:cubicBezTo>
                    <a:pt x="71993" y="76583"/>
                    <a:pt x="74821" y="77266"/>
                    <a:pt x="77259" y="77233"/>
                  </a:cubicBezTo>
                  <a:cubicBezTo>
                    <a:pt x="79697" y="77201"/>
                    <a:pt x="83499" y="76128"/>
                    <a:pt x="85254" y="75283"/>
                  </a:cubicBezTo>
                  <a:cubicBezTo>
                    <a:pt x="87009" y="74438"/>
                    <a:pt x="86977" y="72163"/>
                    <a:pt x="87790" y="72163"/>
                  </a:cubicBezTo>
                  <a:cubicBezTo>
                    <a:pt x="88603" y="72163"/>
                    <a:pt x="89513" y="74178"/>
                    <a:pt x="90130" y="75283"/>
                  </a:cubicBezTo>
                  <a:cubicBezTo>
                    <a:pt x="90748" y="76388"/>
                    <a:pt x="90228" y="77168"/>
                    <a:pt x="91495" y="78793"/>
                  </a:cubicBezTo>
                  <a:cubicBezTo>
                    <a:pt x="92763" y="80418"/>
                    <a:pt x="96110" y="83311"/>
                    <a:pt x="97735" y="85034"/>
                  </a:cubicBezTo>
                  <a:cubicBezTo>
                    <a:pt x="99360" y="86757"/>
                    <a:pt x="100758" y="89389"/>
                    <a:pt x="101246" y="89129"/>
                  </a:cubicBezTo>
                  <a:cubicBezTo>
                    <a:pt x="101734" y="88869"/>
                    <a:pt x="101409" y="85327"/>
                    <a:pt x="100661" y="83474"/>
                  </a:cubicBezTo>
                  <a:cubicBezTo>
                    <a:pt x="99913" y="81621"/>
                    <a:pt x="98125" y="79703"/>
                    <a:pt x="96760" y="78013"/>
                  </a:cubicBezTo>
                  <a:cubicBezTo>
                    <a:pt x="95395" y="76323"/>
                    <a:pt x="93250" y="74958"/>
                    <a:pt x="92470" y="73333"/>
                  </a:cubicBezTo>
                  <a:cubicBezTo>
                    <a:pt x="91690" y="71708"/>
                    <a:pt x="92470" y="69595"/>
                    <a:pt x="92080" y="68262"/>
                  </a:cubicBezTo>
                  <a:cubicBezTo>
                    <a:pt x="91690" y="66929"/>
                    <a:pt x="89480" y="65305"/>
                    <a:pt x="90130" y="65337"/>
                  </a:cubicBezTo>
                  <a:cubicBezTo>
                    <a:pt x="90780" y="65370"/>
                    <a:pt x="94127" y="67709"/>
                    <a:pt x="95980" y="68457"/>
                  </a:cubicBezTo>
                  <a:cubicBezTo>
                    <a:pt x="97833" y="69205"/>
                    <a:pt x="99946" y="69530"/>
                    <a:pt x="101246" y="69823"/>
                  </a:cubicBezTo>
                  <a:cubicBezTo>
                    <a:pt x="102546" y="70116"/>
                    <a:pt x="103586" y="68913"/>
                    <a:pt x="103781" y="70213"/>
                  </a:cubicBezTo>
                  <a:cubicBezTo>
                    <a:pt x="103976" y="71513"/>
                    <a:pt x="102221" y="74958"/>
                    <a:pt x="102416" y="77623"/>
                  </a:cubicBezTo>
                  <a:cubicBezTo>
                    <a:pt x="102611" y="80288"/>
                    <a:pt x="104041" y="86562"/>
                    <a:pt x="104951" y="86204"/>
                  </a:cubicBezTo>
                  <a:cubicBezTo>
                    <a:pt x="105861" y="85847"/>
                    <a:pt x="107389" y="78403"/>
                    <a:pt x="107876" y="75478"/>
                  </a:cubicBezTo>
                  <a:cubicBezTo>
                    <a:pt x="108364" y="72553"/>
                    <a:pt x="108494" y="70375"/>
                    <a:pt x="107876" y="68652"/>
                  </a:cubicBezTo>
                  <a:cubicBezTo>
                    <a:pt x="107259" y="66929"/>
                    <a:pt x="103359" y="65044"/>
                    <a:pt x="104171" y="65142"/>
                  </a:cubicBezTo>
                  <a:cubicBezTo>
                    <a:pt x="104984" y="65240"/>
                    <a:pt x="110541" y="68393"/>
                    <a:pt x="112751" y="69238"/>
                  </a:cubicBezTo>
                  <a:cubicBezTo>
                    <a:pt x="114961" y="70083"/>
                    <a:pt x="117367" y="70993"/>
                    <a:pt x="117432" y="70213"/>
                  </a:cubicBezTo>
                  <a:cubicBezTo>
                    <a:pt x="117497" y="69433"/>
                    <a:pt x="112849" y="65435"/>
                    <a:pt x="113141" y="64557"/>
                  </a:cubicBezTo>
                  <a:cubicBezTo>
                    <a:pt x="113434" y="63679"/>
                    <a:pt x="118439" y="63582"/>
                    <a:pt x="119187" y="64947"/>
                  </a:cubicBezTo>
                  <a:cubicBezTo>
                    <a:pt x="119935" y="66312"/>
                    <a:pt x="118895" y="69498"/>
                    <a:pt x="117627" y="72748"/>
                  </a:cubicBezTo>
                  <a:cubicBezTo>
                    <a:pt x="116359" y="75998"/>
                    <a:pt x="113564" y="80646"/>
                    <a:pt x="111581" y="84449"/>
                  </a:cubicBezTo>
                  <a:cubicBezTo>
                    <a:pt x="109598" y="88252"/>
                    <a:pt x="107031" y="91501"/>
                    <a:pt x="105731" y="95564"/>
                  </a:cubicBezTo>
                  <a:cubicBezTo>
                    <a:pt x="104431" y="99627"/>
                    <a:pt x="103619" y="108240"/>
                    <a:pt x="103781" y="108825"/>
                  </a:cubicBezTo>
                  <a:cubicBezTo>
                    <a:pt x="103944" y="109410"/>
                    <a:pt x="105309" y="102228"/>
                    <a:pt x="106706" y="99075"/>
                  </a:cubicBezTo>
                  <a:cubicBezTo>
                    <a:pt x="108104" y="95922"/>
                    <a:pt x="110086" y="93289"/>
                    <a:pt x="112166" y="89909"/>
                  </a:cubicBezTo>
                  <a:cubicBezTo>
                    <a:pt x="114246" y="86529"/>
                    <a:pt x="117367" y="82401"/>
                    <a:pt x="119187" y="78793"/>
                  </a:cubicBezTo>
                  <a:cubicBezTo>
                    <a:pt x="121007" y="75185"/>
                    <a:pt x="122535" y="70797"/>
                    <a:pt x="123087" y="68262"/>
                  </a:cubicBezTo>
                  <a:cubicBezTo>
                    <a:pt x="123640" y="65727"/>
                    <a:pt x="121787" y="64492"/>
                    <a:pt x="122502" y="63582"/>
                  </a:cubicBezTo>
                  <a:cubicBezTo>
                    <a:pt x="123217" y="62672"/>
                    <a:pt x="126143" y="63647"/>
                    <a:pt x="127378" y="62802"/>
                  </a:cubicBezTo>
                  <a:cubicBezTo>
                    <a:pt x="128613" y="61957"/>
                    <a:pt x="128516" y="58805"/>
                    <a:pt x="129913" y="58512"/>
                  </a:cubicBezTo>
                  <a:cubicBezTo>
                    <a:pt x="131311" y="58220"/>
                    <a:pt x="134431" y="59324"/>
                    <a:pt x="135763" y="61047"/>
                  </a:cubicBezTo>
                  <a:cubicBezTo>
                    <a:pt x="137096" y="62770"/>
                    <a:pt x="137421" y="65695"/>
                    <a:pt x="137908" y="68848"/>
                  </a:cubicBezTo>
                  <a:cubicBezTo>
                    <a:pt x="138396" y="72001"/>
                    <a:pt x="137128" y="75510"/>
                    <a:pt x="138688" y="79963"/>
                  </a:cubicBezTo>
                  <a:cubicBezTo>
                    <a:pt x="140248" y="84416"/>
                    <a:pt x="146456" y="94914"/>
                    <a:pt x="147269" y="95564"/>
                  </a:cubicBezTo>
                  <a:cubicBezTo>
                    <a:pt x="148082" y="96214"/>
                    <a:pt x="144539" y="87212"/>
                    <a:pt x="143564" y="83864"/>
                  </a:cubicBezTo>
                  <a:cubicBezTo>
                    <a:pt x="142589" y="80516"/>
                    <a:pt x="141842" y="78403"/>
                    <a:pt x="141419" y="75478"/>
                  </a:cubicBezTo>
                  <a:cubicBezTo>
                    <a:pt x="140997" y="72553"/>
                    <a:pt x="141289" y="69075"/>
                    <a:pt x="141029" y="66312"/>
                  </a:cubicBezTo>
                  <a:cubicBezTo>
                    <a:pt x="140769" y="63549"/>
                    <a:pt x="140833" y="61015"/>
                    <a:pt x="139858" y="58902"/>
                  </a:cubicBezTo>
                  <a:cubicBezTo>
                    <a:pt x="138883" y="56789"/>
                    <a:pt x="135796" y="55489"/>
                    <a:pt x="135178" y="53636"/>
                  </a:cubicBezTo>
                  <a:cubicBezTo>
                    <a:pt x="134561" y="51783"/>
                    <a:pt x="135601" y="50029"/>
                    <a:pt x="136153" y="47786"/>
                  </a:cubicBezTo>
                  <a:cubicBezTo>
                    <a:pt x="136706" y="45543"/>
                    <a:pt x="138168" y="42943"/>
                    <a:pt x="138493" y="40180"/>
                  </a:cubicBezTo>
                  <a:cubicBezTo>
                    <a:pt x="138818" y="37417"/>
                    <a:pt x="138916" y="34493"/>
                    <a:pt x="138103" y="31210"/>
                  </a:cubicBezTo>
                  <a:cubicBezTo>
                    <a:pt x="137291" y="27927"/>
                    <a:pt x="134951" y="22727"/>
                    <a:pt x="133618" y="20484"/>
                  </a:cubicBezTo>
                  <a:cubicBezTo>
                    <a:pt x="132286" y="18241"/>
                    <a:pt x="131473" y="18437"/>
                    <a:pt x="130108" y="17754"/>
                  </a:cubicBezTo>
                  <a:cubicBezTo>
                    <a:pt x="128743" y="17072"/>
                    <a:pt x="126630" y="17267"/>
                    <a:pt x="125427" y="16389"/>
                  </a:cubicBezTo>
                  <a:cubicBezTo>
                    <a:pt x="124224" y="15511"/>
                    <a:pt x="124647" y="13658"/>
                    <a:pt x="122892" y="12488"/>
                  </a:cubicBezTo>
                  <a:cubicBezTo>
                    <a:pt x="121137" y="11318"/>
                    <a:pt x="116880" y="10636"/>
                    <a:pt x="114897" y="9368"/>
                  </a:cubicBezTo>
                  <a:cubicBezTo>
                    <a:pt x="112914" y="8101"/>
                    <a:pt x="112686" y="5858"/>
                    <a:pt x="110996" y="4883"/>
                  </a:cubicBezTo>
                  <a:cubicBezTo>
                    <a:pt x="109306" y="3908"/>
                    <a:pt x="106576" y="3421"/>
                    <a:pt x="104756" y="3518"/>
                  </a:cubicBezTo>
                  <a:cubicBezTo>
                    <a:pt x="102936" y="3616"/>
                    <a:pt x="101961" y="5891"/>
                    <a:pt x="100076" y="5468"/>
                  </a:cubicBezTo>
                  <a:cubicBezTo>
                    <a:pt x="98191" y="5046"/>
                    <a:pt x="95785" y="1861"/>
                    <a:pt x="93445" y="983"/>
                  </a:cubicBezTo>
                  <a:cubicBezTo>
                    <a:pt x="91105" y="106"/>
                    <a:pt x="87920" y="-154"/>
                    <a:pt x="86035" y="203"/>
                  </a:cubicBezTo>
                  <a:cubicBezTo>
                    <a:pt x="84150" y="561"/>
                    <a:pt x="83759" y="2998"/>
                    <a:pt x="82134" y="3128"/>
                  </a:cubicBezTo>
                  <a:cubicBezTo>
                    <a:pt x="80509" y="3258"/>
                    <a:pt x="78104" y="1341"/>
                    <a:pt x="76284" y="983"/>
                  </a:cubicBezTo>
                  <a:cubicBezTo>
                    <a:pt x="74464" y="626"/>
                    <a:pt x="72903" y="-187"/>
                    <a:pt x="71213" y="983"/>
                  </a:cubicBezTo>
                  <a:cubicBezTo>
                    <a:pt x="69523" y="2153"/>
                    <a:pt x="68516" y="6346"/>
                    <a:pt x="66143" y="8003"/>
                  </a:cubicBezTo>
                  <a:cubicBezTo>
                    <a:pt x="63770" y="9661"/>
                    <a:pt x="59447" y="9823"/>
                    <a:pt x="56977" y="10928"/>
                  </a:cubicBezTo>
                  <a:cubicBezTo>
                    <a:pt x="54507" y="12033"/>
                    <a:pt x="52655" y="13269"/>
                    <a:pt x="51322" y="14634"/>
                  </a:cubicBezTo>
                  <a:cubicBezTo>
                    <a:pt x="49990" y="15999"/>
                    <a:pt x="50737" y="17917"/>
                    <a:pt x="48982" y="19119"/>
                  </a:cubicBezTo>
                  <a:cubicBezTo>
                    <a:pt x="47227" y="20322"/>
                    <a:pt x="43294" y="19866"/>
                    <a:pt x="40791" y="21849"/>
                  </a:cubicBezTo>
                  <a:cubicBezTo>
                    <a:pt x="38288" y="23832"/>
                    <a:pt x="35331" y="28805"/>
                    <a:pt x="33966" y="31015"/>
                  </a:cubicBezTo>
                  <a:cubicBezTo>
                    <a:pt x="32601" y="33225"/>
                    <a:pt x="33771" y="33615"/>
                    <a:pt x="32601" y="35110"/>
                  </a:cubicBezTo>
                  <a:cubicBezTo>
                    <a:pt x="31431" y="36605"/>
                    <a:pt x="28830" y="38457"/>
                    <a:pt x="26945" y="39985"/>
                  </a:cubicBezTo>
                  <a:cubicBezTo>
                    <a:pt x="25060" y="41513"/>
                    <a:pt x="22428" y="42066"/>
                    <a:pt x="21290" y="44276"/>
                  </a:cubicBezTo>
                  <a:cubicBezTo>
                    <a:pt x="20153" y="46486"/>
                    <a:pt x="21355" y="50613"/>
                    <a:pt x="20120" y="53246"/>
                  </a:cubicBezTo>
                  <a:cubicBezTo>
                    <a:pt x="18885" y="55879"/>
                    <a:pt x="15277" y="57634"/>
                    <a:pt x="13879" y="60072"/>
                  </a:cubicBezTo>
                  <a:cubicBezTo>
                    <a:pt x="12481" y="62510"/>
                    <a:pt x="11864" y="65564"/>
                    <a:pt x="11734" y="67872"/>
                  </a:cubicBezTo>
                  <a:cubicBezTo>
                    <a:pt x="11604" y="70180"/>
                    <a:pt x="13457" y="71708"/>
                    <a:pt x="13099" y="73918"/>
                  </a:cubicBezTo>
                  <a:cubicBezTo>
                    <a:pt x="12742" y="76128"/>
                    <a:pt x="10369" y="78890"/>
                    <a:pt x="9589" y="81133"/>
                  </a:cubicBezTo>
                  <a:cubicBezTo>
                    <a:pt x="8809" y="83376"/>
                    <a:pt x="8484" y="85586"/>
                    <a:pt x="8419" y="87374"/>
                  </a:cubicBezTo>
                  <a:cubicBezTo>
                    <a:pt x="8354" y="89162"/>
                    <a:pt x="9394" y="90559"/>
                    <a:pt x="9199" y="91859"/>
                  </a:cubicBezTo>
                  <a:cubicBezTo>
                    <a:pt x="9004" y="93159"/>
                    <a:pt x="7672" y="93614"/>
                    <a:pt x="7249" y="95174"/>
                  </a:cubicBezTo>
                  <a:cubicBezTo>
                    <a:pt x="6827" y="96734"/>
                    <a:pt x="6534" y="99692"/>
                    <a:pt x="6664" y="101220"/>
                  </a:cubicBezTo>
                  <a:cubicBezTo>
                    <a:pt x="6794" y="102748"/>
                    <a:pt x="8029" y="102682"/>
                    <a:pt x="8029" y="104340"/>
                  </a:cubicBezTo>
                  <a:cubicBezTo>
                    <a:pt x="8029" y="105998"/>
                    <a:pt x="6924" y="108078"/>
                    <a:pt x="6664" y="111166"/>
                  </a:cubicBezTo>
                  <a:cubicBezTo>
                    <a:pt x="6404" y="114254"/>
                    <a:pt x="6437" y="119128"/>
                    <a:pt x="6469" y="122866"/>
                  </a:cubicBezTo>
                  <a:cubicBezTo>
                    <a:pt x="6502" y="126604"/>
                    <a:pt x="7119" y="129399"/>
                    <a:pt x="6859" y="133592"/>
                  </a:cubicBezTo>
                  <a:cubicBezTo>
                    <a:pt x="6599" y="137785"/>
                    <a:pt x="6047" y="142953"/>
                    <a:pt x="4909" y="148023"/>
                  </a:cubicBezTo>
                  <a:cubicBezTo>
                    <a:pt x="3771" y="153093"/>
                    <a:pt x="293" y="161869"/>
                    <a:pt x="33" y="16401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28575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594" name="Google Shape;594;p19"/>
            <p:cNvSpPr/>
            <p:nvPr/>
          </p:nvSpPr>
          <p:spPr>
            <a:xfrm rot="-1686763">
              <a:off x="8079371" y="4331952"/>
              <a:ext cx="595261" cy="430208"/>
            </a:xfrm>
            <a:custGeom>
              <a:rect b="b" l="l" r="r" t="t"/>
              <a:pathLst>
                <a:path extrusionOk="0" h="120845" w="167208">
                  <a:moveTo>
                    <a:pt x="83125" y="82566"/>
                  </a:moveTo>
                  <a:cubicBezTo>
                    <a:pt x="82768" y="79446"/>
                    <a:pt x="82735" y="74115"/>
                    <a:pt x="83905" y="69500"/>
                  </a:cubicBezTo>
                  <a:cubicBezTo>
                    <a:pt x="85075" y="64885"/>
                    <a:pt x="86993" y="61082"/>
                    <a:pt x="90146" y="54874"/>
                  </a:cubicBezTo>
                  <a:cubicBezTo>
                    <a:pt x="93299" y="48666"/>
                    <a:pt x="98467" y="38883"/>
                    <a:pt x="102822" y="32252"/>
                  </a:cubicBezTo>
                  <a:cubicBezTo>
                    <a:pt x="107177" y="25622"/>
                    <a:pt x="112735" y="19771"/>
                    <a:pt x="116278" y="15091"/>
                  </a:cubicBezTo>
                  <a:cubicBezTo>
                    <a:pt x="119821" y="10411"/>
                    <a:pt x="122843" y="6543"/>
                    <a:pt x="124078" y="4170"/>
                  </a:cubicBezTo>
                  <a:cubicBezTo>
                    <a:pt x="125313" y="1797"/>
                    <a:pt x="124338" y="1408"/>
                    <a:pt x="123688" y="855"/>
                  </a:cubicBezTo>
                  <a:cubicBezTo>
                    <a:pt x="123038" y="303"/>
                    <a:pt x="121901" y="-705"/>
                    <a:pt x="120178" y="855"/>
                  </a:cubicBezTo>
                  <a:cubicBezTo>
                    <a:pt x="118455" y="2415"/>
                    <a:pt x="117187" y="5275"/>
                    <a:pt x="113352" y="10215"/>
                  </a:cubicBezTo>
                  <a:cubicBezTo>
                    <a:pt x="109517" y="15155"/>
                    <a:pt x="101781" y="23867"/>
                    <a:pt x="97166" y="30497"/>
                  </a:cubicBezTo>
                  <a:cubicBezTo>
                    <a:pt x="92551" y="37128"/>
                    <a:pt x="89105" y="44213"/>
                    <a:pt x="85660" y="49998"/>
                  </a:cubicBezTo>
                  <a:cubicBezTo>
                    <a:pt x="82215" y="55783"/>
                    <a:pt x="79063" y="60789"/>
                    <a:pt x="76495" y="65209"/>
                  </a:cubicBezTo>
                  <a:cubicBezTo>
                    <a:pt x="73927" y="69629"/>
                    <a:pt x="72042" y="73920"/>
                    <a:pt x="70254" y="76520"/>
                  </a:cubicBezTo>
                  <a:cubicBezTo>
                    <a:pt x="68466" y="79120"/>
                    <a:pt x="67914" y="79380"/>
                    <a:pt x="65769" y="80810"/>
                  </a:cubicBezTo>
                  <a:cubicBezTo>
                    <a:pt x="63624" y="82240"/>
                    <a:pt x="59788" y="83313"/>
                    <a:pt x="57383" y="85101"/>
                  </a:cubicBezTo>
                  <a:cubicBezTo>
                    <a:pt x="54978" y="86889"/>
                    <a:pt x="52736" y="88903"/>
                    <a:pt x="51338" y="91536"/>
                  </a:cubicBezTo>
                  <a:cubicBezTo>
                    <a:pt x="49941" y="94169"/>
                    <a:pt x="50038" y="97907"/>
                    <a:pt x="48998" y="100897"/>
                  </a:cubicBezTo>
                  <a:cubicBezTo>
                    <a:pt x="47958" y="103887"/>
                    <a:pt x="47470" y="107560"/>
                    <a:pt x="45097" y="109478"/>
                  </a:cubicBezTo>
                  <a:cubicBezTo>
                    <a:pt x="42724" y="111396"/>
                    <a:pt x="38630" y="112598"/>
                    <a:pt x="34762" y="112403"/>
                  </a:cubicBezTo>
                  <a:cubicBezTo>
                    <a:pt x="30894" y="112208"/>
                    <a:pt x="25304" y="110680"/>
                    <a:pt x="21891" y="108307"/>
                  </a:cubicBezTo>
                  <a:cubicBezTo>
                    <a:pt x="18478" y="105934"/>
                    <a:pt x="16365" y="101905"/>
                    <a:pt x="14285" y="98167"/>
                  </a:cubicBezTo>
                  <a:cubicBezTo>
                    <a:pt x="12205" y="94429"/>
                    <a:pt x="10580" y="90171"/>
                    <a:pt x="9410" y="85881"/>
                  </a:cubicBezTo>
                  <a:cubicBezTo>
                    <a:pt x="8240" y="81591"/>
                    <a:pt x="7525" y="76553"/>
                    <a:pt x="7265" y="72425"/>
                  </a:cubicBezTo>
                  <a:cubicBezTo>
                    <a:pt x="7005" y="68297"/>
                    <a:pt x="7980" y="63747"/>
                    <a:pt x="7850" y="61114"/>
                  </a:cubicBezTo>
                  <a:cubicBezTo>
                    <a:pt x="7720" y="58481"/>
                    <a:pt x="7428" y="57344"/>
                    <a:pt x="6485" y="56629"/>
                  </a:cubicBezTo>
                  <a:cubicBezTo>
                    <a:pt x="5542" y="55914"/>
                    <a:pt x="3267" y="54711"/>
                    <a:pt x="2194" y="56824"/>
                  </a:cubicBezTo>
                  <a:cubicBezTo>
                    <a:pt x="1121" y="58937"/>
                    <a:pt x="147" y="63747"/>
                    <a:pt x="49" y="69305"/>
                  </a:cubicBezTo>
                  <a:cubicBezTo>
                    <a:pt x="-48" y="74863"/>
                    <a:pt x="114" y="83768"/>
                    <a:pt x="1609" y="90171"/>
                  </a:cubicBezTo>
                  <a:cubicBezTo>
                    <a:pt x="3104" y="96574"/>
                    <a:pt x="5705" y="103074"/>
                    <a:pt x="9020" y="107722"/>
                  </a:cubicBezTo>
                  <a:cubicBezTo>
                    <a:pt x="12335" y="112370"/>
                    <a:pt x="17373" y="115913"/>
                    <a:pt x="21501" y="118058"/>
                  </a:cubicBezTo>
                  <a:cubicBezTo>
                    <a:pt x="25629" y="120203"/>
                    <a:pt x="30243" y="120203"/>
                    <a:pt x="33786" y="120593"/>
                  </a:cubicBezTo>
                  <a:cubicBezTo>
                    <a:pt x="37329" y="120983"/>
                    <a:pt x="39929" y="120821"/>
                    <a:pt x="42757" y="120398"/>
                  </a:cubicBezTo>
                  <a:cubicBezTo>
                    <a:pt x="45585" y="119976"/>
                    <a:pt x="46950" y="118253"/>
                    <a:pt x="50753" y="118058"/>
                  </a:cubicBezTo>
                  <a:cubicBezTo>
                    <a:pt x="54556" y="117863"/>
                    <a:pt x="60536" y="119163"/>
                    <a:pt x="65574" y="119228"/>
                  </a:cubicBezTo>
                  <a:cubicBezTo>
                    <a:pt x="70612" y="119293"/>
                    <a:pt x="77145" y="118903"/>
                    <a:pt x="80980" y="118448"/>
                  </a:cubicBezTo>
                  <a:cubicBezTo>
                    <a:pt x="84815" y="117993"/>
                    <a:pt x="85530" y="116596"/>
                    <a:pt x="88585" y="116498"/>
                  </a:cubicBezTo>
                  <a:cubicBezTo>
                    <a:pt x="91640" y="116401"/>
                    <a:pt x="95248" y="118123"/>
                    <a:pt x="99311" y="117863"/>
                  </a:cubicBezTo>
                  <a:cubicBezTo>
                    <a:pt x="103374" y="117603"/>
                    <a:pt x="107697" y="116856"/>
                    <a:pt x="112962" y="114938"/>
                  </a:cubicBezTo>
                  <a:cubicBezTo>
                    <a:pt x="118228" y="113020"/>
                    <a:pt x="125346" y="110582"/>
                    <a:pt x="130904" y="106357"/>
                  </a:cubicBezTo>
                  <a:cubicBezTo>
                    <a:pt x="136462" y="102132"/>
                    <a:pt x="141727" y="95826"/>
                    <a:pt x="146310" y="89586"/>
                  </a:cubicBezTo>
                  <a:cubicBezTo>
                    <a:pt x="150893" y="83346"/>
                    <a:pt x="155313" y="74343"/>
                    <a:pt x="158401" y="68915"/>
                  </a:cubicBezTo>
                  <a:cubicBezTo>
                    <a:pt x="161489" y="63487"/>
                    <a:pt x="163374" y="59912"/>
                    <a:pt x="164836" y="57019"/>
                  </a:cubicBezTo>
                  <a:cubicBezTo>
                    <a:pt x="166299" y="54126"/>
                    <a:pt x="167241" y="52696"/>
                    <a:pt x="167176" y="51558"/>
                  </a:cubicBezTo>
                  <a:cubicBezTo>
                    <a:pt x="167111" y="50420"/>
                    <a:pt x="166006" y="48665"/>
                    <a:pt x="164446" y="50193"/>
                  </a:cubicBezTo>
                  <a:cubicBezTo>
                    <a:pt x="162886" y="51721"/>
                    <a:pt x="160676" y="56141"/>
                    <a:pt x="157816" y="60724"/>
                  </a:cubicBezTo>
                  <a:cubicBezTo>
                    <a:pt x="154956" y="65307"/>
                    <a:pt x="150893" y="72587"/>
                    <a:pt x="147285" y="77690"/>
                  </a:cubicBezTo>
                  <a:cubicBezTo>
                    <a:pt x="143677" y="82793"/>
                    <a:pt x="139907" y="87376"/>
                    <a:pt x="136169" y="91341"/>
                  </a:cubicBezTo>
                  <a:cubicBezTo>
                    <a:pt x="132431" y="95306"/>
                    <a:pt x="129246" y="98557"/>
                    <a:pt x="124858" y="101482"/>
                  </a:cubicBezTo>
                  <a:cubicBezTo>
                    <a:pt x="120470" y="104407"/>
                    <a:pt x="114425" y="107527"/>
                    <a:pt x="109842" y="108892"/>
                  </a:cubicBezTo>
                  <a:cubicBezTo>
                    <a:pt x="105259" y="110257"/>
                    <a:pt x="100546" y="109998"/>
                    <a:pt x="97361" y="109673"/>
                  </a:cubicBezTo>
                  <a:cubicBezTo>
                    <a:pt x="94176" y="109348"/>
                    <a:pt x="92064" y="109055"/>
                    <a:pt x="90731" y="106942"/>
                  </a:cubicBezTo>
                  <a:cubicBezTo>
                    <a:pt x="89399" y="104829"/>
                    <a:pt x="90146" y="100117"/>
                    <a:pt x="89366" y="96997"/>
                  </a:cubicBezTo>
                  <a:cubicBezTo>
                    <a:pt x="88586" y="93877"/>
                    <a:pt x="87090" y="90626"/>
                    <a:pt x="86050" y="88221"/>
                  </a:cubicBezTo>
                  <a:cubicBezTo>
                    <a:pt x="85010" y="85816"/>
                    <a:pt x="83483" y="85686"/>
                    <a:pt x="83125" y="82566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28575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595" name="Google Shape;595;p19"/>
            <p:cNvSpPr/>
            <p:nvPr/>
          </p:nvSpPr>
          <p:spPr>
            <a:xfrm flipH="1">
              <a:off x="8328538" y="3807051"/>
              <a:ext cx="184340" cy="205804"/>
            </a:xfrm>
            <a:custGeom>
              <a:rect b="b" l="l" r="r" t="t"/>
              <a:pathLst>
                <a:path extrusionOk="0" h="164643" w="147472">
                  <a:moveTo>
                    <a:pt x="33" y="164014"/>
                  </a:moveTo>
                  <a:cubicBezTo>
                    <a:pt x="-227" y="166159"/>
                    <a:pt x="2503" y="162032"/>
                    <a:pt x="3348" y="160894"/>
                  </a:cubicBezTo>
                  <a:cubicBezTo>
                    <a:pt x="4193" y="159757"/>
                    <a:pt x="5104" y="156637"/>
                    <a:pt x="5104" y="157189"/>
                  </a:cubicBezTo>
                  <a:cubicBezTo>
                    <a:pt x="5104" y="157742"/>
                    <a:pt x="3218" y="163299"/>
                    <a:pt x="3348" y="164209"/>
                  </a:cubicBezTo>
                  <a:cubicBezTo>
                    <a:pt x="3478" y="165119"/>
                    <a:pt x="5136" y="163462"/>
                    <a:pt x="5884" y="162649"/>
                  </a:cubicBezTo>
                  <a:cubicBezTo>
                    <a:pt x="6632" y="161837"/>
                    <a:pt x="7542" y="159139"/>
                    <a:pt x="7834" y="159334"/>
                  </a:cubicBezTo>
                  <a:cubicBezTo>
                    <a:pt x="8127" y="159529"/>
                    <a:pt x="7054" y="164177"/>
                    <a:pt x="7639" y="163819"/>
                  </a:cubicBezTo>
                  <a:cubicBezTo>
                    <a:pt x="8224" y="163462"/>
                    <a:pt x="10239" y="160667"/>
                    <a:pt x="11344" y="157189"/>
                  </a:cubicBezTo>
                  <a:cubicBezTo>
                    <a:pt x="12449" y="153711"/>
                    <a:pt x="13587" y="146951"/>
                    <a:pt x="14269" y="142953"/>
                  </a:cubicBezTo>
                  <a:cubicBezTo>
                    <a:pt x="14952" y="138955"/>
                    <a:pt x="14952" y="135932"/>
                    <a:pt x="15439" y="133202"/>
                  </a:cubicBezTo>
                  <a:cubicBezTo>
                    <a:pt x="15927" y="130472"/>
                    <a:pt x="16804" y="126442"/>
                    <a:pt x="17194" y="126572"/>
                  </a:cubicBezTo>
                  <a:cubicBezTo>
                    <a:pt x="17584" y="126702"/>
                    <a:pt x="17780" y="130829"/>
                    <a:pt x="17780" y="133982"/>
                  </a:cubicBezTo>
                  <a:cubicBezTo>
                    <a:pt x="17780" y="137135"/>
                    <a:pt x="17389" y="142173"/>
                    <a:pt x="17194" y="145488"/>
                  </a:cubicBezTo>
                  <a:cubicBezTo>
                    <a:pt x="16999" y="148803"/>
                    <a:pt x="16316" y="152899"/>
                    <a:pt x="16609" y="153874"/>
                  </a:cubicBezTo>
                  <a:cubicBezTo>
                    <a:pt x="16902" y="154849"/>
                    <a:pt x="18300" y="153387"/>
                    <a:pt x="18950" y="151339"/>
                  </a:cubicBezTo>
                  <a:cubicBezTo>
                    <a:pt x="19600" y="149291"/>
                    <a:pt x="19925" y="145066"/>
                    <a:pt x="20510" y="141588"/>
                  </a:cubicBezTo>
                  <a:cubicBezTo>
                    <a:pt x="21095" y="138110"/>
                    <a:pt x="21778" y="134047"/>
                    <a:pt x="22460" y="130472"/>
                  </a:cubicBezTo>
                  <a:cubicBezTo>
                    <a:pt x="23143" y="126897"/>
                    <a:pt x="24508" y="123419"/>
                    <a:pt x="24605" y="120136"/>
                  </a:cubicBezTo>
                  <a:cubicBezTo>
                    <a:pt x="24703" y="116853"/>
                    <a:pt x="23468" y="113831"/>
                    <a:pt x="23045" y="110776"/>
                  </a:cubicBezTo>
                  <a:cubicBezTo>
                    <a:pt x="22623" y="107721"/>
                    <a:pt x="21680" y="103950"/>
                    <a:pt x="22070" y="101805"/>
                  </a:cubicBezTo>
                  <a:cubicBezTo>
                    <a:pt x="22460" y="99660"/>
                    <a:pt x="24150" y="98003"/>
                    <a:pt x="25385" y="97905"/>
                  </a:cubicBezTo>
                  <a:cubicBezTo>
                    <a:pt x="26620" y="97808"/>
                    <a:pt x="28342" y="100440"/>
                    <a:pt x="29480" y="101220"/>
                  </a:cubicBezTo>
                  <a:cubicBezTo>
                    <a:pt x="30618" y="102000"/>
                    <a:pt x="31951" y="101513"/>
                    <a:pt x="32211" y="102585"/>
                  </a:cubicBezTo>
                  <a:cubicBezTo>
                    <a:pt x="32471" y="103658"/>
                    <a:pt x="31301" y="105120"/>
                    <a:pt x="31041" y="107655"/>
                  </a:cubicBezTo>
                  <a:cubicBezTo>
                    <a:pt x="30781" y="110190"/>
                    <a:pt x="29968" y="113376"/>
                    <a:pt x="30650" y="117796"/>
                  </a:cubicBezTo>
                  <a:cubicBezTo>
                    <a:pt x="31333" y="122216"/>
                    <a:pt x="33803" y="134632"/>
                    <a:pt x="35136" y="134177"/>
                  </a:cubicBezTo>
                  <a:cubicBezTo>
                    <a:pt x="36469" y="133722"/>
                    <a:pt x="38289" y="120396"/>
                    <a:pt x="38646" y="115066"/>
                  </a:cubicBezTo>
                  <a:cubicBezTo>
                    <a:pt x="39004" y="109736"/>
                    <a:pt x="38126" y="105998"/>
                    <a:pt x="37281" y="102195"/>
                  </a:cubicBezTo>
                  <a:cubicBezTo>
                    <a:pt x="36436" y="98392"/>
                    <a:pt x="34681" y="94557"/>
                    <a:pt x="33576" y="92249"/>
                  </a:cubicBezTo>
                  <a:cubicBezTo>
                    <a:pt x="32471" y="89941"/>
                    <a:pt x="30943" y="89714"/>
                    <a:pt x="30650" y="88349"/>
                  </a:cubicBezTo>
                  <a:cubicBezTo>
                    <a:pt x="30358" y="86984"/>
                    <a:pt x="31366" y="85359"/>
                    <a:pt x="31821" y="84059"/>
                  </a:cubicBezTo>
                  <a:cubicBezTo>
                    <a:pt x="32276" y="82759"/>
                    <a:pt x="32731" y="80548"/>
                    <a:pt x="33381" y="80548"/>
                  </a:cubicBezTo>
                  <a:cubicBezTo>
                    <a:pt x="34031" y="80548"/>
                    <a:pt x="34584" y="82921"/>
                    <a:pt x="35721" y="84059"/>
                  </a:cubicBezTo>
                  <a:cubicBezTo>
                    <a:pt x="36859" y="85197"/>
                    <a:pt x="38939" y="86529"/>
                    <a:pt x="40206" y="87374"/>
                  </a:cubicBezTo>
                  <a:cubicBezTo>
                    <a:pt x="41474" y="88219"/>
                    <a:pt x="43001" y="87732"/>
                    <a:pt x="43326" y="89129"/>
                  </a:cubicBezTo>
                  <a:cubicBezTo>
                    <a:pt x="43651" y="90527"/>
                    <a:pt x="42351" y="93581"/>
                    <a:pt x="42156" y="95759"/>
                  </a:cubicBezTo>
                  <a:cubicBezTo>
                    <a:pt x="41961" y="97937"/>
                    <a:pt x="41896" y="99465"/>
                    <a:pt x="42156" y="102195"/>
                  </a:cubicBezTo>
                  <a:cubicBezTo>
                    <a:pt x="42416" y="104925"/>
                    <a:pt x="43196" y="109151"/>
                    <a:pt x="43716" y="112141"/>
                  </a:cubicBezTo>
                  <a:cubicBezTo>
                    <a:pt x="44236" y="115131"/>
                    <a:pt x="44367" y="120429"/>
                    <a:pt x="45277" y="120136"/>
                  </a:cubicBezTo>
                  <a:cubicBezTo>
                    <a:pt x="46187" y="119844"/>
                    <a:pt x="48040" y="113636"/>
                    <a:pt x="49177" y="110386"/>
                  </a:cubicBezTo>
                  <a:cubicBezTo>
                    <a:pt x="50315" y="107136"/>
                    <a:pt x="51810" y="104600"/>
                    <a:pt x="52102" y="100635"/>
                  </a:cubicBezTo>
                  <a:cubicBezTo>
                    <a:pt x="52395" y="96670"/>
                    <a:pt x="52070" y="90137"/>
                    <a:pt x="50932" y="86594"/>
                  </a:cubicBezTo>
                  <a:cubicBezTo>
                    <a:pt x="49795" y="83051"/>
                    <a:pt x="47260" y="81491"/>
                    <a:pt x="45277" y="79378"/>
                  </a:cubicBezTo>
                  <a:cubicBezTo>
                    <a:pt x="43294" y="77265"/>
                    <a:pt x="39621" y="75316"/>
                    <a:pt x="39036" y="73918"/>
                  </a:cubicBezTo>
                  <a:cubicBezTo>
                    <a:pt x="38451" y="72521"/>
                    <a:pt x="40758" y="71773"/>
                    <a:pt x="41766" y="70993"/>
                  </a:cubicBezTo>
                  <a:cubicBezTo>
                    <a:pt x="42774" y="70213"/>
                    <a:pt x="43847" y="68848"/>
                    <a:pt x="45082" y="69238"/>
                  </a:cubicBezTo>
                  <a:cubicBezTo>
                    <a:pt x="46317" y="69628"/>
                    <a:pt x="47617" y="72001"/>
                    <a:pt x="49177" y="73333"/>
                  </a:cubicBezTo>
                  <a:cubicBezTo>
                    <a:pt x="50737" y="74666"/>
                    <a:pt x="53435" y="75218"/>
                    <a:pt x="54442" y="77233"/>
                  </a:cubicBezTo>
                  <a:cubicBezTo>
                    <a:pt x="55450" y="79248"/>
                    <a:pt x="54377" y="81589"/>
                    <a:pt x="55222" y="85424"/>
                  </a:cubicBezTo>
                  <a:cubicBezTo>
                    <a:pt x="56067" y="89259"/>
                    <a:pt x="58213" y="96507"/>
                    <a:pt x="59513" y="100245"/>
                  </a:cubicBezTo>
                  <a:cubicBezTo>
                    <a:pt x="60813" y="103983"/>
                    <a:pt x="62373" y="109378"/>
                    <a:pt x="63023" y="107850"/>
                  </a:cubicBezTo>
                  <a:cubicBezTo>
                    <a:pt x="63673" y="106322"/>
                    <a:pt x="63576" y="96117"/>
                    <a:pt x="63413" y="91079"/>
                  </a:cubicBezTo>
                  <a:cubicBezTo>
                    <a:pt x="63251" y="86041"/>
                    <a:pt x="62633" y="81491"/>
                    <a:pt x="62048" y="77623"/>
                  </a:cubicBezTo>
                  <a:cubicBezTo>
                    <a:pt x="61463" y="73755"/>
                    <a:pt x="60683" y="70375"/>
                    <a:pt x="59903" y="67872"/>
                  </a:cubicBezTo>
                  <a:cubicBezTo>
                    <a:pt x="59123" y="65369"/>
                    <a:pt x="57140" y="63550"/>
                    <a:pt x="57367" y="62607"/>
                  </a:cubicBezTo>
                  <a:cubicBezTo>
                    <a:pt x="57595" y="61665"/>
                    <a:pt x="60065" y="62282"/>
                    <a:pt x="61268" y="62217"/>
                  </a:cubicBezTo>
                  <a:cubicBezTo>
                    <a:pt x="62471" y="62152"/>
                    <a:pt x="63738" y="61502"/>
                    <a:pt x="64583" y="62217"/>
                  </a:cubicBezTo>
                  <a:cubicBezTo>
                    <a:pt x="65428" y="62932"/>
                    <a:pt x="65591" y="65109"/>
                    <a:pt x="66338" y="66507"/>
                  </a:cubicBezTo>
                  <a:cubicBezTo>
                    <a:pt x="67086" y="67905"/>
                    <a:pt x="68353" y="69108"/>
                    <a:pt x="69068" y="70603"/>
                  </a:cubicBezTo>
                  <a:cubicBezTo>
                    <a:pt x="69783" y="72098"/>
                    <a:pt x="69263" y="74373"/>
                    <a:pt x="70628" y="75478"/>
                  </a:cubicBezTo>
                  <a:cubicBezTo>
                    <a:pt x="71993" y="76583"/>
                    <a:pt x="74821" y="77266"/>
                    <a:pt x="77259" y="77233"/>
                  </a:cubicBezTo>
                  <a:cubicBezTo>
                    <a:pt x="79697" y="77201"/>
                    <a:pt x="83499" y="76128"/>
                    <a:pt x="85254" y="75283"/>
                  </a:cubicBezTo>
                  <a:cubicBezTo>
                    <a:pt x="87009" y="74438"/>
                    <a:pt x="86977" y="72163"/>
                    <a:pt x="87790" y="72163"/>
                  </a:cubicBezTo>
                  <a:cubicBezTo>
                    <a:pt x="88603" y="72163"/>
                    <a:pt x="89513" y="74178"/>
                    <a:pt x="90130" y="75283"/>
                  </a:cubicBezTo>
                  <a:cubicBezTo>
                    <a:pt x="90748" y="76388"/>
                    <a:pt x="90228" y="77168"/>
                    <a:pt x="91495" y="78793"/>
                  </a:cubicBezTo>
                  <a:cubicBezTo>
                    <a:pt x="92763" y="80418"/>
                    <a:pt x="96110" y="83311"/>
                    <a:pt x="97735" y="85034"/>
                  </a:cubicBezTo>
                  <a:cubicBezTo>
                    <a:pt x="99360" y="86757"/>
                    <a:pt x="100758" y="89389"/>
                    <a:pt x="101246" y="89129"/>
                  </a:cubicBezTo>
                  <a:cubicBezTo>
                    <a:pt x="101734" y="88869"/>
                    <a:pt x="101409" y="85327"/>
                    <a:pt x="100661" y="83474"/>
                  </a:cubicBezTo>
                  <a:cubicBezTo>
                    <a:pt x="99913" y="81621"/>
                    <a:pt x="98125" y="79703"/>
                    <a:pt x="96760" y="78013"/>
                  </a:cubicBezTo>
                  <a:cubicBezTo>
                    <a:pt x="95395" y="76323"/>
                    <a:pt x="93250" y="74958"/>
                    <a:pt x="92470" y="73333"/>
                  </a:cubicBezTo>
                  <a:cubicBezTo>
                    <a:pt x="91690" y="71708"/>
                    <a:pt x="92470" y="69595"/>
                    <a:pt x="92080" y="68262"/>
                  </a:cubicBezTo>
                  <a:cubicBezTo>
                    <a:pt x="91690" y="66929"/>
                    <a:pt x="89480" y="65305"/>
                    <a:pt x="90130" y="65337"/>
                  </a:cubicBezTo>
                  <a:cubicBezTo>
                    <a:pt x="90780" y="65370"/>
                    <a:pt x="94127" y="67709"/>
                    <a:pt x="95980" y="68457"/>
                  </a:cubicBezTo>
                  <a:cubicBezTo>
                    <a:pt x="97833" y="69205"/>
                    <a:pt x="99946" y="69530"/>
                    <a:pt x="101246" y="69823"/>
                  </a:cubicBezTo>
                  <a:cubicBezTo>
                    <a:pt x="102546" y="70116"/>
                    <a:pt x="103586" y="68913"/>
                    <a:pt x="103781" y="70213"/>
                  </a:cubicBezTo>
                  <a:cubicBezTo>
                    <a:pt x="103976" y="71513"/>
                    <a:pt x="102221" y="74958"/>
                    <a:pt x="102416" y="77623"/>
                  </a:cubicBezTo>
                  <a:cubicBezTo>
                    <a:pt x="102611" y="80288"/>
                    <a:pt x="104041" y="86562"/>
                    <a:pt x="104951" y="86204"/>
                  </a:cubicBezTo>
                  <a:cubicBezTo>
                    <a:pt x="105861" y="85847"/>
                    <a:pt x="107389" y="78403"/>
                    <a:pt x="107876" y="75478"/>
                  </a:cubicBezTo>
                  <a:cubicBezTo>
                    <a:pt x="108364" y="72553"/>
                    <a:pt x="108494" y="70375"/>
                    <a:pt x="107876" y="68652"/>
                  </a:cubicBezTo>
                  <a:cubicBezTo>
                    <a:pt x="107259" y="66929"/>
                    <a:pt x="103359" y="65044"/>
                    <a:pt x="104171" y="65142"/>
                  </a:cubicBezTo>
                  <a:cubicBezTo>
                    <a:pt x="104984" y="65240"/>
                    <a:pt x="110541" y="68393"/>
                    <a:pt x="112751" y="69238"/>
                  </a:cubicBezTo>
                  <a:cubicBezTo>
                    <a:pt x="114961" y="70083"/>
                    <a:pt x="117367" y="70993"/>
                    <a:pt x="117432" y="70213"/>
                  </a:cubicBezTo>
                  <a:cubicBezTo>
                    <a:pt x="117497" y="69433"/>
                    <a:pt x="112849" y="65435"/>
                    <a:pt x="113141" y="64557"/>
                  </a:cubicBezTo>
                  <a:cubicBezTo>
                    <a:pt x="113434" y="63679"/>
                    <a:pt x="118439" y="63582"/>
                    <a:pt x="119187" y="64947"/>
                  </a:cubicBezTo>
                  <a:cubicBezTo>
                    <a:pt x="119935" y="66312"/>
                    <a:pt x="118895" y="69498"/>
                    <a:pt x="117627" y="72748"/>
                  </a:cubicBezTo>
                  <a:cubicBezTo>
                    <a:pt x="116359" y="75998"/>
                    <a:pt x="113564" y="80646"/>
                    <a:pt x="111581" y="84449"/>
                  </a:cubicBezTo>
                  <a:cubicBezTo>
                    <a:pt x="109598" y="88252"/>
                    <a:pt x="107031" y="91501"/>
                    <a:pt x="105731" y="95564"/>
                  </a:cubicBezTo>
                  <a:cubicBezTo>
                    <a:pt x="104431" y="99627"/>
                    <a:pt x="103619" y="108240"/>
                    <a:pt x="103781" y="108825"/>
                  </a:cubicBezTo>
                  <a:cubicBezTo>
                    <a:pt x="103944" y="109410"/>
                    <a:pt x="105309" y="102228"/>
                    <a:pt x="106706" y="99075"/>
                  </a:cubicBezTo>
                  <a:cubicBezTo>
                    <a:pt x="108104" y="95922"/>
                    <a:pt x="110086" y="93289"/>
                    <a:pt x="112166" y="89909"/>
                  </a:cubicBezTo>
                  <a:cubicBezTo>
                    <a:pt x="114246" y="86529"/>
                    <a:pt x="117367" y="82401"/>
                    <a:pt x="119187" y="78793"/>
                  </a:cubicBezTo>
                  <a:cubicBezTo>
                    <a:pt x="121007" y="75185"/>
                    <a:pt x="122535" y="70797"/>
                    <a:pt x="123087" y="68262"/>
                  </a:cubicBezTo>
                  <a:cubicBezTo>
                    <a:pt x="123640" y="65727"/>
                    <a:pt x="121787" y="64492"/>
                    <a:pt x="122502" y="63582"/>
                  </a:cubicBezTo>
                  <a:cubicBezTo>
                    <a:pt x="123217" y="62672"/>
                    <a:pt x="126143" y="63647"/>
                    <a:pt x="127378" y="62802"/>
                  </a:cubicBezTo>
                  <a:cubicBezTo>
                    <a:pt x="128613" y="61957"/>
                    <a:pt x="128516" y="58805"/>
                    <a:pt x="129913" y="58512"/>
                  </a:cubicBezTo>
                  <a:cubicBezTo>
                    <a:pt x="131311" y="58220"/>
                    <a:pt x="134431" y="59324"/>
                    <a:pt x="135763" y="61047"/>
                  </a:cubicBezTo>
                  <a:cubicBezTo>
                    <a:pt x="137096" y="62770"/>
                    <a:pt x="137421" y="65695"/>
                    <a:pt x="137908" y="68848"/>
                  </a:cubicBezTo>
                  <a:cubicBezTo>
                    <a:pt x="138396" y="72001"/>
                    <a:pt x="137128" y="75510"/>
                    <a:pt x="138688" y="79963"/>
                  </a:cubicBezTo>
                  <a:cubicBezTo>
                    <a:pt x="140248" y="84416"/>
                    <a:pt x="146456" y="94914"/>
                    <a:pt x="147269" y="95564"/>
                  </a:cubicBezTo>
                  <a:cubicBezTo>
                    <a:pt x="148082" y="96214"/>
                    <a:pt x="144539" y="87212"/>
                    <a:pt x="143564" y="83864"/>
                  </a:cubicBezTo>
                  <a:cubicBezTo>
                    <a:pt x="142589" y="80516"/>
                    <a:pt x="141842" y="78403"/>
                    <a:pt x="141419" y="75478"/>
                  </a:cubicBezTo>
                  <a:cubicBezTo>
                    <a:pt x="140997" y="72553"/>
                    <a:pt x="141289" y="69075"/>
                    <a:pt x="141029" y="66312"/>
                  </a:cubicBezTo>
                  <a:cubicBezTo>
                    <a:pt x="140769" y="63549"/>
                    <a:pt x="140833" y="61015"/>
                    <a:pt x="139858" y="58902"/>
                  </a:cubicBezTo>
                  <a:cubicBezTo>
                    <a:pt x="138883" y="56789"/>
                    <a:pt x="135796" y="55489"/>
                    <a:pt x="135178" y="53636"/>
                  </a:cubicBezTo>
                  <a:cubicBezTo>
                    <a:pt x="134561" y="51783"/>
                    <a:pt x="135601" y="50029"/>
                    <a:pt x="136153" y="47786"/>
                  </a:cubicBezTo>
                  <a:cubicBezTo>
                    <a:pt x="136706" y="45543"/>
                    <a:pt x="138168" y="42943"/>
                    <a:pt x="138493" y="40180"/>
                  </a:cubicBezTo>
                  <a:cubicBezTo>
                    <a:pt x="138818" y="37417"/>
                    <a:pt x="138916" y="34493"/>
                    <a:pt x="138103" y="31210"/>
                  </a:cubicBezTo>
                  <a:cubicBezTo>
                    <a:pt x="137291" y="27927"/>
                    <a:pt x="134951" y="22727"/>
                    <a:pt x="133618" y="20484"/>
                  </a:cubicBezTo>
                  <a:cubicBezTo>
                    <a:pt x="132286" y="18241"/>
                    <a:pt x="131473" y="18437"/>
                    <a:pt x="130108" y="17754"/>
                  </a:cubicBezTo>
                  <a:cubicBezTo>
                    <a:pt x="128743" y="17072"/>
                    <a:pt x="126630" y="17267"/>
                    <a:pt x="125427" y="16389"/>
                  </a:cubicBezTo>
                  <a:cubicBezTo>
                    <a:pt x="124224" y="15511"/>
                    <a:pt x="124647" y="13658"/>
                    <a:pt x="122892" y="12488"/>
                  </a:cubicBezTo>
                  <a:cubicBezTo>
                    <a:pt x="121137" y="11318"/>
                    <a:pt x="116880" y="10636"/>
                    <a:pt x="114897" y="9368"/>
                  </a:cubicBezTo>
                  <a:cubicBezTo>
                    <a:pt x="112914" y="8101"/>
                    <a:pt x="112686" y="5858"/>
                    <a:pt x="110996" y="4883"/>
                  </a:cubicBezTo>
                  <a:cubicBezTo>
                    <a:pt x="109306" y="3908"/>
                    <a:pt x="106576" y="3421"/>
                    <a:pt x="104756" y="3518"/>
                  </a:cubicBezTo>
                  <a:cubicBezTo>
                    <a:pt x="102936" y="3616"/>
                    <a:pt x="101961" y="5891"/>
                    <a:pt x="100076" y="5468"/>
                  </a:cubicBezTo>
                  <a:cubicBezTo>
                    <a:pt x="98191" y="5046"/>
                    <a:pt x="95785" y="1861"/>
                    <a:pt x="93445" y="983"/>
                  </a:cubicBezTo>
                  <a:cubicBezTo>
                    <a:pt x="91105" y="106"/>
                    <a:pt x="87920" y="-154"/>
                    <a:pt x="86035" y="203"/>
                  </a:cubicBezTo>
                  <a:cubicBezTo>
                    <a:pt x="84150" y="561"/>
                    <a:pt x="83759" y="2998"/>
                    <a:pt x="82134" y="3128"/>
                  </a:cubicBezTo>
                  <a:cubicBezTo>
                    <a:pt x="80509" y="3258"/>
                    <a:pt x="78104" y="1341"/>
                    <a:pt x="76284" y="983"/>
                  </a:cubicBezTo>
                  <a:cubicBezTo>
                    <a:pt x="74464" y="626"/>
                    <a:pt x="72903" y="-187"/>
                    <a:pt x="71213" y="983"/>
                  </a:cubicBezTo>
                  <a:cubicBezTo>
                    <a:pt x="69523" y="2153"/>
                    <a:pt x="68516" y="6346"/>
                    <a:pt x="66143" y="8003"/>
                  </a:cubicBezTo>
                  <a:cubicBezTo>
                    <a:pt x="63770" y="9661"/>
                    <a:pt x="59447" y="9823"/>
                    <a:pt x="56977" y="10928"/>
                  </a:cubicBezTo>
                  <a:cubicBezTo>
                    <a:pt x="54507" y="12033"/>
                    <a:pt x="52655" y="13269"/>
                    <a:pt x="51322" y="14634"/>
                  </a:cubicBezTo>
                  <a:cubicBezTo>
                    <a:pt x="49990" y="15999"/>
                    <a:pt x="50737" y="17917"/>
                    <a:pt x="48982" y="19119"/>
                  </a:cubicBezTo>
                  <a:cubicBezTo>
                    <a:pt x="47227" y="20322"/>
                    <a:pt x="43294" y="19866"/>
                    <a:pt x="40791" y="21849"/>
                  </a:cubicBezTo>
                  <a:cubicBezTo>
                    <a:pt x="38288" y="23832"/>
                    <a:pt x="35331" y="28805"/>
                    <a:pt x="33966" y="31015"/>
                  </a:cubicBezTo>
                  <a:cubicBezTo>
                    <a:pt x="32601" y="33225"/>
                    <a:pt x="33771" y="33615"/>
                    <a:pt x="32601" y="35110"/>
                  </a:cubicBezTo>
                  <a:cubicBezTo>
                    <a:pt x="31431" y="36605"/>
                    <a:pt x="28830" y="38457"/>
                    <a:pt x="26945" y="39985"/>
                  </a:cubicBezTo>
                  <a:cubicBezTo>
                    <a:pt x="25060" y="41513"/>
                    <a:pt x="22428" y="42066"/>
                    <a:pt x="21290" y="44276"/>
                  </a:cubicBezTo>
                  <a:cubicBezTo>
                    <a:pt x="20153" y="46486"/>
                    <a:pt x="21355" y="50613"/>
                    <a:pt x="20120" y="53246"/>
                  </a:cubicBezTo>
                  <a:cubicBezTo>
                    <a:pt x="18885" y="55879"/>
                    <a:pt x="15277" y="57634"/>
                    <a:pt x="13879" y="60072"/>
                  </a:cubicBezTo>
                  <a:cubicBezTo>
                    <a:pt x="12481" y="62510"/>
                    <a:pt x="11864" y="65564"/>
                    <a:pt x="11734" y="67872"/>
                  </a:cubicBezTo>
                  <a:cubicBezTo>
                    <a:pt x="11604" y="70180"/>
                    <a:pt x="13457" y="71708"/>
                    <a:pt x="13099" y="73918"/>
                  </a:cubicBezTo>
                  <a:cubicBezTo>
                    <a:pt x="12742" y="76128"/>
                    <a:pt x="10369" y="78890"/>
                    <a:pt x="9589" y="81133"/>
                  </a:cubicBezTo>
                  <a:cubicBezTo>
                    <a:pt x="8809" y="83376"/>
                    <a:pt x="8484" y="85586"/>
                    <a:pt x="8419" y="87374"/>
                  </a:cubicBezTo>
                  <a:cubicBezTo>
                    <a:pt x="8354" y="89162"/>
                    <a:pt x="9394" y="90559"/>
                    <a:pt x="9199" y="91859"/>
                  </a:cubicBezTo>
                  <a:cubicBezTo>
                    <a:pt x="9004" y="93159"/>
                    <a:pt x="7672" y="93614"/>
                    <a:pt x="7249" y="95174"/>
                  </a:cubicBezTo>
                  <a:cubicBezTo>
                    <a:pt x="6827" y="96734"/>
                    <a:pt x="6534" y="99692"/>
                    <a:pt x="6664" y="101220"/>
                  </a:cubicBezTo>
                  <a:cubicBezTo>
                    <a:pt x="6794" y="102748"/>
                    <a:pt x="8029" y="102682"/>
                    <a:pt x="8029" y="104340"/>
                  </a:cubicBezTo>
                  <a:cubicBezTo>
                    <a:pt x="8029" y="105998"/>
                    <a:pt x="6924" y="108078"/>
                    <a:pt x="6664" y="111166"/>
                  </a:cubicBezTo>
                  <a:cubicBezTo>
                    <a:pt x="6404" y="114254"/>
                    <a:pt x="6437" y="119128"/>
                    <a:pt x="6469" y="122866"/>
                  </a:cubicBezTo>
                  <a:cubicBezTo>
                    <a:pt x="6502" y="126604"/>
                    <a:pt x="7119" y="129399"/>
                    <a:pt x="6859" y="133592"/>
                  </a:cubicBezTo>
                  <a:cubicBezTo>
                    <a:pt x="6599" y="137785"/>
                    <a:pt x="6047" y="142953"/>
                    <a:pt x="4909" y="148023"/>
                  </a:cubicBezTo>
                  <a:cubicBezTo>
                    <a:pt x="3771" y="153093"/>
                    <a:pt x="293" y="161869"/>
                    <a:pt x="33" y="16401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28575" rotWithShape="0" algn="bl" dist="19050">
                <a:srgbClr val="FFFFFF">
                  <a:alpha val="50000"/>
                </a:srgbClr>
              </a:outerShdw>
            </a:effectLst>
          </p:spPr>
        </p:sp>
        <p:grpSp>
          <p:nvGrpSpPr>
            <p:cNvPr id="596" name="Google Shape;596;p19"/>
            <p:cNvGrpSpPr/>
            <p:nvPr/>
          </p:nvGrpSpPr>
          <p:grpSpPr>
            <a:xfrm rot="2700000">
              <a:off x="6512616" y="3644239"/>
              <a:ext cx="762151" cy="719984"/>
              <a:chOff x="1803875" y="619784"/>
              <a:chExt cx="4468675" cy="4221441"/>
            </a:xfrm>
          </p:grpSpPr>
          <p:sp>
            <p:nvSpPr>
              <p:cNvPr id="597" name="Google Shape;597;p19"/>
              <p:cNvSpPr/>
              <p:nvPr/>
            </p:nvSpPr>
            <p:spPr>
              <a:xfrm>
                <a:off x="1808750" y="1133180"/>
                <a:ext cx="1824625" cy="1884675"/>
              </a:xfrm>
              <a:custGeom>
                <a:rect b="b" l="l" r="r" t="t"/>
                <a:pathLst>
                  <a:path extrusionOk="0" h="75387" w="72985">
                    <a:moveTo>
                      <a:pt x="0" y="75387"/>
                    </a:moveTo>
                    <a:cubicBezTo>
                      <a:pt x="780" y="74217"/>
                      <a:pt x="2958" y="70934"/>
                      <a:pt x="4681" y="68366"/>
                    </a:cubicBezTo>
                    <a:cubicBezTo>
                      <a:pt x="6404" y="65798"/>
                      <a:pt x="8744" y="62646"/>
                      <a:pt x="10336" y="59981"/>
                    </a:cubicBezTo>
                    <a:cubicBezTo>
                      <a:pt x="11929" y="57316"/>
                      <a:pt x="13033" y="55203"/>
                      <a:pt x="14236" y="52375"/>
                    </a:cubicBezTo>
                    <a:cubicBezTo>
                      <a:pt x="15439" y="49547"/>
                      <a:pt x="16447" y="46069"/>
                      <a:pt x="17552" y="43014"/>
                    </a:cubicBezTo>
                    <a:cubicBezTo>
                      <a:pt x="18657" y="39959"/>
                      <a:pt x="19502" y="37652"/>
                      <a:pt x="20867" y="34044"/>
                    </a:cubicBezTo>
                    <a:cubicBezTo>
                      <a:pt x="22232" y="30436"/>
                      <a:pt x="24084" y="25041"/>
                      <a:pt x="25742" y="21368"/>
                    </a:cubicBezTo>
                    <a:cubicBezTo>
                      <a:pt x="27400" y="17695"/>
                      <a:pt x="28960" y="14835"/>
                      <a:pt x="30813" y="12007"/>
                    </a:cubicBezTo>
                    <a:cubicBezTo>
                      <a:pt x="32666" y="9179"/>
                      <a:pt x="34583" y="6352"/>
                      <a:pt x="36858" y="4402"/>
                    </a:cubicBezTo>
                    <a:cubicBezTo>
                      <a:pt x="39133" y="2452"/>
                      <a:pt x="41896" y="924"/>
                      <a:pt x="44464" y="306"/>
                    </a:cubicBezTo>
                    <a:cubicBezTo>
                      <a:pt x="47032" y="-312"/>
                      <a:pt x="50022" y="176"/>
                      <a:pt x="52264" y="696"/>
                    </a:cubicBezTo>
                    <a:cubicBezTo>
                      <a:pt x="54507" y="1216"/>
                      <a:pt x="55774" y="2289"/>
                      <a:pt x="57919" y="3427"/>
                    </a:cubicBezTo>
                    <a:cubicBezTo>
                      <a:pt x="60064" y="4565"/>
                      <a:pt x="63217" y="6385"/>
                      <a:pt x="65135" y="7522"/>
                    </a:cubicBezTo>
                    <a:cubicBezTo>
                      <a:pt x="67053" y="8660"/>
                      <a:pt x="68157" y="9407"/>
                      <a:pt x="69425" y="10252"/>
                    </a:cubicBezTo>
                    <a:cubicBezTo>
                      <a:pt x="70693" y="11097"/>
                      <a:pt x="72384" y="11552"/>
                      <a:pt x="72741" y="12592"/>
                    </a:cubicBezTo>
                    <a:cubicBezTo>
                      <a:pt x="73099" y="13632"/>
                      <a:pt x="73000" y="15485"/>
                      <a:pt x="71570" y="16493"/>
                    </a:cubicBezTo>
                    <a:cubicBezTo>
                      <a:pt x="70140" y="17501"/>
                      <a:pt x="66598" y="17468"/>
                      <a:pt x="64160" y="18638"/>
                    </a:cubicBezTo>
                    <a:cubicBezTo>
                      <a:pt x="61722" y="19808"/>
                      <a:pt x="59187" y="21335"/>
                      <a:pt x="56944" y="23513"/>
                    </a:cubicBezTo>
                    <a:cubicBezTo>
                      <a:pt x="54701" y="25691"/>
                      <a:pt x="52622" y="28811"/>
                      <a:pt x="50704" y="31704"/>
                    </a:cubicBezTo>
                    <a:cubicBezTo>
                      <a:pt x="48787" y="34597"/>
                      <a:pt x="46739" y="37716"/>
                      <a:pt x="45439" y="40869"/>
                    </a:cubicBezTo>
                    <a:cubicBezTo>
                      <a:pt x="44139" y="44022"/>
                      <a:pt x="43683" y="47630"/>
                      <a:pt x="42903" y="50620"/>
                    </a:cubicBezTo>
                    <a:cubicBezTo>
                      <a:pt x="42123" y="53610"/>
                      <a:pt x="41376" y="56373"/>
                      <a:pt x="40758" y="58811"/>
                    </a:cubicBezTo>
                    <a:cubicBezTo>
                      <a:pt x="40141" y="61249"/>
                      <a:pt x="39556" y="63361"/>
                      <a:pt x="39198" y="65246"/>
                    </a:cubicBezTo>
                    <a:cubicBezTo>
                      <a:pt x="38841" y="67131"/>
                      <a:pt x="38548" y="68723"/>
                      <a:pt x="38613" y="70121"/>
                    </a:cubicBezTo>
                    <a:cubicBezTo>
                      <a:pt x="38678" y="71519"/>
                      <a:pt x="39296" y="74217"/>
                      <a:pt x="39588" y="73632"/>
                    </a:cubicBezTo>
                    <a:cubicBezTo>
                      <a:pt x="39881" y="73047"/>
                      <a:pt x="39946" y="67034"/>
                      <a:pt x="40368" y="66611"/>
                    </a:cubicBezTo>
                    <a:cubicBezTo>
                      <a:pt x="40791" y="66188"/>
                      <a:pt x="41961" y="71454"/>
                      <a:pt x="42123" y="71096"/>
                    </a:cubicBezTo>
                    <a:cubicBezTo>
                      <a:pt x="42286" y="70739"/>
                      <a:pt x="41278" y="66091"/>
                      <a:pt x="41343" y="64466"/>
                    </a:cubicBezTo>
                    <a:cubicBezTo>
                      <a:pt x="41408" y="62841"/>
                      <a:pt x="42025" y="60794"/>
                      <a:pt x="42513" y="61346"/>
                    </a:cubicBezTo>
                    <a:cubicBezTo>
                      <a:pt x="43001" y="61899"/>
                      <a:pt x="44139" y="68106"/>
                      <a:pt x="44269" y="67781"/>
                    </a:cubicBezTo>
                    <a:cubicBezTo>
                      <a:pt x="44399" y="67456"/>
                      <a:pt x="43456" y="60794"/>
                      <a:pt x="43293" y="59396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598" name="Google Shape;598;p19"/>
              <p:cNvSpPr/>
              <p:nvPr/>
            </p:nvSpPr>
            <p:spPr>
              <a:xfrm>
                <a:off x="1803875" y="619784"/>
                <a:ext cx="4468675" cy="3746050"/>
              </a:xfrm>
              <a:custGeom>
                <a:rect b="b" l="l" r="r" t="t"/>
                <a:pathLst>
                  <a:path extrusionOk="0" h="149842" w="178747">
                    <a:moveTo>
                      <a:pt x="43488" y="79737"/>
                    </a:moveTo>
                    <a:cubicBezTo>
                      <a:pt x="43943" y="78859"/>
                      <a:pt x="45406" y="76811"/>
                      <a:pt x="46219" y="74471"/>
                    </a:cubicBezTo>
                    <a:cubicBezTo>
                      <a:pt x="47032" y="72131"/>
                      <a:pt x="47389" y="68654"/>
                      <a:pt x="48364" y="65696"/>
                    </a:cubicBezTo>
                    <a:cubicBezTo>
                      <a:pt x="49339" y="62738"/>
                      <a:pt x="50216" y="59553"/>
                      <a:pt x="52069" y="56725"/>
                    </a:cubicBezTo>
                    <a:cubicBezTo>
                      <a:pt x="53922" y="53897"/>
                      <a:pt x="57010" y="50744"/>
                      <a:pt x="59480" y="48729"/>
                    </a:cubicBezTo>
                    <a:cubicBezTo>
                      <a:pt x="61950" y="46714"/>
                      <a:pt x="65005" y="45642"/>
                      <a:pt x="66890" y="44634"/>
                    </a:cubicBezTo>
                    <a:cubicBezTo>
                      <a:pt x="68775" y="43627"/>
                      <a:pt x="70108" y="42489"/>
                      <a:pt x="70790" y="42684"/>
                    </a:cubicBezTo>
                    <a:cubicBezTo>
                      <a:pt x="71473" y="42879"/>
                      <a:pt x="70953" y="44341"/>
                      <a:pt x="70985" y="45804"/>
                    </a:cubicBezTo>
                    <a:cubicBezTo>
                      <a:pt x="71018" y="47267"/>
                      <a:pt x="70985" y="49900"/>
                      <a:pt x="70985" y="51460"/>
                    </a:cubicBezTo>
                    <a:cubicBezTo>
                      <a:pt x="70985" y="53020"/>
                      <a:pt x="71538" y="53865"/>
                      <a:pt x="70985" y="55165"/>
                    </a:cubicBezTo>
                    <a:cubicBezTo>
                      <a:pt x="70433" y="56465"/>
                      <a:pt x="68905" y="57667"/>
                      <a:pt x="67670" y="59260"/>
                    </a:cubicBezTo>
                    <a:cubicBezTo>
                      <a:pt x="66435" y="60853"/>
                      <a:pt x="64648" y="63128"/>
                      <a:pt x="63575" y="64721"/>
                    </a:cubicBezTo>
                    <a:cubicBezTo>
                      <a:pt x="62503" y="66314"/>
                      <a:pt x="61788" y="66931"/>
                      <a:pt x="61235" y="68816"/>
                    </a:cubicBezTo>
                    <a:cubicBezTo>
                      <a:pt x="60683" y="70701"/>
                      <a:pt x="60423" y="73268"/>
                      <a:pt x="60260" y="76031"/>
                    </a:cubicBezTo>
                    <a:cubicBezTo>
                      <a:pt x="60098" y="78794"/>
                      <a:pt x="60130" y="82467"/>
                      <a:pt x="60260" y="85392"/>
                    </a:cubicBezTo>
                    <a:cubicBezTo>
                      <a:pt x="60390" y="88317"/>
                      <a:pt x="60813" y="91145"/>
                      <a:pt x="61040" y="93583"/>
                    </a:cubicBezTo>
                    <a:cubicBezTo>
                      <a:pt x="61268" y="96021"/>
                      <a:pt x="61268" y="97873"/>
                      <a:pt x="61625" y="100018"/>
                    </a:cubicBezTo>
                    <a:cubicBezTo>
                      <a:pt x="61983" y="102163"/>
                      <a:pt x="62438" y="104471"/>
                      <a:pt x="63185" y="106454"/>
                    </a:cubicBezTo>
                    <a:cubicBezTo>
                      <a:pt x="63933" y="108437"/>
                      <a:pt x="66110" y="112467"/>
                      <a:pt x="66110" y="111914"/>
                    </a:cubicBezTo>
                    <a:cubicBezTo>
                      <a:pt x="66110" y="111361"/>
                      <a:pt x="63153" y="103853"/>
                      <a:pt x="63185" y="103138"/>
                    </a:cubicBezTo>
                    <a:cubicBezTo>
                      <a:pt x="63218" y="102423"/>
                      <a:pt x="66078" y="107754"/>
                      <a:pt x="66305" y="107624"/>
                    </a:cubicBezTo>
                    <a:cubicBezTo>
                      <a:pt x="66533" y="107494"/>
                      <a:pt x="64388" y="102943"/>
                      <a:pt x="64550" y="102358"/>
                    </a:cubicBezTo>
                    <a:cubicBezTo>
                      <a:pt x="64713" y="101773"/>
                      <a:pt x="67378" y="104666"/>
                      <a:pt x="67280" y="104113"/>
                    </a:cubicBezTo>
                    <a:cubicBezTo>
                      <a:pt x="67183" y="103561"/>
                      <a:pt x="64518" y="100571"/>
                      <a:pt x="63965" y="99043"/>
                    </a:cubicBezTo>
                    <a:cubicBezTo>
                      <a:pt x="63413" y="97516"/>
                      <a:pt x="63250" y="94688"/>
                      <a:pt x="63965" y="94948"/>
                    </a:cubicBezTo>
                    <a:cubicBezTo>
                      <a:pt x="64680" y="95208"/>
                      <a:pt x="68255" y="100928"/>
                      <a:pt x="68255" y="100603"/>
                    </a:cubicBezTo>
                    <a:cubicBezTo>
                      <a:pt x="68255" y="100278"/>
                      <a:pt x="64680" y="96313"/>
                      <a:pt x="63965" y="92998"/>
                    </a:cubicBezTo>
                    <a:cubicBezTo>
                      <a:pt x="63250" y="89683"/>
                      <a:pt x="63835" y="83897"/>
                      <a:pt x="63965" y="80712"/>
                    </a:cubicBezTo>
                    <a:cubicBezTo>
                      <a:pt x="64095" y="77527"/>
                      <a:pt x="64128" y="76259"/>
                      <a:pt x="64745" y="73886"/>
                    </a:cubicBezTo>
                    <a:cubicBezTo>
                      <a:pt x="65363" y="71513"/>
                      <a:pt x="66598" y="68816"/>
                      <a:pt x="67670" y="66476"/>
                    </a:cubicBezTo>
                    <a:cubicBezTo>
                      <a:pt x="68743" y="64136"/>
                      <a:pt x="70400" y="60105"/>
                      <a:pt x="71180" y="59845"/>
                    </a:cubicBezTo>
                    <a:cubicBezTo>
                      <a:pt x="71960" y="59585"/>
                      <a:pt x="72026" y="62381"/>
                      <a:pt x="72351" y="64916"/>
                    </a:cubicBezTo>
                    <a:cubicBezTo>
                      <a:pt x="72676" y="67451"/>
                      <a:pt x="72514" y="71156"/>
                      <a:pt x="73131" y="75056"/>
                    </a:cubicBezTo>
                    <a:cubicBezTo>
                      <a:pt x="73749" y="78956"/>
                      <a:pt x="74756" y="84157"/>
                      <a:pt x="76056" y="88317"/>
                    </a:cubicBezTo>
                    <a:cubicBezTo>
                      <a:pt x="77356" y="92477"/>
                      <a:pt x="79241" y="96540"/>
                      <a:pt x="80931" y="100018"/>
                    </a:cubicBezTo>
                    <a:cubicBezTo>
                      <a:pt x="82621" y="103496"/>
                      <a:pt x="84214" y="105706"/>
                      <a:pt x="86197" y="109184"/>
                    </a:cubicBezTo>
                    <a:cubicBezTo>
                      <a:pt x="88180" y="112662"/>
                      <a:pt x="91040" y="117440"/>
                      <a:pt x="92827" y="120885"/>
                    </a:cubicBezTo>
                    <a:cubicBezTo>
                      <a:pt x="94615" y="124330"/>
                      <a:pt x="95850" y="126475"/>
                      <a:pt x="96922" y="129855"/>
                    </a:cubicBezTo>
                    <a:cubicBezTo>
                      <a:pt x="97995" y="133235"/>
                      <a:pt x="99230" y="137883"/>
                      <a:pt x="99262" y="141166"/>
                    </a:cubicBezTo>
                    <a:cubicBezTo>
                      <a:pt x="99295" y="144449"/>
                      <a:pt x="96532" y="148512"/>
                      <a:pt x="97117" y="149552"/>
                    </a:cubicBezTo>
                    <a:cubicBezTo>
                      <a:pt x="97702" y="150592"/>
                      <a:pt x="100855" y="148480"/>
                      <a:pt x="102773" y="147407"/>
                    </a:cubicBezTo>
                    <a:cubicBezTo>
                      <a:pt x="104691" y="146334"/>
                      <a:pt x="106445" y="143701"/>
                      <a:pt x="108623" y="143116"/>
                    </a:cubicBezTo>
                    <a:cubicBezTo>
                      <a:pt x="110801" y="142531"/>
                      <a:pt x="113759" y="143961"/>
                      <a:pt x="115839" y="143896"/>
                    </a:cubicBezTo>
                    <a:cubicBezTo>
                      <a:pt x="117919" y="143831"/>
                      <a:pt x="120389" y="143701"/>
                      <a:pt x="121104" y="142726"/>
                    </a:cubicBezTo>
                    <a:cubicBezTo>
                      <a:pt x="121819" y="141751"/>
                      <a:pt x="121104" y="139671"/>
                      <a:pt x="120129" y="138046"/>
                    </a:cubicBezTo>
                    <a:cubicBezTo>
                      <a:pt x="119154" y="136421"/>
                      <a:pt x="116652" y="134764"/>
                      <a:pt x="115254" y="132976"/>
                    </a:cubicBezTo>
                    <a:cubicBezTo>
                      <a:pt x="113856" y="131188"/>
                      <a:pt x="112361" y="130083"/>
                      <a:pt x="111743" y="127320"/>
                    </a:cubicBezTo>
                    <a:cubicBezTo>
                      <a:pt x="111125" y="124557"/>
                      <a:pt x="111353" y="121079"/>
                      <a:pt x="111548" y="116399"/>
                    </a:cubicBezTo>
                    <a:cubicBezTo>
                      <a:pt x="111743" y="111719"/>
                      <a:pt x="112653" y="104438"/>
                      <a:pt x="112913" y="99238"/>
                    </a:cubicBezTo>
                    <a:cubicBezTo>
                      <a:pt x="113173" y="94038"/>
                      <a:pt x="113239" y="89812"/>
                      <a:pt x="113109" y="85197"/>
                    </a:cubicBezTo>
                    <a:cubicBezTo>
                      <a:pt x="112979" y="80582"/>
                      <a:pt x="112751" y="76129"/>
                      <a:pt x="112133" y="71546"/>
                    </a:cubicBezTo>
                    <a:cubicBezTo>
                      <a:pt x="111515" y="66963"/>
                      <a:pt x="110151" y="61015"/>
                      <a:pt x="109403" y="57700"/>
                    </a:cubicBezTo>
                    <a:cubicBezTo>
                      <a:pt x="108656" y="54385"/>
                      <a:pt x="106998" y="52240"/>
                      <a:pt x="107648" y="51655"/>
                    </a:cubicBezTo>
                    <a:cubicBezTo>
                      <a:pt x="108298" y="51070"/>
                      <a:pt x="111386" y="52955"/>
                      <a:pt x="113304" y="54190"/>
                    </a:cubicBezTo>
                    <a:cubicBezTo>
                      <a:pt x="115222" y="55425"/>
                      <a:pt x="117497" y="57212"/>
                      <a:pt x="119154" y="59065"/>
                    </a:cubicBezTo>
                    <a:cubicBezTo>
                      <a:pt x="120812" y="60918"/>
                      <a:pt x="122112" y="62641"/>
                      <a:pt x="123249" y="65306"/>
                    </a:cubicBezTo>
                    <a:cubicBezTo>
                      <a:pt x="124387" y="67971"/>
                      <a:pt x="125264" y="72196"/>
                      <a:pt x="125979" y="75056"/>
                    </a:cubicBezTo>
                    <a:cubicBezTo>
                      <a:pt x="126694" y="77916"/>
                      <a:pt x="127508" y="80029"/>
                      <a:pt x="127540" y="82467"/>
                    </a:cubicBezTo>
                    <a:cubicBezTo>
                      <a:pt x="127573" y="84905"/>
                      <a:pt x="125979" y="89325"/>
                      <a:pt x="126174" y="89682"/>
                    </a:cubicBezTo>
                    <a:cubicBezTo>
                      <a:pt x="126369" y="90040"/>
                      <a:pt x="128157" y="84937"/>
                      <a:pt x="128710" y="84612"/>
                    </a:cubicBezTo>
                    <a:cubicBezTo>
                      <a:pt x="129263" y="84287"/>
                      <a:pt x="129588" y="86042"/>
                      <a:pt x="129490" y="87732"/>
                    </a:cubicBezTo>
                    <a:cubicBezTo>
                      <a:pt x="129393" y="89422"/>
                      <a:pt x="127930" y="94591"/>
                      <a:pt x="128125" y="94753"/>
                    </a:cubicBezTo>
                    <a:cubicBezTo>
                      <a:pt x="128320" y="94916"/>
                      <a:pt x="130238" y="88512"/>
                      <a:pt x="130660" y="88707"/>
                    </a:cubicBezTo>
                    <a:cubicBezTo>
                      <a:pt x="131083" y="88902"/>
                      <a:pt x="130368" y="93973"/>
                      <a:pt x="130660" y="95923"/>
                    </a:cubicBezTo>
                    <a:cubicBezTo>
                      <a:pt x="130953" y="97873"/>
                      <a:pt x="132253" y="100538"/>
                      <a:pt x="132415" y="100408"/>
                    </a:cubicBezTo>
                    <a:cubicBezTo>
                      <a:pt x="132578" y="100278"/>
                      <a:pt x="131603" y="96898"/>
                      <a:pt x="131635" y="95143"/>
                    </a:cubicBezTo>
                    <a:cubicBezTo>
                      <a:pt x="131668" y="93388"/>
                      <a:pt x="132773" y="91990"/>
                      <a:pt x="132610" y="89877"/>
                    </a:cubicBezTo>
                    <a:cubicBezTo>
                      <a:pt x="132448" y="87764"/>
                      <a:pt x="131505" y="85880"/>
                      <a:pt x="130660" y="82467"/>
                    </a:cubicBezTo>
                    <a:cubicBezTo>
                      <a:pt x="129815" y="79054"/>
                      <a:pt x="128678" y="73399"/>
                      <a:pt x="127540" y="69401"/>
                    </a:cubicBezTo>
                    <a:cubicBezTo>
                      <a:pt x="126402" y="65403"/>
                      <a:pt x="125232" y="61405"/>
                      <a:pt x="123834" y="58480"/>
                    </a:cubicBezTo>
                    <a:cubicBezTo>
                      <a:pt x="122436" y="55555"/>
                      <a:pt x="121137" y="53605"/>
                      <a:pt x="119154" y="51850"/>
                    </a:cubicBezTo>
                    <a:cubicBezTo>
                      <a:pt x="117171" y="50095"/>
                      <a:pt x="114083" y="48762"/>
                      <a:pt x="111938" y="47949"/>
                    </a:cubicBezTo>
                    <a:cubicBezTo>
                      <a:pt x="109793" y="47136"/>
                      <a:pt x="107453" y="47592"/>
                      <a:pt x="106283" y="46974"/>
                    </a:cubicBezTo>
                    <a:cubicBezTo>
                      <a:pt x="105113" y="46357"/>
                      <a:pt x="105536" y="45609"/>
                      <a:pt x="104918" y="44244"/>
                    </a:cubicBezTo>
                    <a:cubicBezTo>
                      <a:pt x="104301" y="42879"/>
                      <a:pt x="103196" y="40182"/>
                      <a:pt x="102578" y="38784"/>
                    </a:cubicBezTo>
                    <a:cubicBezTo>
                      <a:pt x="101961" y="37386"/>
                      <a:pt x="100661" y="36411"/>
                      <a:pt x="101213" y="35858"/>
                    </a:cubicBezTo>
                    <a:cubicBezTo>
                      <a:pt x="101766" y="35305"/>
                      <a:pt x="104008" y="35403"/>
                      <a:pt x="105893" y="35468"/>
                    </a:cubicBezTo>
                    <a:cubicBezTo>
                      <a:pt x="107778" y="35533"/>
                      <a:pt x="110410" y="35793"/>
                      <a:pt x="112523" y="36248"/>
                    </a:cubicBezTo>
                    <a:cubicBezTo>
                      <a:pt x="114636" y="36703"/>
                      <a:pt x="116684" y="37256"/>
                      <a:pt x="118569" y="38199"/>
                    </a:cubicBezTo>
                    <a:cubicBezTo>
                      <a:pt x="120454" y="39142"/>
                      <a:pt x="122144" y="40474"/>
                      <a:pt x="123834" y="41904"/>
                    </a:cubicBezTo>
                    <a:cubicBezTo>
                      <a:pt x="125524" y="43334"/>
                      <a:pt x="127150" y="45154"/>
                      <a:pt x="128710" y="46779"/>
                    </a:cubicBezTo>
                    <a:cubicBezTo>
                      <a:pt x="130270" y="48404"/>
                      <a:pt x="131863" y="50225"/>
                      <a:pt x="133195" y="51655"/>
                    </a:cubicBezTo>
                    <a:cubicBezTo>
                      <a:pt x="134528" y="53085"/>
                      <a:pt x="136120" y="54320"/>
                      <a:pt x="136705" y="55360"/>
                    </a:cubicBezTo>
                    <a:cubicBezTo>
                      <a:pt x="137290" y="56400"/>
                      <a:pt x="136413" y="56823"/>
                      <a:pt x="136705" y="57895"/>
                    </a:cubicBezTo>
                    <a:cubicBezTo>
                      <a:pt x="136998" y="58968"/>
                      <a:pt x="138135" y="60527"/>
                      <a:pt x="138460" y="61795"/>
                    </a:cubicBezTo>
                    <a:cubicBezTo>
                      <a:pt x="138785" y="63063"/>
                      <a:pt x="138460" y="65631"/>
                      <a:pt x="138655" y="65501"/>
                    </a:cubicBezTo>
                    <a:cubicBezTo>
                      <a:pt x="138850" y="65371"/>
                      <a:pt x="139663" y="62348"/>
                      <a:pt x="139630" y="61015"/>
                    </a:cubicBezTo>
                    <a:cubicBezTo>
                      <a:pt x="139598" y="59682"/>
                      <a:pt x="138297" y="57505"/>
                      <a:pt x="138460" y="57505"/>
                    </a:cubicBezTo>
                    <a:cubicBezTo>
                      <a:pt x="138623" y="57505"/>
                      <a:pt x="140346" y="59520"/>
                      <a:pt x="140606" y="61015"/>
                    </a:cubicBezTo>
                    <a:cubicBezTo>
                      <a:pt x="140866" y="62510"/>
                      <a:pt x="139793" y="66314"/>
                      <a:pt x="140020" y="66476"/>
                    </a:cubicBezTo>
                    <a:cubicBezTo>
                      <a:pt x="140248" y="66639"/>
                      <a:pt x="141288" y="62348"/>
                      <a:pt x="141971" y="61990"/>
                    </a:cubicBezTo>
                    <a:cubicBezTo>
                      <a:pt x="142654" y="61632"/>
                      <a:pt x="143596" y="63095"/>
                      <a:pt x="144116" y="64330"/>
                    </a:cubicBezTo>
                    <a:cubicBezTo>
                      <a:pt x="144636" y="65565"/>
                      <a:pt x="144701" y="67808"/>
                      <a:pt x="145091" y="69401"/>
                    </a:cubicBezTo>
                    <a:cubicBezTo>
                      <a:pt x="145481" y="70994"/>
                      <a:pt x="146424" y="74861"/>
                      <a:pt x="146456" y="73886"/>
                    </a:cubicBezTo>
                    <a:cubicBezTo>
                      <a:pt x="146489" y="72911"/>
                      <a:pt x="145936" y="66020"/>
                      <a:pt x="145286" y="63550"/>
                    </a:cubicBezTo>
                    <a:cubicBezTo>
                      <a:pt x="144636" y="61080"/>
                      <a:pt x="143694" y="60983"/>
                      <a:pt x="142556" y="59065"/>
                    </a:cubicBezTo>
                    <a:cubicBezTo>
                      <a:pt x="141418" y="57148"/>
                      <a:pt x="139923" y="54353"/>
                      <a:pt x="138460" y="52045"/>
                    </a:cubicBezTo>
                    <a:cubicBezTo>
                      <a:pt x="136997" y="49737"/>
                      <a:pt x="135470" y="47267"/>
                      <a:pt x="133780" y="45219"/>
                    </a:cubicBezTo>
                    <a:cubicBezTo>
                      <a:pt x="132090" y="43171"/>
                      <a:pt x="130498" y="41579"/>
                      <a:pt x="128320" y="39759"/>
                    </a:cubicBezTo>
                    <a:cubicBezTo>
                      <a:pt x="126142" y="37939"/>
                      <a:pt x="123282" y="35533"/>
                      <a:pt x="120714" y="34298"/>
                    </a:cubicBezTo>
                    <a:cubicBezTo>
                      <a:pt x="118146" y="33063"/>
                      <a:pt x="115578" y="32673"/>
                      <a:pt x="112913" y="32348"/>
                    </a:cubicBezTo>
                    <a:cubicBezTo>
                      <a:pt x="110248" y="32023"/>
                      <a:pt x="107031" y="32348"/>
                      <a:pt x="104723" y="32348"/>
                    </a:cubicBezTo>
                    <a:cubicBezTo>
                      <a:pt x="102415" y="32348"/>
                      <a:pt x="100237" y="32901"/>
                      <a:pt x="99067" y="32348"/>
                    </a:cubicBezTo>
                    <a:cubicBezTo>
                      <a:pt x="97897" y="31796"/>
                      <a:pt x="98385" y="29976"/>
                      <a:pt x="97702" y="29033"/>
                    </a:cubicBezTo>
                    <a:cubicBezTo>
                      <a:pt x="97020" y="28091"/>
                      <a:pt x="94810" y="27668"/>
                      <a:pt x="94972" y="26693"/>
                    </a:cubicBezTo>
                    <a:cubicBezTo>
                      <a:pt x="95135" y="25718"/>
                      <a:pt x="96857" y="25425"/>
                      <a:pt x="98677" y="23182"/>
                    </a:cubicBezTo>
                    <a:cubicBezTo>
                      <a:pt x="100497" y="20939"/>
                      <a:pt x="103130" y="15935"/>
                      <a:pt x="105893" y="13237"/>
                    </a:cubicBezTo>
                    <a:cubicBezTo>
                      <a:pt x="108656" y="10539"/>
                      <a:pt x="111939" y="8264"/>
                      <a:pt x="115254" y="6996"/>
                    </a:cubicBezTo>
                    <a:cubicBezTo>
                      <a:pt x="118569" y="5728"/>
                      <a:pt x="122631" y="5274"/>
                      <a:pt x="125784" y="5631"/>
                    </a:cubicBezTo>
                    <a:cubicBezTo>
                      <a:pt x="128937" y="5989"/>
                      <a:pt x="131602" y="7321"/>
                      <a:pt x="134170" y="9141"/>
                    </a:cubicBezTo>
                    <a:cubicBezTo>
                      <a:pt x="136738" y="10961"/>
                      <a:pt x="139143" y="13757"/>
                      <a:pt x="141191" y="16552"/>
                    </a:cubicBezTo>
                    <a:cubicBezTo>
                      <a:pt x="143239" y="19347"/>
                      <a:pt x="144539" y="22663"/>
                      <a:pt x="146456" y="25913"/>
                    </a:cubicBezTo>
                    <a:cubicBezTo>
                      <a:pt x="148374" y="29163"/>
                      <a:pt x="150258" y="32803"/>
                      <a:pt x="152696" y="36053"/>
                    </a:cubicBezTo>
                    <a:cubicBezTo>
                      <a:pt x="155134" y="39303"/>
                      <a:pt x="158482" y="42846"/>
                      <a:pt x="161082" y="45414"/>
                    </a:cubicBezTo>
                    <a:cubicBezTo>
                      <a:pt x="163682" y="47982"/>
                      <a:pt x="166055" y="49802"/>
                      <a:pt x="168298" y="51460"/>
                    </a:cubicBezTo>
                    <a:cubicBezTo>
                      <a:pt x="170541" y="53118"/>
                      <a:pt x="172816" y="54548"/>
                      <a:pt x="174538" y="55360"/>
                    </a:cubicBezTo>
                    <a:cubicBezTo>
                      <a:pt x="176261" y="56173"/>
                      <a:pt x="178861" y="56693"/>
                      <a:pt x="178633" y="56335"/>
                    </a:cubicBezTo>
                    <a:cubicBezTo>
                      <a:pt x="178406" y="55978"/>
                      <a:pt x="175351" y="54710"/>
                      <a:pt x="173173" y="53215"/>
                    </a:cubicBezTo>
                    <a:cubicBezTo>
                      <a:pt x="170995" y="51720"/>
                      <a:pt x="167712" y="49314"/>
                      <a:pt x="165567" y="47364"/>
                    </a:cubicBezTo>
                    <a:cubicBezTo>
                      <a:pt x="163422" y="45414"/>
                      <a:pt x="162187" y="44049"/>
                      <a:pt x="160302" y="41514"/>
                    </a:cubicBezTo>
                    <a:cubicBezTo>
                      <a:pt x="158417" y="38979"/>
                      <a:pt x="156240" y="35826"/>
                      <a:pt x="154257" y="32153"/>
                    </a:cubicBezTo>
                    <a:cubicBezTo>
                      <a:pt x="152274" y="28480"/>
                      <a:pt x="150584" y="23377"/>
                      <a:pt x="148406" y="19477"/>
                    </a:cubicBezTo>
                    <a:cubicBezTo>
                      <a:pt x="146228" y="15577"/>
                      <a:pt x="143889" y="11839"/>
                      <a:pt x="141191" y="8751"/>
                    </a:cubicBezTo>
                    <a:cubicBezTo>
                      <a:pt x="138493" y="5663"/>
                      <a:pt x="135113" y="2349"/>
                      <a:pt x="132220" y="951"/>
                    </a:cubicBezTo>
                    <a:cubicBezTo>
                      <a:pt x="129327" y="-446"/>
                      <a:pt x="126922" y="41"/>
                      <a:pt x="123834" y="366"/>
                    </a:cubicBezTo>
                    <a:cubicBezTo>
                      <a:pt x="120746" y="691"/>
                      <a:pt x="116749" y="1601"/>
                      <a:pt x="113694" y="2901"/>
                    </a:cubicBezTo>
                    <a:cubicBezTo>
                      <a:pt x="110639" y="4201"/>
                      <a:pt x="108363" y="5728"/>
                      <a:pt x="105503" y="8166"/>
                    </a:cubicBezTo>
                    <a:cubicBezTo>
                      <a:pt x="102643" y="10604"/>
                      <a:pt x="98905" y="14959"/>
                      <a:pt x="96532" y="17527"/>
                    </a:cubicBezTo>
                    <a:cubicBezTo>
                      <a:pt x="94159" y="20095"/>
                      <a:pt x="92730" y="23053"/>
                      <a:pt x="91267" y="23573"/>
                    </a:cubicBezTo>
                    <a:cubicBezTo>
                      <a:pt x="89805" y="24093"/>
                      <a:pt x="89057" y="21492"/>
                      <a:pt x="87757" y="20647"/>
                    </a:cubicBezTo>
                    <a:cubicBezTo>
                      <a:pt x="86457" y="19802"/>
                      <a:pt x="84961" y="18600"/>
                      <a:pt x="83466" y="18502"/>
                    </a:cubicBezTo>
                    <a:cubicBezTo>
                      <a:pt x="81971" y="18405"/>
                      <a:pt x="80184" y="18924"/>
                      <a:pt x="78786" y="20062"/>
                    </a:cubicBezTo>
                    <a:cubicBezTo>
                      <a:pt x="77389" y="21200"/>
                      <a:pt x="77194" y="25068"/>
                      <a:pt x="75081" y="25328"/>
                    </a:cubicBezTo>
                    <a:cubicBezTo>
                      <a:pt x="72968" y="25588"/>
                      <a:pt x="69523" y="23020"/>
                      <a:pt x="66110" y="21622"/>
                    </a:cubicBezTo>
                    <a:cubicBezTo>
                      <a:pt x="62697" y="20224"/>
                      <a:pt x="57919" y="17917"/>
                      <a:pt x="54604" y="16942"/>
                    </a:cubicBezTo>
                    <a:cubicBezTo>
                      <a:pt x="51289" y="15967"/>
                      <a:pt x="48852" y="15740"/>
                      <a:pt x="46219" y="15772"/>
                    </a:cubicBezTo>
                    <a:cubicBezTo>
                      <a:pt x="43586" y="15805"/>
                      <a:pt x="41343" y="16292"/>
                      <a:pt x="38808" y="17137"/>
                    </a:cubicBezTo>
                    <a:cubicBezTo>
                      <a:pt x="36273" y="17982"/>
                      <a:pt x="33251" y="19022"/>
                      <a:pt x="31008" y="20842"/>
                    </a:cubicBezTo>
                    <a:cubicBezTo>
                      <a:pt x="28765" y="22662"/>
                      <a:pt x="27042" y="25100"/>
                      <a:pt x="25352" y="28058"/>
                    </a:cubicBezTo>
                    <a:cubicBezTo>
                      <a:pt x="23662" y="31016"/>
                      <a:pt x="22265" y="35241"/>
                      <a:pt x="20867" y="38589"/>
                    </a:cubicBezTo>
                    <a:cubicBezTo>
                      <a:pt x="19469" y="41937"/>
                      <a:pt x="17909" y="44959"/>
                      <a:pt x="16966" y="48144"/>
                    </a:cubicBezTo>
                    <a:cubicBezTo>
                      <a:pt x="16023" y="51329"/>
                      <a:pt x="15926" y="54677"/>
                      <a:pt x="15211" y="57700"/>
                    </a:cubicBezTo>
                    <a:cubicBezTo>
                      <a:pt x="14496" y="60723"/>
                      <a:pt x="13651" y="63453"/>
                      <a:pt x="12676" y="66281"/>
                    </a:cubicBezTo>
                    <a:cubicBezTo>
                      <a:pt x="11701" y="69109"/>
                      <a:pt x="11474" y="69693"/>
                      <a:pt x="9361" y="74666"/>
                    </a:cubicBezTo>
                    <a:cubicBezTo>
                      <a:pt x="7248" y="79639"/>
                      <a:pt x="1560" y="92543"/>
                      <a:pt x="0" y="96118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599" name="Google Shape;599;p19"/>
              <p:cNvSpPr/>
              <p:nvPr/>
            </p:nvSpPr>
            <p:spPr>
              <a:xfrm>
                <a:off x="4105050" y="4363450"/>
                <a:ext cx="131625" cy="477775"/>
              </a:xfrm>
              <a:custGeom>
                <a:rect b="b" l="l" r="r" t="t"/>
                <a:pathLst>
                  <a:path extrusionOk="0" h="19111" w="5265">
                    <a:moveTo>
                      <a:pt x="5265" y="0"/>
                    </a:moveTo>
                    <a:cubicBezTo>
                      <a:pt x="-870" y="2454"/>
                      <a:pt x="2955" y="13201"/>
                      <a:pt x="0" y="19111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600" name="Google Shape;600;p19"/>
              <p:cNvSpPr/>
              <p:nvPr/>
            </p:nvSpPr>
            <p:spPr>
              <a:xfrm>
                <a:off x="4270800" y="4353700"/>
                <a:ext cx="21150" cy="209625"/>
              </a:xfrm>
              <a:custGeom>
                <a:rect b="b" l="l" r="r" t="t"/>
                <a:pathLst>
                  <a:path extrusionOk="0" h="8385" w="846">
                    <a:moveTo>
                      <a:pt x="781" y="0"/>
                    </a:moveTo>
                    <a:cubicBezTo>
                      <a:pt x="781" y="2807"/>
                      <a:pt x="1043" y="5779"/>
                      <a:pt x="0" y="8385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601" name="Google Shape;601;p19"/>
              <p:cNvSpPr/>
              <p:nvPr/>
            </p:nvSpPr>
            <p:spPr>
              <a:xfrm>
                <a:off x="4334200" y="4329324"/>
                <a:ext cx="24375" cy="97500"/>
              </a:xfrm>
              <a:custGeom>
                <a:rect b="b" l="l" r="r" t="t"/>
                <a:pathLst>
                  <a:path extrusionOk="0" h="3900" w="975">
                    <a:moveTo>
                      <a:pt x="0" y="0"/>
                    </a:moveTo>
                    <a:cubicBezTo>
                      <a:pt x="263" y="1314"/>
                      <a:pt x="477" y="2656"/>
                      <a:pt x="975" y="3900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602" name="Google Shape;602;p19"/>
              <p:cNvSpPr/>
              <p:nvPr/>
            </p:nvSpPr>
            <p:spPr>
              <a:xfrm>
                <a:off x="4382949" y="4295199"/>
                <a:ext cx="97500" cy="170625"/>
              </a:xfrm>
              <a:custGeom>
                <a:rect b="b" l="l" r="r" t="t"/>
                <a:pathLst>
                  <a:path extrusionOk="0" h="6825" w="3900">
                    <a:moveTo>
                      <a:pt x="0" y="0"/>
                    </a:moveTo>
                    <a:cubicBezTo>
                      <a:pt x="973" y="2433"/>
                      <a:pt x="2328" y="4729"/>
                      <a:pt x="3900" y="6825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603" name="Google Shape;603;p19"/>
              <p:cNvSpPr/>
              <p:nvPr/>
            </p:nvSpPr>
            <p:spPr>
              <a:xfrm>
                <a:off x="4841225" y="4173299"/>
                <a:ext cx="292525" cy="526550"/>
              </a:xfrm>
              <a:custGeom>
                <a:rect b="b" l="l" r="r" t="t"/>
                <a:pathLst>
                  <a:path extrusionOk="0" h="21062" w="11701">
                    <a:moveTo>
                      <a:pt x="0" y="0"/>
                    </a:moveTo>
                    <a:cubicBezTo>
                      <a:pt x="2211" y="3684"/>
                      <a:pt x="1076" y="8569"/>
                      <a:pt x="2340" y="12676"/>
                    </a:cubicBezTo>
                    <a:cubicBezTo>
                      <a:pt x="3572" y="16680"/>
                      <a:pt x="7954" y="19188"/>
                      <a:pt x="11701" y="21062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604" name="Google Shape;604;p19"/>
              <p:cNvSpPr/>
              <p:nvPr/>
            </p:nvSpPr>
            <p:spPr>
              <a:xfrm>
                <a:off x="4768101" y="4207426"/>
                <a:ext cx="63375" cy="199900"/>
              </a:xfrm>
              <a:custGeom>
                <a:rect b="b" l="l" r="r" t="t"/>
                <a:pathLst>
                  <a:path extrusionOk="0" h="7996" w="2535">
                    <a:moveTo>
                      <a:pt x="0" y="0"/>
                    </a:moveTo>
                    <a:cubicBezTo>
                      <a:pt x="0" y="2796"/>
                      <a:pt x="558" y="6019"/>
                      <a:pt x="2535" y="7996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605" name="Google Shape;605;p19"/>
              <p:cNvSpPr/>
              <p:nvPr/>
            </p:nvSpPr>
            <p:spPr>
              <a:xfrm>
                <a:off x="4704725" y="4222050"/>
                <a:ext cx="14625" cy="39000"/>
              </a:xfrm>
              <a:custGeom>
                <a:rect b="b" l="l" r="r" t="t"/>
                <a:pathLst>
                  <a:path extrusionOk="0" h="1560" w="585">
                    <a:moveTo>
                      <a:pt x="0" y="0"/>
                    </a:moveTo>
                    <a:cubicBezTo>
                      <a:pt x="135" y="539"/>
                      <a:pt x="337" y="1063"/>
                      <a:pt x="585" y="1560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606" name="Google Shape;606;p19"/>
              <p:cNvSpPr/>
              <p:nvPr/>
            </p:nvSpPr>
            <p:spPr>
              <a:xfrm>
                <a:off x="4670600" y="4217175"/>
                <a:ext cx="38850" cy="287650"/>
              </a:xfrm>
              <a:custGeom>
                <a:rect b="b" l="l" r="r" t="t"/>
                <a:pathLst>
                  <a:path extrusionOk="0" h="11506" w="1554">
                    <a:moveTo>
                      <a:pt x="0" y="0"/>
                    </a:moveTo>
                    <a:cubicBezTo>
                      <a:pt x="0" y="3849"/>
                      <a:pt x="2696" y="8063"/>
                      <a:pt x="975" y="11506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</p:grpSp>
        <p:grpSp>
          <p:nvGrpSpPr>
            <p:cNvPr id="607" name="Google Shape;607;p19"/>
            <p:cNvGrpSpPr/>
            <p:nvPr/>
          </p:nvGrpSpPr>
          <p:grpSpPr>
            <a:xfrm rot="-8369829">
              <a:off x="7825290" y="4285430"/>
              <a:ext cx="253884" cy="239517"/>
              <a:chOff x="1803875" y="619784"/>
              <a:chExt cx="4468675" cy="4221441"/>
            </a:xfrm>
          </p:grpSpPr>
          <p:sp>
            <p:nvSpPr>
              <p:cNvPr id="608" name="Google Shape;608;p19"/>
              <p:cNvSpPr/>
              <p:nvPr/>
            </p:nvSpPr>
            <p:spPr>
              <a:xfrm>
                <a:off x="1808750" y="1133180"/>
                <a:ext cx="1824625" cy="1884675"/>
              </a:xfrm>
              <a:custGeom>
                <a:rect b="b" l="l" r="r" t="t"/>
                <a:pathLst>
                  <a:path extrusionOk="0" h="75387" w="72985">
                    <a:moveTo>
                      <a:pt x="0" y="75387"/>
                    </a:moveTo>
                    <a:cubicBezTo>
                      <a:pt x="780" y="74217"/>
                      <a:pt x="2958" y="70934"/>
                      <a:pt x="4681" y="68366"/>
                    </a:cubicBezTo>
                    <a:cubicBezTo>
                      <a:pt x="6404" y="65798"/>
                      <a:pt x="8744" y="62646"/>
                      <a:pt x="10336" y="59981"/>
                    </a:cubicBezTo>
                    <a:cubicBezTo>
                      <a:pt x="11929" y="57316"/>
                      <a:pt x="13033" y="55203"/>
                      <a:pt x="14236" y="52375"/>
                    </a:cubicBezTo>
                    <a:cubicBezTo>
                      <a:pt x="15439" y="49547"/>
                      <a:pt x="16447" y="46069"/>
                      <a:pt x="17552" y="43014"/>
                    </a:cubicBezTo>
                    <a:cubicBezTo>
                      <a:pt x="18657" y="39959"/>
                      <a:pt x="19502" y="37652"/>
                      <a:pt x="20867" y="34044"/>
                    </a:cubicBezTo>
                    <a:cubicBezTo>
                      <a:pt x="22232" y="30436"/>
                      <a:pt x="24084" y="25041"/>
                      <a:pt x="25742" y="21368"/>
                    </a:cubicBezTo>
                    <a:cubicBezTo>
                      <a:pt x="27400" y="17695"/>
                      <a:pt x="28960" y="14835"/>
                      <a:pt x="30813" y="12007"/>
                    </a:cubicBezTo>
                    <a:cubicBezTo>
                      <a:pt x="32666" y="9179"/>
                      <a:pt x="34583" y="6352"/>
                      <a:pt x="36858" y="4402"/>
                    </a:cubicBezTo>
                    <a:cubicBezTo>
                      <a:pt x="39133" y="2452"/>
                      <a:pt x="41896" y="924"/>
                      <a:pt x="44464" y="306"/>
                    </a:cubicBezTo>
                    <a:cubicBezTo>
                      <a:pt x="47032" y="-312"/>
                      <a:pt x="50022" y="176"/>
                      <a:pt x="52264" y="696"/>
                    </a:cubicBezTo>
                    <a:cubicBezTo>
                      <a:pt x="54507" y="1216"/>
                      <a:pt x="55774" y="2289"/>
                      <a:pt x="57919" y="3427"/>
                    </a:cubicBezTo>
                    <a:cubicBezTo>
                      <a:pt x="60064" y="4565"/>
                      <a:pt x="63217" y="6385"/>
                      <a:pt x="65135" y="7522"/>
                    </a:cubicBezTo>
                    <a:cubicBezTo>
                      <a:pt x="67053" y="8660"/>
                      <a:pt x="68157" y="9407"/>
                      <a:pt x="69425" y="10252"/>
                    </a:cubicBezTo>
                    <a:cubicBezTo>
                      <a:pt x="70693" y="11097"/>
                      <a:pt x="72384" y="11552"/>
                      <a:pt x="72741" y="12592"/>
                    </a:cubicBezTo>
                    <a:cubicBezTo>
                      <a:pt x="73099" y="13632"/>
                      <a:pt x="73000" y="15485"/>
                      <a:pt x="71570" y="16493"/>
                    </a:cubicBezTo>
                    <a:cubicBezTo>
                      <a:pt x="70140" y="17501"/>
                      <a:pt x="66598" y="17468"/>
                      <a:pt x="64160" y="18638"/>
                    </a:cubicBezTo>
                    <a:cubicBezTo>
                      <a:pt x="61722" y="19808"/>
                      <a:pt x="59187" y="21335"/>
                      <a:pt x="56944" y="23513"/>
                    </a:cubicBezTo>
                    <a:cubicBezTo>
                      <a:pt x="54701" y="25691"/>
                      <a:pt x="52622" y="28811"/>
                      <a:pt x="50704" y="31704"/>
                    </a:cubicBezTo>
                    <a:cubicBezTo>
                      <a:pt x="48787" y="34597"/>
                      <a:pt x="46739" y="37716"/>
                      <a:pt x="45439" y="40869"/>
                    </a:cubicBezTo>
                    <a:cubicBezTo>
                      <a:pt x="44139" y="44022"/>
                      <a:pt x="43683" y="47630"/>
                      <a:pt x="42903" y="50620"/>
                    </a:cubicBezTo>
                    <a:cubicBezTo>
                      <a:pt x="42123" y="53610"/>
                      <a:pt x="41376" y="56373"/>
                      <a:pt x="40758" y="58811"/>
                    </a:cubicBezTo>
                    <a:cubicBezTo>
                      <a:pt x="40141" y="61249"/>
                      <a:pt x="39556" y="63361"/>
                      <a:pt x="39198" y="65246"/>
                    </a:cubicBezTo>
                    <a:cubicBezTo>
                      <a:pt x="38841" y="67131"/>
                      <a:pt x="38548" y="68723"/>
                      <a:pt x="38613" y="70121"/>
                    </a:cubicBezTo>
                    <a:cubicBezTo>
                      <a:pt x="38678" y="71519"/>
                      <a:pt x="39296" y="74217"/>
                      <a:pt x="39588" y="73632"/>
                    </a:cubicBezTo>
                    <a:cubicBezTo>
                      <a:pt x="39881" y="73047"/>
                      <a:pt x="39946" y="67034"/>
                      <a:pt x="40368" y="66611"/>
                    </a:cubicBezTo>
                    <a:cubicBezTo>
                      <a:pt x="40791" y="66188"/>
                      <a:pt x="41961" y="71454"/>
                      <a:pt x="42123" y="71096"/>
                    </a:cubicBezTo>
                    <a:cubicBezTo>
                      <a:pt x="42286" y="70739"/>
                      <a:pt x="41278" y="66091"/>
                      <a:pt x="41343" y="64466"/>
                    </a:cubicBezTo>
                    <a:cubicBezTo>
                      <a:pt x="41408" y="62841"/>
                      <a:pt x="42025" y="60794"/>
                      <a:pt x="42513" y="61346"/>
                    </a:cubicBezTo>
                    <a:cubicBezTo>
                      <a:pt x="43001" y="61899"/>
                      <a:pt x="44139" y="68106"/>
                      <a:pt x="44269" y="67781"/>
                    </a:cubicBezTo>
                    <a:cubicBezTo>
                      <a:pt x="44399" y="67456"/>
                      <a:pt x="43456" y="60794"/>
                      <a:pt x="43293" y="59396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609" name="Google Shape;609;p19"/>
              <p:cNvSpPr/>
              <p:nvPr/>
            </p:nvSpPr>
            <p:spPr>
              <a:xfrm>
                <a:off x="1803875" y="619784"/>
                <a:ext cx="4468675" cy="3746050"/>
              </a:xfrm>
              <a:custGeom>
                <a:rect b="b" l="l" r="r" t="t"/>
                <a:pathLst>
                  <a:path extrusionOk="0" h="149842" w="178747">
                    <a:moveTo>
                      <a:pt x="43488" y="79737"/>
                    </a:moveTo>
                    <a:cubicBezTo>
                      <a:pt x="43943" y="78859"/>
                      <a:pt x="45406" y="76811"/>
                      <a:pt x="46219" y="74471"/>
                    </a:cubicBezTo>
                    <a:cubicBezTo>
                      <a:pt x="47032" y="72131"/>
                      <a:pt x="47389" y="68654"/>
                      <a:pt x="48364" y="65696"/>
                    </a:cubicBezTo>
                    <a:cubicBezTo>
                      <a:pt x="49339" y="62738"/>
                      <a:pt x="50216" y="59553"/>
                      <a:pt x="52069" y="56725"/>
                    </a:cubicBezTo>
                    <a:cubicBezTo>
                      <a:pt x="53922" y="53897"/>
                      <a:pt x="57010" y="50744"/>
                      <a:pt x="59480" y="48729"/>
                    </a:cubicBezTo>
                    <a:cubicBezTo>
                      <a:pt x="61950" y="46714"/>
                      <a:pt x="65005" y="45642"/>
                      <a:pt x="66890" y="44634"/>
                    </a:cubicBezTo>
                    <a:cubicBezTo>
                      <a:pt x="68775" y="43627"/>
                      <a:pt x="70108" y="42489"/>
                      <a:pt x="70790" y="42684"/>
                    </a:cubicBezTo>
                    <a:cubicBezTo>
                      <a:pt x="71473" y="42879"/>
                      <a:pt x="70953" y="44341"/>
                      <a:pt x="70985" y="45804"/>
                    </a:cubicBezTo>
                    <a:cubicBezTo>
                      <a:pt x="71018" y="47267"/>
                      <a:pt x="70985" y="49900"/>
                      <a:pt x="70985" y="51460"/>
                    </a:cubicBezTo>
                    <a:cubicBezTo>
                      <a:pt x="70985" y="53020"/>
                      <a:pt x="71538" y="53865"/>
                      <a:pt x="70985" y="55165"/>
                    </a:cubicBezTo>
                    <a:cubicBezTo>
                      <a:pt x="70433" y="56465"/>
                      <a:pt x="68905" y="57667"/>
                      <a:pt x="67670" y="59260"/>
                    </a:cubicBezTo>
                    <a:cubicBezTo>
                      <a:pt x="66435" y="60853"/>
                      <a:pt x="64648" y="63128"/>
                      <a:pt x="63575" y="64721"/>
                    </a:cubicBezTo>
                    <a:cubicBezTo>
                      <a:pt x="62503" y="66314"/>
                      <a:pt x="61788" y="66931"/>
                      <a:pt x="61235" y="68816"/>
                    </a:cubicBezTo>
                    <a:cubicBezTo>
                      <a:pt x="60683" y="70701"/>
                      <a:pt x="60423" y="73268"/>
                      <a:pt x="60260" y="76031"/>
                    </a:cubicBezTo>
                    <a:cubicBezTo>
                      <a:pt x="60098" y="78794"/>
                      <a:pt x="60130" y="82467"/>
                      <a:pt x="60260" y="85392"/>
                    </a:cubicBezTo>
                    <a:cubicBezTo>
                      <a:pt x="60390" y="88317"/>
                      <a:pt x="60813" y="91145"/>
                      <a:pt x="61040" y="93583"/>
                    </a:cubicBezTo>
                    <a:cubicBezTo>
                      <a:pt x="61268" y="96021"/>
                      <a:pt x="61268" y="97873"/>
                      <a:pt x="61625" y="100018"/>
                    </a:cubicBezTo>
                    <a:cubicBezTo>
                      <a:pt x="61983" y="102163"/>
                      <a:pt x="62438" y="104471"/>
                      <a:pt x="63185" y="106454"/>
                    </a:cubicBezTo>
                    <a:cubicBezTo>
                      <a:pt x="63933" y="108437"/>
                      <a:pt x="66110" y="112467"/>
                      <a:pt x="66110" y="111914"/>
                    </a:cubicBezTo>
                    <a:cubicBezTo>
                      <a:pt x="66110" y="111361"/>
                      <a:pt x="63153" y="103853"/>
                      <a:pt x="63185" y="103138"/>
                    </a:cubicBezTo>
                    <a:cubicBezTo>
                      <a:pt x="63218" y="102423"/>
                      <a:pt x="66078" y="107754"/>
                      <a:pt x="66305" y="107624"/>
                    </a:cubicBezTo>
                    <a:cubicBezTo>
                      <a:pt x="66533" y="107494"/>
                      <a:pt x="64388" y="102943"/>
                      <a:pt x="64550" y="102358"/>
                    </a:cubicBezTo>
                    <a:cubicBezTo>
                      <a:pt x="64713" y="101773"/>
                      <a:pt x="67378" y="104666"/>
                      <a:pt x="67280" y="104113"/>
                    </a:cubicBezTo>
                    <a:cubicBezTo>
                      <a:pt x="67183" y="103561"/>
                      <a:pt x="64518" y="100571"/>
                      <a:pt x="63965" y="99043"/>
                    </a:cubicBezTo>
                    <a:cubicBezTo>
                      <a:pt x="63413" y="97516"/>
                      <a:pt x="63250" y="94688"/>
                      <a:pt x="63965" y="94948"/>
                    </a:cubicBezTo>
                    <a:cubicBezTo>
                      <a:pt x="64680" y="95208"/>
                      <a:pt x="68255" y="100928"/>
                      <a:pt x="68255" y="100603"/>
                    </a:cubicBezTo>
                    <a:cubicBezTo>
                      <a:pt x="68255" y="100278"/>
                      <a:pt x="64680" y="96313"/>
                      <a:pt x="63965" y="92998"/>
                    </a:cubicBezTo>
                    <a:cubicBezTo>
                      <a:pt x="63250" y="89683"/>
                      <a:pt x="63835" y="83897"/>
                      <a:pt x="63965" y="80712"/>
                    </a:cubicBezTo>
                    <a:cubicBezTo>
                      <a:pt x="64095" y="77527"/>
                      <a:pt x="64128" y="76259"/>
                      <a:pt x="64745" y="73886"/>
                    </a:cubicBezTo>
                    <a:cubicBezTo>
                      <a:pt x="65363" y="71513"/>
                      <a:pt x="66598" y="68816"/>
                      <a:pt x="67670" y="66476"/>
                    </a:cubicBezTo>
                    <a:cubicBezTo>
                      <a:pt x="68743" y="64136"/>
                      <a:pt x="70400" y="60105"/>
                      <a:pt x="71180" y="59845"/>
                    </a:cubicBezTo>
                    <a:cubicBezTo>
                      <a:pt x="71960" y="59585"/>
                      <a:pt x="72026" y="62381"/>
                      <a:pt x="72351" y="64916"/>
                    </a:cubicBezTo>
                    <a:cubicBezTo>
                      <a:pt x="72676" y="67451"/>
                      <a:pt x="72514" y="71156"/>
                      <a:pt x="73131" y="75056"/>
                    </a:cubicBezTo>
                    <a:cubicBezTo>
                      <a:pt x="73749" y="78956"/>
                      <a:pt x="74756" y="84157"/>
                      <a:pt x="76056" y="88317"/>
                    </a:cubicBezTo>
                    <a:cubicBezTo>
                      <a:pt x="77356" y="92477"/>
                      <a:pt x="79241" y="96540"/>
                      <a:pt x="80931" y="100018"/>
                    </a:cubicBezTo>
                    <a:cubicBezTo>
                      <a:pt x="82621" y="103496"/>
                      <a:pt x="84214" y="105706"/>
                      <a:pt x="86197" y="109184"/>
                    </a:cubicBezTo>
                    <a:cubicBezTo>
                      <a:pt x="88180" y="112662"/>
                      <a:pt x="91040" y="117440"/>
                      <a:pt x="92827" y="120885"/>
                    </a:cubicBezTo>
                    <a:cubicBezTo>
                      <a:pt x="94615" y="124330"/>
                      <a:pt x="95850" y="126475"/>
                      <a:pt x="96922" y="129855"/>
                    </a:cubicBezTo>
                    <a:cubicBezTo>
                      <a:pt x="97995" y="133235"/>
                      <a:pt x="99230" y="137883"/>
                      <a:pt x="99262" y="141166"/>
                    </a:cubicBezTo>
                    <a:cubicBezTo>
                      <a:pt x="99295" y="144449"/>
                      <a:pt x="96532" y="148512"/>
                      <a:pt x="97117" y="149552"/>
                    </a:cubicBezTo>
                    <a:cubicBezTo>
                      <a:pt x="97702" y="150592"/>
                      <a:pt x="100855" y="148480"/>
                      <a:pt x="102773" y="147407"/>
                    </a:cubicBezTo>
                    <a:cubicBezTo>
                      <a:pt x="104691" y="146334"/>
                      <a:pt x="106445" y="143701"/>
                      <a:pt x="108623" y="143116"/>
                    </a:cubicBezTo>
                    <a:cubicBezTo>
                      <a:pt x="110801" y="142531"/>
                      <a:pt x="113759" y="143961"/>
                      <a:pt x="115839" y="143896"/>
                    </a:cubicBezTo>
                    <a:cubicBezTo>
                      <a:pt x="117919" y="143831"/>
                      <a:pt x="120389" y="143701"/>
                      <a:pt x="121104" y="142726"/>
                    </a:cubicBezTo>
                    <a:cubicBezTo>
                      <a:pt x="121819" y="141751"/>
                      <a:pt x="121104" y="139671"/>
                      <a:pt x="120129" y="138046"/>
                    </a:cubicBezTo>
                    <a:cubicBezTo>
                      <a:pt x="119154" y="136421"/>
                      <a:pt x="116652" y="134764"/>
                      <a:pt x="115254" y="132976"/>
                    </a:cubicBezTo>
                    <a:cubicBezTo>
                      <a:pt x="113856" y="131188"/>
                      <a:pt x="112361" y="130083"/>
                      <a:pt x="111743" y="127320"/>
                    </a:cubicBezTo>
                    <a:cubicBezTo>
                      <a:pt x="111125" y="124557"/>
                      <a:pt x="111353" y="121079"/>
                      <a:pt x="111548" y="116399"/>
                    </a:cubicBezTo>
                    <a:cubicBezTo>
                      <a:pt x="111743" y="111719"/>
                      <a:pt x="112653" y="104438"/>
                      <a:pt x="112913" y="99238"/>
                    </a:cubicBezTo>
                    <a:cubicBezTo>
                      <a:pt x="113173" y="94038"/>
                      <a:pt x="113239" y="89812"/>
                      <a:pt x="113109" y="85197"/>
                    </a:cubicBezTo>
                    <a:cubicBezTo>
                      <a:pt x="112979" y="80582"/>
                      <a:pt x="112751" y="76129"/>
                      <a:pt x="112133" y="71546"/>
                    </a:cubicBezTo>
                    <a:cubicBezTo>
                      <a:pt x="111515" y="66963"/>
                      <a:pt x="110151" y="61015"/>
                      <a:pt x="109403" y="57700"/>
                    </a:cubicBezTo>
                    <a:cubicBezTo>
                      <a:pt x="108656" y="54385"/>
                      <a:pt x="106998" y="52240"/>
                      <a:pt x="107648" y="51655"/>
                    </a:cubicBezTo>
                    <a:cubicBezTo>
                      <a:pt x="108298" y="51070"/>
                      <a:pt x="111386" y="52955"/>
                      <a:pt x="113304" y="54190"/>
                    </a:cubicBezTo>
                    <a:cubicBezTo>
                      <a:pt x="115222" y="55425"/>
                      <a:pt x="117497" y="57212"/>
                      <a:pt x="119154" y="59065"/>
                    </a:cubicBezTo>
                    <a:cubicBezTo>
                      <a:pt x="120812" y="60918"/>
                      <a:pt x="122112" y="62641"/>
                      <a:pt x="123249" y="65306"/>
                    </a:cubicBezTo>
                    <a:cubicBezTo>
                      <a:pt x="124387" y="67971"/>
                      <a:pt x="125264" y="72196"/>
                      <a:pt x="125979" y="75056"/>
                    </a:cubicBezTo>
                    <a:cubicBezTo>
                      <a:pt x="126694" y="77916"/>
                      <a:pt x="127508" y="80029"/>
                      <a:pt x="127540" y="82467"/>
                    </a:cubicBezTo>
                    <a:cubicBezTo>
                      <a:pt x="127573" y="84905"/>
                      <a:pt x="125979" y="89325"/>
                      <a:pt x="126174" y="89682"/>
                    </a:cubicBezTo>
                    <a:cubicBezTo>
                      <a:pt x="126369" y="90040"/>
                      <a:pt x="128157" y="84937"/>
                      <a:pt x="128710" y="84612"/>
                    </a:cubicBezTo>
                    <a:cubicBezTo>
                      <a:pt x="129263" y="84287"/>
                      <a:pt x="129588" y="86042"/>
                      <a:pt x="129490" y="87732"/>
                    </a:cubicBezTo>
                    <a:cubicBezTo>
                      <a:pt x="129393" y="89422"/>
                      <a:pt x="127930" y="94591"/>
                      <a:pt x="128125" y="94753"/>
                    </a:cubicBezTo>
                    <a:cubicBezTo>
                      <a:pt x="128320" y="94916"/>
                      <a:pt x="130238" y="88512"/>
                      <a:pt x="130660" y="88707"/>
                    </a:cubicBezTo>
                    <a:cubicBezTo>
                      <a:pt x="131083" y="88902"/>
                      <a:pt x="130368" y="93973"/>
                      <a:pt x="130660" y="95923"/>
                    </a:cubicBezTo>
                    <a:cubicBezTo>
                      <a:pt x="130953" y="97873"/>
                      <a:pt x="132253" y="100538"/>
                      <a:pt x="132415" y="100408"/>
                    </a:cubicBezTo>
                    <a:cubicBezTo>
                      <a:pt x="132578" y="100278"/>
                      <a:pt x="131603" y="96898"/>
                      <a:pt x="131635" y="95143"/>
                    </a:cubicBezTo>
                    <a:cubicBezTo>
                      <a:pt x="131668" y="93388"/>
                      <a:pt x="132773" y="91990"/>
                      <a:pt x="132610" y="89877"/>
                    </a:cubicBezTo>
                    <a:cubicBezTo>
                      <a:pt x="132448" y="87764"/>
                      <a:pt x="131505" y="85880"/>
                      <a:pt x="130660" y="82467"/>
                    </a:cubicBezTo>
                    <a:cubicBezTo>
                      <a:pt x="129815" y="79054"/>
                      <a:pt x="128678" y="73399"/>
                      <a:pt x="127540" y="69401"/>
                    </a:cubicBezTo>
                    <a:cubicBezTo>
                      <a:pt x="126402" y="65403"/>
                      <a:pt x="125232" y="61405"/>
                      <a:pt x="123834" y="58480"/>
                    </a:cubicBezTo>
                    <a:cubicBezTo>
                      <a:pt x="122436" y="55555"/>
                      <a:pt x="121137" y="53605"/>
                      <a:pt x="119154" y="51850"/>
                    </a:cubicBezTo>
                    <a:cubicBezTo>
                      <a:pt x="117171" y="50095"/>
                      <a:pt x="114083" y="48762"/>
                      <a:pt x="111938" y="47949"/>
                    </a:cubicBezTo>
                    <a:cubicBezTo>
                      <a:pt x="109793" y="47136"/>
                      <a:pt x="107453" y="47592"/>
                      <a:pt x="106283" y="46974"/>
                    </a:cubicBezTo>
                    <a:cubicBezTo>
                      <a:pt x="105113" y="46357"/>
                      <a:pt x="105536" y="45609"/>
                      <a:pt x="104918" y="44244"/>
                    </a:cubicBezTo>
                    <a:cubicBezTo>
                      <a:pt x="104301" y="42879"/>
                      <a:pt x="103196" y="40182"/>
                      <a:pt x="102578" y="38784"/>
                    </a:cubicBezTo>
                    <a:cubicBezTo>
                      <a:pt x="101961" y="37386"/>
                      <a:pt x="100661" y="36411"/>
                      <a:pt x="101213" y="35858"/>
                    </a:cubicBezTo>
                    <a:cubicBezTo>
                      <a:pt x="101766" y="35305"/>
                      <a:pt x="104008" y="35403"/>
                      <a:pt x="105893" y="35468"/>
                    </a:cubicBezTo>
                    <a:cubicBezTo>
                      <a:pt x="107778" y="35533"/>
                      <a:pt x="110410" y="35793"/>
                      <a:pt x="112523" y="36248"/>
                    </a:cubicBezTo>
                    <a:cubicBezTo>
                      <a:pt x="114636" y="36703"/>
                      <a:pt x="116684" y="37256"/>
                      <a:pt x="118569" y="38199"/>
                    </a:cubicBezTo>
                    <a:cubicBezTo>
                      <a:pt x="120454" y="39142"/>
                      <a:pt x="122144" y="40474"/>
                      <a:pt x="123834" y="41904"/>
                    </a:cubicBezTo>
                    <a:cubicBezTo>
                      <a:pt x="125524" y="43334"/>
                      <a:pt x="127150" y="45154"/>
                      <a:pt x="128710" y="46779"/>
                    </a:cubicBezTo>
                    <a:cubicBezTo>
                      <a:pt x="130270" y="48404"/>
                      <a:pt x="131863" y="50225"/>
                      <a:pt x="133195" y="51655"/>
                    </a:cubicBezTo>
                    <a:cubicBezTo>
                      <a:pt x="134528" y="53085"/>
                      <a:pt x="136120" y="54320"/>
                      <a:pt x="136705" y="55360"/>
                    </a:cubicBezTo>
                    <a:cubicBezTo>
                      <a:pt x="137290" y="56400"/>
                      <a:pt x="136413" y="56823"/>
                      <a:pt x="136705" y="57895"/>
                    </a:cubicBezTo>
                    <a:cubicBezTo>
                      <a:pt x="136998" y="58968"/>
                      <a:pt x="138135" y="60527"/>
                      <a:pt x="138460" y="61795"/>
                    </a:cubicBezTo>
                    <a:cubicBezTo>
                      <a:pt x="138785" y="63063"/>
                      <a:pt x="138460" y="65631"/>
                      <a:pt x="138655" y="65501"/>
                    </a:cubicBezTo>
                    <a:cubicBezTo>
                      <a:pt x="138850" y="65371"/>
                      <a:pt x="139663" y="62348"/>
                      <a:pt x="139630" y="61015"/>
                    </a:cubicBezTo>
                    <a:cubicBezTo>
                      <a:pt x="139598" y="59682"/>
                      <a:pt x="138297" y="57505"/>
                      <a:pt x="138460" y="57505"/>
                    </a:cubicBezTo>
                    <a:cubicBezTo>
                      <a:pt x="138623" y="57505"/>
                      <a:pt x="140346" y="59520"/>
                      <a:pt x="140606" y="61015"/>
                    </a:cubicBezTo>
                    <a:cubicBezTo>
                      <a:pt x="140866" y="62510"/>
                      <a:pt x="139793" y="66314"/>
                      <a:pt x="140020" y="66476"/>
                    </a:cubicBezTo>
                    <a:cubicBezTo>
                      <a:pt x="140248" y="66639"/>
                      <a:pt x="141288" y="62348"/>
                      <a:pt x="141971" y="61990"/>
                    </a:cubicBezTo>
                    <a:cubicBezTo>
                      <a:pt x="142654" y="61632"/>
                      <a:pt x="143596" y="63095"/>
                      <a:pt x="144116" y="64330"/>
                    </a:cubicBezTo>
                    <a:cubicBezTo>
                      <a:pt x="144636" y="65565"/>
                      <a:pt x="144701" y="67808"/>
                      <a:pt x="145091" y="69401"/>
                    </a:cubicBezTo>
                    <a:cubicBezTo>
                      <a:pt x="145481" y="70994"/>
                      <a:pt x="146424" y="74861"/>
                      <a:pt x="146456" y="73886"/>
                    </a:cubicBezTo>
                    <a:cubicBezTo>
                      <a:pt x="146489" y="72911"/>
                      <a:pt x="145936" y="66020"/>
                      <a:pt x="145286" y="63550"/>
                    </a:cubicBezTo>
                    <a:cubicBezTo>
                      <a:pt x="144636" y="61080"/>
                      <a:pt x="143694" y="60983"/>
                      <a:pt x="142556" y="59065"/>
                    </a:cubicBezTo>
                    <a:cubicBezTo>
                      <a:pt x="141418" y="57148"/>
                      <a:pt x="139923" y="54353"/>
                      <a:pt x="138460" y="52045"/>
                    </a:cubicBezTo>
                    <a:cubicBezTo>
                      <a:pt x="136997" y="49737"/>
                      <a:pt x="135470" y="47267"/>
                      <a:pt x="133780" y="45219"/>
                    </a:cubicBezTo>
                    <a:cubicBezTo>
                      <a:pt x="132090" y="43171"/>
                      <a:pt x="130498" y="41579"/>
                      <a:pt x="128320" y="39759"/>
                    </a:cubicBezTo>
                    <a:cubicBezTo>
                      <a:pt x="126142" y="37939"/>
                      <a:pt x="123282" y="35533"/>
                      <a:pt x="120714" y="34298"/>
                    </a:cubicBezTo>
                    <a:cubicBezTo>
                      <a:pt x="118146" y="33063"/>
                      <a:pt x="115578" y="32673"/>
                      <a:pt x="112913" y="32348"/>
                    </a:cubicBezTo>
                    <a:cubicBezTo>
                      <a:pt x="110248" y="32023"/>
                      <a:pt x="107031" y="32348"/>
                      <a:pt x="104723" y="32348"/>
                    </a:cubicBezTo>
                    <a:cubicBezTo>
                      <a:pt x="102415" y="32348"/>
                      <a:pt x="100237" y="32901"/>
                      <a:pt x="99067" y="32348"/>
                    </a:cubicBezTo>
                    <a:cubicBezTo>
                      <a:pt x="97897" y="31796"/>
                      <a:pt x="98385" y="29976"/>
                      <a:pt x="97702" y="29033"/>
                    </a:cubicBezTo>
                    <a:cubicBezTo>
                      <a:pt x="97020" y="28091"/>
                      <a:pt x="94810" y="27668"/>
                      <a:pt x="94972" y="26693"/>
                    </a:cubicBezTo>
                    <a:cubicBezTo>
                      <a:pt x="95135" y="25718"/>
                      <a:pt x="96857" y="25425"/>
                      <a:pt x="98677" y="23182"/>
                    </a:cubicBezTo>
                    <a:cubicBezTo>
                      <a:pt x="100497" y="20939"/>
                      <a:pt x="103130" y="15935"/>
                      <a:pt x="105893" y="13237"/>
                    </a:cubicBezTo>
                    <a:cubicBezTo>
                      <a:pt x="108656" y="10539"/>
                      <a:pt x="111939" y="8264"/>
                      <a:pt x="115254" y="6996"/>
                    </a:cubicBezTo>
                    <a:cubicBezTo>
                      <a:pt x="118569" y="5728"/>
                      <a:pt x="122631" y="5274"/>
                      <a:pt x="125784" y="5631"/>
                    </a:cubicBezTo>
                    <a:cubicBezTo>
                      <a:pt x="128937" y="5989"/>
                      <a:pt x="131602" y="7321"/>
                      <a:pt x="134170" y="9141"/>
                    </a:cubicBezTo>
                    <a:cubicBezTo>
                      <a:pt x="136738" y="10961"/>
                      <a:pt x="139143" y="13757"/>
                      <a:pt x="141191" y="16552"/>
                    </a:cubicBezTo>
                    <a:cubicBezTo>
                      <a:pt x="143239" y="19347"/>
                      <a:pt x="144539" y="22663"/>
                      <a:pt x="146456" y="25913"/>
                    </a:cubicBezTo>
                    <a:cubicBezTo>
                      <a:pt x="148374" y="29163"/>
                      <a:pt x="150258" y="32803"/>
                      <a:pt x="152696" y="36053"/>
                    </a:cubicBezTo>
                    <a:cubicBezTo>
                      <a:pt x="155134" y="39303"/>
                      <a:pt x="158482" y="42846"/>
                      <a:pt x="161082" y="45414"/>
                    </a:cubicBezTo>
                    <a:cubicBezTo>
                      <a:pt x="163682" y="47982"/>
                      <a:pt x="166055" y="49802"/>
                      <a:pt x="168298" y="51460"/>
                    </a:cubicBezTo>
                    <a:cubicBezTo>
                      <a:pt x="170541" y="53118"/>
                      <a:pt x="172816" y="54548"/>
                      <a:pt x="174538" y="55360"/>
                    </a:cubicBezTo>
                    <a:cubicBezTo>
                      <a:pt x="176261" y="56173"/>
                      <a:pt x="178861" y="56693"/>
                      <a:pt x="178633" y="56335"/>
                    </a:cubicBezTo>
                    <a:cubicBezTo>
                      <a:pt x="178406" y="55978"/>
                      <a:pt x="175351" y="54710"/>
                      <a:pt x="173173" y="53215"/>
                    </a:cubicBezTo>
                    <a:cubicBezTo>
                      <a:pt x="170995" y="51720"/>
                      <a:pt x="167712" y="49314"/>
                      <a:pt x="165567" y="47364"/>
                    </a:cubicBezTo>
                    <a:cubicBezTo>
                      <a:pt x="163422" y="45414"/>
                      <a:pt x="162187" y="44049"/>
                      <a:pt x="160302" y="41514"/>
                    </a:cubicBezTo>
                    <a:cubicBezTo>
                      <a:pt x="158417" y="38979"/>
                      <a:pt x="156240" y="35826"/>
                      <a:pt x="154257" y="32153"/>
                    </a:cubicBezTo>
                    <a:cubicBezTo>
                      <a:pt x="152274" y="28480"/>
                      <a:pt x="150584" y="23377"/>
                      <a:pt x="148406" y="19477"/>
                    </a:cubicBezTo>
                    <a:cubicBezTo>
                      <a:pt x="146228" y="15577"/>
                      <a:pt x="143889" y="11839"/>
                      <a:pt x="141191" y="8751"/>
                    </a:cubicBezTo>
                    <a:cubicBezTo>
                      <a:pt x="138493" y="5663"/>
                      <a:pt x="135113" y="2349"/>
                      <a:pt x="132220" y="951"/>
                    </a:cubicBezTo>
                    <a:cubicBezTo>
                      <a:pt x="129327" y="-446"/>
                      <a:pt x="126922" y="41"/>
                      <a:pt x="123834" y="366"/>
                    </a:cubicBezTo>
                    <a:cubicBezTo>
                      <a:pt x="120746" y="691"/>
                      <a:pt x="116749" y="1601"/>
                      <a:pt x="113694" y="2901"/>
                    </a:cubicBezTo>
                    <a:cubicBezTo>
                      <a:pt x="110639" y="4201"/>
                      <a:pt x="108363" y="5728"/>
                      <a:pt x="105503" y="8166"/>
                    </a:cubicBezTo>
                    <a:cubicBezTo>
                      <a:pt x="102643" y="10604"/>
                      <a:pt x="98905" y="14959"/>
                      <a:pt x="96532" y="17527"/>
                    </a:cubicBezTo>
                    <a:cubicBezTo>
                      <a:pt x="94159" y="20095"/>
                      <a:pt x="92730" y="23053"/>
                      <a:pt x="91267" y="23573"/>
                    </a:cubicBezTo>
                    <a:cubicBezTo>
                      <a:pt x="89805" y="24093"/>
                      <a:pt x="89057" y="21492"/>
                      <a:pt x="87757" y="20647"/>
                    </a:cubicBezTo>
                    <a:cubicBezTo>
                      <a:pt x="86457" y="19802"/>
                      <a:pt x="84961" y="18600"/>
                      <a:pt x="83466" y="18502"/>
                    </a:cubicBezTo>
                    <a:cubicBezTo>
                      <a:pt x="81971" y="18405"/>
                      <a:pt x="80184" y="18924"/>
                      <a:pt x="78786" y="20062"/>
                    </a:cubicBezTo>
                    <a:cubicBezTo>
                      <a:pt x="77389" y="21200"/>
                      <a:pt x="77194" y="25068"/>
                      <a:pt x="75081" y="25328"/>
                    </a:cubicBezTo>
                    <a:cubicBezTo>
                      <a:pt x="72968" y="25588"/>
                      <a:pt x="69523" y="23020"/>
                      <a:pt x="66110" y="21622"/>
                    </a:cubicBezTo>
                    <a:cubicBezTo>
                      <a:pt x="62697" y="20224"/>
                      <a:pt x="57919" y="17917"/>
                      <a:pt x="54604" y="16942"/>
                    </a:cubicBezTo>
                    <a:cubicBezTo>
                      <a:pt x="51289" y="15967"/>
                      <a:pt x="48852" y="15740"/>
                      <a:pt x="46219" y="15772"/>
                    </a:cubicBezTo>
                    <a:cubicBezTo>
                      <a:pt x="43586" y="15805"/>
                      <a:pt x="41343" y="16292"/>
                      <a:pt x="38808" y="17137"/>
                    </a:cubicBezTo>
                    <a:cubicBezTo>
                      <a:pt x="36273" y="17982"/>
                      <a:pt x="33251" y="19022"/>
                      <a:pt x="31008" y="20842"/>
                    </a:cubicBezTo>
                    <a:cubicBezTo>
                      <a:pt x="28765" y="22662"/>
                      <a:pt x="27042" y="25100"/>
                      <a:pt x="25352" y="28058"/>
                    </a:cubicBezTo>
                    <a:cubicBezTo>
                      <a:pt x="23662" y="31016"/>
                      <a:pt x="22265" y="35241"/>
                      <a:pt x="20867" y="38589"/>
                    </a:cubicBezTo>
                    <a:cubicBezTo>
                      <a:pt x="19469" y="41937"/>
                      <a:pt x="17909" y="44959"/>
                      <a:pt x="16966" y="48144"/>
                    </a:cubicBezTo>
                    <a:cubicBezTo>
                      <a:pt x="16023" y="51329"/>
                      <a:pt x="15926" y="54677"/>
                      <a:pt x="15211" y="57700"/>
                    </a:cubicBezTo>
                    <a:cubicBezTo>
                      <a:pt x="14496" y="60723"/>
                      <a:pt x="13651" y="63453"/>
                      <a:pt x="12676" y="66281"/>
                    </a:cubicBezTo>
                    <a:cubicBezTo>
                      <a:pt x="11701" y="69109"/>
                      <a:pt x="11474" y="69693"/>
                      <a:pt x="9361" y="74666"/>
                    </a:cubicBezTo>
                    <a:cubicBezTo>
                      <a:pt x="7248" y="79639"/>
                      <a:pt x="1560" y="92543"/>
                      <a:pt x="0" y="96118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610" name="Google Shape;610;p19"/>
              <p:cNvSpPr/>
              <p:nvPr/>
            </p:nvSpPr>
            <p:spPr>
              <a:xfrm>
                <a:off x="4105050" y="4363450"/>
                <a:ext cx="131625" cy="477775"/>
              </a:xfrm>
              <a:custGeom>
                <a:rect b="b" l="l" r="r" t="t"/>
                <a:pathLst>
                  <a:path extrusionOk="0" h="19111" w="5265">
                    <a:moveTo>
                      <a:pt x="5265" y="0"/>
                    </a:moveTo>
                    <a:cubicBezTo>
                      <a:pt x="-870" y="2454"/>
                      <a:pt x="2955" y="13201"/>
                      <a:pt x="0" y="19111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611" name="Google Shape;611;p19"/>
              <p:cNvSpPr/>
              <p:nvPr/>
            </p:nvSpPr>
            <p:spPr>
              <a:xfrm>
                <a:off x="4270800" y="4353700"/>
                <a:ext cx="21150" cy="209625"/>
              </a:xfrm>
              <a:custGeom>
                <a:rect b="b" l="l" r="r" t="t"/>
                <a:pathLst>
                  <a:path extrusionOk="0" h="8385" w="846">
                    <a:moveTo>
                      <a:pt x="781" y="0"/>
                    </a:moveTo>
                    <a:cubicBezTo>
                      <a:pt x="781" y="2807"/>
                      <a:pt x="1043" y="5779"/>
                      <a:pt x="0" y="8385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612" name="Google Shape;612;p19"/>
              <p:cNvSpPr/>
              <p:nvPr/>
            </p:nvSpPr>
            <p:spPr>
              <a:xfrm>
                <a:off x="4334200" y="4329324"/>
                <a:ext cx="24375" cy="97500"/>
              </a:xfrm>
              <a:custGeom>
                <a:rect b="b" l="l" r="r" t="t"/>
                <a:pathLst>
                  <a:path extrusionOk="0" h="3900" w="975">
                    <a:moveTo>
                      <a:pt x="0" y="0"/>
                    </a:moveTo>
                    <a:cubicBezTo>
                      <a:pt x="263" y="1314"/>
                      <a:pt x="477" y="2656"/>
                      <a:pt x="975" y="3900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613" name="Google Shape;613;p19"/>
              <p:cNvSpPr/>
              <p:nvPr/>
            </p:nvSpPr>
            <p:spPr>
              <a:xfrm>
                <a:off x="4382949" y="4295199"/>
                <a:ext cx="97500" cy="170625"/>
              </a:xfrm>
              <a:custGeom>
                <a:rect b="b" l="l" r="r" t="t"/>
                <a:pathLst>
                  <a:path extrusionOk="0" h="6825" w="3900">
                    <a:moveTo>
                      <a:pt x="0" y="0"/>
                    </a:moveTo>
                    <a:cubicBezTo>
                      <a:pt x="973" y="2433"/>
                      <a:pt x="2328" y="4729"/>
                      <a:pt x="3900" y="6825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614" name="Google Shape;614;p19"/>
              <p:cNvSpPr/>
              <p:nvPr/>
            </p:nvSpPr>
            <p:spPr>
              <a:xfrm>
                <a:off x="4841225" y="4173299"/>
                <a:ext cx="292525" cy="526550"/>
              </a:xfrm>
              <a:custGeom>
                <a:rect b="b" l="l" r="r" t="t"/>
                <a:pathLst>
                  <a:path extrusionOk="0" h="21062" w="11701">
                    <a:moveTo>
                      <a:pt x="0" y="0"/>
                    </a:moveTo>
                    <a:cubicBezTo>
                      <a:pt x="2211" y="3684"/>
                      <a:pt x="1076" y="8569"/>
                      <a:pt x="2340" y="12676"/>
                    </a:cubicBezTo>
                    <a:cubicBezTo>
                      <a:pt x="3572" y="16680"/>
                      <a:pt x="7954" y="19188"/>
                      <a:pt x="11701" y="21062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615" name="Google Shape;615;p19"/>
              <p:cNvSpPr/>
              <p:nvPr/>
            </p:nvSpPr>
            <p:spPr>
              <a:xfrm>
                <a:off x="4768101" y="4207426"/>
                <a:ext cx="63375" cy="199900"/>
              </a:xfrm>
              <a:custGeom>
                <a:rect b="b" l="l" r="r" t="t"/>
                <a:pathLst>
                  <a:path extrusionOk="0" h="7996" w="2535">
                    <a:moveTo>
                      <a:pt x="0" y="0"/>
                    </a:moveTo>
                    <a:cubicBezTo>
                      <a:pt x="0" y="2796"/>
                      <a:pt x="558" y="6019"/>
                      <a:pt x="2535" y="7996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616" name="Google Shape;616;p19"/>
              <p:cNvSpPr/>
              <p:nvPr/>
            </p:nvSpPr>
            <p:spPr>
              <a:xfrm>
                <a:off x="4704725" y="4222050"/>
                <a:ext cx="14625" cy="39000"/>
              </a:xfrm>
              <a:custGeom>
                <a:rect b="b" l="l" r="r" t="t"/>
                <a:pathLst>
                  <a:path extrusionOk="0" h="1560" w="585">
                    <a:moveTo>
                      <a:pt x="0" y="0"/>
                    </a:moveTo>
                    <a:cubicBezTo>
                      <a:pt x="135" y="539"/>
                      <a:pt x="337" y="1063"/>
                      <a:pt x="585" y="1560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617" name="Google Shape;617;p19"/>
              <p:cNvSpPr/>
              <p:nvPr/>
            </p:nvSpPr>
            <p:spPr>
              <a:xfrm>
                <a:off x="4670600" y="4217175"/>
                <a:ext cx="38850" cy="287650"/>
              </a:xfrm>
              <a:custGeom>
                <a:rect b="b" l="l" r="r" t="t"/>
                <a:pathLst>
                  <a:path extrusionOk="0" h="11506" w="1554">
                    <a:moveTo>
                      <a:pt x="0" y="0"/>
                    </a:moveTo>
                    <a:cubicBezTo>
                      <a:pt x="0" y="3849"/>
                      <a:pt x="2696" y="8063"/>
                      <a:pt x="975" y="11506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</p:grpSp>
        <p:grpSp>
          <p:nvGrpSpPr>
            <p:cNvPr id="618" name="Google Shape;618;p19"/>
            <p:cNvGrpSpPr/>
            <p:nvPr/>
          </p:nvGrpSpPr>
          <p:grpSpPr>
            <a:xfrm rot="1647754">
              <a:off x="6916171" y="3136401"/>
              <a:ext cx="885732" cy="761277"/>
              <a:chOff x="4401638" y="1179825"/>
              <a:chExt cx="4308775" cy="3703348"/>
            </a:xfrm>
          </p:grpSpPr>
          <p:sp>
            <p:nvSpPr>
              <p:cNvPr id="619" name="Google Shape;619;p19"/>
              <p:cNvSpPr/>
              <p:nvPr/>
            </p:nvSpPr>
            <p:spPr>
              <a:xfrm>
                <a:off x="4623881" y="2192273"/>
                <a:ext cx="3241500" cy="2690900"/>
              </a:xfrm>
              <a:custGeom>
                <a:rect b="b" l="l" r="r" t="t"/>
                <a:pathLst>
                  <a:path extrusionOk="0" h="107636" w="129660">
                    <a:moveTo>
                      <a:pt x="10839" y="62470"/>
                    </a:moveTo>
                    <a:cubicBezTo>
                      <a:pt x="9799" y="60520"/>
                      <a:pt x="6289" y="54507"/>
                      <a:pt x="4599" y="50769"/>
                    </a:cubicBezTo>
                    <a:cubicBezTo>
                      <a:pt x="2909" y="47031"/>
                      <a:pt x="1414" y="42286"/>
                      <a:pt x="699" y="40043"/>
                    </a:cubicBezTo>
                    <a:cubicBezTo>
                      <a:pt x="-16" y="37800"/>
                      <a:pt x="-146" y="38126"/>
                      <a:pt x="309" y="37313"/>
                    </a:cubicBezTo>
                    <a:cubicBezTo>
                      <a:pt x="764" y="36501"/>
                      <a:pt x="-374" y="37801"/>
                      <a:pt x="3429" y="35168"/>
                    </a:cubicBezTo>
                    <a:cubicBezTo>
                      <a:pt x="7232" y="32535"/>
                      <a:pt x="16885" y="25742"/>
                      <a:pt x="23125" y="21517"/>
                    </a:cubicBezTo>
                    <a:cubicBezTo>
                      <a:pt x="29365" y="17292"/>
                      <a:pt x="36223" y="12871"/>
                      <a:pt x="40871" y="9816"/>
                    </a:cubicBezTo>
                    <a:cubicBezTo>
                      <a:pt x="45519" y="6761"/>
                      <a:pt x="48217" y="4681"/>
                      <a:pt x="51012" y="3186"/>
                    </a:cubicBezTo>
                    <a:cubicBezTo>
                      <a:pt x="53807" y="1691"/>
                      <a:pt x="55498" y="1365"/>
                      <a:pt x="57643" y="845"/>
                    </a:cubicBezTo>
                    <a:cubicBezTo>
                      <a:pt x="59788" y="325"/>
                      <a:pt x="61900" y="-65"/>
                      <a:pt x="63883" y="65"/>
                    </a:cubicBezTo>
                    <a:cubicBezTo>
                      <a:pt x="65866" y="195"/>
                      <a:pt x="68661" y="391"/>
                      <a:pt x="69539" y="1626"/>
                    </a:cubicBezTo>
                    <a:cubicBezTo>
                      <a:pt x="70417" y="2861"/>
                      <a:pt x="68922" y="4616"/>
                      <a:pt x="69149" y="7476"/>
                    </a:cubicBezTo>
                    <a:cubicBezTo>
                      <a:pt x="69377" y="10336"/>
                      <a:pt x="69182" y="13489"/>
                      <a:pt x="70904" y="18787"/>
                    </a:cubicBezTo>
                    <a:cubicBezTo>
                      <a:pt x="72627" y="24085"/>
                      <a:pt x="76201" y="33380"/>
                      <a:pt x="79484" y="39263"/>
                    </a:cubicBezTo>
                    <a:cubicBezTo>
                      <a:pt x="82767" y="45146"/>
                      <a:pt x="87317" y="50866"/>
                      <a:pt x="90600" y="54084"/>
                    </a:cubicBezTo>
                    <a:cubicBezTo>
                      <a:pt x="93883" y="57302"/>
                      <a:pt x="96906" y="56262"/>
                      <a:pt x="99181" y="58570"/>
                    </a:cubicBezTo>
                    <a:cubicBezTo>
                      <a:pt x="101456" y="60878"/>
                      <a:pt x="102854" y="64647"/>
                      <a:pt x="104251" y="67930"/>
                    </a:cubicBezTo>
                    <a:cubicBezTo>
                      <a:pt x="105649" y="71213"/>
                      <a:pt x="106754" y="75341"/>
                      <a:pt x="107566" y="78266"/>
                    </a:cubicBezTo>
                    <a:cubicBezTo>
                      <a:pt x="108379" y="81191"/>
                      <a:pt x="108769" y="83012"/>
                      <a:pt x="109126" y="85482"/>
                    </a:cubicBezTo>
                    <a:cubicBezTo>
                      <a:pt x="109484" y="87952"/>
                      <a:pt x="109679" y="91235"/>
                      <a:pt x="109711" y="93087"/>
                    </a:cubicBezTo>
                    <a:cubicBezTo>
                      <a:pt x="109744" y="94940"/>
                      <a:pt x="109158" y="97897"/>
                      <a:pt x="109321" y="96597"/>
                    </a:cubicBezTo>
                    <a:cubicBezTo>
                      <a:pt x="109484" y="95297"/>
                      <a:pt x="110167" y="85872"/>
                      <a:pt x="110687" y="85287"/>
                    </a:cubicBezTo>
                    <a:cubicBezTo>
                      <a:pt x="111207" y="84702"/>
                      <a:pt x="111825" y="90714"/>
                      <a:pt x="112442" y="93087"/>
                    </a:cubicBezTo>
                    <a:cubicBezTo>
                      <a:pt x="113060" y="95460"/>
                      <a:pt x="113547" y="97573"/>
                      <a:pt x="114392" y="99523"/>
                    </a:cubicBezTo>
                    <a:cubicBezTo>
                      <a:pt x="115237" y="101473"/>
                      <a:pt x="116732" y="103488"/>
                      <a:pt x="117512" y="104788"/>
                    </a:cubicBezTo>
                    <a:cubicBezTo>
                      <a:pt x="118292" y="106088"/>
                      <a:pt x="119365" y="108363"/>
                      <a:pt x="119072" y="107323"/>
                    </a:cubicBezTo>
                    <a:cubicBezTo>
                      <a:pt x="118780" y="106283"/>
                      <a:pt x="116862" y="102221"/>
                      <a:pt x="115757" y="98548"/>
                    </a:cubicBezTo>
                    <a:cubicBezTo>
                      <a:pt x="114652" y="94875"/>
                      <a:pt x="113482" y="89285"/>
                      <a:pt x="112442" y="85287"/>
                    </a:cubicBezTo>
                    <a:cubicBezTo>
                      <a:pt x="111402" y="81289"/>
                      <a:pt x="110036" y="76739"/>
                      <a:pt x="109516" y="74561"/>
                    </a:cubicBezTo>
                    <a:cubicBezTo>
                      <a:pt x="108996" y="72383"/>
                      <a:pt x="108898" y="72026"/>
                      <a:pt x="109321" y="72221"/>
                    </a:cubicBezTo>
                    <a:cubicBezTo>
                      <a:pt x="109744" y="72416"/>
                      <a:pt x="110882" y="74074"/>
                      <a:pt x="112052" y="75731"/>
                    </a:cubicBezTo>
                    <a:cubicBezTo>
                      <a:pt x="113222" y="77389"/>
                      <a:pt x="114815" y="80118"/>
                      <a:pt x="116342" y="82166"/>
                    </a:cubicBezTo>
                    <a:cubicBezTo>
                      <a:pt x="117870" y="84214"/>
                      <a:pt x="119689" y="85969"/>
                      <a:pt x="121217" y="88017"/>
                    </a:cubicBezTo>
                    <a:cubicBezTo>
                      <a:pt x="122745" y="90065"/>
                      <a:pt x="124370" y="92567"/>
                      <a:pt x="125508" y="94452"/>
                    </a:cubicBezTo>
                    <a:cubicBezTo>
                      <a:pt x="126646" y="96337"/>
                      <a:pt x="127361" y="98028"/>
                      <a:pt x="128043" y="99328"/>
                    </a:cubicBezTo>
                    <a:cubicBezTo>
                      <a:pt x="128726" y="100628"/>
                      <a:pt x="129831" y="103261"/>
                      <a:pt x="129603" y="102253"/>
                    </a:cubicBezTo>
                    <a:cubicBezTo>
                      <a:pt x="129376" y="101245"/>
                      <a:pt x="128238" y="96272"/>
                      <a:pt x="126678" y="93282"/>
                    </a:cubicBezTo>
                    <a:cubicBezTo>
                      <a:pt x="125118" y="90292"/>
                      <a:pt x="121607" y="86230"/>
                      <a:pt x="120242" y="84312"/>
                    </a:cubicBezTo>
                    <a:cubicBezTo>
                      <a:pt x="118877" y="82394"/>
                      <a:pt x="118227" y="81744"/>
                      <a:pt x="118487" y="81776"/>
                    </a:cubicBezTo>
                    <a:cubicBezTo>
                      <a:pt x="118747" y="81809"/>
                      <a:pt x="120339" y="83532"/>
                      <a:pt x="121802" y="84507"/>
                    </a:cubicBezTo>
                    <a:cubicBezTo>
                      <a:pt x="123265" y="85482"/>
                      <a:pt x="126808" y="87562"/>
                      <a:pt x="127263" y="87627"/>
                    </a:cubicBezTo>
                    <a:cubicBezTo>
                      <a:pt x="127718" y="87692"/>
                      <a:pt x="125573" y="85775"/>
                      <a:pt x="124533" y="84897"/>
                    </a:cubicBezTo>
                    <a:cubicBezTo>
                      <a:pt x="123493" y="84019"/>
                      <a:pt x="122452" y="83824"/>
                      <a:pt x="121022" y="82361"/>
                    </a:cubicBezTo>
                    <a:cubicBezTo>
                      <a:pt x="119592" y="80898"/>
                      <a:pt x="117642" y="78266"/>
                      <a:pt x="115952" y="76121"/>
                    </a:cubicBezTo>
                    <a:cubicBezTo>
                      <a:pt x="114262" y="73976"/>
                      <a:pt x="112475" y="72188"/>
                      <a:pt x="110882" y="69490"/>
                    </a:cubicBezTo>
                    <a:cubicBezTo>
                      <a:pt x="109289" y="66792"/>
                      <a:pt x="107339" y="62080"/>
                      <a:pt x="106396" y="59935"/>
                    </a:cubicBezTo>
                    <a:cubicBezTo>
                      <a:pt x="105453" y="57790"/>
                      <a:pt x="105421" y="57173"/>
                      <a:pt x="105226" y="56620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620" name="Google Shape;620;p19"/>
              <p:cNvSpPr/>
              <p:nvPr/>
            </p:nvSpPr>
            <p:spPr>
              <a:xfrm>
                <a:off x="6649975" y="2135400"/>
                <a:ext cx="635625" cy="1462600"/>
              </a:xfrm>
              <a:custGeom>
                <a:rect b="b" l="l" r="r" t="t"/>
                <a:pathLst>
                  <a:path extrusionOk="0" h="58504" w="25425">
                    <a:moveTo>
                      <a:pt x="23987" y="58504"/>
                    </a:moveTo>
                    <a:cubicBezTo>
                      <a:pt x="24215" y="57757"/>
                      <a:pt x="25287" y="56749"/>
                      <a:pt x="25352" y="54019"/>
                    </a:cubicBezTo>
                    <a:cubicBezTo>
                      <a:pt x="25417" y="51289"/>
                      <a:pt x="25515" y="46868"/>
                      <a:pt x="24377" y="42123"/>
                    </a:cubicBezTo>
                    <a:cubicBezTo>
                      <a:pt x="23240" y="37378"/>
                      <a:pt x="20965" y="30975"/>
                      <a:pt x="18527" y="25547"/>
                    </a:cubicBezTo>
                    <a:cubicBezTo>
                      <a:pt x="16089" y="20119"/>
                      <a:pt x="12839" y="13814"/>
                      <a:pt x="9751" y="9556"/>
                    </a:cubicBezTo>
                    <a:cubicBezTo>
                      <a:pt x="6663" y="5298"/>
                      <a:pt x="1625" y="1593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621" name="Google Shape;621;p19"/>
              <p:cNvSpPr/>
              <p:nvPr/>
            </p:nvSpPr>
            <p:spPr>
              <a:xfrm>
                <a:off x="4401638" y="1179825"/>
                <a:ext cx="4308775" cy="2564450"/>
              </a:xfrm>
              <a:custGeom>
                <a:rect b="b" l="l" r="r" t="t"/>
                <a:pathLst>
                  <a:path extrusionOk="0" h="102578" w="172351">
                    <a:moveTo>
                      <a:pt x="89544" y="38223"/>
                    </a:moveTo>
                    <a:cubicBezTo>
                      <a:pt x="89382" y="37833"/>
                      <a:pt x="88244" y="37313"/>
                      <a:pt x="88569" y="35883"/>
                    </a:cubicBezTo>
                    <a:cubicBezTo>
                      <a:pt x="88894" y="34453"/>
                      <a:pt x="89545" y="31561"/>
                      <a:pt x="91495" y="29643"/>
                    </a:cubicBezTo>
                    <a:cubicBezTo>
                      <a:pt x="93445" y="27725"/>
                      <a:pt x="95395" y="26425"/>
                      <a:pt x="100270" y="24377"/>
                    </a:cubicBezTo>
                    <a:cubicBezTo>
                      <a:pt x="105145" y="22329"/>
                      <a:pt x="112686" y="19925"/>
                      <a:pt x="120747" y="17357"/>
                    </a:cubicBezTo>
                    <a:cubicBezTo>
                      <a:pt x="128808" y="14789"/>
                      <a:pt x="142556" y="10791"/>
                      <a:pt x="148634" y="8971"/>
                    </a:cubicBezTo>
                    <a:cubicBezTo>
                      <a:pt x="154712" y="7151"/>
                      <a:pt x="155362" y="6989"/>
                      <a:pt x="157214" y="6436"/>
                    </a:cubicBezTo>
                    <a:cubicBezTo>
                      <a:pt x="159067" y="5884"/>
                      <a:pt x="158936" y="5071"/>
                      <a:pt x="159749" y="5656"/>
                    </a:cubicBezTo>
                    <a:cubicBezTo>
                      <a:pt x="160562" y="6241"/>
                      <a:pt x="161212" y="8646"/>
                      <a:pt x="162090" y="9946"/>
                    </a:cubicBezTo>
                    <a:cubicBezTo>
                      <a:pt x="162968" y="11246"/>
                      <a:pt x="163325" y="10336"/>
                      <a:pt x="165015" y="13456"/>
                    </a:cubicBezTo>
                    <a:cubicBezTo>
                      <a:pt x="166705" y="16576"/>
                      <a:pt x="171743" y="28571"/>
                      <a:pt x="172230" y="28668"/>
                    </a:cubicBezTo>
                    <a:cubicBezTo>
                      <a:pt x="172718" y="28766"/>
                      <a:pt x="169695" y="18006"/>
                      <a:pt x="167940" y="14041"/>
                    </a:cubicBezTo>
                    <a:cubicBezTo>
                      <a:pt x="166185" y="10076"/>
                      <a:pt x="162448" y="6696"/>
                      <a:pt x="161700" y="4876"/>
                    </a:cubicBezTo>
                    <a:cubicBezTo>
                      <a:pt x="160953" y="3056"/>
                      <a:pt x="162870" y="3934"/>
                      <a:pt x="163455" y="3121"/>
                    </a:cubicBezTo>
                    <a:cubicBezTo>
                      <a:pt x="164040" y="2308"/>
                      <a:pt x="165503" y="0"/>
                      <a:pt x="165210" y="0"/>
                    </a:cubicBezTo>
                    <a:cubicBezTo>
                      <a:pt x="164918" y="0"/>
                      <a:pt x="164755" y="1918"/>
                      <a:pt x="161700" y="3121"/>
                    </a:cubicBezTo>
                    <a:cubicBezTo>
                      <a:pt x="158645" y="4324"/>
                      <a:pt x="155102" y="4778"/>
                      <a:pt x="146879" y="7216"/>
                    </a:cubicBezTo>
                    <a:cubicBezTo>
                      <a:pt x="138656" y="9654"/>
                      <a:pt x="119414" y="15569"/>
                      <a:pt x="112361" y="17747"/>
                    </a:cubicBezTo>
                    <a:cubicBezTo>
                      <a:pt x="105308" y="19925"/>
                      <a:pt x="107550" y="19275"/>
                      <a:pt x="104560" y="20282"/>
                    </a:cubicBezTo>
                    <a:cubicBezTo>
                      <a:pt x="101570" y="21290"/>
                      <a:pt x="97378" y="22199"/>
                      <a:pt x="94420" y="23792"/>
                    </a:cubicBezTo>
                    <a:cubicBezTo>
                      <a:pt x="91462" y="25385"/>
                      <a:pt x="88504" y="27790"/>
                      <a:pt x="86814" y="29838"/>
                    </a:cubicBezTo>
                    <a:cubicBezTo>
                      <a:pt x="85124" y="31886"/>
                      <a:pt x="85254" y="35006"/>
                      <a:pt x="84279" y="36078"/>
                    </a:cubicBezTo>
                    <a:cubicBezTo>
                      <a:pt x="83304" y="37151"/>
                      <a:pt x="81809" y="35883"/>
                      <a:pt x="80964" y="36273"/>
                    </a:cubicBezTo>
                    <a:cubicBezTo>
                      <a:pt x="80119" y="36663"/>
                      <a:pt x="80119" y="38158"/>
                      <a:pt x="79209" y="38418"/>
                    </a:cubicBezTo>
                    <a:cubicBezTo>
                      <a:pt x="78299" y="38678"/>
                      <a:pt x="77258" y="38061"/>
                      <a:pt x="75503" y="37833"/>
                    </a:cubicBezTo>
                    <a:cubicBezTo>
                      <a:pt x="73748" y="37606"/>
                      <a:pt x="71376" y="36566"/>
                      <a:pt x="68678" y="37053"/>
                    </a:cubicBezTo>
                    <a:cubicBezTo>
                      <a:pt x="65980" y="37541"/>
                      <a:pt x="63997" y="37995"/>
                      <a:pt x="59317" y="40758"/>
                    </a:cubicBezTo>
                    <a:cubicBezTo>
                      <a:pt x="54637" y="43521"/>
                      <a:pt x="48299" y="48429"/>
                      <a:pt x="40596" y="53629"/>
                    </a:cubicBezTo>
                    <a:cubicBezTo>
                      <a:pt x="32893" y="58830"/>
                      <a:pt x="19015" y="67996"/>
                      <a:pt x="13099" y="71961"/>
                    </a:cubicBezTo>
                    <a:cubicBezTo>
                      <a:pt x="7184" y="75926"/>
                      <a:pt x="7281" y="76349"/>
                      <a:pt x="5103" y="77421"/>
                    </a:cubicBezTo>
                    <a:cubicBezTo>
                      <a:pt x="2925" y="78494"/>
                      <a:pt x="98" y="78071"/>
                      <a:pt x="33" y="78396"/>
                    </a:cubicBezTo>
                    <a:cubicBezTo>
                      <a:pt x="-32" y="78721"/>
                      <a:pt x="3543" y="79339"/>
                      <a:pt x="4713" y="79371"/>
                    </a:cubicBezTo>
                    <a:cubicBezTo>
                      <a:pt x="5883" y="79404"/>
                      <a:pt x="6338" y="77193"/>
                      <a:pt x="7053" y="78591"/>
                    </a:cubicBezTo>
                    <a:cubicBezTo>
                      <a:pt x="7768" y="79989"/>
                      <a:pt x="7833" y="84897"/>
                      <a:pt x="9003" y="87757"/>
                    </a:cubicBezTo>
                    <a:cubicBezTo>
                      <a:pt x="10173" y="90617"/>
                      <a:pt x="12319" y="93282"/>
                      <a:pt x="14074" y="95752"/>
                    </a:cubicBezTo>
                    <a:cubicBezTo>
                      <a:pt x="15829" y="98222"/>
                      <a:pt x="18624" y="101440"/>
                      <a:pt x="19534" y="102578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622" name="Google Shape;622;p19"/>
              <p:cNvSpPr/>
              <p:nvPr/>
            </p:nvSpPr>
            <p:spPr>
              <a:xfrm>
                <a:off x="6016200" y="2379175"/>
                <a:ext cx="336400" cy="204775"/>
              </a:xfrm>
              <a:custGeom>
                <a:rect b="b" l="l" r="r" t="t"/>
                <a:pathLst>
                  <a:path extrusionOk="0" h="8191" w="13456">
                    <a:moveTo>
                      <a:pt x="13456" y="0"/>
                    </a:moveTo>
                    <a:cubicBezTo>
                      <a:pt x="8205" y="0"/>
                      <a:pt x="3148" y="3988"/>
                      <a:pt x="0" y="8191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623" name="Google Shape;623;p19"/>
              <p:cNvSpPr/>
              <p:nvPr/>
            </p:nvSpPr>
            <p:spPr>
              <a:xfrm>
                <a:off x="6128325" y="2413300"/>
                <a:ext cx="224275" cy="146250"/>
              </a:xfrm>
              <a:custGeom>
                <a:rect b="b" l="l" r="r" t="t"/>
                <a:pathLst>
                  <a:path extrusionOk="0" h="5850" w="8971">
                    <a:moveTo>
                      <a:pt x="8971" y="0"/>
                    </a:moveTo>
                    <a:cubicBezTo>
                      <a:pt x="5401" y="0"/>
                      <a:pt x="1597" y="2657"/>
                      <a:pt x="0" y="5850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624" name="Google Shape;624;p19"/>
              <p:cNvSpPr/>
              <p:nvPr/>
            </p:nvSpPr>
            <p:spPr>
              <a:xfrm>
                <a:off x="6235575" y="2476675"/>
                <a:ext cx="126775" cy="82875"/>
              </a:xfrm>
              <a:custGeom>
                <a:rect b="b" l="l" r="r" t="t"/>
                <a:pathLst>
                  <a:path extrusionOk="0" h="3315" w="5071">
                    <a:moveTo>
                      <a:pt x="5071" y="0"/>
                    </a:moveTo>
                    <a:cubicBezTo>
                      <a:pt x="3091" y="396"/>
                      <a:pt x="1428" y="1887"/>
                      <a:pt x="0" y="3315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625" name="Google Shape;625;p19"/>
              <p:cNvSpPr/>
              <p:nvPr/>
            </p:nvSpPr>
            <p:spPr>
              <a:xfrm>
                <a:off x="6728000" y="2092157"/>
                <a:ext cx="468025" cy="106625"/>
              </a:xfrm>
              <a:custGeom>
                <a:rect b="b" l="l" r="r" t="t"/>
                <a:pathLst>
                  <a:path extrusionOk="0" h="4265" w="18721">
                    <a:moveTo>
                      <a:pt x="0" y="4265"/>
                    </a:moveTo>
                    <a:cubicBezTo>
                      <a:pt x="2795" y="-1324"/>
                      <a:pt x="14302" y="-1129"/>
                      <a:pt x="18721" y="3290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626" name="Google Shape;626;p19"/>
              <p:cNvSpPr/>
              <p:nvPr/>
            </p:nvSpPr>
            <p:spPr>
              <a:xfrm>
                <a:off x="6781625" y="2177896"/>
                <a:ext cx="316900" cy="74525"/>
              </a:xfrm>
              <a:custGeom>
                <a:rect b="b" l="l" r="r" t="t"/>
                <a:pathLst>
                  <a:path extrusionOk="0" h="2981" w="12676">
                    <a:moveTo>
                      <a:pt x="0" y="2981"/>
                    </a:moveTo>
                    <a:cubicBezTo>
                      <a:pt x="3696" y="869"/>
                      <a:pt x="9666" y="-1590"/>
                      <a:pt x="12676" y="1420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627" name="Google Shape;627;p19"/>
              <p:cNvSpPr/>
              <p:nvPr/>
            </p:nvSpPr>
            <p:spPr>
              <a:xfrm>
                <a:off x="6767000" y="2164650"/>
                <a:ext cx="121875" cy="63375"/>
              </a:xfrm>
              <a:custGeom>
                <a:rect b="b" l="l" r="r" t="t"/>
                <a:pathLst>
                  <a:path extrusionOk="0" h="2535" w="4875">
                    <a:moveTo>
                      <a:pt x="0" y="2535"/>
                    </a:moveTo>
                    <a:cubicBezTo>
                      <a:pt x="1295" y="1240"/>
                      <a:pt x="3043" y="0"/>
                      <a:pt x="4875" y="0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628" name="Google Shape;628;p19"/>
              <p:cNvSpPr/>
              <p:nvPr/>
            </p:nvSpPr>
            <p:spPr>
              <a:xfrm>
                <a:off x="6825500" y="2238680"/>
                <a:ext cx="204775" cy="62500"/>
              </a:xfrm>
              <a:custGeom>
                <a:rect b="b" l="l" r="r" t="t"/>
                <a:pathLst>
                  <a:path extrusionOk="0" h="2500" w="8191">
                    <a:moveTo>
                      <a:pt x="0" y="2500"/>
                    </a:moveTo>
                    <a:cubicBezTo>
                      <a:pt x="1255" y="-10"/>
                      <a:pt x="5585" y="-491"/>
                      <a:pt x="8191" y="550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</p:grpSp>
        <p:grpSp>
          <p:nvGrpSpPr>
            <p:cNvPr id="629" name="Google Shape;629;p19"/>
            <p:cNvGrpSpPr/>
            <p:nvPr/>
          </p:nvGrpSpPr>
          <p:grpSpPr>
            <a:xfrm flipH="1">
              <a:off x="8016139" y="3382069"/>
              <a:ext cx="386422" cy="544894"/>
              <a:chOff x="2681850" y="749988"/>
              <a:chExt cx="2993200" cy="4223984"/>
            </a:xfrm>
          </p:grpSpPr>
          <p:sp>
            <p:nvSpPr>
              <p:cNvPr id="630" name="Google Shape;630;p19"/>
              <p:cNvSpPr/>
              <p:nvPr/>
            </p:nvSpPr>
            <p:spPr>
              <a:xfrm>
                <a:off x="2681850" y="989425"/>
                <a:ext cx="2993200" cy="3984547"/>
              </a:xfrm>
              <a:custGeom>
                <a:rect b="b" l="l" r="r" t="t"/>
                <a:pathLst>
                  <a:path extrusionOk="0" h="194463" w="146081">
                    <a:moveTo>
                      <a:pt x="83060" y="0"/>
                    </a:moveTo>
                    <a:cubicBezTo>
                      <a:pt x="82833" y="1430"/>
                      <a:pt x="81988" y="6696"/>
                      <a:pt x="81695" y="8581"/>
                    </a:cubicBezTo>
                    <a:cubicBezTo>
                      <a:pt x="81403" y="10466"/>
                      <a:pt x="80980" y="10726"/>
                      <a:pt x="81305" y="11311"/>
                    </a:cubicBezTo>
                    <a:cubicBezTo>
                      <a:pt x="81630" y="11896"/>
                      <a:pt x="83288" y="11636"/>
                      <a:pt x="83645" y="12091"/>
                    </a:cubicBezTo>
                    <a:cubicBezTo>
                      <a:pt x="84003" y="12546"/>
                      <a:pt x="83905" y="13749"/>
                      <a:pt x="83450" y="14041"/>
                    </a:cubicBezTo>
                    <a:cubicBezTo>
                      <a:pt x="82995" y="14334"/>
                      <a:pt x="81435" y="11993"/>
                      <a:pt x="80915" y="13846"/>
                    </a:cubicBezTo>
                    <a:cubicBezTo>
                      <a:pt x="80395" y="15699"/>
                      <a:pt x="80394" y="22297"/>
                      <a:pt x="80329" y="25157"/>
                    </a:cubicBezTo>
                    <a:cubicBezTo>
                      <a:pt x="80264" y="28017"/>
                      <a:pt x="80070" y="30033"/>
                      <a:pt x="80525" y="31008"/>
                    </a:cubicBezTo>
                    <a:cubicBezTo>
                      <a:pt x="80980" y="31983"/>
                      <a:pt x="82605" y="30521"/>
                      <a:pt x="83060" y="31008"/>
                    </a:cubicBezTo>
                    <a:cubicBezTo>
                      <a:pt x="83515" y="31496"/>
                      <a:pt x="83710" y="33413"/>
                      <a:pt x="83255" y="33933"/>
                    </a:cubicBezTo>
                    <a:cubicBezTo>
                      <a:pt x="82800" y="34453"/>
                      <a:pt x="80719" y="32601"/>
                      <a:pt x="80329" y="34128"/>
                    </a:cubicBezTo>
                    <a:cubicBezTo>
                      <a:pt x="79939" y="35656"/>
                      <a:pt x="80720" y="40335"/>
                      <a:pt x="80915" y="43098"/>
                    </a:cubicBezTo>
                    <a:cubicBezTo>
                      <a:pt x="81110" y="45861"/>
                      <a:pt x="80980" y="49436"/>
                      <a:pt x="81500" y="50704"/>
                    </a:cubicBezTo>
                    <a:cubicBezTo>
                      <a:pt x="82020" y="51972"/>
                      <a:pt x="83483" y="50314"/>
                      <a:pt x="84035" y="50704"/>
                    </a:cubicBezTo>
                    <a:cubicBezTo>
                      <a:pt x="84588" y="51094"/>
                      <a:pt x="85108" y="52557"/>
                      <a:pt x="84815" y="53044"/>
                    </a:cubicBezTo>
                    <a:cubicBezTo>
                      <a:pt x="84523" y="53532"/>
                      <a:pt x="82410" y="51809"/>
                      <a:pt x="82280" y="53629"/>
                    </a:cubicBezTo>
                    <a:cubicBezTo>
                      <a:pt x="82150" y="55449"/>
                      <a:pt x="83483" y="61722"/>
                      <a:pt x="84035" y="63965"/>
                    </a:cubicBezTo>
                    <a:cubicBezTo>
                      <a:pt x="84588" y="66208"/>
                      <a:pt x="84945" y="66565"/>
                      <a:pt x="85595" y="67085"/>
                    </a:cubicBezTo>
                    <a:cubicBezTo>
                      <a:pt x="86245" y="67605"/>
                      <a:pt x="87415" y="66630"/>
                      <a:pt x="87935" y="67085"/>
                    </a:cubicBezTo>
                    <a:cubicBezTo>
                      <a:pt x="88455" y="67540"/>
                      <a:pt x="89040" y="69328"/>
                      <a:pt x="88715" y="69815"/>
                    </a:cubicBezTo>
                    <a:cubicBezTo>
                      <a:pt x="88390" y="70303"/>
                      <a:pt x="85790" y="68417"/>
                      <a:pt x="85985" y="70010"/>
                    </a:cubicBezTo>
                    <a:cubicBezTo>
                      <a:pt x="86180" y="71603"/>
                      <a:pt x="88162" y="77843"/>
                      <a:pt x="89885" y="79371"/>
                    </a:cubicBezTo>
                    <a:cubicBezTo>
                      <a:pt x="91608" y="80899"/>
                      <a:pt x="93591" y="78624"/>
                      <a:pt x="96321" y="79176"/>
                    </a:cubicBezTo>
                    <a:cubicBezTo>
                      <a:pt x="99051" y="79729"/>
                      <a:pt x="103341" y="80833"/>
                      <a:pt x="106266" y="82686"/>
                    </a:cubicBezTo>
                    <a:cubicBezTo>
                      <a:pt x="109191" y="84539"/>
                      <a:pt x="111597" y="87237"/>
                      <a:pt x="113872" y="90292"/>
                    </a:cubicBezTo>
                    <a:cubicBezTo>
                      <a:pt x="116147" y="93347"/>
                      <a:pt x="117902" y="97118"/>
                      <a:pt x="119917" y="101018"/>
                    </a:cubicBezTo>
                    <a:cubicBezTo>
                      <a:pt x="121932" y="104918"/>
                      <a:pt x="124435" y="110021"/>
                      <a:pt x="125963" y="113694"/>
                    </a:cubicBezTo>
                    <a:cubicBezTo>
                      <a:pt x="127491" y="117367"/>
                      <a:pt x="126938" y="124224"/>
                      <a:pt x="129083" y="123054"/>
                    </a:cubicBezTo>
                    <a:cubicBezTo>
                      <a:pt x="131228" y="121884"/>
                      <a:pt x="136851" y="110086"/>
                      <a:pt x="138834" y="106673"/>
                    </a:cubicBezTo>
                    <a:cubicBezTo>
                      <a:pt x="140817" y="103260"/>
                      <a:pt x="141012" y="103553"/>
                      <a:pt x="140979" y="102578"/>
                    </a:cubicBezTo>
                    <a:cubicBezTo>
                      <a:pt x="140947" y="101603"/>
                      <a:pt x="139062" y="101668"/>
                      <a:pt x="138639" y="100823"/>
                    </a:cubicBezTo>
                    <a:cubicBezTo>
                      <a:pt x="138217" y="99978"/>
                      <a:pt x="138119" y="98580"/>
                      <a:pt x="138444" y="97507"/>
                    </a:cubicBezTo>
                    <a:cubicBezTo>
                      <a:pt x="138769" y="96434"/>
                      <a:pt x="139517" y="94712"/>
                      <a:pt x="140589" y="94387"/>
                    </a:cubicBezTo>
                    <a:cubicBezTo>
                      <a:pt x="141662" y="94062"/>
                      <a:pt x="143969" y="94452"/>
                      <a:pt x="144879" y="95557"/>
                    </a:cubicBezTo>
                    <a:cubicBezTo>
                      <a:pt x="145789" y="96662"/>
                      <a:pt x="146114" y="99360"/>
                      <a:pt x="146049" y="101018"/>
                    </a:cubicBezTo>
                    <a:cubicBezTo>
                      <a:pt x="145984" y="102676"/>
                      <a:pt x="145952" y="102610"/>
                      <a:pt x="144489" y="105503"/>
                    </a:cubicBezTo>
                    <a:cubicBezTo>
                      <a:pt x="143027" y="108396"/>
                      <a:pt x="139484" y="114539"/>
                      <a:pt x="137274" y="118374"/>
                    </a:cubicBezTo>
                    <a:cubicBezTo>
                      <a:pt x="135064" y="122209"/>
                      <a:pt x="132106" y="126305"/>
                      <a:pt x="131228" y="128515"/>
                    </a:cubicBezTo>
                    <a:cubicBezTo>
                      <a:pt x="130350" y="130725"/>
                      <a:pt x="131391" y="129067"/>
                      <a:pt x="132008" y="131635"/>
                    </a:cubicBezTo>
                    <a:cubicBezTo>
                      <a:pt x="132626" y="134203"/>
                      <a:pt x="134543" y="139631"/>
                      <a:pt x="134933" y="143921"/>
                    </a:cubicBezTo>
                    <a:cubicBezTo>
                      <a:pt x="135323" y="148211"/>
                      <a:pt x="134738" y="153899"/>
                      <a:pt x="134348" y="157377"/>
                    </a:cubicBezTo>
                    <a:cubicBezTo>
                      <a:pt x="133958" y="160855"/>
                      <a:pt x="133178" y="162967"/>
                      <a:pt x="132593" y="164787"/>
                    </a:cubicBezTo>
                    <a:cubicBezTo>
                      <a:pt x="132008" y="166607"/>
                      <a:pt x="130806" y="167095"/>
                      <a:pt x="130838" y="168298"/>
                    </a:cubicBezTo>
                    <a:cubicBezTo>
                      <a:pt x="130871" y="169501"/>
                      <a:pt x="132431" y="170216"/>
                      <a:pt x="132788" y="172003"/>
                    </a:cubicBezTo>
                    <a:cubicBezTo>
                      <a:pt x="133146" y="173791"/>
                      <a:pt x="133406" y="176813"/>
                      <a:pt x="132983" y="179023"/>
                    </a:cubicBezTo>
                    <a:cubicBezTo>
                      <a:pt x="132561" y="181233"/>
                      <a:pt x="131196" y="184484"/>
                      <a:pt x="130253" y="185264"/>
                    </a:cubicBezTo>
                    <a:cubicBezTo>
                      <a:pt x="129311" y="186044"/>
                      <a:pt x="127913" y="184744"/>
                      <a:pt x="127328" y="183704"/>
                    </a:cubicBezTo>
                    <a:cubicBezTo>
                      <a:pt x="126743" y="182664"/>
                      <a:pt x="127003" y="180323"/>
                      <a:pt x="126743" y="179023"/>
                    </a:cubicBezTo>
                    <a:cubicBezTo>
                      <a:pt x="126483" y="177723"/>
                      <a:pt x="126581" y="175903"/>
                      <a:pt x="125768" y="175903"/>
                    </a:cubicBezTo>
                    <a:cubicBezTo>
                      <a:pt x="124956" y="175903"/>
                      <a:pt x="123591" y="178210"/>
                      <a:pt x="121868" y="179023"/>
                    </a:cubicBezTo>
                    <a:cubicBezTo>
                      <a:pt x="120145" y="179836"/>
                      <a:pt x="117415" y="180519"/>
                      <a:pt x="115432" y="180779"/>
                    </a:cubicBezTo>
                    <a:cubicBezTo>
                      <a:pt x="113449" y="181039"/>
                      <a:pt x="111337" y="179738"/>
                      <a:pt x="109972" y="180583"/>
                    </a:cubicBezTo>
                    <a:cubicBezTo>
                      <a:pt x="108607" y="181428"/>
                      <a:pt x="108119" y="183996"/>
                      <a:pt x="107241" y="185849"/>
                    </a:cubicBezTo>
                    <a:cubicBezTo>
                      <a:pt x="106363" y="187702"/>
                      <a:pt x="106039" y="190269"/>
                      <a:pt x="104706" y="191699"/>
                    </a:cubicBezTo>
                    <a:cubicBezTo>
                      <a:pt x="103374" y="193129"/>
                      <a:pt x="100319" y="194560"/>
                      <a:pt x="99246" y="194430"/>
                    </a:cubicBezTo>
                    <a:cubicBezTo>
                      <a:pt x="98174" y="194300"/>
                      <a:pt x="98109" y="192772"/>
                      <a:pt x="98271" y="190919"/>
                    </a:cubicBezTo>
                    <a:cubicBezTo>
                      <a:pt x="98434" y="189066"/>
                      <a:pt x="100059" y="185914"/>
                      <a:pt x="100221" y="183314"/>
                    </a:cubicBezTo>
                    <a:cubicBezTo>
                      <a:pt x="100384" y="180714"/>
                      <a:pt x="99896" y="178438"/>
                      <a:pt x="99246" y="175318"/>
                    </a:cubicBezTo>
                    <a:cubicBezTo>
                      <a:pt x="98596" y="172198"/>
                      <a:pt x="97134" y="167972"/>
                      <a:pt x="96321" y="164592"/>
                    </a:cubicBezTo>
                    <a:cubicBezTo>
                      <a:pt x="95509" y="161212"/>
                      <a:pt x="95086" y="157800"/>
                      <a:pt x="94371" y="155037"/>
                    </a:cubicBezTo>
                    <a:cubicBezTo>
                      <a:pt x="93656" y="152274"/>
                      <a:pt x="92648" y="149836"/>
                      <a:pt x="92030" y="148016"/>
                    </a:cubicBezTo>
                    <a:cubicBezTo>
                      <a:pt x="91412" y="146196"/>
                      <a:pt x="91445" y="144994"/>
                      <a:pt x="90665" y="144116"/>
                    </a:cubicBezTo>
                    <a:cubicBezTo>
                      <a:pt x="89885" y="143239"/>
                      <a:pt x="89170" y="143596"/>
                      <a:pt x="87350" y="142751"/>
                    </a:cubicBezTo>
                    <a:cubicBezTo>
                      <a:pt x="85530" y="141906"/>
                      <a:pt x="82182" y="140280"/>
                      <a:pt x="79744" y="139045"/>
                    </a:cubicBezTo>
                    <a:cubicBezTo>
                      <a:pt x="77306" y="137810"/>
                      <a:pt x="75129" y="136705"/>
                      <a:pt x="72724" y="135340"/>
                    </a:cubicBezTo>
                    <a:cubicBezTo>
                      <a:pt x="70319" y="133975"/>
                      <a:pt x="67328" y="132155"/>
                      <a:pt x="65313" y="130855"/>
                    </a:cubicBezTo>
                    <a:cubicBezTo>
                      <a:pt x="63298" y="129555"/>
                      <a:pt x="61803" y="128678"/>
                      <a:pt x="60633" y="127540"/>
                    </a:cubicBezTo>
                    <a:cubicBezTo>
                      <a:pt x="59463" y="126402"/>
                      <a:pt x="58521" y="125199"/>
                      <a:pt x="58293" y="124029"/>
                    </a:cubicBezTo>
                    <a:cubicBezTo>
                      <a:pt x="58066" y="122859"/>
                      <a:pt x="58553" y="121494"/>
                      <a:pt x="59268" y="120519"/>
                    </a:cubicBezTo>
                    <a:cubicBezTo>
                      <a:pt x="59983" y="119544"/>
                      <a:pt x="61608" y="118244"/>
                      <a:pt x="62583" y="118179"/>
                    </a:cubicBezTo>
                    <a:cubicBezTo>
                      <a:pt x="63558" y="118114"/>
                      <a:pt x="64598" y="119154"/>
                      <a:pt x="65118" y="120129"/>
                    </a:cubicBezTo>
                    <a:cubicBezTo>
                      <a:pt x="65638" y="121104"/>
                      <a:pt x="65280" y="123087"/>
                      <a:pt x="65703" y="124029"/>
                    </a:cubicBezTo>
                    <a:cubicBezTo>
                      <a:pt x="66126" y="124972"/>
                      <a:pt x="67622" y="125199"/>
                      <a:pt x="67654" y="125784"/>
                    </a:cubicBezTo>
                    <a:cubicBezTo>
                      <a:pt x="67687" y="126369"/>
                      <a:pt x="64988" y="126760"/>
                      <a:pt x="65898" y="127540"/>
                    </a:cubicBezTo>
                    <a:cubicBezTo>
                      <a:pt x="66808" y="128320"/>
                      <a:pt x="70481" y="129068"/>
                      <a:pt x="73114" y="130465"/>
                    </a:cubicBezTo>
                    <a:cubicBezTo>
                      <a:pt x="75747" y="131863"/>
                      <a:pt x="79127" y="134560"/>
                      <a:pt x="81695" y="135925"/>
                    </a:cubicBezTo>
                    <a:cubicBezTo>
                      <a:pt x="84263" y="137290"/>
                      <a:pt x="88065" y="139370"/>
                      <a:pt x="88520" y="138655"/>
                    </a:cubicBezTo>
                    <a:cubicBezTo>
                      <a:pt x="88975" y="137940"/>
                      <a:pt x="86018" y="134398"/>
                      <a:pt x="84425" y="131635"/>
                    </a:cubicBezTo>
                    <a:cubicBezTo>
                      <a:pt x="82832" y="128872"/>
                      <a:pt x="80622" y="125167"/>
                      <a:pt x="78964" y="122079"/>
                    </a:cubicBezTo>
                    <a:cubicBezTo>
                      <a:pt x="77306" y="118991"/>
                      <a:pt x="75747" y="116067"/>
                      <a:pt x="74479" y="113109"/>
                    </a:cubicBezTo>
                    <a:cubicBezTo>
                      <a:pt x="73212" y="110151"/>
                      <a:pt x="71814" y="107453"/>
                      <a:pt x="71359" y="104333"/>
                    </a:cubicBezTo>
                    <a:cubicBezTo>
                      <a:pt x="70904" y="101213"/>
                      <a:pt x="72237" y="96597"/>
                      <a:pt x="71749" y="94387"/>
                    </a:cubicBezTo>
                    <a:cubicBezTo>
                      <a:pt x="71262" y="92177"/>
                      <a:pt x="69702" y="92470"/>
                      <a:pt x="68434" y="91072"/>
                    </a:cubicBezTo>
                    <a:cubicBezTo>
                      <a:pt x="67166" y="89675"/>
                      <a:pt x="65248" y="87205"/>
                      <a:pt x="64143" y="86002"/>
                    </a:cubicBezTo>
                    <a:cubicBezTo>
                      <a:pt x="63038" y="84799"/>
                      <a:pt x="62551" y="83954"/>
                      <a:pt x="61803" y="83856"/>
                    </a:cubicBezTo>
                    <a:cubicBezTo>
                      <a:pt x="61056" y="83759"/>
                      <a:pt x="60341" y="85450"/>
                      <a:pt x="59658" y="85417"/>
                    </a:cubicBezTo>
                    <a:cubicBezTo>
                      <a:pt x="58976" y="85385"/>
                      <a:pt x="57708" y="84279"/>
                      <a:pt x="57708" y="83661"/>
                    </a:cubicBezTo>
                    <a:cubicBezTo>
                      <a:pt x="57708" y="83043"/>
                      <a:pt x="59983" y="82589"/>
                      <a:pt x="59658" y="81711"/>
                    </a:cubicBezTo>
                    <a:cubicBezTo>
                      <a:pt x="59333" y="80834"/>
                      <a:pt x="57188" y="79599"/>
                      <a:pt x="55758" y="78396"/>
                    </a:cubicBezTo>
                    <a:cubicBezTo>
                      <a:pt x="54328" y="77194"/>
                      <a:pt x="52507" y="75699"/>
                      <a:pt x="51077" y="74496"/>
                    </a:cubicBezTo>
                    <a:cubicBezTo>
                      <a:pt x="49647" y="73294"/>
                      <a:pt x="48217" y="71409"/>
                      <a:pt x="47177" y="71181"/>
                    </a:cubicBezTo>
                    <a:cubicBezTo>
                      <a:pt x="46137" y="70954"/>
                      <a:pt x="45617" y="73099"/>
                      <a:pt x="44837" y="73131"/>
                    </a:cubicBezTo>
                    <a:cubicBezTo>
                      <a:pt x="44057" y="73164"/>
                      <a:pt x="42530" y="71994"/>
                      <a:pt x="42497" y="71376"/>
                    </a:cubicBezTo>
                    <a:cubicBezTo>
                      <a:pt x="42465" y="70758"/>
                      <a:pt x="44902" y="70173"/>
                      <a:pt x="44642" y="69425"/>
                    </a:cubicBezTo>
                    <a:cubicBezTo>
                      <a:pt x="44382" y="68677"/>
                      <a:pt x="42302" y="67898"/>
                      <a:pt x="40937" y="66890"/>
                    </a:cubicBezTo>
                    <a:cubicBezTo>
                      <a:pt x="39572" y="65883"/>
                      <a:pt x="38174" y="64420"/>
                      <a:pt x="36451" y="63380"/>
                    </a:cubicBezTo>
                    <a:cubicBezTo>
                      <a:pt x="34728" y="62340"/>
                      <a:pt x="31934" y="61300"/>
                      <a:pt x="30601" y="60650"/>
                    </a:cubicBezTo>
                    <a:cubicBezTo>
                      <a:pt x="29269" y="60000"/>
                      <a:pt x="29106" y="59220"/>
                      <a:pt x="28456" y="59480"/>
                    </a:cubicBezTo>
                    <a:cubicBezTo>
                      <a:pt x="27806" y="59740"/>
                      <a:pt x="27416" y="61918"/>
                      <a:pt x="26701" y="62210"/>
                    </a:cubicBezTo>
                    <a:cubicBezTo>
                      <a:pt x="25986" y="62503"/>
                      <a:pt x="24328" y="61918"/>
                      <a:pt x="24165" y="61235"/>
                    </a:cubicBezTo>
                    <a:cubicBezTo>
                      <a:pt x="24003" y="60553"/>
                      <a:pt x="26474" y="59058"/>
                      <a:pt x="25726" y="58115"/>
                    </a:cubicBezTo>
                    <a:cubicBezTo>
                      <a:pt x="24979" y="57172"/>
                      <a:pt x="21760" y="56489"/>
                      <a:pt x="19680" y="55579"/>
                    </a:cubicBezTo>
                    <a:cubicBezTo>
                      <a:pt x="17600" y="54669"/>
                      <a:pt x="14708" y="53239"/>
                      <a:pt x="13245" y="52654"/>
                    </a:cubicBezTo>
                    <a:cubicBezTo>
                      <a:pt x="11782" y="52069"/>
                      <a:pt x="11457" y="51777"/>
                      <a:pt x="10904" y="52069"/>
                    </a:cubicBezTo>
                    <a:cubicBezTo>
                      <a:pt x="10351" y="52362"/>
                      <a:pt x="10482" y="54182"/>
                      <a:pt x="9929" y="54409"/>
                    </a:cubicBezTo>
                    <a:cubicBezTo>
                      <a:pt x="9377" y="54637"/>
                      <a:pt x="7687" y="54019"/>
                      <a:pt x="7589" y="53434"/>
                    </a:cubicBezTo>
                    <a:cubicBezTo>
                      <a:pt x="7492" y="52849"/>
                      <a:pt x="9734" y="51582"/>
                      <a:pt x="9344" y="50899"/>
                    </a:cubicBezTo>
                    <a:cubicBezTo>
                      <a:pt x="8954" y="50217"/>
                      <a:pt x="6777" y="49892"/>
                      <a:pt x="5249" y="49339"/>
                    </a:cubicBezTo>
                    <a:cubicBezTo>
                      <a:pt x="3722" y="48787"/>
                      <a:pt x="-178" y="47682"/>
                      <a:pt x="179" y="47584"/>
                    </a:cubicBezTo>
                    <a:cubicBezTo>
                      <a:pt x="537" y="47487"/>
                      <a:pt x="5704" y="48429"/>
                      <a:pt x="7394" y="48754"/>
                    </a:cubicBezTo>
                    <a:cubicBezTo>
                      <a:pt x="9084" y="49079"/>
                      <a:pt x="9637" y="49892"/>
                      <a:pt x="10319" y="49534"/>
                    </a:cubicBezTo>
                    <a:cubicBezTo>
                      <a:pt x="11002" y="49177"/>
                      <a:pt x="10969" y="46934"/>
                      <a:pt x="11489" y="46609"/>
                    </a:cubicBezTo>
                    <a:cubicBezTo>
                      <a:pt x="12009" y="46284"/>
                      <a:pt x="13342" y="46967"/>
                      <a:pt x="13440" y="47584"/>
                    </a:cubicBezTo>
                    <a:cubicBezTo>
                      <a:pt x="13538" y="48202"/>
                      <a:pt x="11588" y="49664"/>
                      <a:pt x="12075" y="50314"/>
                    </a:cubicBezTo>
                    <a:cubicBezTo>
                      <a:pt x="12563" y="50964"/>
                      <a:pt x="14708" y="50964"/>
                      <a:pt x="16365" y="51484"/>
                    </a:cubicBezTo>
                    <a:cubicBezTo>
                      <a:pt x="18023" y="52004"/>
                      <a:pt x="20232" y="52752"/>
                      <a:pt x="22020" y="53434"/>
                    </a:cubicBezTo>
                    <a:cubicBezTo>
                      <a:pt x="23808" y="54117"/>
                      <a:pt x="26018" y="55742"/>
                      <a:pt x="27091" y="55579"/>
                    </a:cubicBezTo>
                    <a:cubicBezTo>
                      <a:pt x="28164" y="55417"/>
                      <a:pt x="27806" y="52784"/>
                      <a:pt x="28456" y="52459"/>
                    </a:cubicBezTo>
                    <a:cubicBezTo>
                      <a:pt x="29106" y="52134"/>
                      <a:pt x="30764" y="52947"/>
                      <a:pt x="30991" y="53629"/>
                    </a:cubicBezTo>
                    <a:cubicBezTo>
                      <a:pt x="31219" y="54312"/>
                      <a:pt x="29529" y="55806"/>
                      <a:pt x="29821" y="56554"/>
                    </a:cubicBezTo>
                    <a:cubicBezTo>
                      <a:pt x="30114" y="57302"/>
                      <a:pt x="31349" y="57465"/>
                      <a:pt x="32746" y="58115"/>
                    </a:cubicBezTo>
                    <a:cubicBezTo>
                      <a:pt x="34144" y="58765"/>
                      <a:pt x="36386" y="59448"/>
                      <a:pt x="38206" y="60455"/>
                    </a:cubicBezTo>
                    <a:cubicBezTo>
                      <a:pt x="40026" y="61463"/>
                      <a:pt x="42107" y="63153"/>
                      <a:pt x="43667" y="64160"/>
                    </a:cubicBezTo>
                    <a:cubicBezTo>
                      <a:pt x="45227" y="65168"/>
                      <a:pt x="46690" y="66435"/>
                      <a:pt x="47567" y="66500"/>
                    </a:cubicBezTo>
                    <a:cubicBezTo>
                      <a:pt x="48445" y="66565"/>
                      <a:pt x="48347" y="64550"/>
                      <a:pt x="48932" y="64550"/>
                    </a:cubicBezTo>
                    <a:cubicBezTo>
                      <a:pt x="49517" y="64550"/>
                      <a:pt x="51077" y="65883"/>
                      <a:pt x="51077" y="66500"/>
                    </a:cubicBezTo>
                    <a:cubicBezTo>
                      <a:pt x="51077" y="67118"/>
                      <a:pt x="48444" y="67475"/>
                      <a:pt x="48932" y="68255"/>
                    </a:cubicBezTo>
                    <a:cubicBezTo>
                      <a:pt x="49420" y="69035"/>
                      <a:pt x="52443" y="70076"/>
                      <a:pt x="54003" y="71181"/>
                    </a:cubicBezTo>
                    <a:cubicBezTo>
                      <a:pt x="55563" y="72286"/>
                      <a:pt x="56766" y="73716"/>
                      <a:pt x="58293" y="74886"/>
                    </a:cubicBezTo>
                    <a:cubicBezTo>
                      <a:pt x="59821" y="76056"/>
                      <a:pt x="61966" y="77844"/>
                      <a:pt x="63168" y="78201"/>
                    </a:cubicBezTo>
                    <a:cubicBezTo>
                      <a:pt x="64371" y="78559"/>
                      <a:pt x="64760" y="76869"/>
                      <a:pt x="65508" y="77031"/>
                    </a:cubicBezTo>
                    <a:cubicBezTo>
                      <a:pt x="66256" y="77194"/>
                      <a:pt x="67687" y="78591"/>
                      <a:pt x="67654" y="79176"/>
                    </a:cubicBezTo>
                    <a:cubicBezTo>
                      <a:pt x="67622" y="79761"/>
                      <a:pt x="64923" y="79631"/>
                      <a:pt x="65313" y="80541"/>
                    </a:cubicBezTo>
                    <a:cubicBezTo>
                      <a:pt x="65703" y="81451"/>
                      <a:pt x="68596" y="83173"/>
                      <a:pt x="69994" y="84636"/>
                    </a:cubicBezTo>
                    <a:cubicBezTo>
                      <a:pt x="71392" y="86099"/>
                      <a:pt x="72724" y="89089"/>
                      <a:pt x="73699" y="89317"/>
                    </a:cubicBezTo>
                    <a:cubicBezTo>
                      <a:pt x="74674" y="89545"/>
                      <a:pt x="74869" y="87075"/>
                      <a:pt x="75844" y="86002"/>
                    </a:cubicBezTo>
                    <a:cubicBezTo>
                      <a:pt x="76819" y="84929"/>
                      <a:pt x="78411" y="83629"/>
                      <a:pt x="79549" y="82881"/>
                    </a:cubicBezTo>
                    <a:cubicBezTo>
                      <a:pt x="80687" y="82133"/>
                      <a:pt x="82150" y="81744"/>
                      <a:pt x="82670" y="81516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631" name="Google Shape;631;p19"/>
              <p:cNvSpPr/>
              <p:nvPr/>
            </p:nvSpPr>
            <p:spPr>
              <a:xfrm>
                <a:off x="4112012" y="989425"/>
                <a:ext cx="257313" cy="1683049"/>
              </a:xfrm>
              <a:custGeom>
                <a:rect b="b" l="l" r="r" t="t"/>
                <a:pathLst>
                  <a:path extrusionOk="0" h="82140" w="12558">
                    <a:moveTo>
                      <a:pt x="10527" y="81711"/>
                    </a:moveTo>
                    <a:cubicBezTo>
                      <a:pt x="10852" y="81614"/>
                      <a:pt x="12802" y="83011"/>
                      <a:pt x="12477" y="81126"/>
                    </a:cubicBezTo>
                    <a:cubicBezTo>
                      <a:pt x="12152" y="79241"/>
                      <a:pt x="9747" y="72188"/>
                      <a:pt x="8577" y="70400"/>
                    </a:cubicBezTo>
                    <a:cubicBezTo>
                      <a:pt x="7407" y="68612"/>
                      <a:pt x="6041" y="70855"/>
                      <a:pt x="5456" y="70400"/>
                    </a:cubicBezTo>
                    <a:cubicBezTo>
                      <a:pt x="4871" y="69945"/>
                      <a:pt x="4676" y="68158"/>
                      <a:pt x="5066" y="67670"/>
                    </a:cubicBezTo>
                    <a:cubicBezTo>
                      <a:pt x="5456" y="67183"/>
                      <a:pt x="7634" y="68450"/>
                      <a:pt x="7796" y="67475"/>
                    </a:cubicBezTo>
                    <a:cubicBezTo>
                      <a:pt x="7959" y="66500"/>
                      <a:pt x="6464" y="63640"/>
                      <a:pt x="6041" y="61820"/>
                    </a:cubicBezTo>
                    <a:cubicBezTo>
                      <a:pt x="5619" y="60000"/>
                      <a:pt x="5456" y="57854"/>
                      <a:pt x="5261" y="56554"/>
                    </a:cubicBezTo>
                    <a:cubicBezTo>
                      <a:pt x="5066" y="55254"/>
                      <a:pt x="5489" y="54344"/>
                      <a:pt x="4871" y="54019"/>
                    </a:cubicBezTo>
                    <a:cubicBezTo>
                      <a:pt x="4254" y="53694"/>
                      <a:pt x="2141" y="54897"/>
                      <a:pt x="1556" y="54604"/>
                    </a:cubicBezTo>
                    <a:cubicBezTo>
                      <a:pt x="971" y="54312"/>
                      <a:pt x="939" y="52752"/>
                      <a:pt x="1361" y="52264"/>
                    </a:cubicBezTo>
                    <a:cubicBezTo>
                      <a:pt x="1784" y="51777"/>
                      <a:pt x="3669" y="53012"/>
                      <a:pt x="4091" y="51679"/>
                    </a:cubicBezTo>
                    <a:cubicBezTo>
                      <a:pt x="4514" y="50347"/>
                      <a:pt x="3929" y="46739"/>
                      <a:pt x="3896" y="44269"/>
                    </a:cubicBezTo>
                    <a:cubicBezTo>
                      <a:pt x="3864" y="41799"/>
                      <a:pt x="3864" y="38548"/>
                      <a:pt x="3896" y="36858"/>
                    </a:cubicBezTo>
                    <a:cubicBezTo>
                      <a:pt x="3929" y="35168"/>
                      <a:pt x="4676" y="34453"/>
                      <a:pt x="4091" y="34128"/>
                    </a:cubicBezTo>
                    <a:cubicBezTo>
                      <a:pt x="3506" y="33803"/>
                      <a:pt x="971" y="35298"/>
                      <a:pt x="386" y="34908"/>
                    </a:cubicBezTo>
                    <a:cubicBezTo>
                      <a:pt x="-199" y="34518"/>
                      <a:pt x="-69" y="32373"/>
                      <a:pt x="581" y="31788"/>
                    </a:cubicBezTo>
                    <a:cubicBezTo>
                      <a:pt x="1231" y="31203"/>
                      <a:pt x="3604" y="32113"/>
                      <a:pt x="4286" y="31398"/>
                    </a:cubicBezTo>
                    <a:cubicBezTo>
                      <a:pt x="4969" y="30683"/>
                      <a:pt x="4481" y="29317"/>
                      <a:pt x="4676" y="27497"/>
                    </a:cubicBezTo>
                    <a:cubicBezTo>
                      <a:pt x="4871" y="25677"/>
                      <a:pt x="5164" y="22492"/>
                      <a:pt x="5456" y="20477"/>
                    </a:cubicBezTo>
                    <a:cubicBezTo>
                      <a:pt x="5749" y="18462"/>
                      <a:pt x="6269" y="16641"/>
                      <a:pt x="6431" y="15406"/>
                    </a:cubicBezTo>
                    <a:cubicBezTo>
                      <a:pt x="6594" y="14171"/>
                      <a:pt x="6984" y="13489"/>
                      <a:pt x="6431" y="13066"/>
                    </a:cubicBezTo>
                    <a:cubicBezTo>
                      <a:pt x="5879" y="12644"/>
                      <a:pt x="3636" y="13294"/>
                      <a:pt x="3116" y="12871"/>
                    </a:cubicBezTo>
                    <a:cubicBezTo>
                      <a:pt x="2596" y="12449"/>
                      <a:pt x="2661" y="10889"/>
                      <a:pt x="3311" y="10531"/>
                    </a:cubicBezTo>
                    <a:cubicBezTo>
                      <a:pt x="3961" y="10174"/>
                      <a:pt x="5846" y="12481"/>
                      <a:pt x="7016" y="10726"/>
                    </a:cubicBezTo>
                    <a:cubicBezTo>
                      <a:pt x="8186" y="8971"/>
                      <a:pt x="9779" y="1788"/>
                      <a:pt x="10332" y="0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632" name="Google Shape;632;p19"/>
              <p:cNvSpPr/>
              <p:nvPr/>
            </p:nvSpPr>
            <p:spPr>
              <a:xfrm rot="-1727682">
                <a:off x="4443102" y="2887277"/>
                <a:ext cx="327608" cy="391367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19"/>
              <p:cNvSpPr/>
              <p:nvPr/>
            </p:nvSpPr>
            <p:spPr>
              <a:xfrm>
                <a:off x="4579417" y="2971233"/>
                <a:ext cx="67800" cy="67800"/>
              </a:xfrm>
              <a:prstGeom prst="flowChartConnector">
                <a:avLst/>
              </a:prstGeom>
              <a:solidFill>
                <a:schemeClr val="accent1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19"/>
              <p:cNvSpPr/>
              <p:nvPr/>
            </p:nvSpPr>
            <p:spPr>
              <a:xfrm>
                <a:off x="4329325" y="749988"/>
                <a:ext cx="67450" cy="254350"/>
              </a:xfrm>
              <a:custGeom>
                <a:rect b="b" l="l" r="r" t="t"/>
                <a:pathLst>
                  <a:path extrusionOk="0" h="10174" w="2698">
                    <a:moveTo>
                      <a:pt x="0" y="9784"/>
                    </a:moveTo>
                    <a:cubicBezTo>
                      <a:pt x="423" y="8159"/>
                      <a:pt x="2210" y="-32"/>
                      <a:pt x="2535" y="33"/>
                    </a:cubicBezTo>
                    <a:cubicBezTo>
                      <a:pt x="2860" y="98"/>
                      <a:pt x="2048" y="8484"/>
                      <a:pt x="1950" y="10174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</p:grpSp>
        <p:grpSp>
          <p:nvGrpSpPr>
            <p:cNvPr id="635" name="Google Shape;635;p19"/>
            <p:cNvGrpSpPr/>
            <p:nvPr/>
          </p:nvGrpSpPr>
          <p:grpSpPr>
            <a:xfrm>
              <a:off x="8016130" y="4012855"/>
              <a:ext cx="386436" cy="264989"/>
              <a:chOff x="435950" y="3071475"/>
              <a:chExt cx="2650450" cy="1817483"/>
            </a:xfrm>
          </p:grpSpPr>
          <p:sp>
            <p:nvSpPr>
              <p:cNvPr id="636" name="Google Shape;636;p19"/>
              <p:cNvSpPr/>
              <p:nvPr/>
            </p:nvSpPr>
            <p:spPr>
              <a:xfrm>
                <a:off x="435950" y="3071475"/>
                <a:ext cx="2650450" cy="1817483"/>
              </a:xfrm>
              <a:custGeom>
                <a:rect b="b" l="l" r="r" t="t"/>
                <a:pathLst>
                  <a:path extrusionOk="0" h="72663" w="105965">
                    <a:moveTo>
                      <a:pt x="44771" y="57399"/>
                    </a:moveTo>
                    <a:cubicBezTo>
                      <a:pt x="44576" y="60974"/>
                      <a:pt x="33006" y="72188"/>
                      <a:pt x="34826" y="72610"/>
                    </a:cubicBezTo>
                    <a:cubicBezTo>
                      <a:pt x="36646" y="73033"/>
                      <a:pt x="47209" y="61722"/>
                      <a:pt x="55692" y="59934"/>
                    </a:cubicBezTo>
                    <a:cubicBezTo>
                      <a:pt x="64175" y="58146"/>
                      <a:pt x="78541" y="61949"/>
                      <a:pt x="85724" y="61884"/>
                    </a:cubicBezTo>
                    <a:cubicBezTo>
                      <a:pt x="92907" y="61819"/>
                      <a:pt x="95670" y="61007"/>
                      <a:pt x="98790" y="59544"/>
                    </a:cubicBezTo>
                    <a:cubicBezTo>
                      <a:pt x="101910" y="58082"/>
                      <a:pt x="103341" y="55157"/>
                      <a:pt x="104446" y="53109"/>
                    </a:cubicBezTo>
                    <a:cubicBezTo>
                      <a:pt x="105551" y="51061"/>
                      <a:pt x="105324" y="48916"/>
                      <a:pt x="105421" y="47258"/>
                    </a:cubicBezTo>
                    <a:cubicBezTo>
                      <a:pt x="105519" y="45600"/>
                      <a:pt x="106656" y="47746"/>
                      <a:pt x="105031" y="43163"/>
                    </a:cubicBezTo>
                    <a:cubicBezTo>
                      <a:pt x="103406" y="38580"/>
                      <a:pt x="98953" y="25319"/>
                      <a:pt x="95670" y="19761"/>
                    </a:cubicBezTo>
                    <a:cubicBezTo>
                      <a:pt x="92387" y="14203"/>
                      <a:pt x="88942" y="12188"/>
                      <a:pt x="85334" y="9815"/>
                    </a:cubicBezTo>
                    <a:cubicBezTo>
                      <a:pt x="81726" y="7442"/>
                      <a:pt x="77988" y="6338"/>
                      <a:pt x="74023" y="5525"/>
                    </a:cubicBezTo>
                    <a:cubicBezTo>
                      <a:pt x="70058" y="4713"/>
                      <a:pt x="64306" y="5298"/>
                      <a:pt x="61543" y="4940"/>
                    </a:cubicBezTo>
                    <a:cubicBezTo>
                      <a:pt x="58780" y="4583"/>
                      <a:pt x="59397" y="4128"/>
                      <a:pt x="57447" y="3380"/>
                    </a:cubicBezTo>
                    <a:cubicBezTo>
                      <a:pt x="55497" y="2633"/>
                      <a:pt x="52475" y="975"/>
                      <a:pt x="49842" y="455"/>
                    </a:cubicBezTo>
                    <a:cubicBezTo>
                      <a:pt x="47209" y="-65"/>
                      <a:pt x="44706" y="-97"/>
                      <a:pt x="41651" y="260"/>
                    </a:cubicBezTo>
                    <a:cubicBezTo>
                      <a:pt x="38596" y="618"/>
                      <a:pt x="34598" y="1333"/>
                      <a:pt x="31510" y="2600"/>
                    </a:cubicBezTo>
                    <a:cubicBezTo>
                      <a:pt x="28422" y="3868"/>
                      <a:pt x="23905" y="6955"/>
                      <a:pt x="23125" y="7865"/>
                    </a:cubicBezTo>
                    <a:cubicBezTo>
                      <a:pt x="22345" y="8775"/>
                      <a:pt x="24685" y="8255"/>
                      <a:pt x="26830" y="8060"/>
                    </a:cubicBezTo>
                    <a:cubicBezTo>
                      <a:pt x="28975" y="7865"/>
                      <a:pt x="33071" y="6695"/>
                      <a:pt x="35996" y="6695"/>
                    </a:cubicBezTo>
                    <a:cubicBezTo>
                      <a:pt x="38921" y="6695"/>
                      <a:pt x="42626" y="7703"/>
                      <a:pt x="44381" y="8060"/>
                    </a:cubicBezTo>
                    <a:cubicBezTo>
                      <a:pt x="46136" y="8418"/>
                      <a:pt x="46884" y="8450"/>
                      <a:pt x="46526" y="8840"/>
                    </a:cubicBezTo>
                    <a:cubicBezTo>
                      <a:pt x="46169" y="9230"/>
                      <a:pt x="44284" y="9133"/>
                      <a:pt x="42236" y="10401"/>
                    </a:cubicBezTo>
                    <a:cubicBezTo>
                      <a:pt x="40189" y="11669"/>
                      <a:pt x="36971" y="13683"/>
                      <a:pt x="34241" y="16446"/>
                    </a:cubicBezTo>
                    <a:cubicBezTo>
                      <a:pt x="31511" y="19209"/>
                      <a:pt x="28033" y="24799"/>
                      <a:pt x="25855" y="26977"/>
                    </a:cubicBezTo>
                    <a:cubicBezTo>
                      <a:pt x="23677" y="29155"/>
                      <a:pt x="22508" y="29447"/>
                      <a:pt x="21175" y="29512"/>
                    </a:cubicBezTo>
                    <a:cubicBezTo>
                      <a:pt x="19842" y="29577"/>
                      <a:pt x="18899" y="28310"/>
                      <a:pt x="17859" y="27367"/>
                    </a:cubicBezTo>
                    <a:cubicBezTo>
                      <a:pt x="16819" y="26424"/>
                      <a:pt x="16039" y="24831"/>
                      <a:pt x="14934" y="23856"/>
                    </a:cubicBezTo>
                    <a:cubicBezTo>
                      <a:pt x="13829" y="22881"/>
                      <a:pt x="12984" y="22264"/>
                      <a:pt x="11229" y="21516"/>
                    </a:cubicBezTo>
                    <a:cubicBezTo>
                      <a:pt x="9474" y="20769"/>
                      <a:pt x="5248" y="19046"/>
                      <a:pt x="4403" y="19371"/>
                    </a:cubicBezTo>
                    <a:cubicBezTo>
                      <a:pt x="3558" y="19696"/>
                      <a:pt x="4664" y="20638"/>
                      <a:pt x="6159" y="23466"/>
                    </a:cubicBezTo>
                    <a:cubicBezTo>
                      <a:pt x="7654" y="26294"/>
                      <a:pt x="12757" y="33184"/>
                      <a:pt x="13374" y="36337"/>
                    </a:cubicBezTo>
                    <a:cubicBezTo>
                      <a:pt x="13992" y="39490"/>
                      <a:pt x="12074" y="38385"/>
                      <a:pt x="9864" y="42383"/>
                    </a:cubicBezTo>
                    <a:cubicBezTo>
                      <a:pt x="7654" y="46381"/>
                      <a:pt x="828" y="57399"/>
                      <a:pt x="113" y="60324"/>
                    </a:cubicBezTo>
                    <a:cubicBezTo>
                      <a:pt x="-602" y="63249"/>
                      <a:pt x="2909" y="61852"/>
                      <a:pt x="5574" y="59934"/>
                    </a:cubicBezTo>
                    <a:cubicBezTo>
                      <a:pt x="8239" y="58016"/>
                      <a:pt x="13471" y="52231"/>
                      <a:pt x="16104" y="48818"/>
                    </a:cubicBezTo>
                    <a:cubicBezTo>
                      <a:pt x="18737" y="45405"/>
                      <a:pt x="19777" y="40888"/>
                      <a:pt x="21370" y="39458"/>
                    </a:cubicBezTo>
                    <a:cubicBezTo>
                      <a:pt x="22963" y="38028"/>
                      <a:pt x="24425" y="39328"/>
                      <a:pt x="25660" y="40238"/>
                    </a:cubicBezTo>
                    <a:cubicBezTo>
                      <a:pt x="26895" y="41148"/>
                      <a:pt x="27057" y="43098"/>
                      <a:pt x="28780" y="44918"/>
                    </a:cubicBezTo>
                    <a:cubicBezTo>
                      <a:pt x="30503" y="46738"/>
                      <a:pt x="33331" y="49078"/>
                      <a:pt x="35996" y="51158"/>
                    </a:cubicBezTo>
                    <a:cubicBezTo>
                      <a:pt x="38661" y="53238"/>
                      <a:pt x="44966" y="53824"/>
                      <a:pt x="44771" y="5739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637" name="Google Shape;637;p19"/>
              <p:cNvSpPr/>
              <p:nvPr/>
            </p:nvSpPr>
            <p:spPr>
              <a:xfrm>
                <a:off x="2478706" y="3654900"/>
                <a:ext cx="155625" cy="111925"/>
              </a:xfrm>
              <a:custGeom>
                <a:rect b="b" l="l" r="r" t="t"/>
                <a:pathLst>
                  <a:path extrusionOk="0" h="4477" w="6225">
                    <a:moveTo>
                      <a:pt x="2259" y="65"/>
                    </a:moveTo>
                    <a:cubicBezTo>
                      <a:pt x="1414" y="195"/>
                      <a:pt x="342" y="553"/>
                      <a:pt x="114" y="1235"/>
                    </a:cubicBezTo>
                    <a:cubicBezTo>
                      <a:pt x="-113" y="1918"/>
                      <a:pt x="179" y="3673"/>
                      <a:pt x="894" y="4160"/>
                    </a:cubicBezTo>
                    <a:cubicBezTo>
                      <a:pt x="1609" y="4648"/>
                      <a:pt x="3527" y="4453"/>
                      <a:pt x="4405" y="4160"/>
                    </a:cubicBezTo>
                    <a:cubicBezTo>
                      <a:pt x="5283" y="3868"/>
                      <a:pt x="6030" y="3023"/>
                      <a:pt x="6160" y="2405"/>
                    </a:cubicBezTo>
                    <a:cubicBezTo>
                      <a:pt x="6290" y="1788"/>
                      <a:pt x="5835" y="845"/>
                      <a:pt x="5185" y="455"/>
                    </a:cubicBezTo>
                    <a:cubicBezTo>
                      <a:pt x="4535" y="65"/>
                      <a:pt x="3104" y="-65"/>
                      <a:pt x="2259" y="65"/>
                    </a:cubicBezTo>
                    <a:close/>
                  </a:path>
                </a:pathLst>
              </a:custGeom>
              <a:solidFill>
                <a:srgbClr val="FFFF00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638" name="Google Shape;638;p19"/>
              <p:cNvSpPr/>
              <p:nvPr/>
            </p:nvSpPr>
            <p:spPr>
              <a:xfrm>
                <a:off x="2499982" y="3919774"/>
                <a:ext cx="285475" cy="121800"/>
              </a:xfrm>
              <a:custGeom>
                <a:rect b="b" l="l" r="r" t="t"/>
                <a:pathLst>
                  <a:path extrusionOk="0" h="4872" w="11419">
                    <a:moveTo>
                      <a:pt x="238" y="780"/>
                    </a:moveTo>
                    <a:cubicBezTo>
                      <a:pt x="-477" y="1430"/>
                      <a:pt x="725" y="3251"/>
                      <a:pt x="1993" y="3901"/>
                    </a:cubicBezTo>
                    <a:cubicBezTo>
                      <a:pt x="3261" y="4551"/>
                      <a:pt x="6284" y="5201"/>
                      <a:pt x="7844" y="4681"/>
                    </a:cubicBezTo>
                    <a:cubicBezTo>
                      <a:pt x="9404" y="4161"/>
                      <a:pt x="11614" y="1560"/>
                      <a:pt x="11354" y="780"/>
                    </a:cubicBezTo>
                    <a:cubicBezTo>
                      <a:pt x="11094" y="0"/>
                      <a:pt x="8137" y="0"/>
                      <a:pt x="6284" y="0"/>
                    </a:cubicBezTo>
                    <a:cubicBezTo>
                      <a:pt x="4431" y="0"/>
                      <a:pt x="953" y="130"/>
                      <a:pt x="238" y="780"/>
                    </a:cubicBezTo>
                    <a:close/>
                  </a:path>
                </a:pathLst>
              </a:custGeom>
              <a:solidFill>
                <a:srgbClr val="FFFF00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639" name="Google Shape;639;p19"/>
              <p:cNvSpPr/>
              <p:nvPr/>
            </p:nvSpPr>
            <p:spPr>
              <a:xfrm>
                <a:off x="2685513" y="3714822"/>
                <a:ext cx="113750" cy="146650"/>
              </a:xfrm>
              <a:custGeom>
                <a:rect b="b" l="l" r="r" t="t"/>
                <a:pathLst>
                  <a:path extrusionOk="0" h="5866" w="4550">
                    <a:moveTo>
                      <a:pt x="33" y="3128"/>
                    </a:moveTo>
                    <a:cubicBezTo>
                      <a:pt x="-97" y="2153"/>
                      <a:pt x="1041" y="41"/>
                      <a:pt x="1788" y="8"/>
                    </a:cubicBezTo>
                    <a:cubicBezTo>
                      <a:pt x="2536" y="-24"/>
                      <a:pt x="4388" y="1958"/>
                      <a:pt x="4518" y="2933"/>
                    </a:cubicBezTo>
                    <a:cubicBezTo>
                      <a:pt x="4648" y="3908"/>
                      <a:pt x="3316" y="5826"/>
                      <a:pt x="2568" y="5858"/>
                    </a:cubicBezTo>
                    <a:cubicBezTo>
                      <a:pt x="1821" y="5891"/>
                      <a:pt x="163" y="4103"/>
                      <a:pt x="33" y="3128"/>
                    </a:cubicBezTo>
                    <a:close/>
                  </a:path>
                </a:pathLst>
              </a:custGeom>
              <a:solidFill>
                <a:srgbClr val="FFFF00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</p:grpSp>
      </p:grpSp>
      <p:pic>
        <p:nvPicPr>
          <p:cNvPr id="640" name="Google Shape;640;p19"/>
          <p:cNvPicPr preferRelativeResize="0"/>
          <p:nvPr/>
        </p:nvPicPr>
        <p:blipFill rotWithShape="1">
          <a:blip r:embed="rId3">
            <a:alphaModFix/>
          </a:blip>
          <a:srcRect b="0" l="0" r="0" t="7209"/>
          <a:stretch/>
        </p:blipFill>
        <p:spPr>
          <a:xfrm>
            <a:off x="3257425" y="917200"/>
            <a:ext cx="5594876" cy="3066175"/>
          </a:xfrm>
          <a:prstGeom prst="rect">
            <a:avLst/>
          </a:prstGeom>
          <a:noFill/>
          <a:ln cap="flat" cmpd="sng" w="2857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41" name="Google Shape;64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lt1"/>
                </a:solidFill>
                <a:latin typeface="Nunito Black"/>
                <a:ea typeface="Nunito Black"/>
                <a:cs typeface="Nunito Black"/>
                <a:sym typeface="Nunito Black"/>
              </a:rPr>
              <a:t>7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85C6"/>
        </a:solidFill>
      </p:bgPr>
    </p:bg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6" name="Google Shape;646;p20"/>
          <p:cNvGrpSpPr/>
          <p:nvPr/>
        </p:nvGrpSpPr>
        <p:grpSpPr>
          <a:xfrm rot="4280710">
            <a:off x="1323037" y="-1085"/>
            <a:ext cx="971962" cy="937757"/>
            <a:chOff x="7498293" y="28575"/>
            <a:chExt cx="1456195" cy="1404950"/>
          </a:xfrm>
        </p:grpSpPr>
        <p:grpSp>
          <p:nvGrpSpPr>
            <p:cNvPr id="647" name="Google Shape;647;p20"/>
            <p:cNvGrpSpPr/>
            <p:nvPr/>
          </p:nvGrpSpPr>
          <p:grpSpPr>
            <a:xfrm rot="-1807149">
              <a:off x="7590411" y="452891"/>
              <a:ext cx="1271960" cy="709388"/>
              <a:chOff x="384601" y="1610938"/>
              <a:chExt cx="3159748" cy="1762232"/>
            </a:xfrm>
          </p:grpSpPr>
          <p:grpSp>
            <p:nvGrpSpPr>
              <p:cNvPr id="648" name="Google Shape;648;p20"/>
              <p:cNvGrpSpPr/>
              <p:nvPr/>
            </p:nvGrpSpPr>
            <p:grpSpPr>
              <a:xfrm>
                <a:off x="384601" y="1610938"/>
                <a:ext cx="3159748" cy="1762232"/>
                <a:chOff x="450350" y="1480881"/>
                <a:chExt cx="3525718" cy="2525050"/>
              </a:xfrm>
            </p:grpSpPr>
            <p:sp>
              <p:nvSpPr>
                <p:cNvPr id="649" name="Google Shape;649;p20"/>
                <p:cNvSpPr/>
                <p:nvPr/>
              </p:nvSpPr>
              <p:spPr>
                <a:xfrm>
                  <a:off x="450350" y="1480881"/>
                  <a:ext cx="3012375" cy="2525050"/>
                </a:xfrm>
                <a:custGeom>
                  <a:rect b="b" l="l" r="r" t="t"/>
                  <a:pathLst>
                    <a:path extrusionOk="0" h="101002" w="120495">
                      <a:moveTo>
                        <a:pt x="21769" y="36517"/>
                      </a:moveTo>
                      <a:cubicBezTo>
                        <a:pt x="22419" y="40807"/>
                        <a:pt x="23621" y="53224"/>
                        <a:pt x="25474" y="60114"/>
                      </a:cubicBezTo>
                      <a:cubicBezTo>
                        <a:pt x="27327" y="67005"/>
                        <a:pt x="29212" y="72367"/>
                        <a:pt x="32885" y="77860"/>
                      </a:cubicBezTo>
                      <a:cubicBezTo>
                        <a:pt x="36558" y="83353"/>
                        <a:pt x="42213" y="89431"/>
                        <a:pt x="47511" y="93071"/>
                      </a:cubicBezTo>
                      <a:cubicBezTo>
                        <a:pt x="52809" y="96711"/>
                        <a:pt x="59277" y="98402"/>
                        <a:pt x="64672" y="99702"/>
                      </a:cubicBezTo>
                      <a:cubicBezTo>
                        <a:pt x="70067" y="101002"/>
                        <a:pt x="75268" y="101067"/>
                        <a:pt x="79883" y="100872"/>
                      </a:cubicBezTo>
                      <a:cubicBezTo>
                        <a:pt x="84498" y="100677"/>
                        <a:pt x="88594" y="99702"/>
                        <a:pt x="92364" y="98532"/>
                      </a:cubicBezTo>
                      <a:cubicBezTo>
                        <a:pt x="96134" y="97362"/>
                        <a:pt x="99027" y="96321"/>
                        <a:pt x="102505" y="93851"/>
                      </a:cubicBezTo>
                      <a:cubicBezTo>
                        <a:pt x="105983" y="91381"/>
                        <a:pt x="110988" y="86278"/>
                        <a:pt x="113231" y="83710"/>
                      </a:cubicBezTo>
                      <a:cubicBezTo>
                        <a:pt x="115474" y="81142"/>
                        <a:pt x="114986" y="81045"/>
                        <a:pt x="115961" y="78445"/>
                      </a:cubicBezTo>
                      <a:cubicBezTo>
                        <a:pt x="116936" y="75845"/>
                        <a:pt x="118334" y="71814"/>
                        <a:pt x="119081" y="68109"/>
                      </a:cubicBezTo>
                      <a:cubicBezTo>
                        <a:pt x="119829" y="64404"/>
                        <a:pt x="120349" y="60178"/>
                        <a:pt x="120446" y="56213"/>
                      </a:cubicBezTo>
                      <a:cubicBezTo>
                        <a:pt x="120544" y="52248"/>
                        <a:pt x="120154" y="47146"/>
                        <a:pt x="119666" y="44318"/>
                      </a:cubicBezTo>
                      <a:cubicBezTo>
                        <a:pt x="119179" y="41490"/>
                        <a:pt x="117749" y="41165"/>
                        <a:pt x="117521" y="39247"/>
                      </a:cubicBezTo>
                      <a:cubicBezTo>
                        <a:pt x="117294" y="37329"/>
                        <a:pt x="118724" y="35250"/>
                        <a:pt x="118301" y="32812"/>
                      </a:cubicBezTo>
                      <a:cubicBezTo>
                        <a:pt x="117879" y="30374"/>
                        <a:pt x="116156" y="26181"/>
                        <a:pt x="114986" y="24621"/>
                      </a:cubicBezTo>
                      <a:cubicBezTo>
                        <a:pt x="113816" y="23061"/>
                        <a:pt x="112288" y="24524"/>
                        <a:pt x="111280" y="23451"/>
                      </a:cubicBezTo>
                      <a:cubicBezTo>
                        <a:pt x="110272" y="22379"/>
                        <a:pt x="110858" y="20624"/>
                        <a:pt x="108940" y="18186"/>
                      </a:cubicBezTo>
                      <a:cubicBezTo>
                        <a:pt x="107023" y="15748"/>
                        <a:pt x="103643" y="11425"/>
                        <a:pt x="99775" y="8825"/>
                      </a:cubicBezTo>
                      <a:cubicBezTo>
                        <a:pt x="95907" y="6225"/>
                        <a:pt x="91325" y="3885"/>
                        <a:pt x="85734" y="2585"/>
                      </a:cubicBezTo>
                      <a:cubicBezTo>
                        <a:pt x="80144" y="1285"/>
                        <a:pt x="72213" y="309"/>
                        <a:pt x="66232" y="1024"/>
                      </a:cubicBezTo>
                      <a:cubicBezTo>
                        <a:pt x="60252" y="1739"/>
                        <a:pt x="54336" y="4437"/>
                        <a:pt x="49851" y="6875"/>
                      </a:cubicBezTo>
                      <a:cubicBezTo>
                        <a:pt x="45366" y="9313"/>
                        <a:pt x="42050" y="12822"/>
                        <a:pt x="39320" y="15650"/>
                      </a:cubicBezTo>
                      <a:cubicBezTo>
                        <a:pt x="36590" y="18478"/>
                        <a:pt x="34933" y="21663"/>
                        <a:pt x="33470" y="23841"/>
                      </a:cubicBezTo>
                      <a:cubicBezTo>
                        <a:pt x="32008" y="26019"/>
                        <a:pt x="31520" y="28261"/>
                        <a:pt x="30545" y="28716"/>
                      </a:cubicBezTo>
                      <a:cubicBezTo>
                        <a:pt x="29570" y="29171"/>
                        <a:pt x="27749" y="29139"/>
                        <a:pt x="27619" y="26571"/>
                      </a:cubicBezTo>
                      <a:cubicBezTo>
                        <a:pt x="27489" y="24003"/>
                        <a:pt x="29146" y="16885"/>
                        <a:pt x="29764" y="13310"/>
                      </a:cubicBezTo>
                      <a:cubicBezTo>
                        <a:pt x="30382" y="9735"/>
                        <a:pt x="31097" y="7038"/>
                        <a:pt x="31325" y="5120"/>
                      </a:cubicBezTo>
                      <a:cubicBezTo>
                        <a:pt x="31553" y="3202"/>
                        <a:pt x="31683" y="2649"/>
                        <a:pt x="31130" y="1804"/>
                      </a:cubicBezTo>
                      <a:cubicBezTo>
                        <a:pt x="30577" y="959"/>
                        <a:pt x="29114" y="147"/>
                        <a:pt x="28009" y="49"/>
                      </a:cubicBezTo>
                      <a:cubicBezTo>
                        <a:pt x="26904" y="-48"/>
                        <a:pt x="26157" y="569"/>
                        <a:pt x="24499" y="1219"/>
                      </a:cubicBezTo>
                      <a:cubicBezTo>
                        <a:pt x="22842" y="1869"/>
                        <a:pt x="20697" y="1902"/>
                        <a:pt x="18064" y="3950"/>
                      </a:cubicBezTo>
                      <a:cubicBezTo>
                        <a:pt x="15431" y="5998"/>
                        <a:pt x="11531" y="9800"/>
                        <a:pt x="8703" y="13505"/>
                      </a:cubicBezTo>
                      <a:cubicBezTo>
                        <a:pt x="5875" y="17210"/>
                        <a:pt x="2397" y="22476"/>
                        <a:pt x="1097" y="26181"/>
                      </a:cubicBezTo>
                      <a:cubicBezTo>
                        <a:pt x="-203" y="29886"/>
                        <a:pt x="-398" y="34112"/>
                        <a:pt x="902" y="35737"/>
                      </a:cubicBezTo>
                      <a:cubicBezTo>
                        <a:pt x="2202" y="37362"/>
                        <a:pt x="5973" y="36127"/>
                        <a:pt x="8898" y="35932"/>
                      </a:cubicBezTo>
                      <a:cubicBezTo>
                        <a:pt x="11823" y="35737"/>
                        <a:pt x="16341" y="34827"/>
                        <a:pt x="18454" y="34567"/>
                      </a:cubicBezTo>
                      <a:cubicBezTo>
                        <a:pt x="20567" y="34307"/>
                        <a:pt x="21022" y="34047"/>
                        <a:pt x="21574" y="34372"/>
                      </a:cubicBezTo>
                      <a:cubicBezTo>
                        <a:pt x="22127" y="34697"/>
                        <a:pt x="21119" y="32227"/>
                        <a:pt x="21769" y="36517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</p:sp>
            <p:sp>
              <p:nvSpPr>
                <p:cNvPr id="650" name="Google Shape;650;p20"/>
                <p:cNvSpPr/>
                <p:nvPr/>
              </p:nvSpPr>
              <p:spPr>
                <a:xfrm>
                  <a:off x="3433418" y="2205729"/>
                  <a:ext cx="542650" cy="576350"/>
                </a:xfrm>
                <a:custGeom>
                  <a:rect b="b" l="l" r="r" t="t"/>
                  <a:pathLst>
                    <a:path extrusionOk="0" h="23054" w="21706">
                      <a:moveTo>
                        <a:pt x="148" y="15519"/>
                      </a:moveTo>
                      <a:cubicBezTo>
                        <a:pt x="603" y="14511"/>
                        <a:pt x="2781" y="13861"/>
                        <a:pt x="3463" y="12593"/>
                      </a:cubicBezTo>
                      <a:cubicBezTo>
                        <a:pt x="4146" y="11325"/>
                        <a:pt x="3853" y="9506"/>
                        <a:pt x="4243" y="7913"/>
                      </a:cubicBezTo>
                      <a:cubicBezTo>
                        <a:pt x="4633" y="6321"/>
                        <a:pt x="4925" y="4273"/>
                        <a:pt x="5803" y="3038"/>
                      </a:cubicBezTo>
                      <a:cubicBezTo>
                        <a:pt x="6681" y="1803"/>
                        <a:pt x="8404" y="925"/>
                        <a:pt x="9509" y="502"/>
                      </a:cubicBezTo>
                      <a:cubicBezTo>
                        <a:pt x="10614" y="79"/>
                        <a:pt x="11264" y="-343"/>
                        <a:pt x="12434" y="502"/>
                      </a:cubicBezTo>
                      <a:cubicBezTo>
                        <a:pt x="13604" y="1347"/>
                        <a:pt x="15294" y="3980"/>
                        <a:pt x="16529" y="5573"/>
                      </a:cubicBezTo>
                      <a:cubicBezTo>
                        <a:pt x="17764" y="7166"/>
                        <a:pt x="18999" y="8368"/>
                        <a:pt x="19844" y="10058"/>
                      </a:cubicBezTo>
                      <a:cubicBezTo>
                        <a:pt x="20689" y="11748"/>
                        <a:pt x="21437" y="13926"/>
                        <a:pt x="21600" y="15714"/>
                      </a:cubicBezTo>
                      <a:cubicBezTo>
                        <a:pt x="21763" y="17502"/>
                        <a:pt x="21698" y="19777"/>
                        <a:pt x="20820" y="20784"/>
                      </a:cubicBezTo>
                      <a:cubicBezTo>
                        <a:pt x="19942" y="21792"/>
                        <a:pt x="17797" y="21434"/>
                        <a:pt x="16334" y="21759"/>
                      </a:cubicBezTo>
                      <a:cubicBezTo>
                        <a:pt x="14871" y="22084"/>
                        <a:pt x="13864" y="22572"/>
                        <a:pt x="12044" y="22734"/>
                      </a:cubicBezTo>
                      <a:cubicBezTo>
                        <a:pt x="10224" y="22897"/>
                        <a:pt x="7168" y="22734"/>
                        <a:pt x="5413" y="22734"/>
                      </a:cubicBezTo>
                      <a:cubicBezTo>
                        <a:pt x="3658" y="22734"/>
                        <a:pt x="2293" y="23417"/>
                        <a:pt x="1513" y="22734"/>
                      </a:cubicBezTo>
                      <a:cubicBezTo>
                        <a:pt x="733" y="22052"/>
                        <a:pt x="961" y="19842"/>
                        <a:pt x="733" y="18639"/>
                      </a:cubicBezTo>
                      <a:cubicBezTo>
                        <a:pt x="506" y="17437"/>
                        <a:pt x="-307" y="16527"/>
                        <a:pt x="148" y="15519"/>
                      </a:cubicBezTo>
                      <a:close/>
                    </a:path>
                  </a:pathLst>
                </a:custGeom>
                <a:solidFill>
                  <a:srgbClr val="FFFF00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</p:sp>
            <p:sp>
              <p:nvSpPr>
                <p:cNvPr id="651" name="Google Shape;651;p20"/>
                <p:cNvSpPr/>
                <p:nvPr/>
              </p:nvSpPr>
              <p:spPr>
                <a:xfrm>
                  <a:off x="2330019" y="2139666"/>
                  <a:ext cx="407500" cy="495075"/>
                </a:xfrm>
                <a:custGeom>
                  <a:rect b="b" l="l" r="r" t="t"/>
                  <a:pathLst>
                    <a:path extrusionOk="0" h="19803" w="16300">
                      <a:moveTo>
                        <a:pt x="16" y="12700"/>
                      </a:moveTo>
                      <a:cubicBezTo>
                        <a:pt x="49" y="10587"/>
                        <a:pt x="1121" y="7468"/>
                        <a:pt x="1771" y="5680"/>
                      </a:cubicBezTo>
                      <a:cubicBezTo>
                        <a:pt x="2421" y="3892"/>
                        <a:pt x="2518" y="2917"/>
                        <a:pt x="3916" y="1974"/>
                      </a:cubicBezTo>
                      <a:cubicBezTo>
                        <a:pt x="5314" y="1031"/>
                        <a:pt x="8434" y="-73"/>
                        <a:pt x="10157" y="24"/>
                      </a:cubicBezTo>
                      <a:cubicBezTo>
                        <a:pt x="11880" y="122"/>
                        <a:pt x="13342" y="1129"/>
                        <a:pt x="14252" y="2559"/>
                      </a:cubicBezTo>
                      <a:cubicBezTo>
                        <a:pt x="15162" y="3989"/>
                        <a:pt x="15292" y="6752"/>
                        <a:pt x="15617" y="8605"/>
                      </a:cubicBezTo>
                      <a:cubicBezTo>
                        <a:pt x="15942" y="10458"/>
                        <a:pt x="16397" y="12147"/>
                        <a:pt x="16202" y="13675"/>
                      </a:cubicBezTo>
                      <a:cubicBezTo>
                        <a:pt x="16007" y="15203"/>
                        <a:pt x="15097" y="16763"/>
                        <a:pt x="14447" y="17771"/>
                      </a:cubicBezTo>
                      <a:cubicBezTo>
                        <a:pt x="13797" y="18779"/>
                        <a:pt x="13342" y="19559"/>
                        <a:pt x="12302" y="19721"/>
                      </a:cubicBezTo>
                      <a:cubicBezTo>
                        <a:pt x="11262" y="19884"/>
                        <a:pt x="9636" y="18876"/>
                        <a:pt x="8206" y="18746"/>
                      </a:cubicBezTo>
                      <a:cubicBezTo>
                        <a:pt x="6776" y="18616"/>
                        <a:pt x="4826" y="19006"/>
                        <a:pt x="3721" y="18941"/>
                      </a:cubicBezTo>
                      <a:cubicBezTo>
                        <a:pt x="2616" y="18876"/>
                        <a:pt x="2194" y="19396"/>
                        <a:pt x="1576" y="18356"/>
                      </a:cubicBezTo>
                      <a:cubicBezTo>
                        <a:pt x="959" y="17316"/>
                        <a:pt x="-16" y="14813"/>
                        <a:pt x="16" y="1270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</p:sp>
            <p:sp>
              <p:nvSpPr>
                <p:cNvPr id="652" name="Google Shape;652;p20"/>
                <p:cNvSpPr/>
                <p:nvPr/>
              </p:nvSpPr>
              <p:spPr>
                <a:xfrm>
                  <a:off x="2999873" y="2070247"/>
                  <a:ext cx="410450" cy="544375"/>
                </a:xfrm>
                <a:custGeom>
                  <a:rect b="b" l="l" r="r" t="t"/>
                  <a:pathLst>
                    <a:path extrusionOk="0" h="21775" w="16418">
                      <a:moveTo>
                        <a:pt x="134" y="14892"/>
                      </a:moveTo>
                      <a:cubicBezTo>
                        <a:pt x="-256" y="12454"/>
                        <a:pt x="329" y="9107"/>
                        <a:pt x="914" y="6897"/>
                      </a:cubicBezTo>
                      <a:cubicBezTo>
                        <a:pt x="1499" y="4687"/>
                        <a:pt x="2214" y="2769"/>
                        <a:pt x="3644" y="1631"/>
                      </a:cubicBezTo>
                      <a:cubicBezTo>
                        <a:pt x="5074" y="493"/>
                        <a:pt x="7641" y="-189"/>
                        <a:pt x="9494" y="71"/>
                      </a:cubicBezTo>
                      <a:cubicBezTo>
                        <a:pt x="11347" y="331"/>
                        <a:pt x="13622" y="1306"/>
                        <a:pt x="14760" y="3191"/>
                      </a:cubicBezTo>
                      <a:cubicBezTo>
                        <a:pt x="15898" y="5076"/>
                        <a:pt x="16515" y="8684"/>
                        <a:pt x="16320" y="11382"/>
                      </a:cubicBezTo>
                      <a:cubicBezTo>
                        <a:pt x="16125" y="14080"/>
                        <a:pt x="15768" y="17687"/>
                        <a:pt x="13590" y="19377"/>
                      </a:cubicBezTo>
                      <a:cubicBezTo>
                        <a:pt x="11412" y="21067"/>
                        <a:pt x="5497" y="22271"/>
                        <a:pt x="3254" y="21523"/>
                      </a:cubicBezTo>
                      <a:cubicBezTo>
                        <a:pt x="1011" y="20776"/>
                        <a:pt x="524" y="17330"/>
                        <a:pt x="134" y="1489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</p:sp>
            <p:sp>
              <p:nvSpPr>
                <p:cNvPr id="653" name="Google Shape;653;p20"/>
                <p:cNvSpPr/>
                <p:nvPr/>
              </p:nvSpPr>
              <p:spPr>
                <a:xfrm>
                  <a:off x="1559109" y="2513285"/>
                  <a:ext cx="563900" cy="632950"/>
                </a:xfrm>
                <a:custGeom>
                  <a:rect b="b" l="l" r="r" t="t"/>
                  <a:pathLst>
                    <a:path extrusionOk="0" h="25318" w="22556">
                      <a:moveTo>
                        <a:pt x="22467" y="12772"/>
                      </a:moveTo>
                      <a:cubicBezTo>
                        <a:pt x="22825" y="11049"/>
                        <a:pt x="20777" y="12350"/>
                        <a:pt x="19737" y="11797"/>
                      </a:cubicBezTo>
                      <a:cubicBezTo>
                        <a:pt x="18697" y="11245"/>
                        <a:pt x="17332" y="10465"/>
                        <a:pt x="16227" y="9457"/>
                      </a:cubicBezTo>
                      <a:cubicBezTo>
                        <a:pt x="15122" y="8450"/>
                        <a:pt x="14050" y="7117"/>
                        <a:pt x="13107" y="5752"/>
                      </a:cubicBezTo>
                      <a:cubicBezTo>
                        <a:pt x="12164" y="4387"/>
                        <a:pt x="11709" y="2176"/>
                        <a:pt x="10571" y="1266"/>
                      </a:cubicBezTo>
                      <a:cubicBezTo>
                        <a:pt x="9433" y="356"/>
                        <a:pt x="7646" y="-424"/>
                        <a:pt x="6281" y="291"/>
                      </a:cubicBezTo>
                      <a:cubicBezTo>
                        <a:pt x="4916" y="1006"/>
                        <a:pt x="3389" y="3347"/>
                        <a:pt x="2381" y="5557"/>
                      </a:cubicBezTo>
                      <a:cubicBezTo>
                        <a:pt x="1374" y="7767"/>
                        <a:pt x="529" y="10789"/>
                        <a:pt x="236" y="13552"/>
                      </a:cubicBezTo>
                      <a:cubicBezTo>
                        <a:pt x="-56" y="16315"/>
                        <a:pt x="-121" y="20313"/>
                        <a:pt x="626" y="22133"/>
                      </a:cubicBezTo>
                      <a:cubicBezTo>
                        <a:pt x="1374" y="23953"/>
                        <a:pt x="3324" y="23953"/>
                        <a:pt x="4721" y="24473"/>
                      </a:cubicBezTo>
                      <a:cubicBezTo>
                        <a:pt x="6119" y="24993"/>
                        <a:pt x="7321" y="25383"/>
                        <a:pt x="9011" y="25253"/>
                      </a:cubicBezTo>
                      <a:cubicBezTo>
                        <a:pt x="10701" y="25123"/>
                        <a:pt x="13432" y="24213"/>
                        <a:pt x="14862" y="23693"/>
                      </a:cubicBezTo>
                      <a:cubicBezTo>
                        <a:pt x="16292" y="23173"/>
                        <a:pt x="16325" y="23953"/>
                        <a:pt x="17592" y="22133"/>
                      </a:cubicBezTo>
                      <a:cubicBezTo>
                        <a:pt x="18860" y="20313"/>
                        <a:pt x="22110" y="14495"/>
                        <a:pt x="22467" y="12772"/>
                      </a:cubicBezTo>
                      <a:close/>
                    </a:path>
                  </a:pathLst>
                </a:custGeom>
                <a:solidFill>
                  <a:srgbClr val="FFFF00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</p:sp>
            <p:sp>
              <p:nvSpPr>
                <p:cNvPr id="654" name="Google Shape;654;p20"/>
                <p:cNvSpPr/>
                <p:nvPr/>
              </p:nvSpPr>
              <p:spPr>
                <a:xfrm>
                  <a:off x="2705825" y="2820590"/>
                  <a:ext cx="420900" cy="202125"/>
                </a:xfrm>
                <a:custGeom>
                  <a:rect b="b" l="l" r="r" t="t"/>
                  <a:pathLst>
                    <a:path extrusionOk="0" h="8085" w="16836">
                      <a:moveTo>
                        <a:pt x="0" y="8085"/>
                      </a:moveTo>
                      <a:cubicBezTo>
                        <a:pt x="780" y="7663"/>
                        <a:pt x="2957" y="6785"/>
                        <a:pt x="4680" y="5550"/>
                      </a:cubicBezTo>
                      <a:cubicBezTo>
                        <a:pt x="6403" y="4315"/>
                        <a:pt x="8743" y="1552"/>
                        <a:pt x="10336" y="674"/>
                      </a:cubicBezTo>
                      <a:cubicBezTo>
                        <a:pt x="11929" y="-204"/>
                        <a:pt x="13164" y="-41"/>
                        <a:pt x="14236" y="284"/>
                      </a:cubicBezTo>
                      <a:cubicBezTo>
                        <a:pt x="15309" y="609"/>
                        <a:pt x="16511" y="1584"/>
                        <a:pt x="16771" y="2624"/>
                      </a:cubicBezTo>
                      <a:cubicBezTo>
                        <a:pt x="17031" y="3664"/>
                        <a:pt x="15959" y="5875"/>
                        <a:pt x="15796" y="6525"/>
                      </a:cubicBezTo>
                    </a:path>
                  </a:pathLst>
                </a:custGeom>
                <a:solidFill>
                  <a:srgbClr val="6FA8DC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</p:sp>
            <p:sp>
              <p:nvSpPr>
                <p:cNvPr id="655" name="Google Shape;655;p20"/>
                <p:cNvSpPr/>
                <p:nvPr/>
              </p:nvSpPr>
              <p:spPr>
                <a:xfrm>
                  <a:off x="2689066" y="2984385"/>
                  <a:ext cx="467325" cy="260550"/>
                </a:xfrm>
                <a:custGeom>
                  <a:rect b="b" l="l" r="r" t="t"/>
                  <a:pathLst>
                    <a:path extrusionOk="0" h="10422" w="18693">
                      <a:moveTo>
                        <a:pt x="670" y="1924"/>
                      </a:moveTo>
                      <a:cubicBezTo>
                        <a:pt x="-1410" y="2477"/>
                        <a:pt x="2425" y="2444"/>
                        <a:pt x="3595" y="3484"/>
                      </a:cubicBezTo>
                      <a:cubicBezTo>
                        <a:pt x="4765" y="4524"/>
                        <a:pt x="6260" y="7027"/>
                        <a:pt x="7690" y="8164"/>
                      </a:cubicBezTo>
                      <a:cubicBezTo>
                        <a:pt x="9120" y="9302"/>
                        <a:pt x="10713" y="10082"/>
                        <a:pt x="12176" y="10309"/>
                      </a:cubicBezTo>
                      <a:cubicBezTo>
                        <a:pt x="13639" y="10537"/>
                        <a:pt x="15394" y="10277"/>
                        <a:pt x="16466" y="9529"/>
                      </a:cubicBezTo>
                      <a:cubicBezTo>
                        <a:pt x="17539" y="8782"/>
                        <a:pt x="18676" y="7384"/>
                        <a:pt x="18611" y="5824"/>
                      </a:cubicBezTo>
                      <a:cubicBezTo>
                        <a:pt x="18546" y="4264"/>
                        <a:pt x="19066" y="819"/>
                        <a:pt x="16076" y="169"/>
                      </a:cubicBezTo>
                      <a:cubicBezTo>
                        <a:pt x="13086" y="-481"/>
                        <a:pt x="2750" y="1372"/>
                        <a:pt x="670" y="1924"/>
                      </a:cubicBezTo>
                      <a:close/>
                    </a:path>
                  </a:pathLst>
                </a:custGeom>
                <a:solidFill>
                  <a:srgbClr val="6FA8DC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</p:sp>
            <p:sp>
              <p:nvSpPr>
                <p:cNvPr id="656" name="Google Shape;656;p20"/>
                <p:cNvSpPr/>
                <p:nvPr/>
              </p:nvSpPr>
              <p:spPr>
                <a:xfrm>
                  <a:off x="984825" y="2159775"/>
                  <a:ext cx="165750" cy="204775"/>
                </a:xfrm>
                <a:custGeom>
                  <a:rect b="b" l="l" r="r" t="t"/>
                  <a:pathLst>
                    <a:path extrusionOk="0" h="8191" w="6630">
                      <a:moveTo>
                        <a:pt x="0" y="8191"/>
                      </a:moveTo>
                      <a:cubicBezTo>
                        <a:pt x="1571" y="5049"/>
                        <a:pt x="5778" y="3408"/>
                        <a:pt x="6630" y="0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</p:sp>
          </p:grpSp>
          <p:sp>
            <p:nvSpPr>
              <p:cNvPr id="657" name="Google Shape;657;p20"/>
              <p:cNvSpPr/>
              <p:nvPr/>
            </p:nvSpPr>
            <p:spPr>
              <a:xfrm>
                <a:off x="2340175" y="2232925"/>
                <a:ext cx="58500" cy="63300"/>
              </a:xfrm>
              <a:prstGeom prst="ellipse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20"/>
              <p:cNvSpPr/>
              <p:nvPr/>
            </p:nvSpPr>
            <p:spPr>
              <a:xfrm>
                <a:off x="2774075" y="2198775"/>
                <a:ext cx="87900" cy="97500"/>
              </a:xfrm>
              <a:prstGeom prst="ellipse">
                <a:avLst/>
              </a:prstGeom>
              <a:solidFill>
                <a:srgbClr val="FF00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9" name="Google Shape;659;p20"/>
            <p:cNvGrpSpPr/>
            <p:nvPr/>
          </p:nvGrpSpPr>
          <p:grpSpPr>
            <a:xfrm>
              <a:off x="8450425" y="28575"/>
              <a:ext cx="264575" cy="409525"/>
              <a:chOff x="3462950" y="2188350"/>
              <a:chExt cx="264575" cy="409525"/>
            </a:xfrm>
          </p:grpSpPr>
          <p:sp>
            <p:nvSpPr>
              <p:cNvPr id="660" name="Google Shape;660;p20"/>
              <p:cNvSpPr/>
              <p:nvPr/>
            </p:nvSpPr>
            <p:spPr>
              <a:xfrm>
                <a:off x="3549250" y="2552875"/>
                <a:ext cx="45000" cy="45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20"/>
              <p:cNvSpPr/>
              <p:nvPr/>
            </p:nvSpPr>
            <p:spPr>
              <a:xfrm>
                <a:off x="3462950" y="2322675"/>
                <a:ext cx="91200" cy="912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20"/>
              <p:cNvSpPr/>
              <p:nvPr/>
            </p:nvSpPr>
            <p:spPr>
              <a:xfrm>
                <a:off x="3636325" y="2188350"/>
                <a:ext cx="91200" cy="912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20"/>
              <p:cNvSpPr/>
              <p:nvPr/>
            </p:nvSpPr>
            <p:spPr>
              <a:xfrm>
                <a:off x="3594250" y="2445775"/>
                <a:ext cx="69000" cy="69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64" name="Google Shape;664;p20"/>
            <p:cNvSpPr/>
            <p:nvPr/>
          </p:nvSpPr>
          <p:spPr>
            <a:xfrm>
              <a:off x="8541625" y="577100"/>
              <a:ext cx="43800" cy="43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5" name="Google Shape;665;p20"/>
          <p:cNvSpPr/>
          <p:nvPr/>
        </p:nvSpPr>
        <p:spPr>
          <a:xfrm>
            <a:off x="288900" y="351125"/>
            <a:ext cx="3199800" cy="10533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F6B26B"/>
                </a:solidFill>
                <a:latin typeface="Nunito Black"/>
                <a:ea typeface="Nunito Black"/>
                <a:cs typeface="Nunito Black"/>
                <a:sym typeface="Nunito Black"/>
              </a:rPr>
              <a:t>Machine learning supervisé :</a:t>
            </a:r>
            <a:endParaRPr>
              <a:solidFill>
                <a:srgbClr val="F6B26B"/>
              </a:solidFill>
              <a:latin typeface="Nunito Black"/>
              <a:ea typeface="Nunito Black"/>
              <a:cs typeface="Nunito Black"/>
              <a:sym typeface="Nunito Blac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6B26B"/>
              </a:buClr>
              <a:buSzPts val="1200"/>
              <a:buFont typeface="Nunito Black"/>
              <a:buChar char="★"/>
            </a:pPr>
            <a:r>
              <a:rPr lang="fr" sz="1200">
                <a:solidFill>
                  <a:srgbClr val="F6B26B"/>
                </a:solidFill>
                <a:latin typeface="Nunito Black"/>
                <a:ea typeface="Nunito Black"/>
                <a:cs typeface="Nunito Black"/>
                <a:sym typeface="Nunito Black"/>
              </a:rPr>
              <a:t>Lasso / Classification logistique</a:t>
            </a:r>
            <a:endParaRPr sz="1200">
              <a:solidFill>
                <a:srgbClr val="F6B26B"/>
              </a:solidFill>
              <a:latin typeface="Nunito Black"/>
              <a:ea typeface="Nunito Black"/>
              <a:cs typeface="Nunito Black"/>
              <a:sym typeface="Nunito Blac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200"/>
              <a:buFont typeface="Nunito Black"/>
              <a:buChar char="★"/>
            </a:pPr>
            <a:r>
              <a:rPr lang="fr" sz="1200">
                <a:solidFill>
                  <a:srgbClr val="F6B26B"/>
                </a:solidFill>
                <a:latin typeface="Nunito Black"/>
                <a:ea typeface="Nunito Black"/>
                <a:cs typeface="Nunito Black"/>
                <a:sym typeface="Nunito Black"/>
              </a:rPr>
              <a:t>PCA /Random forest</a:t>
            </a:r>
            <a:endParaRPr>
              <a:solidFill>
                <a:srgbClr val="0C343D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  <p:graphicFrame>
        <p:nvGraphicFramePr>
          <p:cNvPr id="666" name="Google Shape;666;p20"/>
          <p:cNvGraphicFramePr/>
          <p:nvPr/>
        </p:nvGraphicFramePr>
        <p:xfrm>
          <a:off x="1033613" y="161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{366A115A-7F79-4AF5-B630-12D62BBED859}</a:tableStyleId>
              </a:tblPr>
              <a:tblGrid>
                <a:gridCol w="1471100"/>
                <a:gridCol w="2527275"/>
                <a:gridCol w="3078400"/>
              </a:tblGrid>
              <a:tr h="428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CFE2F3"/>
                        </a:solidFill>
                        <a:latin typeface="Nunito Black"/>
                        <a:ea typeface="Nunito Black"/>
                        <a:cs typeface="Nunito Black"/>
                        <a:sym typeface="Nunito Blac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6B26B"/>
                          </a:solidFill>
                          <a:latin typeface="Nunito Black"/>
                          <a:ea typeface="Nunito Black"/>
                          <a:cs typeface="Nunito Black"/>
                          <a:sym typeface="Nunito Black"/>
                        </a:rPr>
                        <a:t>AVANTAGES</a:t>
                      </a:r>
                      <a:endParaRPr>
                        <a:solidFill>
                          <a:srgbClr val="F6B26B"/>
                        </a:solidFill>
                        <a:latin typeface="Nunito Black"/>
                        <a:ea typeface="Nunito Black"/>
                        <a:cs typeface="Nunito Black"/>
                        <a:sym typeface="Nunito Blac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6B26B"/>
                          </a:solidFill>
                          <a:latin typeface="Nunito Black"/>
                          <a:ea typeface="Nunito Black"/>
                          <a:cs typeface="Nunito Black"/>
                          <a:sym typeface="Nunito Black"/>
                        </a:rPr>
                        <a:t>INCONVÉNIENTS</a:t>
                      </a:r>
                      <a:endParaRPr>
                        <a:solidFill>
                          <a:srgbClr val="F6B26B"/>
                        </a:solidFill>
                        <a:latin typeface="Nunito Black"/>
                        <a:ea typeface="Nunito Black"/>
                        <a:cs typeface="Nunito Black"/>
                        <a:sym typeface="Nunito Blac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6B26B"/>
                          </a:solidFill>
                          <a:latin typeface="Nunito Black"/>
                          <a:ea typeface="Nunito Black"/>
                          <a:cs typeface="Nunito Black"/>
                          <a:sym typeface="Nunito Black"/>
                        </a:rPr>
                        <a:t>LASSO</a:t>
                      </a:r>
                      <a:r>
                        <a:rPr lang="fr">
                          <a:solidFill>
                            <a:srgbClr val="F6B26B"/>
                          </a:solidFill>
                          <a:latin typeface="Nunito Black"/>
                          <a:ea typeface="Nunito Black"/>
                          <a:cs typeface="Nunito Black"/>
                          <a:sym typeface="Nunito Black"/>
                        </a:rPr>
                        <a:t> / </a:t>
                      </a:r>
                      <a:endParaRPr>
                        <a:solidFill>
                          <a:srgbClr val="F6B26B"/>
                        </a:solidFill>
                        <a:latin typeface="Nunito Black"/>
                        <a:ea typeface="Nunito Black"/>
                        <a:cs typeface="Nunito Black"/>
                        <a:sym typeface="Nunito Blac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6B26B"/>
                          </a:solidFill>
                          <a:latin typeface="Nunito Black"/>
                          <a:ea typeface="Nunito Black"/>
                          <a:cs typeface="Nunito Black"/>
                          <a:sym typeface="Nunito Black"/>
                        </a:rPr>
                        <a:t>classification logistique</a:t>
                      </a:r>
                      <a:endParaRPr>
                        <a:solidFill>
                          <a:srgbClr val="F6B26B"/>
                        </a:solidFill>
                        <a:latin typeface="Nunito Black"/>
                        <a:ea typeface="Nunito Black"/>
                        <a:cs typeface="Nunito Black"/>
                        <a:sym typeface="Nunito Blac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CFE2F3"/>
                          </a:solidFill>
                          <a:latin typeface="Nunito Black"/>
                          <a:ea typeface="Nunito Black"/>
                          <a:cs typeface="Nunito Black"/>
                          <a:sym typeface="Nunito Black"/>
                        </a:rPr>
                        <a:t>Facilité de mise en place</a:t>
                      </a:r>
                      <a:endParaRPr sz="1200">
                        <a:solidFill>
                          <a:srgbClr val="CFE2F3"/>
                        </a:solidFill>
                        <a:latin typeface="Nunito Black"/>
                        <a:ea typeface="Nunito Black"/>
                        <a:cs typeface="Nunito Black"/>
                        <a:sym typeface="Nunito Black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CFE2F3"/>
                          </a:solidFill>
                          <a:latin typeface="Nunito Black"/>
                          <a:ea typeface="Nunito Black"/>
                          <a:cs typeface="Nunito Black"/>
                          <a:sym typeface="Nunito Black"/>
                        </a:rPr>
                        <a:t>Grande réduction de 0</a:t>
                      </a:r>
                      <a:endParaRPr sz="1200">
                        <a:solidFill>
                          <a:srgbClr val="CFE2F3"/>
                        </a:solidFill>
                        <a:latin typeface="Nunito Black"/>
                        <a:ea typeface="Nunito Black"/>
                        <a:cs typeface="Nunito Black"/>
                        <a:sym typeface="Nunito Black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CFE2F3"/>
                          </a:solidFill>
                          <a:latin typeface="Nunito Black"/>
                          <a:ea typeface="Nunito Black"/>
                          <a:cs typeface="Nunito Black"/>
                          <a:sym typeface="Nunito Black"/>
                        </a:rPr>
                        <a:t>On garde 0.005% de données</a:t>
                      </a:r>
                      <a:endParaRPr sz="1200">
                        <a:solidFill>
                          <a:srgbClr val="CFE2F3"/>
                        </a:solidFill>
                        <a:latin typeface="Nunito Black"/>
                        <a:ea typeface="Nunito Black"/>
                        <a:cs typeface="Nunito Black"/>
                        <a:sym typeface="Nunito Black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CFE2F3"/>
                          </a:solidFill>
                          <a:latin typeface="Nunito Black"/>
                          <a:ea typeface="Nunito Black"/>
                          <a:cs typeface="Nunito Black"/>
                          <a:sym typeface="Nunito Black"/>
                        </a:rPr>
                        <a:t>Bonne accuracy</a:t>
                      </a:r>
                      <a:endParaRPr sz="1200">
                        <a:solidFill>
                          <a:srgbClr val="CFE2F3"/>
                        </a:solidFill>
                        <a:latin typeface="Nunito Black"/>
                        <a:ea typeface="Nunito Black"/>
                        <a:cs typeface="Nunito Black"/>
                        <a:sym typeface="Nunito Blac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CFE2F3"/>
                          </a:solidFill>
                          <a:latin typeface="Nunito Black"/>
                          <a:ea typeface="Nunito Black"/>
                          <a:cs typeface="Nunito Black"/>
                          <a:sym typeface="Nunito Black"/>
                        </a:rPr>
                        <a:t>Temps d’exécution assez long et systématique</a:t>
                      </a:r>
                      <a:endParaRPr sz="1200">
                        <a:solidFill>
                          <a:srgbClr val="CFE2F3"/>
                        </a:solidFill>
                        <a:latin typeface="Nunito Black"/>
                        <a:ea typeface="Nunito Black"/>
                        <a:cs typeface="Nunito Black"/>
                        <a:sym typeface="Nunito Blac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2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6B26B"/>
                          </a:solidFill>
                          <a:latin typeface="Nunito Black"/>
                          <a:ea typeface="Nunito Black"/>
                          <a:cs typeface="Nunito Black"/>
                          <a:sym typeface="Nunito Black"/>
                        </a:rPr>
                        <a:t>PCA / </a:t>
                      </a:r>
                      <a:endParaRPr>
                        <a:solidFill>
                          <a:srgbClr val="F6B26B"/>
                        </a:solidFill>
                        <a:latin typeface="Nunito Black"/>
                        <a:ea typeface="Nunito Black"/>
                        <a:cs typeface="Nunito Black"/>
                        <a:sym typeface="Nunito Blac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6B26B"/>
                          </a:solidFill>
                          <a:latin typeface="Nunito Black"/>
                          <a:ea typeface="Nunito Black"/>
                          <a:cs typeface="Nunito Black"/>
                          <a:sym typeface="Nunito Black"/>
                        </a:rPr>
                        <a:t>random Forest</a:t>
                      </a:r>
                      <a:endParaRPr>
                        <a:solidFill>
                          <a:srgbClr val="F6B26B"/>
                        </a:solidFill>
                        <a:latin typeface="Nunito Black"/>
                        <a:ea typeface="Nunito Black"/>
                        <a:cs typeface="Nunito Black"/>
                        <a:sym typeface="Nunito Blac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CFE2F3"/>
                          </a:solidFill>
                          <a:latin typeface="Nunito Black"/>
                          <a:ea typeface="Nunito Black"/>
                          <a:cs typeface="Nunito Black"/>
                          <a:sym typeface="Nunito Black"/>
                        </a:rPr>
                        <a:t>Réduit l’ensemble du dataset en gardant les </a:t>
                      </a:r>
                      <a:r>
                        <a:rPr lang="fr" sz="1200">
                          <a:solidFill>
                            <a:srgbClr val="CFE2F3"/>
                          </a:solidFill>
                          <a:latin typeface="Nunito Black"/>
                          <a:ea typeface="Nunito Black"/>
                          <a:cs typeface="Nunito Black"/>
                          <a:sym typeface="Nunito Black"/>
                        </a:rPr>
                        <a:t>dimensions</a:t>
                      </a:r>
                      <a:endParaRPr sz="1200">
                        <a:solidFill>
                          <a:srgbClr val="CFE2F3"/>
                        </a:solidFill>
                        <a:latin typeface="Nunito Black"/>
                        <a:ea typeface="Nunito Black"/>
                        <a:cs typeface="Nunito Black"/>
                        <a:sym typeface="Nunito Blac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CFE2F3"/>
                        </a:solidFill>
                        <a:latin typeface="Nunito Black"/>
                        <a:ea typeface="Nunito Black"/>
                        <a:cs typeface="Nunito Black"/>
                        <a:sym typeface="Nunito Blac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CFE2F3"/>
                          </a:solidFill>
                          <a:latin typeface="Nunito Black"/>
                          <a:ea typeface="Nunito Black"/>
                          <a:cs typeface="Nunito Black"/>
                          <a:sym typeface="Nunito Black"/>
                        </a:rPr>
                        <a:t>Temps d’exécution court après apprentissage = </a:t>
                      </a:r>
                      <a:r>
                        <a:rPr lang="fr" sz="1200">
                          <a:solidFill>
                            <a:srgbClr val="CFE2F3"/>
                          </a:solidFill>
                          <a:latin typeface="Nunito Black"/>
                          <a:ea typeface="Nunito Black"/>
                          <a:cs typeface="Nunito Black"/>
                          <a:sym typeface="Nunito Black"/>
                        </a:rPr>
                        <a:t>Facilité d’implémentation</a:t>
                      </a:r>
                      <a:endParaRPr sz="1200">
                        <a:solidFill>
                          <a:srgbClr val="CFE2F3"/>
                        </a:solidFill>
                        <a:latin typeface="Nunito Black"/>
                        <a:ea typeface="Nunito Black"/>
                        <a:cs typeface="Nunito Black"/>
                        <a:sym typeface="Nunito Blac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CFE2F3"/>
                          </a:solidFill>
                          <a:latin typeface="Nunito Black"/>
                          <a:ea typeface="Nunito Black"/>
                          <a:cs typeface="Nunito Black"/>
                          <a:sym typeface="Nunito Black"/>
                        </a:rPr>
                        <a:t>M</a:t>
                      </a:r>
                      <a:r>
                        <a:rPr lang="fr" sz="1200">
                          <a:solidFill>
                            <a:srgbClr val="CFE2F3"/>
                          </a:solidFill>
                          <a:latin typeface="Nunito Black"/>
                          <a:ea typeface="Nunito Black"/>
                          <a:cs typeface="Nunito Black"/>
                          <a:sym typeface="Nunito Black"/>
                        </a:rPr>
                        <a:t>odèle instable</a:t>
                      </a:r>
                      <a:endParaRPr sz="1200">
                        <a:solidFill>
                          <a:srgbClr val="CFE2F3"/>
                        </a:solidFill>
                        <a:latin typeface="Nunito Black"/>
                        <a:ea typeface="Nunito Black"/>
                        <a:cs typeface="Nunito Black"/>
                        <a:sym typeface="Nunito Blac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CFE2F3"/>
                        </a:solidFill>
                        <a:latin typeface="Nunito Black"/>
                        <a:ea typeface="Nunito Black"/>
                        <a:cs typeface="Nunito Black"/>
                        <a:sym typeface="Nunito Blac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CFE2F3"/>
                          </a:solidFill>
                          <a:latin typeface="Nunito Black"/>
                          <a:ea typeface="Nunito Black"/>
                          <a:cs typeface="Nunito Black"/>
                          <a:sym typeface="Nunito Black"/>
                        </a:rPr>
                        <a:t>Nécessite plus d’échantillon</a:t>
                      </a:r>
                      <a:endParaRPr sz="1200">
                        <a:solidFill>
                          <a:srgbClr val="CFE2F3"/>
                        </a:solidFill>
                        <a:latin typeface="Nunito Black"/>
                        <a:ea typeface="Nunito Black"/>
                        <a:cs typeface="Nunito Black"/>
                        <a:sym typeface="Nunito Blac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CFE2F3"/>
                        </a:solidFill>
                        <a:latin typeface="Nunito Black"/>
                        <a:ea typeface="Nunito Black"/>
                        <a:cs typeface="Nunito Black"/>
                        <a:sym typeface="Nunito Blac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CFE2F3"/>
                          </a:solidFill>
                          <a:latin typeface="Nunito Black"/>
                          <a:ea typeface="Nunito Black"/>
                          <a:cs typeface="Nunito Black"/>
                          <a:sym typeface="Nunito Black"/>
                        </a:rPr>
                        <a:t>Accuracy moyenne</a:t>
                      </a:r>
                      <a:endParaRPr sz="1200">
                        <a:solidFill>
                          <a:srgbClr val="CFE2F3"/>
                        </a:solidFill>
                        <a:latin typeface="Nunito Black"/>
                        <a:ea typeface="Nunito Black"/>
                        <a:cs typeface="Nunito Black"/>
                        <a:sym typeface="Nunito Blac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667" name="Google Shape;667;p20"/>
          <p:cNvGrpSpPr/>
          <p:nvPr/>
        </p:nvGrpSpPr>
        <p:grpSpPr>
          <a:xfrm flipH="1">
            <a:off x="6432704" y="1162118"/>
            <a:ext cx="238275" cy="204795"/>
            <a:chOff x="4401638" y="1179825"/>
            <a:chExt cx="4308775" cy="3703348"/>
          </a:xfrm>
        </p:grpSpPr>
        <p:sp>
          <p:nvSpPr>
            <p:cNvPr id="668" name="Google Shape;668;p20"/>
            <p:cNvSpPr/>
            <p:nvPr/>
          </p:nvSpPr>
          <p:spPr>
            <a:xfrm>
              <a:off x="4623881" y="2192273"/>
              <a:ext cx="3241500" cy="2690900"/>
            </a:xfrm>
            <a:custGeom>
              <a:rect b="b" l="l" r="r" t="t"/>
              <a:pathLst>
                <a:path extrusionOk="0" h="107636" w="129660">
                  <a:moveTo>
                    <a:pt x="10839" y="62470"/>
                  </a:moveTo>
                  <a:cubicBezTo>
                    <a:pt x="9799" y="60520"/>
                    <a:pt x="6289" y="54507"/>
                    <a:pt x="4599" y="50769"/>
                  </a:cubicBezTo>
                  <a:cubicBezTo>
                    <a:pt x="2909" y="47031"/>
                    <a:pt x="1414" y="42286"/>
                    <a:pt x="699" y="40043"/>
                  </a:cubicBezTo>
                  <a:cubicBezTo>
                    <a:pt x="-16" y="37800"/>
                    <a:pt x="-146" y="38126"/>
                    <a:pt x="309" y="37313"/>
                  </a:cubicBezTo>
                  <a:cubicBezTo>
                    <a:pt x="764" y="36501"/>
                    <a:pt x="-374" y="37801"/>
                    <a:pt x="3429" y="35168"/>
                  </a:cubicBezTo>
                  <a:cubicBezTo>
                    <a:pt x="7232" y="32535"/>
                    <a:pt x="16885" y="25742"/>
                    <a:pt x="23125" y="21517"/>
                  </a:cubicBezTo>
                  <a:cubicBezTo>
                    <a:pt x="29365" y="17292"/>
                    <a:pt x="36223" y="12871"/>
                    <a:pt x="40871" y="9816"/>
                  </a:cubicBezTo>
                  <a:cubicBezTo>
                    <a:pt x="45519" y="6761"/>
                    <a:pt x="48217" y="4681"/>
                    <a:pt x="51012" y="3186"/>
                  </a:cubicBezTo>
                  <a:cubicBezTo>
                    <a:pt x="53807" y="1691"/>
                    <a:pt x="55498" y="1365"/>
                    <a:pt x="57643" y="845"/>
                  </a:cubicBezTo>
                  <a:cubicBezTo>
                    <a:pt x="59788" y="325"/>
                    <a:pt x="61900" y="-65"/>
                    <a:pt x="63883" y="65"/>
                  </a:cubicBezTo>
                  <a:cubicBezTo>
                    <a:pt x="65866" y="195"/>
                    <a:pt x="68661" y="391"/>
                    <a:pt x="69539" y="1626"/>
                  </a:cubicBezTo>
                  <a:cubicBezTo>
                    <a:pt x="70417" y="2861"/>
                    <a:pt x="68922" y="4616"/>
                    <a:pt x="69149" y="7476"/>
                  </a:cubicBezTo>
                  <a:cubicBezTo>
                    <a:pt x="69377" y="10336"/>
                    <a:pt x="69182" y="13489"/>
                    <a:pt x="70904" y="18787"/>
                  </a:cubicBezTo>
                  <a:cubicBezTo>
                    <a:pt x="72627" y="24085"/>
                    <a:pt x="76201" y="33380"/>
                    <a:pt x="79484" y="39263"/>
                  </a:cubicBezTo>
                  <a:cubicBezTo>
                    <a:pt x="82767" y="45146"/>
                    <a:pt x="87317" y="50866"/>
                    <a:pt x="90600" y="54084"/>
                  </a:cubicBezTo>
                  <a:cubicBezTo>
                    <a:pt x="93883" y="57302"/>
                    <a:pt x="96906" y="56262"/>
                    <a:pt x="99181" y="58570"/>
                  </a:cubicBezTo>
                  <a:cubicBezTo>
                    <a:pt x="101456" y="60878"/>
                    <a:pt x="102854" y="64647"/>
                    <a:pt x="104251" y="67930"/>
                  </a:cubicBezTo>
                  <a:cubicBezTo>
                    <a:pt x="105649" y="71213"/>
                    <a:pt x="106754" y="75341"/>
                    <a:pt x="107566" y="78266"/>
                  </a:cubicBezTo>
                  <a:cubicBezTo>
                    <a:pt x="108379" y="81191"/>
                    <a:pt x="108769" y="83012"/>
                    <a:pt x="109126" y="85482"/>
                  </a:cubicBezTo>
                  <a:cubicBezTo>
                    <a:pt x="109484" y="87952"/>
                    <a:pt x="109679" y="91235"/>
                    <a:pt x="109711" y="93087"/>
                  </a:cubicBezTo>
                  <a:cubicBezTo>
                    <a:pt x="109744" y="94940"/>
                    <a:pt x="109158" y="97897"/>
                    <a:pt x="109321" y="96597"/>
                  </a:cubicBezTo>
                  <a:cubicBezTo>
                    <a:pt x="109484" y="95297"/>
                    <a:pt x="110167" y="85872"/>
                    <a:pt x="110687" y="85287"/>
                  </a:cubicBezTo>
                  <a:cubicBezTo>
                    <a:pt x="111207" y="84702"/>
                    <a:pt x="111825" y="90714"/>
                    <a:pt x="112442" y="93087"/>
                  </a:cubicBezTo>
                  <a:cubicBezTo>
                    <a:pt x="113060" y="95460"/>
                    <a:pt x="113547" y="97573"/>
                    <a:pt x="114392" y="99523"/>
                  </a:cubicBezTo>
                  <a:cubicBezTo>
                    <a:pt x="115237" y="101473"/>
                    <a:pt x="116732" y="103488"/>
                    <a:pt x="117512" y="104788"/>
                  </a:cubicBezTo>
                  <a:cubicBezTo>
                    <a:pt x="118292" y="106088"/>
                    <a:pt x="119365" y="108363"/>
                    <a:pt x="119072" y="107323"/>
                  </a:cubicBezTo>
                  <a:cubicBezTo>
                    <a:pt x="118780" y="106283"/>
                    <a:pt x="116862" y="102221"/>
                    <a:pt x="115757" y="98548"/>
                  </a:cubicBezTo>
                  <a:cubicBezTo>
                    <a:pt x="114652" y="94875"/>
                    <a:pt x="113482" y="89285"/>
                    <a:pt x="112442" y="85287"/>
                  </a:cubicBezTo>
                  <a:cubicBezTo>
                    <a:pt x="111402" y="81289"/>
                    <a:pt x="110036" y="76739"/>
                    <a:pt x="109516" y="74561"/>
                  </a:cubicBezTo>
                  <a:cubicBezTo>
                    <a:pt x="108996" y="72383"/>
                    <a:pt x="108898" y="72026"/>
                    <a:pt x="109321" y="72221"/>
                  </a:cubicBezTo>
                  <a:cubicBezTo>
                    <a:pt x="109744" y="72416"/>
                    <a:pt x="110882" y="74074"/>
                    <a:pt x="112052" y="75731"/>
                  </a:cubicBezTo>
                  <a:cubicBezTo>
                    <a:pt x="113222" y="77389"/>
                    <a:pt x="114815" y="80118"/>
                    <a:pt x="116342" y="82166"/>
                  </a:cubicBezTo>
                  <a:cubicBezTo>
                    <a:pt x="117870" y="84214"/>
                    <a:pt x="119689" y="85969"/>
                    <a:pt x="121217" y="88017"/>
                  </a:cubicBezTo>
                  <a:cubicBezTo>
                    <a:pt x="122745" y="90065"/>
                    <a:pt x="124370" y="92567"/>
                    <a:pt x="125508" y="94452"/>
                  </a:cubicBezTo>
                  <a:cubicBezTo>
                    <a:pt x="126646" y="96337"/>
                    <a:pt x="127361" y="98028"/>
                    <a:pt x="128043" y="99328"/>
                  </a:cubicBezTo>
                  <a:cubicBezTo>
                    <a:pt x="128726" y="100628"/>
                    <a:pt x="129831" y="103261"/>
                    <a:pt x="129603" y="102253"/>
                  </a:cubicBezTo>
                  <a:cubicBezTo>
                    <a:pt x="129376" y="101245"/>
                    <a:pt x="128238" y="96272"/>
                    <a:pt x="126678" y="93282"/>
                  </a:cubicBezTo>
                  <a:cubicBezTo>
                    <a:pt x="125118" y="90292"/>
                    <a:pt x="121607" y="86230"/>
                    <a:pt x="120242" y="84312"/>
                  </a:cubicBezTo>
                  <a:cubicBezTo>
                    <a:pt x="118877" y="82394"/>
                    <a:pt x="118227" y="81744"/>
                    <a:pt x="118487" y="81776"/>
                  </a:cubicBezTo>
                  <a:cubicBezTo>
                    <a:pt x="118747" y="81809"/>
                    <a:pt x="120339" y="83532"/>
                    <a:pt x="121802" y="84507"/>
                  </a:cubicBezTo>
                  <a:cubicBezTo>
                    <a:pt x="123265" y="85482"/>
                    <a:pt x="126808" y="87562"/>
                    <a:pt x="127263" y="87627"/>
                  </a:cubicBezTo>
                  <a:cubicBezTo>
                    <a:pt x="127718" y="87692"/>
                    <a:pt x="125573" y="85775"/>
                    <a:pt x="124533" y="84897"/>
                  </a:cubicBezTo>
                  <a:cubicBezTo>
                    <a:pt x="123493" y="84019"/>
                    <a:pt x="122452" y="83824"/>
                    <a:pt x="121022" y="82361"/>
                  </a:cubicBezTo>
                  <a:cubicBezTo>
                    <a:pt x="119592" y="80898"/>
                    <a:pt x="117642" y="78266"/>
                    <a:pt x="115952" y="76121"/>
                  </a:cubicBezTo>
                  <a:cubicBezTo>
                    <a:pt x="114262" y="73976"/>
                    <a:pt x="112475" y="72188"/>
                    <a:pt x="110882" y="69490"/>
                  </a:cubicBezTo>
                  <a:cubicBezTo>
                    <a:pt x="109289" y="66792"/>
                    <a:pt x="107339" y="62080"/>
                    <a:pt x="106396" y="59935"/>
                  </a:cubicBezTo>
                  <a:cubicBezTo>
                    <a:pt x="105453" y="57790"/>
                    <a:pt x="105421" y="57173"/>
                    <a:pt x="105226" y="566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669" name="Google Shape;669;p20"/>
            <p:cNvSpPr/>
            <p:nvPr/>
          </p:nvSpPr>
          <p:spPr>
            <a:xfrm>
              <a:off x="6649975" y="2135400"/>
              <a:ext cx="635625" cy="1462600"/>
            </a:xfrm>
            <a:custGeom>
              <a:rect b="b" l="l" r="r" t="t"/>
              <a:pathLst>
                <a:path extrusionOk="0" h="58504" w="25425">
                  <a:moveTo>
                    <a:pt x="23987" y="58504"/>
                  </a:moveTo>
                  <a:cubicBezTo>
                    <a:pt x="24215" y="57757"/>
                    <a:pt x="25287" y="56749"/>
                    <a:pt x="25352" y="54019"/>
                  </a:cubicBezTo>
                  <a:cubicBezTo>
                    <a:pt x="25417" y="51289"/>
                    <a:pt x="25515" y="46868"/>
                    <a:pt x="24377" y="42123"/>
                  </a:cubicBezTo>
                  <a:cubicBezTo>
                    <a:pt x="23240" y="37378"/>
                    <a:pt x="20965" y="30975"/>
                    <a:pt x="18527" y="25547"/>
                  </a:cubicBezTo>
                  <a:cubicBezTo>
                    <a:pt x="16089" y="20119"/>
                    <a:pt x="12839" y="13814"/>
                    <a:pt x="9751" y="9556"/>
                  </a:cubicBezTo>
                  <a:cubicBezTo>
                    <a:pt x="6663" y="5298"/>
                    <a:pt x="1625" y="159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670" name="Google Shape;670;p20"/>
            <p:cNvSpPr/>
            <p:nvPr/>
          </p:nvSpPr>
          <p:spPr>
            <a:xfrm>
              <a:off x="4401638" y="1179825"/>
              <a:ext cx="4308775" cy="2564450"/>
            </a:xfrm>
            <a:custGeom>
              <a:rect b="b" l="l" r="r" t="t"/>
              <a:pathLst>
                <a:path extrusionOk="0" h="102578" w="172351">
                  <a:moveTo>
                    <a:pt x="89544" y="38223"/>
                  </a:moveTo>
                  <a:cubicBezTo>
                    <a:pt x="89382" y="37833"/>
                    <a:pt x="88244" y="37313"/>
                    <a:pt x="88569" y="35883"/>
                  </a:cubicBezTo>
                  <a:cubicBezTo>
                    <a:pt x="88894" y="34453"/>
                    <a:pt x="89545" y="31561"/>
                    <a:pt x="91495" y="29643"/>
                  </a:cubicBezTo>
                  <a:cubicBezTo>
                    <a:pt x="93445" y="27725"/>
                    <a:pt x="95395" y="26425"/>
                    <a:pt x="100270" y="24377"/>
                  </a:cubicBezTo>
                  <a:cubicBezTo>
                    <a:pt x="105145" y="22329"/>
                    <a:pt x="112686" y="19925"/>
                    <a:pt x="120747" y="17357"/>
                  </a:cubicBezTo>
                  <a:cubicBezTo>
                    <a:pt x="128808" y="14789"/>
                    <a:pt x="142556" y="10791"/>
                    <a:pt x="148634" y="8971"/>
                  </a:cubicBezTo>
                  <a:cubicBezTo>
                    <a:pt x="154712" y="7151"/>
                    <a:pt x="155362" y="6989"/>
                    <a:pt x="157214" y="6436"/>
                  </a:cubicBezTo>
                  <a:cubicBezTo>
                    <a:pt x="159067" y="5884"/>
                    <a:pt x="158936" y="5071"/>
                    <a:pt x="159749" y="5656"/>
                  </a:cubicBezTo>
                  <a:cubicBezTo>
                    <a:pt x="160562" y="6241"/>
                    <a:pt x="161212" y="8646"/>
                    <a:pt x="162090" y="9946"/>
                  </a:cubicBezTo>
                  <a:cubicBezTo>
                    <a:pt x="162968" y="11246"/>
                    <a:pt x="163325" y="10336"/>
                    <a:pt x="165015" y="13456"/>
                  </a:cubicBezTo>
                  <a:cubicBezTo>
                    <a:pt x="166705" y="16576"/>
                    <a:pt x="171743" y="28571"/>
                    <a:pt x="172230" y="28668"/>
                  </a:cubicBezTo>
                  <a:cubicBezTo>
                    <a:pt x="172718" y="28766"/>
                    <a:pt x="169695" y="18006"/>
                    <a:pt x="167940" y="14041"/>
                  </a:cubicBezTo>
                  <a:cubicBezTo>
                    <a:pt x="166185" y="10076"/>
                    <a:pt x="162448" y="6696"/>
                    <a:pt x="161700" y="4876"/>
                  </a:cubicBezTo>
                  <a:cubicBezTo>
                    <a:pt x="160953" y="3056"/>
                    <a:pt x="162870" y="3934"/>
                    <a:pt x="163455" y="3121"/>
                  </a:cubicBezTo>
                  <a:cubicBezTo>
                    <a:pt x="164040" y="2308"/>
                    <a:pt x="165503" y="0"/>
                    <a:pt x="165210" y="0"/>
                  </a:cubicBezTo>
                  <a:cubicBezTo>
                    <a:pt x="164918" y="0"/>
                    <a:pt x="164755" y="1918"/>
                    <a:pt x="161700" y="3121"/>
                  </a:cubicBezTo>
                  <a:cubicBezTo>
                    <a:pt x="158645" y="4324"/>
                    <a:pt x="155102" y="4778"/>
                    <a:pt x="146879" y="7216"/>
                  </a:cubicBezTo>
                  <a:cubicBezTo>
                    <a:pt x="138656" y="9654"/>
                    <a:pt x="119414" y="15569"/>
                    <a:pt x="112361" y="17747"/>
                  </a:cubicBezTo>
                  <a:cubicBezTo>
                    <a:pt x="105308" y="19925"/>
                    <a:pt x="107550" y="19275"/>
                    <a:pt x="104560" y="20282"/>
                  </a:cubicBezTo>
                  <a:cubicBezTo>
                    <a:pt x="101570" y="21290"/>
                    <a:pt x="97378" y="22199"/>
                    <a:pt x="94420" y="23792"/>
                  </a:cubicBezTo>
                  <a:cubicBezTo>
                    <a:pt x="91462" y="25385"/>
                    <a:pt x="88504" y="27790"/>
                    <a:pt x="86814" y="29838"/>
                  </a:cubicBezTo>
                  <a:cubicBezTo>
                    <a:pt x="85124" y="31886"/>
                    <a:pt x="85254" y="35006"/>
                    <a:pt x="84279" y="36078"/>
                  </a:cubicBezTo>
                  <a:cubicBezTo>
                    <a:pt x="83304" y="37151"/>
                    <a:pt x="81809" y="35883"/>
                    <a:pt x="80964" y="36273"/>
                  </a:cubicBezTo>
                  <a:cubicBezTo>
                    <a:pt x="80119" y="36663"/>
                    <a:pt x="80119" y="38158"/>
                    <a:pt x="79209" y="38418"/>
                  </a:cubicBezTo>
                  <a:cubicBezTo>
                    <a:pt x="78299" y="38678"/>
                    <a:pt x="77258" y="38061"/>
                    <a:pt x="75503" y="37833"/>
                  </a:cubicBezTo>
                  <a:cubicBezTo>
                    <a:pt x="73748" y="37606"/>
                    <a:pt x="71376" y="36566"/>
                    <a:pt x="68678" y="37053"/>
                  </a:cubicBezTo>
                  <a:cubicBezTo>
                    <a:pt x="65980" y="37541"/>
                    <a:pt x="63997" y="37995"/>
                    <a:pt x="59317" y="40758"/>
                  </a:cubicBezTo>
                  <a:cubicBezTo>
                    <a:pt x="54637" y="43521"/>
                    <a:pt x="48299" y="48429"/>
                    <a:pt x="40596" y="53629"/>
                  </a:cubicBezTo>
                  <a:cubicBezTo>
                    <a:pt x="32893" y="58830"/>
                    <a:pt x="19015" y="67996"/>
                    <a:pt x="13099" y="71961"/>
                  </a:cubicBezTo>
                  <a:cubicBezTo>
                    <a:pt x="7184" y="75926"/>
                    <a:pt x="7281" y="76349"/>
                    <a:pt x="5103" y="77421"/>
                  </a:cubicBezTo>
                  <a:cubicBezTo>
                    <a:pt x="2925" y="78494"/>
                    <a:pt x="98" y="78071"/>
                    <a:pt x="33" y="78396"/>
                  </a:cubicBezTo>
                  <a:cubicBezTo>
                    <a:pt x="-32" y="78721"/>
                    <a:pt x="3543" y="79339"/>
                    <a:pt x="4713" y="79371"/>
                  </a:cubicBezTo>
                  <a:cubicBezTo>
                    <a:pt x="5883" y="79404"/>
                    <a:pt x="6338" y="77193"/>
                    <a:pt x="7053" y="78591"/>
                  </a:cubicBezTo>
                  <a:cubicBezTo>
                    <a:pt x="7768" y="79989"/>
                    <a:pt x="7833" y="84897"/>
                    <a:pt x="9003" y="87757"/>
                  </a:cubicBezTo>
                  <a:cubicBezTo>
                    <a:pt x="10173" y="90617"/>
                    <a:pt x="12319" y="93282"/>
                    <a:pt x="14074" y="95752"/>
                  </a:cubicBezTo>
                  <a:cubicBezTo>
                    <a:pt x="15829" y="98222"/>
                    <a:pt x="18624" y="101440"/>
                    <a:pt x="19534" y="102578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671" name="Google Shape;671;p20"/>
            <p:cNvSpPr/>
            <p:nvPr/>
          </p:nvSpPr>
          <p:spPr>
            <a:xfrm>
              <a:off x="6016200" y="2379175"/>
              <a:ext cx="336400" cy="204775"/>
            </a:xfrm>
            <a:custGeom>
              <a:rect b="b" l="l" r="r" t="t"/>
              <a:pathLst>
                <a:path extrusionOk="0" h="8191" w="13456">
                  <a:moveTo>
                    <a:pt x="13456" y="0"/>
                  </a:moveTo>
                  <a:cubicBezTo>
                    <a:pt x="8205" y="0"/>
                    <a:pt x="3148" y="3988"/>
                    <a:pt x="0" y="8191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672" name="Google Shape;672;p20"/>
            <p:cNvSpPr/>
            <p:nvPr/>
          </p:nvSpPr>
          <p:spPr>
            <a:xfrm>
              <a:off x="6128325" y="2413300"/>
              <a:ext cx="224275" cy="146250"/>
            </a:xfrm>
            <a:custGeom>
              <a:rect b="b" l="l" r="r" t="t"/>
              <a:pathLst>
                <a:path extrusionOk="0" h="5850" w="8971">
                  <a:moveTo>
                    <a:pt x="8971" y="0"/>
                  </a:moveTo>
                  <a:cubicBezTo>
                    <a:pt x="5401" y="0"/>
                    <a:pt x="1597" y="2657"/>
                    <a:pt x="0" y="58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673" name="Google Shape;673;p20"/>
            <p:cNvSpPr/>
            <p:nvPr/>
          </p:nvSpPr>
          <p:spPr>
            <a:xfrm>
              <a:off x="6235575" y="2476675"/>
              <a:ext cx="126775" cy="82875"/>
            </a:xfrm>
            <a:custGeom>
              <a:rect b="b" l="l" r="r" t="t"/>
              <a:pathLst>
                <a:path extrusionOk="0" h="3315" w="5071">
                  <a:moveTo>
                    <a:pt x="5071" y="0"/>
                  </a:moveTo>
                  <a:cubicBezTo>
                    <a:pt x="3091" y="396"/>
                    <a:pt x="1428" y="1887"/>
                    <a:pt x="0" y="3315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674" name="Google Shape;674;p20"/>
            <p:cNvSpPr/>
            <p:nvPr/>
          </p:nvSpPr>
          <p:spPr>
            <a:xfrm>
              <a:off x="6728000" y="2092157"/>
              <a:ext cx="468025" cy="106625"/>
            </a:xfrm>
            <a:custGeom>
              <a:rect b="b" l="l" r="r" t="t"/>
              <a:pathLst>
                <a:path extrusionOk="0" h="4265" w="18721">
                  <a:moveTo>
                    <a:pt x="0" y="4265"/>
                  </a:moveTo>
                  <a:cubicBezTo>
                    <a:pt x="2795" y="-1324"/>
                    <a:pt x="14302" y="-1129"/>
                    <a:pt x="18721" y="329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675" name="Google Shape;675;p20"/>
            <p:cNvSpPr/>
            <p:nvPr/>
          </p:nvSpPr>
          <p:spPr>
            <a:xfrm>
              <a:off x="6781625" y="2177896"/>
              <a:ext cx="316900" cy="74525"/>
            </a:xfrm>
            <a:custGeom>
              <a:rect b="b" l="l" r="r" t="t"/>
              <a:pathLst>
                <a:path extrusionOk="0" h="2981" w="12676">
                  <a:moveTo>
                    <a:pt x="0" y="2981"/>
                  </a:moveTo>
                  <a:cubicBezTo>
                    <a:pt x="3696" y="869"/>
                    <a:pt x="9666" y="-1590"/>
                    <a:pt x="12676" y="14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676" name="Google Shape;676;p20"/>
            <p:cNvSpPr/>
            <p:nvPr/>
          </p:nvSpPr>
          <p:spPr>
            <a:xfrm>
              <a:off x="6767000" y="2164650"/>
              <a:ext cx="121875" cy="63375"/>
            </a:xfrm>
            <a:custGeom>
              <a:rect b="b" l="l" r="r" t="t"/>
              <a:pathLst>
                <a:path extrusionOk="0" h="2535" w="4875">
                  <a:moveTo>
                    <a:pt x="0" y="2535"/>
                  </a:moveTo>
                  <a:cubicBezTo>
                    <a:pt x="1295" y="1240"/>
                    <a:pt x="3043" y="0"/>
                    <a:pt x="4875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677" name="Google Shape;677;p20"/>
            <p:cNvSpPr/>
            <p:nvPr/>
          </p:nvSpPr>
          <p:spPr>
            <a:xfrm>
              <a:off x="6825500" y="2238680"/>
              <a:ext cx="204775" cy="62500"/>
            </a:xfrm>
            <a:custGeom>
              <a:rect b="b" l="l" r="r" t="t"/>
              <a:pathLst>
                <a:path extrusionOk="0" h="2500" w="8191">
                  <a:moveTo>
                    <a:pt x="0" y="2500"/>
                  </a:moveTo>
                  <a:cubicBezTo>
                    <a:pt x="1255" y="-10"/>
                    <a:pt x="5585" y="-491"/>
                    <a:pt x="8191" y="5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</p:grpSp>
      <p:grpSp>
        <p:nvGrpSpPr>
          <p:cNvPr id="678" name="Google Shape;678;p20"/>
          <p:cNvGrpSpPr/>
          <p:nvPr/>
        </p:nvGrpSpPr>
        <p:grpSpPr>
          <a:xfrm rot="6301323">
            <a:off x="6889002" y="1230389"/>
            <a:ext cx="157928" cy="135737"/>
            <a:chOff x="4401638" y="1179825"/>
            <a:chExt cx="4308775" cy="3703348"/>
          </a:xfrm>
        </p:grpSpPr>
        <p:sp>
          <p:nvSpPr>
            <p:cNvPr id="679" name="Google Shape;679;p20"/>
            <p:cNvSpPr/>
            <p:nvPr/>
          </p:nvSpPr>
          <p:spPr>
            <a:xfrm>
              <a:off x="4623881" y="2192273"/>
              <a:ext cx="3241500" cy="2690900"/>
            </a:xfrm>
            <a:custGeom>
              <a:rect b="b" l="l" r="r" t="t"/>
              <a:pathLst>
                <a:path extrusionOk="0" h="107636" w="129660">
                  <a:moveTo>
                    <a:pt x="10839" y="62470"/>
                  </a:moveTo>
                  <a:cubicBezTo>
                    <a:pt x="9799" y="60520"/>
                    <a:pt x="6289" y="54507"/>
                    <a:pt x="4599" y="50769"/>
                  </a:cubicBezTo>
                  <a:cubicBezTo>
                    <a:pt x="2909" y="47031"/>
                    <a:pt x="1414" y="42286"/>
                    <a:pt x="699" y="40043"/>
                  </a:cubicBezTo>
                  <a:cubicBezTo>
                    <a:pt x="-16" y="37800"/>
                    <a:pt x="-146" y="38126"/>
                    <a:pt x="309" y="37313"/>
                  </a:cubicBezTo>
                  <a:cubicBezTo>
                    <a:pt x="764" y="36501"/>
                    <a:pt x="-374" y="37801"/>
                    <a:pt x="3429" y="35168"/>
                  </a:cubicBezTo>
                  <a:cubicBezTo>
                    <a:pt x="7232" y="32535"/>
                    <a:pt x="16885" y="25742"/>
                    <a:pt x="23125" y="21517"/>
                  </a:cubicBezTo>
                  <a:cubicBezTo>
                    <a:pt x="29365" y="17292"/>
                    <a:pt x="36223" y="12871"/>
                    <a:pt x="40871" y="9816"/>
                  </a:cubicBezTo>
                  <a:cubicBezTo>
                    <a:pt x="45519" y="6761"/>
                    <a:pt x="48217" y="4681"/>
                    <a:pt x="51012" y="3186"/>
                  </a:cubicBezTo>
                  <a:cubicBezTo>
                    <a:pt x="53807" y="1691"/>
                    <a:pt x="55498" y="1365"/>
                    <a:pt x="57643" y="845"/>
                  </a:cubicBezTo>
                  <a:cubicBezTo>
                    <a:pt x="59788" y="325"/>
                    <a:pt x="61900" y="-65"/>
                    <a:pt x="63883" y="65"/>
                  </a:cubicBezTo>
                  <a:cubicBezTo>
                    <a:pt x="65866" y="195"/>
                    <a:pt x="68661" y="391"/>
                    <a:pt x="69539" y="1626"/>
                  </a:cubicBezTo>
                  <a:cubicBezTo>
                    <a:pt x="70417" y="2861"/>
                    <a:pt x="68922" y="4616"/>
                    <a:pt x="69149" y="7476"/>
                  </a:cubicBezTo>
                  <a:cubicBezTo>
                    <a:pt x="69377" y="10336"/>
                    <a:pt x="69182" y="13489"/>
                    <a:pt x="70904" y="18787"/>
                  </a:cubicBezTo>
                  <a:cubicBezTo>
                    <a:pt x="72627" y="24085"/>
                    <a:pt x="76201" y="33380"/>
                    <a:pt x="79484" y="39263"/>
                  </a:cubicBezTo>
                  <a:cubicBezTo>
                    <a:pt x="82767" y="45146"/>
                    <a:pt x="87317" y="50866"/>
                    <a:pt x="90600" y="54084"/>
                  </a:cubicBezTo>
                  <a:cubicBezTo>
                    <a:pt x="93883" y="57302"/>
                    <a:pt x="96906" y="56262"/>
                    <a:pt x="99181" y="58570"/>
                  </a:cubicBezTo>
                  <a:cubicBezTo>
                    <a:pt x="101456" y="60878"/>
                    <a:pt x="102854" y="64647"/>
                    <a:pt x="104251" y="67930"/>
                  </a:cubicBezTo>
                  <a:cubicBezTo>
                    <a:pt x="105649" y="71213"/>
                    <a:pt x="106754" y="75341"/>
                    <a:pt x="107566" y="78266"/>
                  </a:cubicBezTo>
                  <a:cubicBezTo>
                    <a:pt x="108379" y="81191"/>
                    <a:pt x="108769" y="83012"/>
                    <a:pt x="109126" y="85482"/>
                  </a:cubicBezTo>
                  <a:cubicBezTo>
                    <a:pt x="109484" y="87952"/>
                    <a:pt x="109679" y="91235"/>
                    <a:pt x="109711" y="93087"/>
                  </a:cubicBezTo>
                  <a:cubicBezTo>
                    <a:pt x="109744" y="94940"/>
                    <a:pt x="109158" y="97897"/>
                    <a:pt x="109321" y="96597"/>
                  </a:cubicBezTo>
                  <a:cubicBezTo>
                    <a:pt x="109484" y="95297"/>
                    <a:pt x="110167" y="85872"/>
                    <a:pt x="110687" y="85287"/>
                  </a:cubicBezTo>
                  <a:cubicBezTo>
                    <a:pt x="111207" y="84702"/>
                    <a:pt x="111825" y="90714"/>
                    <a:pt x="112442" y="93087"/>
                  </a:cubicBezTo>
                  <a:cubicBezTo>
                    <a:pt x="113060" y="95460"/>
                    <a:pt x="113547" y="97573"/>
                    <a:pt x="114392" y="99523"/>
                  </a:cubicBezTo>
                  <a:cubicBezTo>
                    <a:pt x="115237" y="101473"/>
                    <a:pt x="116732" y="103488"/>
                    <a:pt x="117512" y="104788"/>
                  </a:cubicBezTo>
                  <a:cubicBezTo>
                    <a:pt x="118292" y="106088"/>
                    <a:pt x="119365" y="108363"/>
                    <a:pt x="119072" y="107323"/>
                  </a:cubicBezTo>
                  <a:cubicBezTo>
                    <a:pt x="118780" y="106283"/>
                    <a:pt x="116862" y="102221"/>
                    <a:pt x="115757" y="98548"/>
                  </a:cubicBezTo>
                  <a:cubicBezTo>
                    <a:pt x="114652" y="94875"/>
                    <a:pt x="113482" y="89285"/>
                    <a:pt x="112442" y="85287"/>
                  </a:cubicBezTo>
                  <a:cubicBezTo>
                    <a:pt x="111402" y="81289"/>
                    <a:pt x="110036" y="76739"/>
                    <a:pt x="109516" y="74561"/>
                  </a:cubicBezTo>
                  <a:cubicBezTo>
                    <a:pt x="108996" y="72383"/>
                    <a:pt x="108898" y="72026"/>
                    <a:pt x="109321" y="72221"/>
                  </a:cubicBezTo>
                  <a:cubicBezTo>
                    <a:pt x="109744" y="72416"/>
                    <a:pt x="110882" y="74074"/>
                    <a:pt x="112052" y="75731"/>
                  </a:cubicBezTo>
                  <a:cubicBezTo>
                    <a:pt x="113222" y="77389"/>
                    <a:pt x="114815" y="80118"/>
                    <a:pt x="116342" y="82166"/>
                  </a:cubicBezTo>
                  <a:cubicBezTo>
                    <a:pt x="117870" y="84214"/>
                    <a:pt x="119689" y="85969"/>
                    <a:pt x="121217" y="88017"/>
                  </a:cubicBezTo>
                  <a:cubicBezTo>
                    <a:pt x="122745" y="90065"/>
                    <a:pt x="124370" y="92567"/>
                    <a:pt x="125508" y="94452"/>
                  </a:cubicBezTo>
                  <a:cubicBezTo>
                    <a:pt x="126646" y="96337"/>
                    <a:pt x="127361" y="98028"/>
                    <a:pt x="128043" y="99328"/>
                  </a:cubicBezTo>
                  <a:cubicBezTo>
                    <a:pt x="128726" y="100628"/>
                    <a:pt x="129831" y="103261"/>
                    <a:pt x="129603" y="102253"/>
                  </a:cubicBezTo>
                  <a:cubicBezTo>
                    <a:pt x="129376" y="101245"/>
                    <a:pt x="128238" y="96272"/>
                    <a:pt x="126678" y="93282"/>
                  </a:cubicBezTo>
                  <a:cubicBezTo>
                    <a:pt x="125118" y="90292"/>
                    <a:pt x="121607" y="86230"/>
                    <a:pt x="120242" y="84312"/>
                  </a:cubicBezTo>
                  <a:cubicBezTo>
                    <a:pt x="118877" y="82394"/>
                    <a:pt x="118227" y="81744"/>
                    <a:pt x="118487" y="81776"/>
                  </a:cubicBezTo>
                  <a:cubicBezTo>
                    <a:pt x="118747" y="81809"/>
                    <a:pt x="120339" y="83532"/>
                    <a:pt x="121802" y="84507"/>
                  </a:cubicBezTo>
                  <a:cubicBezTo>
                    <a:pt x="123265" y="85482"/>
                    <a:pt x="126808" y="87562"/>
                    <a:pt x="127263" y="87627"/>
                  </a:cubicBezTo>
                  <a:cubicBezTo>
                    <a:pt x="127718" y="87692"/>
                    <a:pt x="125573" y="85775"/>
                    <a:pt x="124533" y="84897"/>
                  </a:cubicBezTo>
                  <a:cubicBezTo>
                    <a:pt x="123493" y="84019"/>
                    <a:pt x="122452" y="83824"/>
                    <a:pt x="121022" y="82361"/>
                  </a:cubicBezTo>
                  <a:cubicBezTo>
                    <a:pt x="119592" y="80898"/>
                    <a:pt x="117642" y="78266"/>
                    <a:pt x="115952" y="76121"/>
                  </a:cubicBezTo>
                  <a:cubicBezTo>
                    <a:pt x="114262" y="73976"/>
                    <a:pt x="112475" y="72188"/>
                    <a:pt x="110882" y="69490"/>
                  </a:cubicBezTo>
                  <a:cubicBezTo>
                    <a:pt x="109289" y="66792"/>
                    <a:pt x="107339" y="62080"/>
                    <a:pt x="106396" y="59935"/>
                  </a:cubicBezTo>
                  <a:cubicBezTo>
                    <a:pt x="105453" y="57790"/>
                    <a:pt x="105421" y="57173"/>
                    <a:pt x="105226" y="566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680" name="Google Shape;680;p20"/>
            <p:cNvSpPr/>
            <p:nvPr/>
          </p:nvSpPr>
          <p:spPr>
            <a:xfrm>
              <a:off x="6649975" y="2135400"/>
              <a:ext cx="635625" cy="1462600"/>
            </a:xfrm>
            <a:custGeom>
              <a:rect b="b" l="l" r="r" t="t"/>
              <a:pathLst>
                <a:path extrusionOk="0" h="58504" w="25425">
                  <a:moveTo>
                    <a:pt x="23987" y="58504"/>
                  </a:moveTo>
                  <a:cubicBezTo>
                    <a:pt x="24215" y="57757"/>
                    <a:pt x="25287" y="56749"/>
                    <a:pt x="25352" y="54019"/>
                  </a:cubicBezTo>
                  <a:cubicBezTo>
                    <a:pt x="25417" y="51289"/>
                    <a:pt x="25515" y="46868"/>
                    <a:pt x="24377" y="42123"/>
                  </a:cubicBezTo>
                  <a:cubicBezTo>
                    <a:pt x="23240" y="37378"/>
                    <a:pt x="20965" y="30975"/>
                    <a:pt x="18527" y="25547"/>
                  </a:cubicBezTo>
                  <a:cubicBezTo>
                    <a:pt x="16089" y="20119"/>
                    <a:pt x="12839" y="13814"/>
                    <a:pt x="9751" y="9556"/>
                  </a:cubicBezTo>
                  <a:cubicBezTo>
                    <a:pt x="6663" y="5298"/>
                    <a:pt x="1625" y="159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681" name="Google Shape;681;p20"/>
            <p:cNvSpPr/>
            <p:nvPr/>
          </p:nvSpPr>
          <p:spPr>
            <a:xfrm>
              <a:off x="4401638" y="1179825"/>
              <a:ext cx="4308775" cy="2564450"/>
            </a:xfrm>
            <a:custGeom>
              <a:rect b="b" l="l" r="r" t="t"/>
              <a:pathLst>
                <a:path extrusionOk="0" h="102578" w="172351">
                  <a:moveTo>
                    <a:pt x="89544" y="38223"/>
                  </a:moveTo>
                  <a:cubicBezTo>
                    <a:pt x="89382" y="37833"/>
                    <a:pt x="88244" y="37313"/>
                    <a:pt x="88569" y="35883"/>
                  </a:cubicBezTo>
                  <a:cubicBezTo>
                    <a:pt x="88894" y="34453"/>
                    <a:pt x="89545" y="31561"/>
                    <a:pt x="91495" y="29643"/>
                  </a:cubicBezTo>
                  <a:cubicBezTo>
                    <a:pt x="93445" y="27725"/>
                    <a:pt x="95395" y="26425"/>
                    <a:pt x="100270" y="24377"/>
                  </a:cubicBezTo>
                  <a:cubicBezTo>
                    <a:pt x="105145" y="22329"/>
                    <a:pt x="112686" y="19925"/>
                    <a:pt x="120747" y="17357"/>
                  </a:cubicBezTo>
                  <a:cubicBezTo>
                    <a:pt x="128808" y="14789"/>
                    <a:pt x="142556" y="10791"/>
                    <a:pt x="148634" y="8971"/>
                  </a:cubicBezTo>
                  <a:cubicBezTo>
                    <a:pt x="154712" y="7151"/>
                    <a:pt x="155362" y="6989"/>
                    <a:pt x="157214" y="6436"/>
                  </a:cubicBezTo>
                  <a:cubicBezTo>
                    <a:pt x="159067" y="5884"/>
                    <a:pt x="158936" y="5071"/>
                    <a:pt x="159749" y="5656"/>
                  </a:cubicBezTo>
                  <a:cubicBezTo>
                    <a:pt x="160562" y="6241"/>
                    <a:pt x="161212" y="8646"/>
                    <a:pt x="162090" y="9946"/>
                  </a:cubicBezTo>
                  <a:cubicBezTo>
                    <a:pt x="162968" y="11246"/>
                    <a:pt x="163325" y="10336"/>
                    <a:pt x="165015" y="13456"/>
                  </a:cubicBezTo>
                  <a:cubicBezTo>
                    <a:pt x="166705" y="16576"/>
                    <a:pt x="171743" y="28571"/>
                    <a:pt x="172230" y="28668"/>
                  </a:cubicBezTo>
                  <a:cubicBezTo>
                    <a:pt x="172718" y="28766"/>
                    <a:pt x="169695" y="18006"/>
                    <a:pt x="167940" y="14041"/>
                  </a:cubicBezTo>
                  <a:cubicBezTo>
                    <a:pt x="166185" y="10076"/>
                    <a:pt x="162448" y="6696"/>
                    <a:pt x="161700" y="4876"/>
                  </a:cubicBezTo>
                  <a:cubicBezTo>
                    <a:pt x="160953" y="3056"/>
                    <a:pt x="162870" y="3934"/>
                    <a:pt x="163455" y="3121"/>
                  </a:cubicBezTo>
                  <a:cubicBezTo>
                    <a:pt x="164040" y="2308"/>
                    <a:pt x="165503" y="0"/>
                    <a:pt x="165210" y="0"/>
                  </a:cubicBezTo>
                  <a:cubicBezTo>
                    <a:pt x="164918" y="0"/>
                    <a:pt x="164755" y="1918"/>
                    <a:pt x="161700" y="3121"/>
                  </a:cubicBezTo>
                  <a:cubicBezTo>
                    <a:pt x="158645" y="4324"/>
                    <a:pt x="155102" y="4778"/>
                    <a:pt x="146879" y="7216"/>
                  </a:cubicBezTo>
                  <a:cubicBezTo>
                    <a:pt x="138656" y="9654"/>
                    <a:pt x="119414" y="15569"/>
                    <a:pt x="112361" y="17747"/>
                  </a:cubicBezTo>
                  <a:cubicBezTo>
                    <a:pt x="105308" y="19925"/>
                    <a:pt x="107550" y="19275"/>
                    <a:pt x="104560" y="20282"/>
                  </a:cubicBezTo>
                  <a:cubicBezTo>
                    <a:pt x="101570" y="21290"/>
                    <a:pt x="97378" y="22199"/>
                    <a:pt x="94420" y="23792"/>
                  </a:cubicBezTo>
                  <a:cubicBezTo>
                    <a:pt x="91462" y="25385"/>
                    <a:pt x="88504" y="27790"/>
                    <a:pt x="86814" y="29838"/>
                  </a:cubicBezTo>
                  <a:cubicBezTo>
                    <a:pt x="85124" y="31886"/>
                    <a:pt x="85254" y="35006"/>
                    <a:pt x="84279" y="36078"/>
                  </a:cubicBezTo>
                  <a:cubicBezTo>
                    <a:pt x="83304" y="37151"/>
                    <a:pt x="81809" y="35883"/>
                    <a:pt x="80964" y="36273"/>
                  </a:cubicBezTo>
                  <a:cubicBezTo>
                    <a:pt x="80119" y="36663"/>
                    <a:pt x="80119" y="38158"/>
                    <a:pt x="79209" y="38418"/>
                  </a:cubicBezTo>
                  <a:cubicBezTo>
                    <a:pt x="78299" y="38678"/>
                    <a:pt x="77258" y="38061"/>
                    <a:pt x="75503" y="37833"/>
                  </a:cubicBezTo>
                  <a:cubicBezTo>
                    <a:pt x="73748" y="37606"/>
                    <a:pt x="71376" y="36566"/>
                    <a:pt x="68678" y="37053"/>
                  </a:cubicBezTo>
                  <a:cubicBezTo>
                    <a:pt x="65980" y="37541"/>
                    <a:pt x="63997" y="37995"/>
                    <a:pt x="59317" y="40758"/>
                  </a:cubicBezTo>
                  <a:cubicBezTo>
                    <a:pt x="54637" y="43521"/>
                    <a:pt x="48299" y="48429"/>
                    <a:pt x="40596" y="53629"/>
                  </a:cubicBezTo>
                  <a:cubicBezTo>
                    <a:pt x="32893" y="58830"/>
                    <a:pt x="19015" y="67996"/>
                    <a:pt x="13099" y="71961"/>
                  </a:cubicBezTo>
                  <a:cubicBezTo>
                    <a:pt x="7184" y="75926"/>
                    <a:pt x="7281" y="76349"/>
                    <a:pt x="5103" y="77421"/>
                  </a:cubicBezTo>
                  <a:cubicBezTo>
                    <a:pt x="2925" y="78494"/>
                    <a:pt x="98" y="78071"/>
                    <a:pt x="33" y="78396"/>
                  </a:cubicBezTo>
                  <a:cubicBezTo>
                    <a:pt x="-32" y="78721"/>
                    <a:pt x="3543" y="79339"/>
                    <a:pt x="4713" y="79371"/>
                  </a:cubicBezTo>
                  <a:cubicBezTo>
                    <a:pt x="5883" y="79404"/>
                    <a:pt x="6338" y="77193"/>
                    <a:pt x="7053" y="78591"/>
                  </a:cubicBezTo>
                  <a:cubicBezTo>
                    <a:pt x="7768" y="79989"/>
                    <a:pt x="7833" y="84897"/>
                    <a:pt x="9003" y="87757"/>
                  </a:cubicBezTo>
                  <a:cubicBezTo>
                    <a:pt x="10173" y="90617"/>
                    <a:pt x="12319" y="93282"/>
                    <a:pt x="14074" y="95752"/>
                  </a:cubicBezTo>
                  <a:cubicBezTo>
                    <a:pt x="15829" y="98222"/>
                    <a:pt x="18624" y="101440"/>
                    <a:pt x="19534" y="102578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682" name="Google Shape;682;p20"/>
            <p:cNvSpPr/>
            <p:nvPr/>
          </p:nvSpPr>
          <p:spPr>
            <a:xfrm>
              <a:off x="6016200" y="2379175"/>
              <a:ext cx="336400" cy="204775"/>
            </a:xfrm>
            <a:custGeom>
              <a:rect b="b" l="l" r="r" t="t"/>
              <a:pathLst>
                <a:path extrusionOk="0" h="8191" w="13456">
                  <a:moveTo>
                    <a:pt x="13456" y="0"/>
                  </a:moveTo>
                  <a:cubicBezTo>
                    <a:pt x="8205" y="0"/>
                    <a:pt x="3148" y="3988"/>
                    <a:pt x="0" y="8191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683" name="Google Shape;683;p20"/>
            <p:cNvSpPr/>
            <p:nvPr/>
          </p:nvSpPr>
          <p:spPr>
            <a:xfrm>
              <a:off x="6128325" y="2413300"/>
              <a:ext cx="224275" cy="146250"/>
            </a:xfrm>
            <a:custGeom>
              <a:rect b="b" l="l" r="r" t="t"/>
              <a:pathLst>
                <a:path extrusionOk="0" h="5850" w="8971">
                  <a:moveTo>
                    <a:pt x="8971" y="0"/>
                  </a:moveTo>
                  <a:cubicBezTo>
                    <a:pt x="5401" y="0"/>
                    <a:pt x="1597" y="2657"/>
                    <a:pt x="0" y="58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684" name="Google Shape;684;p20"/>
            <p:cNvSpPr/>
            <p:nvPr/>
          </p:nvSpPr>
          <p:spPr>
            <a:xfrm>
              <a:off x="6235575" y="2476675"/>
              <a:ext cx="126775" cy="82875"/>
            </a:xfrm>
            <a:custGeom>
              <a:rect b="b" l="l" r="r" t="t"/>
              <a:pathLst>
                <a:path extrusionOk="0" h="3315" w="5071">
                  <a:moveTo>
                    <a:pt x="5071" y="0"/>
                  </a:moveTo>
                  <a:cubicBezTo>
                    <a:pt x="3091" y="396"/>
                    <a:pt x="1428" y="1887"/>
                    <a:pt x="0" y="3315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685" name="Google Shape;685;p20"/>
            <p:cNvSpPr/>
            <p:nvPr/>
          </p:nvSpPr>
          <p:spPr>
            <a:xfrm>
              <a:off x="6728000" y="2092157"/>
              <a:ext cx="468025" cy="106625"/>
            </a:xfrm>
            <a:custGeom>
              <a:rect b="b" l="l" r="r" t="t"/>
              <a:pathLst>
                <a:path extrusionOk="0" h="4265" w="18721">
                  <a:moveTo>
                    <a:pt x="0" y="4265"/>
                  </a:moveTo>
                  <a:cubicBezTo>
                    <a:pt x="2795" y="-1324"/>
                    <a:pt x="14302" y="-1129"/>
                    <a:pt x="18721" y="329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686" name="Google Shape;686;p20"/>
            <p:cNvSpPr/>
            <p:nvPr/>
          </p:nvSpPr>
          <p:spPr>
            <a:xfrm>
              <a:off x="6781625" y="2177896"/>
              <a:ext cx="316900" cy="74525"/>
            </a:xfrm>
            <a:custGeom>
              <a:rect b="b" l="l" r="r" t="t"/>
              <a:pathLst>
                <a:path extrusionOk="0" h="2981" w="12676">
                  <a:moveTo>
                    <a:pt x="0" y="2981"/>
                  </a:moveTo>
                  <a:cubicBezTo>
                    <a:pt x="3696" y="869"/>
                    <a:pt x="9666" y="-1590"/>
                    <a:pt x="12676" y="14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687" name="Google Shape;687;p20"/>
            <p:cNvSpPr/>
            <p:nvPr/>
          </p:nvSpPr>
          <p:spPr>
            <a:xfrm>
              <a:off x="6767000" y="2164650"/>
              <a:ext cx="121875" cy="63375"/>
            </a:xfrm>
            <a:custGeom>
              <a:rect b="b" l="l" r="r" t="t"/>
              <a:pathLst>
                <a:path extrusionOk="0" h="2535" w="4875">
                  <a:moveTo>
                    <a:pt x="0" y="2535"/>
                  </a:moveTo>
                  <a:cubicBezTo>
                    <a:pt x="1295" y="1240"/>
                    <a:pt x="3043" y="0"/>
                    <a:pt x="4875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688" name="Google Shape;688;p20"/>
            <p:cNvSpPr/>
            <p:nvPr/>
          </p:nvSpPr>
          <p:spPr>
            <a:xfrm>
              <a:off x="6825500" y="2238680"/>
              <a:ext cx="204775" cy="62500"/>
            </a:xfrm>
            <a:custGeom>
              <a:rect b="b" l="l" r="r" t="t"/>
              <a:pathLst>
                <a:path extrusionOk="0" h="2500" w="8191">
                  <a:moveTo>
                    <a:pt x="0" y="2500"/>
                  </a:moveTo>
                  <a:cubicBezTo>
                    <a:pt x="1255" y="-10"/>
                    <a:pt x="5585" y="-491"/>
                    <a:pt x="8191" y="5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</p:grpSp>
      <p:grpSp>
        <p:nvGrpSpPr>
          <p:cNvPr id="689" name="Google Shape;689;p20"/>
          <p:cNvGrpSpPr/>
          <p:nvPr/>
        </p:nvGrpSpPr>
        <p:grpSpPr>
          <a:xfrm>
            <a:off x="6051381" y="773388"/>
            <a:ext cx="158132" cy="135913"/>
            <a:chOff x="4401638" y="1179825"/>
            <a:chExt cx="4308775" cy="3703348"/>
          </a:xfrm>
        </p:grpSpPr>
        <p:sp>
          <p:nvSpPr>
            <p:cNvPr id="690" name="Google Shape;690;p20"/>
            <p:cNvSpPr/>
            <p:nvPr/>
          </p:nvSpPr>
          <p:spPr>
            <a:xfrm>
              <a:off x="4623881" y="2192273"/>
              <a:ext cx="3241500" cy="2690900"/>
            </a:xfrm>
            <a:custGeom>
              <a:rect b="b" l="l" r="r" t="t"/>
              <a:pathLst>
                <a:path extrusionOk="0" h="107636" w="129660">
                  <a:moveTo>
                    <a:pt x="10839" y="62470"/>
                  </a:moveTo>
                  <a:cubicBezTo>
                    <a:pt x="9799" y="60520"/>
                    <a:pt x="6289" y="54507"/>
                    <a:pt x="4599" y="50769"/>
                  </a:cubicBezTo>
                  <a:cubicBezTo>
                    <a:pt x="2909" y="47031"/>
                    <a:pt x="1414" y="42286"/>
                    <a:pt x="699" y="40043"/>
                  </a:cubicBezTo>
                  <a:cubicBezTo>
                    <a:pt x="-16" y="37800"/>
                    <a:pt x="-146" y="38126"/>
                    <a:pt x="309" y="37313"/>
                  </a:cubicBezTo>
                  <a:cubicBezTo>
                    <a:pt x="764" y="36501"/>
                    <a:pt x="-374" y="37801"/>
                    <a:pt x="3429" y="35168"/>
                  </a:cubicBezTo>
                  <a:cubicBezTo>
                    <a:pt x="7232" y="32535"/>
                    <a:pt x="16885" y="25742"/>
                    <a:pt x="23125" y="21517"/>
                  </a:cubicBezTo>
                  <a:cubicBezTo>
                    <a:pt x="29365" y="17292"/>
                    <a:pt x="36223" y="12871"/>
                    <a:pt x="40871" y="9816"/>
                  </a:cubicBezTo>
                  <a:cubicBezTo>
                    <a:pt x="45519" y="6761"/>
                    <a:pt x="48217" y="4681"/>
                    <a:pt x="51012" y="3186"/>
                  </a:cubicBezTo>
                  <a:cubicBezTo>
                    <a:pt x="53807" y="1691"/>
                    <a:pt x="55498" y="1365"/>
                    <a:pt x="57643" y="845"/>
                  </a:cubicBezTo>
                  <a:cubicBezTo>
                    <a:pt x="59788" y="325"/>
                    <a:pt x="61900" y="-65"/>
                    <a:pt x="63883" y="65"/>
                  </a:cubicBezTo>
                  <a:cubicBezTo>
                    <a:pt x="65866" y="195"/>
                    <a:pt x="68661" y="391"/>
                    <a:pt x="69539" y="1626"/>
                  </a:cubicBezTo>
                  <a:cubicBezTo>
                    <a:pt x="70417" y="2861"/>
                    <a:pt x="68922" y="4616"/>
                    <a:pt x="69149" y="7476"/>
                  </a:cubicBezTo>
                  <a:cubicBezTo>
                    <a:pt x="69377" y="10336"/>
                    <a:pt x="69182" y="13489"/>
                    <a:pt x="70904" y="18787"/>
                  </a:cubicBezTo>
                  <a:cubicBezTo>
                    <a:pt x="72627" y="24085"/>
                    <a:pt x="76201" y="33380"/>
                    <a:pt x="79484" y="39263"/>
                  </a:cubicBezTo>
                  <a:cubicBezTo>
                    <a:pt x="82767" y="45146"/>
                    <a:pt x="87317" y="50866"/>
                    <a:pt x="90600" y="54084"/>
                  </a:cubicBezTo>
                  <a:cubicBezTo>
                    <a:pt x="93883" y="57302"/>
                    <a:pt x="96906" y="56262"/>
                    <a:pt x="99181" y="58570"/>
                  </a:cubicBezTo>
                  <a:cubicBezTo>
                    <a:pt x="101456" y="60878"/>
                    <a:pt x="102854" y="64647"/>
                    <a:pt x="104251" y="67930"/>
                  </a:cubicBezTo>
                  <a:cubicBezTo>
                    <a:pt x="105649" y="71213"/>
                    <a:pt x="106754" y="75341"/>
                    <a:pt x="107566" y="78266"/>
                  </a:cubicBezTo>
                  <a:cubicBezTo>
                    <a:pt x="108379" y="81191"/>
                    <a:pt x="108769" y="83012"/>
                    <a:pt x="109126" y="85482"/>
                  </a:cubicBezTo>
                  <a:cubicBezTo>
                    <a:pt x="109484" y="87952"/>
                    <a:pt x="109679" y="91235"/>
                    <a:pt x="109711" y="93087"/>
                  </a:cubicBezTo>
                  <a:cubicBezTo>
                    <a:pt x="109744" y="94940"/>
                    <a:pt x="109158" y="97897"/>
                    <a:pt x="109321" y="96597"/>
                  </a:cubicBezTo>
                  <a:cubicBezTo>
                    <a:pt x="109484" y="95297"/>
                    <a:pt x="110167" y="85872"/>
                    <a:pt x="110687" y="85287"/>
                  </a:cubicBezTo>
                  <a:cubicBezTo>
                    <a:pt x="111207" y="84702"/>
                    <a:pt x="111825" y="90714"/>
                    <a:pt x="112442" y="93087"/>
                  </a:cubicBezTo>
                  <a:cubicBezTo>
                    <a:pt x="113060" y="95460"/>
                    <a:pt x="113547" y="97573"/>
                    <a:pt x="114392" y="99523"/>
                  </a:cubicBezTo>
                  <a:cubicBezTo>
                    <a:pt x="115237" y="101473"/>
                    <a:pt x="116732" y="103488"/>
                    <a:pt x="117512" y="104788"/>
                  </a:cubicBezTo>
                  <a:cubicBezTo>
                    <a:pt x="118292" y="106088"/>
                    <a:pt x="119365" y="108363"/>
                    <a:pt x="119072" y="107323"/>
                  </a:cubicBezTo>
                  <a:cubicBezTo>
                    <a:pt x="118780" y="106283"/>
                    <a:pt x="116862" y="102221"/>
                    <a:pt x="115757" y="98548"/>
                  </a:cubicBezTo>
                  <a:cubicBezTo>
                    <a:pt x="114652" y="94875"/>
                    <a:pt x="113482" y="89285"/>
                    <a:pt x="112442" y="85287"/>
                  </a:cubicBezTo>
                  <a:cubicBezTo>
                    <a:pt x="111402" y="81289"/>
                    <a:pt x="110036" y="76739"/>
                    <a:pt x="109516" y="74561"/>
                  </a:cubicBezTo>
                  <a:cubicBezTo>
                    <a:pt x="108996" y="72383"/>
                    <a:pt x="108898" y="72026"/>
                    <a:pt x="109321" y="72221"/>
                  </a:cubicBezTo>
                  <a:cubicBezTo>
                    <a:pt x="109744" y="72416"/>
                    <a:pt x="110882" y="74074"/>
                    <a:pt x="112052" y="75731"/>
                  </a:cubicBezTo>
                  <a:cubicBezTo>
                    <a:pt x="113222" y="77389"/>
                    <a:pt x="114815" y="80118"/>
                    <a:pt x="116342" y="82166"/>
                  </a:cubicBezTo>
                  <a:cubicBezTo>
                    <a:pt x="117870" y="84214"/>
                    <a:pt x="119689" y="85969"/>
                    <a:pt x="121217" y="88017"/>
                  </a:cubicBezTo>
                  <a:cubicBezTo>
                    <a:pt x="122745" y="90065"/>
                    <a:pt x="124370" y="92567"/>
                    <a:pt x="125508" y="94452"/>
                  </a:cubicBezTo>
                  <a:cubicBezTo>
                    <a:pt x="126646" y="96337"/>
                    <a:pt x="127361" y="98028"/>
                    <a:pt x="128043" y="99328"/>
                  </a:cubicBezTo>
                  <a:cubicBezTo>
                    <a:pt x="128726" y="100628"/>
                    <a:pt x="129831" y="103261"/>
                    <a:pt x="129603" y="102253"/>
                  </a:cubicBezTo>
                  <a:cubicBezTo>
                    <a:pt x="129376" y="101245"/>
                    <a:pt x="128238" y="96272"/>
                    <a:pt x="126678" y="93282"/>
                  </a:cubicBezTo>
                  <a:cubicBezTo>
                    <a:pt x="125118" y="90292"/>
                    <a:pt x="121607" y="86230"/>
                    <a:pt x="120242" y="84312"/>
                  </a:cubicBezTo>
                  <a:cubicBezTo>
                    <a:pt x="118877" y="82394"/>
                    <a:pt x="118227" y="81744"/>
                    <a:pt x="118487" y="81776"/>
                  </a:cubicBezTo>
                  <a:cubicBezTo>
                    <a:pt x="118747" y="81809"/>
                    <a:pt x="120339" y="83532"/>
                    <a:pt x="121802" y="84507"/>
                  </a:cubicBezTo>
                  <a:cubicBezTo>
                    <a:pt x="123265" y="85482"/>
                    <a:pt x="126808" y="87562"/>
                    <a:pt x="127263" y="87627"/>
                  </a:cubicBezTo>
                  <a:cubicBezTo>
                    <a:pt x="127718" y="87692"/>
                    <a:pt x="125573" y="85775"/>
                    <a:pt x="124533" y="84897"/>
                  </a:cubicBezTo>
                  <a:cubicBezTo>
                    <a:pt x="123493" y="84019"/>
                    <a:pt x="122452" y="83824"/>
                    <a:pt x="121022" y="82361"/>
                  </a:cubicBezTo>
                  <a:cubicBezTo>
                    <a:pt x="119592" y="80898"/>
                    <a:pt x="117642" y="78266"/>
                    <a:pt x="115952" y="76121"/>
                  </a:cubicBezTo>
                  <a:cubicBezTo>
                    <a:pt x="114262" y="73976"/>
                    <a:pt x="112475" y="72188"/>
                    <a:pt x="110882" y="69490"/>
                  </a:cubicBezTo>
                  <a:cubicBezTo>
                    <a:pt x="109289" y="66792"/>
                    <a:pt x="107339" y="62080"/>
                    <a:pt x="106396" y="59935"/>
                  </a:cubicBezTo>
                  <a:cubicBezTo>
                    <a:pt x="105453" y="57790"/>
                    <a:pt x="105421" y="57173"/>
                    <a:pt x="105226" y="566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691" name="Google Shape;691;p20"/>
            <p:cNvSpPr/>
            <p:nvPr/>
          </p:nvSpPr>
          <p:spPr>
            <a:xfrm>
              <a:off x="6649975" y="2135400"/>
              <a:ext cx="635625" cy="1462600"/>
            </a:xfrm>
            <a:custGeom>
              <a:rect b="b" l="l" r="r" t="t"/>
              <a:pathLst>
                <a:path extrusionOk="0" h="58504" w="25425">
                  <a:moveTo>
                    <a:pt x="23987" y="58504"/>
                  </a:moveTo>
                  <a:cubicBezTo>
                    <a:pt x="24215" y="57757"/>
                    <a:pt x="25287" y="56749"/>
                    <a:pt x="25352" y="54019"/>
                  </a:cubicBezTo>
                  <a:cubicBezTo>
                    <a:pt x="25417" y="51289"/>
                    <a:pt x="25515" y="46868"/>
                    <a:pt x="24377" y="42123"/>
                  </a:cubicBezTo>
                  <a:cubicBezTo>
                    <a:pt x="23240" y="37378"/>
                    <a:pt x="20965" y="30975"/>
                    <a:pt x="18527" y="25547"/>
                  </a:cubicBezTo>
                  <a:cubicBezTo>
                    <a:pt x="16089" y="20119"/>
                    <a:pt x="12839" y="13814"/>
                    <a:pt x="9751" y="9556"/>
                  </a:cubicBezTo>
                  <a:cubicBezTo>
                    <a:pt x="6663" y="5298"/>
                    <a:pt x="1625" y="159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692" name="Google Shape;692;p20"/>
            <p:cNvSpPr/>
            <p:nvPr/>
          </p:nvSpPr>
          <p:spPr>
            <a:xfrm>
              <a:off x="4401638" y="1179825"/>
              <a:ext cx="4308775" cy="2564450"/>
            </a:xfrm>
            <a:custGeom>
              <a:rect b="b" l="l" r="r" t="t"/>
              <a:pathLst>
                <a:path extrusionOk="0" h="102578" w="172351">
                  <a:moveTo>
                    <a:pt x="89544" y="38223"/>
                  </a:moveTo>
                  <a:cubicBezTo>
                    <a:pt x="89382" y="37833"/>
                    <a:pt x="88244" y="37313"/>
                    <a:pt x="88569" y="35883"/>
                  </a:cubicBezTo>
                  <a:cubicBezTo>
                    <a:pt x="88894" y="34453"/>
                    <a:pt x="89545" y="31561"/>
                    <a:pt x="91495" y="29643"/>
                  </a:cubicBezTo>
                  <a:cubicBezTo>
                    <a:pt x="93445" y="27725"/>
                    <a:pt x="95395" y="26425"/>
                    <a:pt x="100270" y="24377"/>
                  </a:cubicBezTo>
                  <a:cubicBezTo>
                    <a:pt x="105145" y="22329"/>
                    <a:pt x="112686" y="19925"/>
                    <a:pt x="120747" y="17357"/>
                  </a:cubicBezTo>
                  <a:cubicBezTo>
                    <a:pt x="128808" y="14789"/>
                    <a:pt x="142556" y="10791"/>
                    <a:pt x="148634" y="8971"/>
                  </a:cubicBezTo>
                  <a:cubicBezTo>
                    <a:pt x="154712" y="7151"/>
                    <a:pt x="155362" y="6989"/>
                    <a:pt x="157214" y="6436"/>
                  </a:cubicBezTo>
                  <a:cubicBezTo>
                    <a:pt x="159067" y="5884"/>
                    <a:pt x="158936" y="5071"/>
                    <a:pt x="159749" y="5656"/>
                  </a:cubicBezTo>
                  <a:cubicBezTo>
                    <a:pt x="160562" y="6241"/>
                    <a:pt x="161212" y="8646"/>
                    <a:pt x="162090" y="9946"/>
                  </a:cubicBezTo>
                  <a:cubicBezTo>
                    <a:pt x="162968" y="11246"/>
                    <a:pt x="163325" y="10336"/>
                    <a:pt x="165015" y="13456"/>
                  </a:cubicBezTo>
                  <a:cubicBezTo>
                    <a:pt x="166705" y="16576"/>
                    <a:pt x="171743" y="28571"/>
                    <a:pt x="172230" y="28668"/>
                  </a:cubicBezTo>
                  <a:cubicBezTo>
                    <a:pt x="172718" y="28766"/>
                    <a:pt x="169695" y="18006"/>
                    <a:pt x="167940" y="14041"/>
                  </a:cubicBezTo>
                  <a:cubicBezTo>
                    <a:pt x="166185" y="10076"/>
                    <a:pt x="162448" y="6696"/>
                    <a:pt x="161700" y="4876"/>
                  </a:cubicBezTo>
                  <a:cubicBezTo>
                    <a:pt x="160953" y="3056"/>
                    <a:pt x="162870" y="3934"/>
                    <a:pt x="163455" y="3121"/>
                  </a:cubicBezTo>
                  <a:cubicBezTo>
                    <a:pt x="164040" y="2308"/>
                    <a:pt x="165503" y="0"/>
                    <a:pt x="165210" y="0"/>
                  </a:cubicBezTo>
                  <a:cubicBezTo>
                    <a:pt x="164918" y="0"/>
                    <a:pt x="164755" y="1918"/>
                    <a:pt x="161700" y="3121"/>
                  </a:cubicBezTo>
                  <a:cubicBezTo>
                    <a:pt x="158645" y="4324"/>
                    <a:pt x="155102" y="4778"/>
                    <a:pt x="146879" y="7216"/>
                  </a:cubicBezTo>
                  <a:cubicBezTo>
                    <a:pt x="138656" y="9654"/>
                    <a:pt x="119414" y="15569"/>
                    <a:pt x="112361" y="17747"/>
                  </a:cubicBezTo>
                  <a:cubicBezTo>
                    <a:pt x="105308" y="19925"/>
                    <a:pt x="107550" y="19275"/>
                    <a:pt x="104560" y="20282"/>
                  </a:cubicBezTo>
                  <a:cubicBezTo>
                    <a:pt x="101570" y="21290"/>
                    <a:pt x="97378" y="22199"/>
                    <a:pt x="94420" y="23792"/>
                  </a:cubicBezTo>
                  <a:cubicBezTo>
                    <a:pt x="91462" y="25385"/>
                    <a:pt x="88504" y="27790"/>
                    <a:pt x="86814" y="29838"/>
                  </a:cubicBezTo>
                  <a:cubicBezTo>
                    <a:pt x="85124" y="31886"/>
                    <a:pt x="85254" y="35006"/>
                    <a:pt x="84279" y="36078"/>
                  </a:cubicBezTo>
                  <a:cubicBezTo>
                    <a:pt x="83304" y="37151"/>
                    <a:pt x="81809" y="35883"/>
                    <a:pt x="80964" y="36273"/>
                  </a:cubicBezTo>
                  <a:cubicBezTo>
                    <a:pt x="80119" y="36663"/>
                    <a:pt x="80119" y="38158"/>
                    <a:pt x="79209" y="38418"/>
                  </a:cubicBezTo>
                  <a:cubicBezTo>
                    <a:pt x="78299" y="38678"/>
                    <a:pt x="77258" y="38061"/>
                    <a:pt x="75503" y="37833"/>
                  </a:cubicBezTo>
                  <a:cubicBezTo>
                    <a:pt x="73748" y="37606"/>
                    <a:pt x="71376" y="36566"/>
                    <a:pt x="68678" y="37053"/>
                  </a:cubicBezTo>
                  <a:cubicBezTo>
                    <a:pt x="65980" y="37541"/>
                    <a:pt x="63997" y="37995"/>
                    <a:pt x="59317" y="40758"/>
                  </a:cubicBezTo>
                  <a:cubicBezTo>
                    <a:pt x="54637" y="43521"/>
                    <a:pt x="48299" y="48429"/>
                    <a:pt x="40596" y="53629"/>
                  </a:cubicBezTo>
                  <a:cubicBezTo>
                    <a:pt x="32893" y="58830"/>
                    <a:pt x="19015" y="67996"/>
                    <a:pt x="13099" y="71961"/>
                  </a:cubicBezTo>
                  <a:cubicBezTo>
                    <a:pt x="7184" y="75926"/>
                    <a:pt x="7281" y="76349"/>
                    <a:pt x="5103" y="77421"/>
                  </a:cubicBezTo>
                  <a:cubicBezTo>
                    <a:pt x="2925" y="78494"/>
                    <a:pt x="98" y="78071"/>
                    <a:pt x="33" y="78396"/>
                  </a:cubicBezTo>
                  <a:cubicBezTo>
                    <a:pt x="-32" y="78721"/>
                    <a:pt x="3543" y="79339"/>
                    <a:pt x="4713" y="79371"/>
                  </a:cubicBezTo>
                  <a:cubicBezTo>
                    <a:pt x="5883" y="79404"/>
                    <a:pt x="6338" y="77193"/>
                    <a:pt x="7053" y="78591"/>
                  </a:cubicBezTo>
                  <a:cubicBezTo>
                    <a:pt x="7768" y="79989"/>
                    <a:pt x="7833" y="84897"/>
                    <a:pt x="9003" y="87757"/>
                  </a:cubicBezTo>
                  <a:cubicBezTo>
                    <a:pt x="10173" y="90617"/>
                    <a:pt x="12319" y="93282"/>
                    <a:pt x="14074" y="95752"/>
                  </a:cubicBezTo>
                  <a:cubicBezTo>
                    <a:pt x="15829" y="98222"/>
                    <a:pt x="18624" y="101440"/>
                    <a:pt x="19534" y="102578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693" name="Google Shape;693;p20"/>
            <p:cNvSpPr/>
            <p:nvPr/>
          </p:nvSpPr>
          <p:spPr>
            <a:xfrm>
              <a:off x="6016200" y="2379175"/>
              <a:ext cx="336400" cy="204775"/>
            </a:xfrm>
            <a:custGeom>
              <a:rect b="b" l="l" r="r" t="t"/>
              <a:pathLst>
                <a:path extrusionOk="0" h="8191" w="13456">
                  <a:moveTo>
                    <a:pt x="13456" y="0"/>
                  </a:moveTo>
                  <a:cubicBezTo>
                    <a:pt x="8205" y="0"/>
                    <a:pt x="3148" y="3988"/>
                    <a:pt x="0" y="8191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694" name="Google Shape;694;p20"/>
            <p:cNvSpPr/>
            <p:nvPr/>
          </p:nvSpPr>
          <p:spPr>
            <a:xfrm>
              <a:off x="6128325" y="2413300"/>
              <a:ext cx="224275" cy="146250"/>
            </a:xfrm>
            <a:custGeom>
              <a:rect b="b" l="l" r="r" t="t"/>
              <a:pathLst>
                <a:path extrusionOk="0" h="5850" w="8971">
                  <a:moveTo>
                    <a:pt x="8971" y="0"/>
                  </a:moveTo>
                  <a:cubicBezTo>
                    <a:pt x="5401" y="0"/>
                    <a:pt x="1597" y="2657"/>
                    <a:pt x="0" y="58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695" name="Google Shape;695;p20"/>
            <p:cNvSpPr/>
            <p:nvPr/>
          </p:nvSpPr>
          <p:spPr>
            <a:xfrm>
              <a:off x="6235575" y="2476675"/>
              <a:ext cx="126775" cy="82875"/>
            </a:xfrm>
            <a:custGeom>
              <a:rect b="b" l="l" r="r" t="t"/>
              <a:pathLst>
                <a:path extrusionOk="0" h="3315" w="5071">
                  <a:moveTo>
                    <a:pt x="5071" y="0"/>
                  </a:moveTo>
                  <a:cubicBezTo>
                    <a:pt x="3091" y="396"/>
                    <a:pt x="1428" y="1887"/>
                    <a:pt x="0" y="3315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696" name="Google Shape;696;p20"/>
            <p:cNvSpPr/>
            <p:nvPr/>
          </p:nvSpPr>
          <p:spPr>
            <a:xfrm>
              <a:off x="6728000" y="2092157"/>
              <a:ext cx="468025" cy="106625"/>
            </a:xfrm>
            <a:custGeom>
              <a:rect b="b" l="l" r="r" t="t"/>
              <a:pathLst>
                <a:path extrusionOk="0" h="4265" w="18721">
                  <a:moveTo>
                    <a:pt x="0" y="4265"/>
                  </a:moveTo>
                  <a:cubicBezTo>
                    <a:pt x="2795" y="-1324"/>
                    <a:pt x="14302" y="-1129"/>
                    <a:pt x="18721" y="329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697" name="Google Shape;697;p20"/>
            <p:cNvSpPr/>
            <p:nvPr/>
          </p:nvSpPr>
          <p:spPr>
            <a:xfrm>
              <a:off x="6781625" y="2177896"/>
              <a:ext cx="316900" cy="74525"/>
            </a:xfrm>
            <a:custGeom>
              <a:rect b="b" l="l" r="r" t="t"/>
              <a:pathLst>
                <a:path extrusionOk="0" h="2981" w="12676">
                  <a:moveTo>
                    <a:pt x="0" y="2981"/>
                  </a:moveTo>
                  <a:cubicBezTo>
                    <a:pt x="3696" y="869"/>
                    <a:pt x="9666" y="-1590"/>
                    <a:pt x="12676" y="14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698" name="Google Shape;698;p20"/>
            <p:cNvSpPr/>
            <p:nvPr/>
          </p:nvSpPr>
          <p:spPr>
            <a:xfrm>
              <a:off x="6767000" y="2164650"/>
              <a:ext cx="121875" cy="63375"/>
            </a:xfrm>
            <a:custGeom>
              <a:rect b="b" l="l" r="r" t="t"/>
              <a:pathLst>
                <a:path extrusionOk="0" h="2535" w="4875">
                  <a:moveTo>
                    <a:pt x="0" y="2535"/>
                  </a:moveTo>
                  <a:cubicBezTo>
                    <a:pt x="1295" y="1240"/>
                    <a:pt x="3043" y="0"/>
                    <a:pt x="4875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699" name="Google Shape;699;p20"/>
            <p:cNvSpPr/>
            <p:nvPr/>
          </p:nvSpPr>
          <p:spPr>
            <a:xfrm>
              <a:off x="6825500" y="2238680"/>
              <a:ext cx="204775" cy="62500"/>
            </a:xfrm>
            <a:custGeom>
              <a:rect b="b" l="l" r="r" t="t"/>
              <a:pathLst>
                <a:path extrusionOk="0" h="2500" w="8191">
                  <a:moveTo>
                    <a:pt x="0" y="2500"/>
                  </a:moveTo>
                  <a:cubicBezTo>
                    <a:pt x="1255" y="-10"/>
                    <a:pt x="5585" y="-491"/>
                    <a:pt x="8191" y="5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</p:grpSp>
      <p:grpSp>
        <p:nvGrpSpPr>
          <p:cNvPr id="700" name="Google Shape;700;p20"/>
          <p:cNvGrpSpPr/>
          <p:nvPr/>
        </p:nvGrpSpPr>
        <p:grpSpPr>
          <a:xfrm flipH="1">
            <a:off x="5823104" y="857318"/>
            <a:ext cx="238275" cy="204795"/>
            <a:chOff x="4401638" y="1179825"/>
            <a:chExt cx="4308775" cy="3703348"/>
          </a:xfrm>
        </p:grpSpPr>
        <p:sp>
          <p:nvSpPr>
            <p:cNvPr id="701" name="Google Shape;701;p20"/>
            <p:cNvSpPr/>
            <p:nvPr/>
          </p:nvSpPr>
          <p:spPr>
            <a:xfrm>
              <a:off x="4623881" y="2192273"/>
              <a:ext cx="3241500" cy="2690900"/>
            </a:xfrm>
            <a:custGeom>
              <a:rect b="b" l="l" r="r" t="t"/>
              <a:pathLst>
                <a:path extrusionOk="0" h="107636" w="129660">
                  <a:moveTo>
                    <a:pt x="10839" y="62470"/>
                  </a:moveTo>
                  <a:cubicBezTo>
                    <a:pt x="9799" y="60520"/>
                    <a:pt x="6289" y="54507"/>
                    <a:pt x="4599" y="50769"/>
                  </a:cubicBezTo>
                  <a:cubicBezTo>
                    <a:pt x="2909" y="47031"/>
                    <a:pt x="1414" y="42286"/>
                    <a:pt x="699" y="40043"/>
                  </a:cubicBezTo>
                  <a:cubicBezTo>
                    <a:pt x="-16" y="37800"/>
                    <a:pt x="-146" y="38126"/>
                    <a:pt x="309" y="37313"/>
                  </a:cubicBezTo>
                  <a:cubicBezTo>
                    <a:pt x="764" y="36501"/>
                    <a:pt x="-374" y="37801"/>
                    <a:pt x="3429" y="35168"/>
                  </a:cubicBezTo>
                  <a:cubicBezTo>
                    <a:pt x="7232" y="32535"/>
                    <a:pt x="16885" y="25742"/>
                    <a:pt x="23125" y="21517"/>
                  </a:cubicBezTo>
                  <a:cubicBezTo>
                    <a:pt x="29365" y="17292"/>
                    <a:pt x="36223" y="12871"/>
                    <a:pt x="40871" y="9816"/>
                  </a:cubicBezTo>
                  <a:cubicBezTo>
                    <a:pt x="45519" y="6761"/>
                    <a:pt x="48217" y="4681"/>
                    <a:pt x="51012" y="3186"/>
                  </a:cubicBezTo>
                  <a:cubicBezTo>
                    <a:pt x="53807" y="1691"/>
                    <a:pt x="55498" y="1365"/>
                    <a:pt x="57643" y="845"/>
                  </a:cubicBezTo>
                  <a:cubicBezTo>
                    <a:pt x="59788" y="325"/>
                    <a:pt x="61900" y="-65"/>
                    <a:pt x="63883" y="65"/>
                  </a:cubicBezTo>
                  <a:cubicBezTo>
                    <a:pt x="65866" y="195"/>
                    <a:pt x="68661" y="391"/>
                    <a:pt x="69539" y="1626"/>
                  </a:cubicBezTo>
                  <a:cubicBezTo>
                    <a:pt x="70417" y="2861"/>
                    <a:pt x="68922" y="4616"/>
                    <a:pt x="69149" y="7476"/>
                  </a:cubicBezTo>
                  <a:cubicBezTo>
                    <a:pt x="69377" y="10336"/>
                    <a:pt x="69182" y="13489"/>
                    <a:pt x="70904" y="18787"/>
                  </a:cubicBezTo>
                  <a:cubicBezTo>
                    <a:pt x="72627" y="24085"/>
                    <a:pt x="76201" y="33380"/>
                    <a:pt x="79484" y="39263"/>
                  </a:cubicBezTo>
                  <a:cubicBezTo>
                    <a:pt x="82767" y="45146"/>
                    <a:pt x="87317" y="50866"/>
                    <a:pt x="90600" y="54084"/>
                  </a:cubicBezTo>
                  <a:cubicBezTo>
                    <a:pt x="93883" y="57302"/>
                    <a:pt x="96906" y="56262"/>
                    <a:pt x="99181" y="58570"/>
                  </a:cubicBezTo>
                  <a:cubicBezTo>
                    <a:pt x="101456" y="60878"/>
                    <a:pt x="102854" y="64647"/>
                    <a:pt x="104251" y="67930"/>
                  </a:cubicBezTo>
                  <a:cubicBezTo>
                    <a:pt x="105649" y="71213"/>
                    <a:pt x="106754" y="75341"/>
                    <a:pt x="107566" y="78266"/>
                  </a:cubicBezTo>
                  <a:cubicBezTo>
                    <a:pt x="108379" y="81191"/>
                    <a:pt x="108769" y="83012"/>
                    <a:pt x="109126" y="85482"/>
                  </a:cubicBezTo>
                  <a:cubicBezTo>
                    <a:pt x="109484" y="87952"/>
                    <a:pt x="109679" y="91235"/>
                    <a:pt x="109711" y="93087"/>
                  </a:cubicBezTo>
                  <a:cubicBezTo>
                    <a:pt x="109744" y="94940"/>
                    <a:pt x="109158" y="97897"/>
                    <a:pt x="109321" y="96597"/>
                  </a:cubicBezTo>
                  <a:cubicBezTo>
                    <a:pt x="109484" y="95297"/>
                    <a:pt x="110167" y="85872"/>
                    <a:pt x="110687" y="85287"/>
                  </a:cubicBezTo>
                  <a:cubicBezTo>
                    <a:pt x="111207" y="84702"/>
                    <a:pt x="111825" y="90714"/>
                    <a:pt x="112442" y="93087"/>
                  </a:cubicBezTo>
                  <a:cubicBezTo>
                    <a:pt x="113060" y="95460"/>
                    <a:pt x="113547" y="97573"/>
                    <a:pt x="114392" y="99523"/>
                  </a:cubicBezTo>
                  <a:cubicBezTo>
                    <a:pt x="115237" y="101473"/>
                    <a:pt x="116732" y="103488"/>
                    <a:pt x="117512" y="104788"/>
                  </a:cubicBezTo>
                  <a:cubicBezTo>
                    <a:pt x="118292" y="106088"/>
                    <a:pt x="119365" y="108363"/>
                    <a:pt x="119072" y="107323"/>
                  </a:cubicBezTo>
                  <a:cubicBezTo>
                    <a:pt x="118780" y="106283"/>
                    <a:pt x="116862" y="102221"/>
                    <a:pt x="115757" y="98548"/>
                  </a:cubicBezTo>
                  <a:cubicBezTo>
                    <a:pt x="114652" y="94875"/>
                    <a:pt x="113482" y="89285"/>
                    <a:pt x="112442" y="85287"/>
                  </a:cubicBezTo>
                  <a:cubicBezTo>
                    <a:pt x="111402" y="81289"/>
                    <a:pt x="110036" y="76739"/>
                    <a:pt x="109516" y="74561"/>
                  </a:cubicBezTo>
                  <a:cubicBezTo>
                    <a:pt x="108996" y="72383"/>
                    <a:pt x="108898" y="72026"/>
                    <a:pt x="109321" y="72221"/>
                  </a:cubicBezTo>
                  <a:cubicBezTo>
                    <a:pt x="109744" y="72416"/>
                    <a:pt x="110882" y="74074"/>
                    <a:pt x="112052" y="75731"/>
                  </a:cubicBezTo>
                  <a:cubicBezTo>
                    <a:pt x="113222" y="77389"/>
                    <a:pt x="114815" y="80118"/>
                    <a:pt x="116342" y="82166"/>
                  </a:cubicBezTo>
                  <a:cubicBezTo>
                    <a:pt x="117870" y="84214"/>
                    <a:pt x="119689" y="85969"/>
                    <a:pt x="121217" y="88017"/>
                  </a:cubicBezTo>
                  <a:cubicBezTo>
                    <a:pt x="122745" y="90065"/>
                    <a:pt x="124370" y="92567"/>
                    <a:pt x="125508" y="94452"/>
                  </a:cubicBezTo>
                  <a:cubicBezTo>
                    <a:pt x="126646" y="96337"/>
                    <a:pt x="127361" y="98028"/>
                    <a:pt x="128043" y="99328"/>
                  </a:cubicBezTo>
                  <a:cubicBezTo>
                    <a:pt x="128726" y="100628"/>
                    <a:pt x="129831" y="103261"/>
                    <a:pt x="129603" y="102253"/>
                  </a:cubicBezTo>
                  <a:cubicBezTo>
                    <a:pt x="129376" y="101245"/>
                    <a:pt x="128238" y="96272"/>
                    <a:pt x="126678" y="93282"/>
                  </a:cubicBezTo>
                  <a:cubicBezTo>
                    <a:pt x="125118" y="90292"/>
                    <a:pt x="121607" y="86230"/>
                    <a:pt x="120242" y="84312"/>
                  </a:cubicBezTo>
                  <a:cubicBezTo>
                    <a:pt x="118877" y="82394"/>
                    <a:pt x="118227" y="81744"/>
                    <a:pt x="118487" y="81776"/>
                  </a:cubicBezTo>
                  <a:cubicBezTo>
                    <a:pt x="118747" y="81809"/>
                    <a:pt x="120339" y="83532"/>
                    <a:pt x="121802" y="84507"/>
                  </a:cubicBezTo>
                  <a:cubicBezTo>
                    <a:pt x="123265" y="85482"/>
                    <a:pt x="126808" y="87562"/>
                    <a:pt x="127263" y="87627"/>
                  </a:cubicBezTo>
                  <a:cubicBezTo>
                    <a:pt x="127718" y="87692"/>
                    <a:pt x="125573" y="85775"/>
                    <a:pt x="124533" y="84897"/>
                  </a:cubicBezTo>
                  <a:cubicBezTo>
                    <a:pt x="123493" y="84019"/>
                    <a:pt x="122452" y="83824"/>
                    <a:pt x="121022" y="82361"/>
                  </a:cubicBezTo>
                  <a:cubicBezTo>
                    <a:pt x="119592" y="80898"/>
                    <a:pt x="117642" y="78266"/>
                    <a:pt x="115952" y="76121"/>
                  </a:cubicBezTo>
                  <a:cubicBezTo>
                    <a:pt x="114262" y="73976"/>
                    <a:pt x="112475" y="72188"/>
                    <a:pt x="110882" y="69490"/>
                  </a:cubicBezTo>
                  <a:cubicBezTo>
                    <a:pt x="109289" y="66792"/>
                    <a:pt x="107339" y="62080"/>
                    <a:pt x="106396" y="59935"/>
                  </a:cubicBezTo>
                  <a:cubicBezTo>
                    <a:pt x="105453" y="57790"/>
                    <a:pt x="105421" y="57173"/>
                    <a:pt x="105226" y="566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02" name="Google Shape;702;p20"/>
            <p:cNvSpPr/>
            <p:nvPr/>
          </p:nvSpPr>
          <p:spPr>
            <a:xfrm>
              <a:off x="6649975" y="2135400"/>
              <a:ext cx="635625" cy="1462600"/>
            </a:xfrm>
            <a:custGeom>
              <a:rect b="b" l="l" r="r" t="t"/>
              <a:pathLst>
                <a:path extrusionOk="0" h="58504" w="25425">
                  <a:moveTo>
                    <a:pt x="23987" y="58504"/>
                  </a:moveTo>
                  <a:cubicBezTo>
                    <a:pt x="24215" y="57757"/>
                    <a:pt x="25287" y="56749"/>
                    <a:pt x="25352" y="54019"/>
                  </a:cubicBezTo>
                  <a:cubicBezTo>
                    <a:pt x="25417" y="51289"/>
                    <a:pt x="25515" y="46868"/>
                    <a:pt x="24377" y="42123"/>
                  </a:cubicBezTo>
                  <a:cubicBezTo>
                    <a:pt x="23240" y="37378"/>
                    <a:pt x="20965" y="30975"/>
                    <a:pt x="18527" y="25547"/>
                  </a:cubicBezTo>
                  <a:cubicBezTo>
                    <a:pt x="16089" y="20119"/>
                    <a:pt x="12839" y="13814"/>
                    <a:pt x="9751" y="9556"/>
                  </a:cubicBezTo>
                  <a:cubicBezTo>
                    <a:pt x="6663" y="5298"/>
                    <a:pt x="1625" y="159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03" name="Google Shape;703;p20"/>
            <p:cNvSpPr/>
            <p:nvPr/>
          </p:nvSpPr>
          <p:spPr>
            <a:xfrm>
              <a:off x="4401638" y="1179825"/>
              <a:ext cx="4308775" cy="2564450"/>
            </a:xfrm>
            <a:custGeom>
              <a:rect b="b" l="l" r="r" t="t"/>
              <a:pathLst>
                <a:path extrusionOk="0" h="102578" w="172351">
                  <a:moveTo>
                    <a:pt x="89544" y="38223"/>
                  </a:moveTo>
                  <a:cubicBezTo>
                    <a:pt x="89382" y="37833"/>
                    <a:pt x="88244" y="37313"/>
                    <a:pt x="88569" y="35883"/>
                  </a:cubicBezTo>
                  <a:cubicBezTo>
                    <a:pt x="88894" y="34453"/>
                    <a:pt x="89545" y="31561"/>
                    <a:pt x="91495" y="29643"/>
                  </a:cubicBezTo>
                  <a:cubicBezTo>
                    <a:pt x="93445" y="27725"/>
                    <a:pt x="95395" y="26425"/>
                    <a:pt x="100270" y="24377"/>
                  </a:cubicBezTo>
                  <a:cubicBezTo>
                    <a:pt x="105145" y="22329"/>
                    <a:pt x="112686" y="19925"/>
                    <a:pt x="120747" y="17357"/>
                  </a:cubicBezTo>
                  <a:cubicBezTo>
                    <a:pt x="128808" y="14789"/>
                    <a:pt x="142556" y="10791"/>
                    <a:pt x="148634" y="8971"/>
                  </a:cubicBezTo>
                  <a:cubicBezTo>
                    <a:pt x="154712" y="7151"/>
                    <a:pt x="155362" y="6989"/>
                    <a:pt x="157214" y="6436"/>
                  </a:cubicBezTo>
                  <a:cubicBezTo>
                    <a:pt x="159067" y="5884"/>
                    <a:pt x="158936" y="5071"/>
                    <a:pt x="159749" y="5656"/>
                  </a:cubicBezTo>
                  <a:cubicBezTo>
                    <a:pt x="160562" y="6241"/>
                    <a:pt x="161212" y="8646"/>
                    <a:pt x="162090" y="9946"/>
                  </a:cubicBezTo>
                  <a:cubicBezTo>
                    <a:pt x="162968" y="11246"/>
                    <a:pt x="163325" y="10336"/>
                    <a:pt x="165015" y="13456"/>
                  </a:cubicBezTo>
                  <a:cubicBezTo>
                    <a:pt x="166705" y="16576"/>
                    <a:pt x="171743" y="28571"/>
                    <a:pt x="172230" y="28668"/>
                  </a:cubicBezTo>
                  <a:cubicBezTo>
                    <a:pt x="172718" y="28766"/>
                    <a:pt x="169695" y="18006"/>
                    <a:pt x="167940" y="14041"/>
                  </a:cubicBezTo>
                  <a:cubicBezTo>
                    <a:pt x="166185" y="10076"/>
                    <a:pt x="162448" y="6696"/>
                    <a:pt x="161700" y="4876"/>
                  </a:cubicBezTo>
                  <a:cubicBezTo>
                    <a:pt x="160953" y="3056"/>
                    <a:pt x="162870" y="3934"/>
                    <a:pt x="163455" y="3121"/>
                  </a:cubicBezTo>
                  <a:cubicBezTo>
                    <a:pt x="164040" y="2308"/>
                    <a:pt x="165503" y="0"/>
                    <a:pt x="165210" y="0"/>
                  </a:cubicBezTo>
                  <a:cubicBezTo>
                    <a:pt x="164918" y="0"/>
                    <a:pt x="164755" y="1918"/>
                    <a:pt x="161700" y="3121"/>
                  </a:cubicBezTo>
                  <a:cubicBezTo>
                    <a:pt x="158645" y="4324"/>
                    <a:pt x="155102" y="4778"/>
                    <a:pt x="146879" y="7216"/>
                  </a:cubicBezTo>
                  <a:cubicBezTo>
                    <a:pt x="138656" y="9654"/>
                    <a:pt x="119414" y="15569"/>
                    <a:pt x="112361" y="17747"/>
                  </a:cubicBezTo>
                  <a:cubicBezTo>
                    <a:pt x="105308" y="19925"/>
                    <a:pt x="107550" y="19275"/>
                    <a:pt x="104560" y="20282"/>
                  </a:cubicBezTo>
                  <a:cubicBezTo>
                    <a:pt x="101570" y="21290"/>
                    <a:pt x="97378" y="22199"/>
                    <a:pt x="94420" y="23792"/>
                  </a:cubicBezTo>
                  <a:cubicBezTo>
                    <a:pt x="91462" y="25385"/>
                    <a:pt x="88504" y="27790"/>
                    <a:pt x="86814" y="29838"/>
                  </a:cubicBezTo>
                  <a:cubicBezTo>
                    <a:pt x="85124" y="31886"/>
                    <a:pt x="85254" y="35006"/>
                    <a:pt x="84279" y="36078"/>
                  </a:cubicBezTo>
                  <a:cubicBezTo>
                    <a:pt x="83304" y="37151"/>
                    <a:pt x="81809" y="35883"/>
                    <a:pt x="80964" y="36273"/>
                  </a:cubicBezTo>
                  <a:cubicBezTo>
                    <a:pt x="80119" y="36663"/>
                    <a:pt x="80119" y="38158"/>
                    <a:pt x="79209" y="38418"/>
                  </a:cubicBezTo>
                  <a:cubicBezTo>
                    <a:pt x="78299" y="38678"/>
                    <a:pt x="77258" y="38061"/>
                    <a:pt x="75503" y="37833"/>
                  </a:cubicBezTo>
                  <a:cubicBezTo>
                    <a:pt x="73748" y="37606"/>
                    <a:pt x="71376" y="36566"/>
                    <a:pt x="68678" y="37053"/>
                  </a:cubicBezTo>
                  <a:cubicBezTo>
                    <a:pt x="65980" y="37541"/>
                    <a:pt x="63997" y="37995"/>
                    <a:pt x="59317" y="40758"/>
                  </a:cubicBezTo>
                  <a:cubicBezTo>
                    <a:pt x="54637" y="43521"/>
                    <a:pt x="48299" y="48429"/>
                    <a:pt x="40596" y="53629"/>
                  </a:cubicBezTo>
                  <a:cubicBezTo>
                    <a:pt x="32893" y="58830"/>
                    <a:pt x="19015" y="67996"/>
                    <a:pt x="13099" y="71961"/>
                  </a:cubicBezTo>
                  <a:cubicBezTo>
                    <a:pt x="7184" y="75926"/>
                    <a:pt x="7281" y="76349"/>
                    <a:pt x="5103" y="77421"/>
                  </a:cubicBezTo>
                  <a:cubicBezTo>
                    <a:pt x="2925" y="78494"/>
                    <a:pt x="98" y="78071"/>
                    <a:pt x="33" y="78396"/>
                  </a:cubicBezTo>
                  <a:cubicBezTo>
                    <a:pt x="-32" y="78721"/>
                    <a:pt x="3543" y="79339"/>
                    <a:pt x="4713" y="79371"/>
                  </a:cubicBezTo>
                  <a:cubicBezTo>
                    <a:pt x="5883" y="79404"/>
                    <a:pt x="6338" y="77193"/>
                    <a:pt x="7053" y="78591"/>
                  </a:cubicBezTo>
                  <a:cubicBezTo>
                    <a:pt x="7768" y="79989"/>
                    <a:pt x="7833" y="84897"/>
                    <a:pt x="9003" y="87757"/>
                  </a:cubicBezTo>
                  <a:cubicBezTo>
                    <a:pt x="10173" y="90617"/>
                    <a:pt x="12319" y="93282"/>
                    <a:pt x="14074" y="95752"/>
                  </a:cubicBezTo>
                  <a:cubicBezTo>
                    <a:pt x="15829" y="98222"/>
                    <a:pt x="18624" y="101440"/>
                    <a:pt x="19534" y="102578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04" name="Google Shape;704;p20"/>
            <p:cNvSpPr/>
            <p:nvPr/>
          </p:nvSpPr>
          <p:spPr>
            <a:xfrm>
              <a:off x="6016200" y="2379175"/>
              <a:ext cx="336400" cy="204775"/>
            </a:xfrm>
            <a:custGeom>
              <a:rect b="b" l="l" r="r" t="t"/>
              <a:pathLst>
                <a:path extrusionOk="0" h="8191" w="13456">
                  <a:moveTo>
                    <a:pt x="13456" y="0"/>
                  </a:moveTo>
                  <a:cubicBezTo>
                    <a:pt x="8205" y="0"/>
                    <a:pt x="3148" y="3988"/>
                    <a:pt x="0" y="8191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05" name="Google Shape;705;p20"/>
            <p:cNvSpPr/>
            <p:nvPr/>
          </p:nvSpPr>
          <p:spPr>
            <a:xfrm>
              <a:off x="6128325" y="2413300"/>
              <a:ext cx="224275" cy="146250"/>
            </a:xfrm>
            <a:custGeom>
              <a:rect b="b" l="l" r="r" t="t"/>
              <a:pathLst>
                <a:path extrusionOk="0" h="5850" w="8971">
                  <a:moveTo>
                    <a:pt x="8971" y="0"/>
                  </a:moveTo>
                  <a:cubicBezTo>
                    <a:pt x="5401" y="0"/>
                    <a:pt x="1597" y="2657"/>
                    <a:pt x="0" y="58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06" name="Google Shape;706;p20"/>
            <p:cNvSpPr/>
            <p:nvPr/>
          </p:nvSpPr>
          <p:spPr>
            <a:xfrm>
              <a:off x="6235575" y="2476675"/>
              <a:ext cx="126775" cy="82875"/>
            </a:xfrm>
            <a:custGeom>
              <a:rect b="b" l="l" r="r" t="t"/>
              <a:pathLst>
                <a:path extrusionOk="0" h="3315" w="5071">
                  <a:moveTo>
                    <a:pt x="5071" y="0"/>
                  </a:moveTo>
                  <a:cubicBezTo>
                    <a:pt x="3091" y="396"/>
                    <a:pt x="1428" y="1887"/>
                    <a:pt x="0" y="3315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07" name="Google Shape;707;p20"/>
            <p:cNvSpPr/>
            <p:nvPr/>
          </p:nvSpPr>
          <p:spPr>
            <a:xfrm>
              <a:off x="6728000" y="2092157"/>
              <a:ext cx="468025" cy="106625"/>
            </a:xfrm>
            <a:custGeom>
              <a:rect b="b" l="l" r="r" t="t"/>
              <a:pathLst>
                <a:path extrusionOk="0" h="4265" w="18721">
                  <a:moveTo>
                    <a:pt x="0" y="4265"/>
                  </a:moveTo>
                  <a:cubicBezTo>
                    <a:pt x="2795" y="-1324"/>
                    <a:pt x="14302" y="-1129"/>
                    <a:pt x="18721" y="329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08" name="Google Shape;708;p20"/>
            <p:cNvSpPr/>
            <p:nvPr/>
          </p:nvSpPr>
          <p:spPr>
            <a:xfrm>
              <a:off x="6781625" y="2177896"/>
              <a:ext cx="316900" cy="74525"/>
            </a:xfrm>
            <a:custGeom>
              <a:rect b="b" l="l" r="r" t="t"/>
              <a:pathLst>
                <a:path extrusionOk="0" h="2981" w="12676">
                  <a:moveTo>
                    <a:pt x="0" y="2981"/>
                  </a:moveTo>
                  <a:cubicBezTo>
                    <a:pt x="3696" y="869"/>
                    <a:pt x="9666" y="-1590"/>
                    <a:pt x="12676" y="14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09" name="Google Shape;709;p20"/>
            <p:cNvSpPr/>
            <p:nvPr/>
          </p:nvSpPr>
          <p:spPr>
            <a:xfrm>
              <a:off x="6767000" y="2164650"/>
              <a:ext cx="121875" cy="63375"/>
            </a:xfrm>
            <a:custGeom>
              <a:rect b="b" l="l" r="r" t="t"/>
              <a:pathLst>
                <a:path extrusionOk="0" h="2535" w="4875">
                  <a:moveTo>
                    <a:pt x="0" y="2535"/>
                  </a:moveTo>
                  <a:cubicBezTo>
                    <a:pt x="1295" y="1240"/>
                    <a:pt x="3043" y="0"/>
                    <a:pt x="4875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10" name="Google Shape;710;p20"/>
            <p:cNvSpPr/>
            <p:nvPr/>
          </p:nvSpPr>
          <p:spPr>
            <a:xfrm>
              <a:off x="6825500" y="2238680"/>
              <a:ext cx="204775" cy="62500"/>
            </a:xfrm>
            <a:custGeom>
              <a:rect b="b" l="l" r="r" t="t"/>
              <a:pathLst>
                <a:path extrusionOk="0" h="2500" w="8191">
                  <a:moveTo>
                    <a:pt x="0" y="2500"/>
                  </a:moveTo>
                  <a:cubicBezTo>
                    <a:pt x="1255" y="-10"/>
                    <a:pt x="5585" y="-491"/>
                    <a:pt x="8191" y="5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</p:grpSp>
      <p:grpSp>
        <p:nvGrpSpPr>
          <p:cNvPr id="711" name="Google Shape;711;p20"/>
          <p:cNvGrpSpPr/>
          <p:nvPr/>
        </p:nvGrpSpPr>
        <p:grpSpPr>
          <a:xfrm rot="1021232">
            <a:off x="6051452" y="1061669"/>
            <a:ext cx="88320" cy="75911"/>
            <a:chOff x="4401638" y="1179825"/>
            <a:chExt cx="4308775" cy="3703348"/>
          </a:xfrm>
        </p:grpSpPr>
        <p:sp>
          <p:nvSpPr>
            <p:cNvPr id="712" name="Google Shape;712;p20"/>
            <p:cNvSpPr/>
            <p:nvPr/>
          </p:nvSpPr>
          <p:spPr>
            <a:xfrm>
              <a:off x="4623881" y="2192273"/>
              <a:ext cx="3241500" cy="2690900"/>
            </a:xfrm>
            <a:custGeom>
              <a:rect b="b" l="l" r="r" t="t"/>
              <a:pathLst>
                <a:path extrusionOk="0" h="107636" w="129660">
                  <a:moveTo>
                    <a:pt x="10839" y="62470"/>
                  </a:moveTo>
                  <a:cubicBezTo>
                    <a:pt x="9799" y="60520"/>
                    <a:pt x="6289" y="54507"/>
                    <a:pt x="4599" y="50769"/>
                  </a:cubicBezTo>
                  <a:cubicBezTo>
                    <a:pt x="2909" y="47031"/>
                    <a:pt x="1414" y="42286"/>
                    <a:pt x="699" y="40043"/>
                  </a:cubicBezTo>
                  <a:cubicBezTo>
                    <a:pt x="-16" y="37800"/>
                    <a:pt x="-146" y="38126"/>
                    <a:pt x="309" y="37313"/>
                  </a:cubicBezTo>
                  <a:cubicBezTo>
                    <a:pt x="764" y="36501"/>
                    <a:pt x="-374" y="37801"/>
                    <a:pt x="3429" y="35168"/>
                  </a:cubicBezTo>
                  <a:cubicBezTo>
                    <a:pt x="7232" y="32535"/>
                    <a:pt x="16885" y="25742"/>
                    <a:pt x="23125" y="21517"/>
                  </a:cubicBezTo>
                  <a:cubicBezTo>
                    <a:pt x="29365" y="17292"/>
                    <a:pt x="36223" y="12871"/>
                    <a:pt x="40871" y="9816"/>
                  </a:cubicBezTo>
                  <a:cubicBezTo>
                    <a:pt x="45519" y="6761"/>
                    <a:pt x="48217" y="4681"/>
                    <a:pt x="51012" y="3186"/>
                  </a:cubicBezTo>
                  <a:cubicBezTo>
                    <a:pt x="53807" y="1691"/>
                    <a:pt x="55498" y="1365"/>
                    <a:pt x="57643" y="845"/>
                  </a:cubicBezTo>
                  <a:cubicBezTo>
                    <a:pt x="59788" y="325"/>
                    <a:pt x="61900" y="-65"/>
                    <a:pt x="63883" y="65"/>
                  </a:cubicBezTo>
                  <a:cubicBezTo>
                    <a:pt x="65866" y="195"/>
                    <a:pt x="68661" y="391"/>
                    <a:pt x="69539" y="1626"/>
                  </a:cubicBezTo>
                  <a:cubicBezTo>
                    <a:pt x="70417" y="2861"/>
                    <a:pt x="68922" y="4616"/>
                    <a:pt x="69149" y="7476"/>
                  </a:cubicBezTo>
                  <a:cubicBezTo>
                    <a:pt x="69377" y="10336"/>
                    <a:pt x="69182" y="13489"/>
                    <a:pt x="70904" y="18787"/>
                  </a:cubicBezTo>
                  <a:cubicBezTo>
                    <a:pt x="72627" y="24085"/>
                    <a:pt x="76201" y="33380"/>
                    <a:pt x="79484" y="39263"/>
                  </a:cubicBezTo>
                  <a:cubicBezTo>
                    <a:pt x="82767" y="45146"/>
                    <a:pt x="87317" y="50866"/>
                    <a:pt x="90600" y="54084"/>
                  </a:cubicBezTo>
                  <a:cubicBezTo>
                    <a:pt x="93883" y="57302"/>
                    <a:pt x="96906" y="56262"/>
                    <a:pt x="99181" y="58570"/>
                  </a:cubicBezTo>
                  <a:cubicBezTo>
                    <a:pt x="101456" y="60878"/>
                    <a:pt x="102854" y="64647"/>
                    <a:pt x="104251" y="67930"/>
                  </a:cubicBezTo>
                  <a:cubicBezTo>
                    <a:pt x="105649" y="71213"/>
                    <a:pt x="106754" y="75341"/>
                    <a:pt x="107566" y="78266"/>
                  </a:cubicBezTo>
                  <a:cubicBezTo>
                    <a:pt x="108379" y="81191"/>
                    <a:pt x="108769" y="83012"/>
                    <a:pt x="109126" y="85482"/>
                  </a:cubicBezTo>
                  <a:cubicBezTo>
                    <a:pt x="109484" y="87952"/>
                    <a:pt x="109679" y="91235"/>
                    <a:pt x="109711" y="93087"/>
                  </a:cubicBezTo>
                  <a:cubicBezTo>
                    <a:pt x="109744" y="94940"/>
                    <a:pt x="109158" y="97897"/>
                    <a:pt x="109321" y="96597"/>
                  </a:cubicBezTo>
                  <a:cubicBezTo>
                    <a:pt x="109484" y="95297"/>
                    <a:pt x="110167" y="85872"/>
                    <a:pt x="110687" y="85287"/>
                  </a:cubicBezTo>
                  <a:cubicBezTo>
                    <a:pt x="111207" y="84702"/>
                    <a:pt x="111825" y="90714"/>
                    <a:pt x="112442" y="93087"/>
                  </a:cubicBezTo>
                  <a:cubicBezTo>
                    <a:pt x="113060" y="95460"/>
                    <a:pt x="113547" y="97573"/>
                    <a:pt x="114392" y="99523"/>
                  </a:cubicBezTo>
                  <a:cubicBezTo>
                    <a:pt x="115237" y="101473"/>
                    <a:pt x="116732" y="103488"/>
                    <a:pt x="117512" y="104788"/>
                  </a:cubicBezTo>
                  <a:cubicBezTo>
                    <a:pt x="118292" y="106088"/>
                    <a:pt x="119365" y="108363"/>
                    <a:pt x="119072" y="107323"/>
                  </a:cubicBezTo>
                  <a:cubicBezTo>
                    <a:pt x="118780" y="106283"/>
                    <a:pt x="116862" y="102221"/>
                    <a:pt x="115757" y="98548"/>
                  </a:cubicBezTo>
                  <a:cubicBezTo>
                    <a:pt x="114652" y="94875"/>
                    <a:pt x="113482" y="89285"/>
                    <a:pt x="112442" y="85287"/>
                  </a:cubicBezTo>
                  <a:cubicBezTo>
                    <a:pt x="111402" y="81289"/>
                    <a:pt x="110036" y="76739"/>
                    <a:pt x="109516" y="74561"/>
                  </a:cubicBezTo>
                  <a:cubicBezTo>
                    <a:pt x="108996" y="72383"/>
                    <a:pt x="108898" y="72026"/>
                    <a:pt x="109321" y="72221"/>
                  </a:cubicBezTo>
                  <a:cubicBezTo>
                    <a:pt x="109744" y="72416"/>
                    <a:pt x="110882" y="74074"/>
                    <a:pt x="112052" y="75731"/>
                  </a:cubicBezTo>
                  <a:cubicBezTo>
                    <a:pt x="113222" y="77389"/>
                    <a:pt x="114815" y="80118"/>
                    <a:pt x="116342" y="82166"/>
                  </a:cubicBezTo>
                  <a:cubicBezTo>
                    <a:pt x="117870" y="84214"/>
                    <a:pt x="119689" y="85969"/>
                    <a:pt x="121217" y="88017"/>
                  </a:cubicBezTo>
                  <a:cubicBezTo>
                    <a:pt x="122745" y="90065"/>
                    <a:pt x="124370" y="92567"/>
                    <a:pt x="125508" y="94452"/>
                  </a:cubicBezTo>
                  <a:cubicBezTo>
                    <a:pt x="126646" y="96337"/>
                    <a:pt x="127361" y="98028"/>
                    <a:pt x="128043" y="99328"/>
                  </a:cubicBezTo>
                  <a:cubicBezTo>
                    <a:pt x="128726" y="100628"/>
                    <a:pt x="129831" y="103261"/>
                    <a:pt x="129603" y="102253"/>
                  </a:cubicBezTo>
                  <a:cubicBezTo>
                    <a:pt x="129376" y="101245"/>
                    <a:pt x="128238" y="96272"/>
                    <a:pt x="126678" y="93282"/>
                  </a:cubicBezTo>
                  <a:cubicBezTo>
                    <a:pt x="125118" y="90292"/>
                    <a:pt x="121607" y="86230"/>
                    <a:pt x="120242" y="84312"/>
                  </a:cubicBezTo>
                  <a:cubicBezTo>
                    <a:pt x="118877" y="82394"/>
                    <a:pt x="118227" y="81744"/>
                    <a:pt x="118487" y="81776"/>
                  </a:cubicBezTo>
                  <a:cubicBezTo>
                    <a:pt x="118747" y="81809"/>
                    <a:pt x="120339" y="83532"/>
                    <a:pt x="121802" y="84507"/>
                  </a:cubicBezTo>
                  <a:cubicBezTo>
                    <a:pt x="123265" y="85482"/>
                    <a:pt x="126808" y="87562"/>
                    <a:pt x="127263" y="87627"/>
                  </a:cubicBezTo>
                  <a:cubicBezTo>
                    <a:pt x="127718" y="87692"/>
                    <a:pt x="125573" y="85775"/>
                    <a:pt x="124533" y="84897"/>
                  </a:cubicBezTo>
                  <a:cubicBezTo>
                    <a:pt x="123493" y="84019"/>
                    <a:pt x="122452" y="83824"/>
                    <a:pt x="121022" y="82361"/>
                  </a:cubicBezTo>
                  <a:cubicBezTo>
                    <a:pt x="119592" y="80898"/>
                    <a:pt x="117642" y="78266"/>
                    <a:pt x="115952" y="76121"/>
                  </a:cubicBezTo>
                  <a:cubicBezTo>
                    <a:pt x="114262" y="73976"/>
                    <a:pt x="112475" y="72188"/>
                    <a:pt x="110882" y="69490"/>
                  </a:cubicBezTo>
                  <a:cubicBezTo>
                    <a:pt x="109289" y="66792"/>
                    <a:pt x="107339" y="62080"/>
                    <a:pt x="106396" y="59935"/>
                  </a:cubicBezTo>
                  <a:cubicBezTo>
                    <a:pt x="105453" y="57790"/>
                    <a:pt x="105421" y="57173"/>
                    <a:pt x="105226" y="566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13" name="Google Shape;713;p20"/>
            <p:cNvSpPr/>
            <p:nvPr/>
          </p:nvSpPr>
          <p:spPr>
            <a:xfrm>
              <a:off x="6649975" y="2135400"/>
              <a:ext cx="635625" cy="1462600"/>
            </a:xfrm>
            <a:custGeom>
              <a:rect b="b" l="l" r="r" t="t"/>
              <a:pathLst>
                <a:path extrusionOk="0" h="58504" w="25425">
                  <a:moveTo>
                    <a:pt x="23987" y="58504"/>
                  </a:moveTo>
                  <a:cubicBezTo>
                    <a:pt x="24215" y="57757"/>
                    <a:pt x="25287" y="56749"/>
                    <a:pt x="25352" y="54019"/>
                  </a:cubicBezTo>
                  <a:cubicBezTo>
                    <a:pt x="25417" y="51289"/>
                    <a:pt x="25515" y="46868"/>
                    <a:pt x="24377" y="42123"/>
                  </a:cubicBezTo>
                  <a:cubicBezTo>
                    <a:pt x="23240" y="37378"/>
                    <a:pt x="20965" y="30975"/>
                    <a:pt x="18527" y="25547"/>
                  </a:cubicBezTo>
                  <a:cubicBezTo>
                    <a:pt x="16089" y="20119"/>
                    <a:pt x="12839" y="13814"/>
                    <a:pt x="9751" y="9556"/>
                  </a:cubicBezTo>
                  <a:cubicBezTo>
                    <a:pt x="6663" y="5298"/>
                    <a:pt x="1625" y="159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14" name="Google Shape;714;p20"/>
            <p:cNvSpPr/>
            <p:nvPr/>
          </p:nvSpPr>
          <p:spPr>
            <a:xfrm>
              <a:off x="4401638" y="1179825"/>
              <a:ext cx="4308775" cy="2564450"/>
            </a:xfrm>
            <a:custGeom>
              <a:rect b="b" l="l" r="r" t="t"/>
              <a:pathLst>
                <a:path extrusionOk="0" h="102578" w="172351">
                  <a:moveTo>
                    <a:pt x="89544" y="38223"/>
                  </a:moveTo>
                  <a:cubicBezTo>
                    <a:pt x="89382" y="37833"/>
                    <a:pt x="88244" y="37313"/>
                    <a:pt x="88569" y="35883"/>
                  </a:cubicBezTo>
                  <a:cubicBezTo>
                    <a:pt x="88894" y="34453"/>
                    <a:pt x="89545" y="31561"/>
                    <a:pt x="91495" y="29643"/>
                  </a:cubicBezTo>
                  <a:cubicBezTo>
                    <a:pt x="93445" y="27725"/>
                    <a:pt x="95395" y="26425"/>
                    <a:pt x="100270" y="24377"/>
                  </a:cubicBezTo>
                  <a:cubicBezTo>
                    <a:pt x="105145" y="22329"/>
                    <a:pt x="112686" y="19925"/>
                    <a:pt x="120747" y="17357"/>
                  </a:cubicBezTo>
                  <a:cubicBezTo>
                    <a:pt x="128808" y="14789"/>
                    <a:pt x="142556" y="10791"/>
                    <a:pt x="148634" y="8971"/>
                  </a:cubicBezTo>
                  <a:cubicBezTo>
                    <a:pt x="154712" y="7151"/>
                    <a:pt x="155362" y="6989"/>
                    <a:pt x="157214" y="6436"/>
                  </a:cubicBezTo>
                  <a:cubicBezTo>
                    <a:pt x="159067" y="5884"/>
                    <a:pt x="158936" y="5071"/>
                    <a:pt x="159749" y="5656"/>
                  </a:cubicBezTo>
                  <a:cubicBezTo>
                    <a:pt x="160562" y="6241"/>
                    <a:pt x="161212" y="8646"/>
                    <a:pt x="162090" y="9946"/>
                  </a:cubicBezTo>
                  <a:cubicBezTo>
                    <a:pt x="162968" y="11246"/>
                    <a:pt x="163325" y="10336"/>
                    <a:pt x="165015" y="13456"/>
                  </a:cubicBezTo>
                  <a:cubicBezTo>
                    <a:pt x="166705" y="16576"/>
                    <a:pt x="171743" y="28571"/>
                    <a:pt x="172230" y="28668"/>
                  </a:cubicBezTo>
                  <a:cubicBezTo>
                    <a:pt x="172718" y="28766"/>
                    <a:pt x="169695" y="18006"/>
                    <a:pt x="167940" y="14041"/>
                  </a:cubicBezTo>
                  <a:cubicBezTo>
                    <a:pt x="166185" y="10076"/>
                    <a:pt x="162448" y="6696"/>
                    <a:pt x="161700" y="4876"/>
                  </a:cubicBezTo>
                  <a:cubicBezTo>
                    <a:pt x="160953" y="3056"/>
                    <a:pt x="162870" y="3934"/>
                    <a:pt x="163455" y="3121"/>
                  </a:cubicBezTo>
                  <a:cubicBezTo>
                    <a:pt x="164040" y="2308"/>
                    <a:pt x="165503" y="0"/>
                    <a:pt x="165210" y="0"/>
                  </a:cubicBezTo>
                  <a:cubicBezTo>
                    <a:pt x="164918" y="0"/>
                    <a:pt x="164755" y="1918"/>
                    <a:pt x="161700" y="3121"/>
                  </a:cubicBezTo>
                  <a:cubicBezTo>
                    <a:pt x="158645" y="4324"/>
                    <a:pt x="155102" y="4778"/>
                    <a:pt x="146879" y="7216"/>
                  </a:cubicBezTo>
                  <a:cubicBezTo>
                    <a:pt x="138656" y="9654"/>
                    <a:pt x="119414" y="15569"/>
                    <a:pt x="112361" y="17747"/>
                  </a:cubicBezTo>
                  <a:cubicBezTo>
                    <a:pt x="105308" y="19925"/>
                    <a:pt x="107550" y="19275"/>
                    <a:pt x="104560" y="20282"/>
                  </a:cubicBezTo>
                  <a:cubicBezTo>
                    <a:pt x="101570" y="21290"/>
                    <a:pt x="97378" y="22199"/>
                    <a:pt x="94420" y="23792"/>
                  </a:cubicBezTo>
                  <a:cubicBezTo>
                    <a:pt x="91462" y="25385"/>
                    <a:pt x="88504" y="27790"/>
                    <a:pt x="86814" y="29838"/>
                  </a:cubicBezTo>
                  <a:cubicBezTo>
                    <a:pt x="85124" y="31886"/>
                    <a:pt x="85254" y="35006"/>
                    <a:pt x="84279" y="36078"/>
                  </a:cubicBezTo>
                  <a:cubicBezTo>
                    <a:pt x="83304" y="37151"/>
                    <a:pt x="81809" y="35883"/>
                    <a:pt x="80964" y="36273"/>
                  </a:cubicBezTo>
                  <a:cubicBezTo>
                    <a:pt x="80119" y="36663"/>
                    <a:pt x="80119" y="38158"/>
                    <a:pt x="79209" y="38418"/>
                  </a:cubicBezTo>
                  <a:cubicBezTo>
                    <a:pt x="78299" y="38678"/>
                    <a:pt x="77258" y="38061"/>
                    <a:pt x="75503" y="37833"/>
                  </a:cubicBezTo>
                  <a:cubicBezTo>
                    <a:pt x="73748" y="37606"/>
                    <a:pt x="71376" y="36566"/>
                    <a:pt x="68678" y="37053"/>
                  </a:cubicBezTo>
                  <a:cubicBezTo>
                    <a:pt x="65980" y="37541"/>
                    <a:pt x="63997" y="37995"/>
                    <a:pt x="59317" y="40758"/>
                  </a:cubicBezTo>
                  <a:cubicBezTo>
                    <a:pt x="54637" y="43521"/>
                    <a:pt x="48299" y="48429"/>
                    <a:pt x="40596" y="53629"/>
                  </a:cubicBezTo>
                  <a:cubicBezTo>
                    <a:pt x="32893" y="58830"/>
                    <a:pt x="19015" y="67996"/>
                    <a:pt x="13099" y="71961"/>
                  </a:cubicBezTo>
                  <a:cubicBezTo>
                    <a:pt x="7184" y="75926"/>
                    <a:pt x="7281" y="76349"/>
                    <a:pt x="5103" y="77421"/>
                  </a:cubicBezTo>
                  <a:cubicBezTo>
                    <a:pt x="2925" y="78494"/>
                    <a:pt x="98" y="78071"/>
                    <a:pt x="33" y="78396"/>
                  </a:cubicBezTo>
                  <a:cubicBezTo>
                    <a:pt x="-32" y="78721"/>
                    <a:pt x="3543" y="79339"/>
                    <a:pt x="4713" y="79371"/>
                  </a:cubicBezTo>
                  <a:cubicBezTo>
                    <a:pt x="5883" y="79404"/>
                    <a:pt x="6338" y="77193"/>
                    <a:pt x="7053" y="78591"/>
                  </a:cubicBezTo>
                  <a:cubicBezTo>
                    <a:pt x="7768" y="79989"/>
                    <a:pt x="7833" y="84897"/>
                    <a:pt x="9003" y="87757"/>
                  </a:cubicBezTo>
                  <a:cubicBezTo>
                    <a:pt x="10173" y="90617"/>
                    <a:pt x="12319" y="93282"/>
                    <a:pt x="14074" y="95752"/>
                  </a:cubicBezTo>
                  <a:cubicBezTo>
                    <a:pt x="15829" y="98222"/>
                    <a:pt x="18624" y="101440"/>
                    <a:pt x="19534" y="102578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15" name="Google Shape;715;p20"/>
            <p:cNvSpPr/>
            <p:nvPr/>
          </p:nvSpPr>
          <p:spPr>
            <a:xfrm>
              <a:off x="6016200" y="2379175"/>
              <a:ext cx="336400" cy="204775"/>
            </a:xfrm>
            <a:custGeom>
              <a:rect b="b" l="l" r="r" t="t"/>
              <a:pathLst>
                <a:path extrusionOk="0" h="8191" w="13456">
                  <a:moveTo>
                    <a:pt x="13456" y="0"/>
                  </a:moveTo>
                  <a:cubicBezTo>
                    <a:pt x="8205" y="0"/>
                    <a:pt x="3148" y="3988"/>
                    <a:pt x="0" y="8191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16" name="Google Shape;716;p20"/>
            <p:cNvSpPr/>
            <p:nvPr/>
          </p:nvSpPr>
          <p:spPr>
            <a:xfrm>
              <a:off x="6128325" y="2413300"/>
              <a:ext cx="224275" cy="146250"/>
            </a:xfrm>
            <a:custGeom>
              <a:rect b="b" l="l" r="r" t="t"/>
              <a:pathLst>
                <a:path extrusionOk="0" h="5850" w="8971">
                  <a:moveTo>
                    <a:pt x="8971" y="0"/>
                  </a:moveTo>
                  <a:cubicBezTo>
                    <a:pt x="5401" y="0"/>
                    <a:pt x="1597" y="2657"/>
                    <a:pt x="0" y="58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17" name="Google Shape;717;p20"/>
            <p:cNvSpPr/>
            <p:nvPr/>
          </p:nvSpPr>
          <p:spPr>
            <a:xfrm>
              <a:off x="6235575" y="2476675"/>
              <a:ext cx="126775" cy="82875"/>
            </a:xfrm>
            <a:custGeom>
              <a:rect b="b" l="l" r="r" t="t"/>
              <a:pathLst>
                <a:path extrusionOk="0" h="3315" w="5071">
                  <a:moveTo>
                    <a:pt x="5071" y="0"/>
                  </a:moveTo>
                  <a:cubicBezTo>
                    <a:pt x="3091" y="396"/>
                    <a:pt x="1428" y="1887"/>
                    <a:pt x="0" y="3315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18" name="Google Shape;718;p20"/>
            <p:cNvSpPr/>
            <p:nvPr/>
          </p:nvSpPr>
          <p:spPr>
            <a:xfrm>
              <a:off x="6728000" y="2092157"/>
              <a:ext cx="468025" cy="106625"/>
            </a:xfrm>
            <a:custGeom>
              <a:rect b="b" l="l" r="r" t="t"/>
              <a:pathLst>
                <a:path extrusionOk="0" h="4265" w="18721">
                  <a:moveTo>
                    <a:pt x="0" y="4265"/>
                  </a:moveTo>
                  <a:cubicBezTo>
                    <a:pt x="2795" y="-1324"/>
                    <a:pt x="14302" y="-1129"/>
                    <a:pt x="18721" y="329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19" name="Google Shape;719;p20"/>
            <p:cNvSpPr/>
            <p:nvPr/>
          </p:nvSpPr>
          <p:spPr>
            <a:xfrm>
              <a:off x="6781625" y="2177896"/>
              <a:ext cx="316900" cy="74525"/>
            </a:xfrm>
            <a:custGeom>
              <a:rect b="b" l="l" r="r" t="t"/>
              <a:pathLst>
                <a:path extrusionOk="0" h="2981" w="12676">
                  <a:moveTo>
                    <a:pt x="0" y="2981"/>
                  </a:moveTo>
                  <a:cubicBezTo>
                    <a:pt x="3696" y="869"/>
                    <a:pt x="9666" y="-1590"/>
                    <a:pt x="12676" y="14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20" name="Google Shape;720;p20"/>
            <p:cNvSpPr/>
            <p:nvPr/>
          </p:nvSpPr>
          <p:spPr>
            <a:xfrm>
              <a:off x="6767000" y="2164650"/>
              <a:ext cx="121875" cy="63375"/>
            </a:xfrm>
            <a:custGeom>
              <a:rect b="b" l="l" r="r" t="t"/>
              <a:pathLst>
                <a:path extrusionOk="0" h="2535" w="4875">
                  <a:moveTo>
                    <a:pt x="0" y="2535"/>
                  </a:moveTo>
                  <a:cubicBezTo>
                    <a:pt x="1295" y="1240"/>
                    <a:pt x="3043" y="0"/>
                    <a:pt x="4875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21" name="Google Shape;721;p20"/>
            <p:cNvSpPr/>
            <p:nvPr/>
          </p:nvSpPr>
          <p:spPr>
            <a:xfrm>
              <a:off x="6825500" y="2238680"/>
              <a:ext cx="204775" cy="62500"/>
            </a:xfrm>
            <a:custGeom>
              <a:rect b="b" l="l" r="r" t="t"/>
              <a:pathLst>
                <a:path extrusionOk="0" h="2500" w="8191">
                  <a:moveTo>
                    <a:pt x="0" y="2500"/>
                  </a:moveTo>
                  <a:cubicBezTo>
                    <a:pt x="1255" y="-10"/>
                    <a:pt x="5585" y="-491"/>
                    <a:pt x="8191" y="5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</p:grpSp>
      <p:grpSp>
        <p:nvGrpSpPr>
          <p:cNvPr id="722" name="Google Shape;722;p20"/>
          <p:cNvGrpSpPr/>
          <p:nvPr/>
        </p:nvGrpSpPr>
        <p:grpSpPr>
          <a:xfrm rot="4501361">
            <a:off x="5746826" y="488769"/>
            <a:ext cx="311775" cy="267967"/>
            <a:chOff x="4401638" y="1179825"/>
            <a:chExt cx="4308775" cy="3703348"/>
          </a:xfrm>
        </p:grpSpPr>
        <p:sp>
          <p:nvSpPr>
            <p:cNvPr id="723" name="Google Shape;723;p20"/>
            <p:cNvSpPr/>
            <p:nvPr/>
          </p:nvSpPr>
          <p:spPr>
            <a:xfrm>
              <a:off x="4623881" y="2192273"/>
              <a:ext cx="3241500" cy="2690900"/>
            </a:xfrm>
            <a:custGeom>
              <a:rect b="b" l="l" r="r" t="t"/>
              <a:pathLst>
                <a:path extrusionOk="0" h="107636" w="129660">
                  <a:moveTo>
                    <a:pt x="10839" y="62470"/>
                  </a:moveTo>
                  <a:cubicBezTo>
                    <a:pt x="9799" y="60520"/>
                    <a:pt x="6289" y="54507"/>
                    <a:pt x="4599" y="50769"/>
                  </a:cubicBezTo>
                  <a:cubicBezTo>
                    <a:pt x="2909" y="47031"/>
                    <a:pt x="1414" y="42286"/>
                    <a:pt x="699" y="40043"/>
                  </a:cubicBezTo>
                  <a:cubicBezTo>
                    <a:pt x="-16" y="37800"/>
                    <a:pt x="-146" y="38126"/>
                    <a:pt x="309" y="37313"/>
                  </a:cubicBezTo>
                  <a:cubicBezTo>
                    <a:pt x="764" y="36501"/>
                    <a:pt x="-374" y="37801"/>
                    <a:pt x="3429" y="35168"/>
                  </a:cubicBezTo>
                  <a:cubicBezTo>
                    <a:pt x="7232" y="32535"/>
                    <a:pt x="16885" y="25742"/>
                    <a:pt x="23125" y="21517"/>
                  </a:cubicBezTo>
                  <a:cubicBezTo>
                    <a:pt x="29365" y="17292"/>
                    <a:pt x="36223" y="12871"/>
                    <a:pt x="40871" y="9816"/>
                  </a:cubicBezTo>
                  <a:cubicBezTo>
                    <a:pt x="45519" y="6761"/>
                    <a:pt x="48217" y="4681"/>
                    <a:pt x="51012" y="3186"/>
                  </a:cubicBezTo>
                  <a:cubicBezTo>
                    <a:pt x="53807" y="1691"/>
                    <a:pt x="55498" y="1365"/>
                    <a:pt x="57643" y="845"/>
                  </a:cubicBezTo>
                  <a:cubicBezTo>
                    <a:pt x="59788" y="325"/>
                    <a:pt x="61900" y="-65"/>
                    <a:pt x="63883" y="65"/>
                  </a:cubicBezTo>
                  <a:cubicBezTo>
                    <a:pt x="65866" y="195"/>
                    <a:pt x="68661" y="391"/>
                    <a:pt x="69539" y="1626"/>
                  </a:cubicBezTo>
                  <a:cubicBezTo>
                    <a:pt x="70417" y="2861"/>
                    <a:pt x="68922" y="4616"/>
                    <a:pt x="69149" y="7476"/>
                  </a:cubicBezTo>
                  <a:cubicBezTo>
                    <a:pt x="69377" y="10336"/>
                    <a:pt x="69182" y="13489"/>
                    <a:pt x="70904" y="18787"/>
                  </a:cubicBezTo>
                  <a:cubicBezTo>
                    <a:pt x="72627" y="24085"/>
                    <a:pt x="76201" y="33380"/>
                    <a:pt x="79484" y="39263"/>
                  </a:cubicBezTo>
                  <a:cubicBezTo>
                    <a:pt x="82767" y="45146"/>
                    <a:pt x="87317" y="50866"/>
                    <a:pt x="90600" y="54084"/>
                  </a:cubicBezTo>
                  <a:cubicBezTo>
                    <a:pt x="93883" y="57302"/>
                    <a:pt x="96906" y="56262"/>
                    <a:pt x="99181" y="58570"/>
                  </a:cubicBezTo>
                  <a:cubicBezTo>
                    <a:pt x="101456" y="60878"/>
                    <a:pt x="102854" y="64647"/>
                    <a:pt x="104251" y="67930"/>
                  </a:cubicBezTo>
                  <a:cubicBezTo>
                    <a:pt x="105649" y="71213"/>
                    <a:pt x="106754" y="75341"/>
                    <a:pt x="107566" y="78266"/>
                  </a:cubicBezTo>
                  <a:cubicBezTo>
                    <a:pt x="108379" y="81191"/>
                    <a:pt x="108769" y="83012"/>
                    <a:pt x="109126" y="85482"/>
                  </a:cubicBezTo>
                  <a:cubicBezTo>
                    <a:pt x="109484" y="87952"/>
                    <a:pt x="109679" y="91235"/>
                    <a:pt x="109711" y="93087"/>
                  </a:cubicBezTo>
                  <a:cubicBezTo>
                    <a:pt x="109744" y="94940"/>
                    <a:pt x="109158" y="97897"/>
                    <a:pt x="109321" y="96597"/>
                  </a:cubicBezTo>
                  <a:cubicBezTo>
                    <a:pt x="109484" y="95297"/>
                    <a:pt x="110167" y="85872"/>
                    <a:pt x="110687" y="85287"/>
                  </a:cubicBezTo>
                  <a:cubicBezTo>
                    <a:pt x="111207" y="84702"/>
                    <a:pt x="111825" y="90714"/>
                    <a:pt x="112442" y="93087"/>
                  </a:cubicBezTo>
                  <a:cubicBezTo>
                    <a:pt x="113060" y="95460"/>
                    <a:pt x="113547" y="97573"/>
                    <a:pt x="114392" y="99523"/>
                  </a:cubicBezTo>
                  <a:cubicBezTo>
                    <a:pt x="115237" y="101473"/>
                    <a:pt x="116732" y="103488"/>
                    <a:pt x="117512" y="104788"/>
                  </a:cubicBezTo>
                  <a:cubicBezTo>
                    <a:pt x="118292" y="106088"/>
                    <a:pt x="119365" y="108363"/>
                    <a:pt x="119072" y="107323"/>
                  </a:cubicBezTo>
                  <a:cubicBezTo>
                    <a:pt x="118780" y="106283"/>
                    <a:pt x="116862" y="102221"/>
                    <a:pt x="115757" y="98548"/>
                  </a:cubicBezTo>
                  <a:cubicBezTo>
                    <a:pt x="114652" y="94875"/>
                    <a:pt x="113482" y="89285"/>
                    <a:pt x="112442" y="85287"/>
                  </a:cubicBezTo>
                  <a:cubicBezTo>
                    <a:pt x="111402" y="81289"/>
                    <a:pt x="110036" y="76739"/>
                    <a:pt x="109516" y="74561"/>
                  </a:cubicBezTo>
                  <a:cubicBezTo>
                    <a:pt x="108996" y="72383"/>
                    <a:pt x="108898" y="72026"/>
                    <a:pt x="109321" y="72221"/>
                  </a:cubicBezTo>
                  <a:cubicBezTo>
                    <a:pt x="109744" y="72416"/>
                    <a:pt x="110882" y="74074"/>
                    <a:pt x="112052" y="75731"/>
                  </a:cubicBezTo>
                  <a:cubicBezTo>
                    <a:pt x="113222" y="77389"/>
                    <a:pt x="114815" y="80118"/>
                    <a:pt x="116342" y="82166"/>
                  </a:cubicBezTo>
                  <a:cubicBezTo>
                    <a:pt x="117870" y="84214"/>
                    <a:pt x="119689" y="85969"/>
                    <a:pt x="121217" y="88017"/>
                  </a:cubicBezTo>
                  <a:cubicBezTo>
                    <a:pt x="122745" y="90065"/>
                    <a:pt x="124370" y="92567"/>
                    <a:pt x="125508" y="94452"/>
                  </a:cubicBezTo>
                  <a:cubicBezTo>
                    <a:pt x="126646" y="96337"/>
                    <a:pt x="127361" y="98028"/>
                    <a:pt x="128043" y="99328"/>
                  </a:cubicBezTo>
                  <a:cubicBezTo>
                    <a:pt x="128726" y="100628"/>
                    <a:pt x="129831" y="103261"/>
                    <a:pt x="129603" y="102253"/>
                  </a:cubicBezTo>
                  <a:cubicBezTo>
                    <a:pt x="129376" y="101245"/>
                    <a:pt x="128238" y="96272"/>
                    <a:pt x="126678" y="93282"/>
                  </a:cubicBezTo>
                  <a:cubicBezTo>
                    <a:pt x="125118" y="90292"/>
                    <a:pt x="121607" y="86230"/>
                    <a:pt x="120242" y="84312"/>
                  </a:cubicBezTo>
                  <a:cubicBezTo>
                    <a:pt x="118877" y="82394"/>
                    <a:pt x="118227" y="81744"/>
                    <a:pt x="118487" y="81776"/>
                  </a:cubicBezTo>
                  <a:cubicBezTo>
                    <a:pt x="118747" y="81809"/>
                    <a:pt x="120339" y="83532"/>
                    <a:pt x="121802" y="84507"/>
                  </a:cubicBezTo>
                  <a:cubicBezTo>
                    <a:pt x="123265" y="85482"/>
                    <a:pt x="126808" y="87562"/>
                    <a:pt x="127263" y="87627"/>
                  </a:cubicBezTo>
                  <a:cubicBezTo>
                    <a:pt x="127718" y="87692"/>
                    <a:pt x="125573" y="85775"/>
                    <a:pt x="124533" y="84897"/>
                  </a:cubicBezTo>
                  <a:cubicBezTo>
                    <a:pt x="123493" y="84019"/>
                    <a:pt x="122452" y="83824"/>
                    <a:pt x="121022" y="82361"/>
                  </a:cubicBezTo>
                  <a:cubicBezTo>
                    <a:pt x="119592" y="80898"/>
                    <a:pt x="117642" y="78266"/>
                    <a:pt x="115952" y="76121"/>
                  </a:cubicBezTo>
                  <a:cubicBezTo>
                    <a:pt x="114262" y="73976"/>
                    <a:pt x="112475" y="72188"/>
                    <a:pt x="110882" y="69490"/>
                  </a:cubicBezTo>
                  <a:cubicBezTo>
                    <a:pt x="109289" y="66792"/>
                    <a:pt x="107339" y="62080"/>
                    <a:pt x="106396" y="59935"/>
                  </a:cubicBezTo>
                  <a:cubicBezTo>
                    <a:pt x="105453" y="57790"/>
                    <a:pt x="105421" y="57173"/>
                    <a:pt x="105226" y="566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24" name="Google Shape;724;p20"/>
            <p:cNvSpPr/>
            <p:nvPr/>
          </p:nvSpPr>
          <p:spPr>
            <a:xfrm>
              <a:off x="6649975" y="2135400"/>
              <a:ext cx="635625" cy="1462600"/>
            </a:xfrm>
            <a:custGeom>
              <a:rect b="b" l="l" r="r" t="t"/>
              <a:pathLst>
                <a:path extrusionOk="0" h="58504" w="25425">
                  <a:moveTo>
                    <a:pt x="23987" y="58504"/>
                  </a:moveTo>
                  <a:cubicBezTo>
                    <a:pt x="24215" y="57757"/>
                    <a:pt x="25287" y="56749"/>
                    <a:pt x="25352" y="54019"/>
                  </a:cubicBezTo>
                  <a:cubicBezTo>
                    <a:pt x="25417" y="51289"/>
                    <a:pt x="25515" y="46868"/>
                    <a:pt x="24377" y="42123"/>
                  </a:cubicBezTo>
                  <a:cubicBezTo>
                    <a:pt x="23240" y="37378"/>
                    <a:pt x="20965" y="30975"/>
                    <a:pt x="18527" y="25547"/>
                  </a:cubicBezTo>
                  <a:cubicBezTo>
                    <a:pt x="16089" y="20119"/>
                    <a:pt x="12839" y="13814"/>
                    <a:pt x="9751" y="9556"/>
                  </a:cubicBezTo>
                  <a:cubicBezTo>
                    <a:pt x="6663" y="5298"/>
                    <a:pt x="1625" y="159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25" name="Google Shape;725;p20"/>
            <p:cNvSpPr/>
            <p:nvPr/>
          </p:nvSpPr>
          <p:spPr>
            <a:xfrm>
              <a:off x="4401638" y="1179825"/>
              <a:ext cx="4308775" cy="2564450"/>
            </a:xfrm>
            <a:custGeom>
              <a:rect b="b" l="l" r="r" t="t"/>
              <a:pathLst>
                <a:path extrusionOk="0" h="102578" w="172351">
                  <a:moveTo>
                    <a:pt x="89544" y="38223"/>
                  </a:moveTo>
                  <a:cubicBezTo>
                    <a:pt x="89382" y="37833"/>
                    <a:pt x="88244" y="37313"/>
                    <a:pt x="88569" y="35883"/>
                  </a:cubicBezTo>
                  <a:cubicBezTo>
                    <a:pt x="88894" y="34453"/>
                    <a:pt x="89545" y="31561"/>
                    <a:pt x="91495" y="29643"/>
                  </a:cubicBezTo>
                  <a:cubicBezTo>
                    <a:pt x="93445" y="27725"/>
                    <a:pt x="95395" y="26425"/>
                    <a:pt x="100270" y="24377"/>
                  </a:cubicBezTo>
                  <a:cubicBezTo>
                    <a:pt x="105145" y="22329"/>
                    <a:pt x="112686" y="19925"/>
                    <a:pt x="120747" y="17357"/>
                  </a:cubicBezTo>
                  <a:cubicBezTo>
                    <a:pt x="128808" y="14789"/>
                    <a:pt x="142556" y="10791"/>
                    <a:pt x="148634" y="8971"/>
                  </a:cubicBezTo>
                  <a:cubicBezTo>
                    <a:pt x="154712" y="7151"/>
                    <a:pt x="155362" y="6989"/>
                    <a:pt x="157214" y="6436"/>
                  </a:cubicBezTo>
                  <a:cubicBezTo>
                    <a:pt x="159067" y="5884"/>
                    <a:pt x="158936" y="5071"/>
                    <a:pt x="159749" y="5656"/>
                  </a:cubicBezTo>
                  <a:cubicBezTo>
                    <a:pt x="160562" y="6241"/>
                    <a:pt x="161212" y="8646"/>
                    <a:pt x="162090" y="9946"/>
                  </a:cubicBezTo>
                  <a:cubicBezTo>
                    <a:pt x="162968" y="11246"/>
                    <a:pt x="163325" y="10336"/>
                    <a:pt x="165015" y="13456"/>
                  </a:cubicBezTo>
                  <a:cubicBezTo>
                    <a:pt x="166705" y="16576"/>
                    <a:pt x="171743" y="28571"/>
                    <a:pt x="172230" y="28668"/>
                  </a:cubicBezTo>
                  <a:cubicBezTo>
                    <a:pt x="172718" y="28766"/>
                    <a:pt x="169695" y="18006"/>
                    <a:pt x="167940" y="14041"/>
                  </a:cubicBezTo>
                  <a:cubicBezTo>
                    <a:pt x="166185" y="10076"/>
                    <a:pt x="162448" y="6696"/>
                    <a:pt x="161700" y="4876"/>
                  </a:cubicBezTo>
                  <a:cubicBezTo>
                    <a:pt x="160953" y="3056"/>
                    <a:pt x="162870" y="3934"/>
                    <a:pt x="163455" y="3121"/>
                  </a:cubicBezTo>
                  <a:cubicBezTo>
                    <a:pt x="164040" y="2308"/>
                    <a:pt x="165503" y="0"/>
                    <a:pt x="165210" y="0"/>
                  </a:cubicBezTo>
                  <a:cubicBezTo>
                    <a:pt x="164918" y="0"/>
                    <a:pt x="164755" y="1918"/>
                    <a:pt x="161700" y="3121"/>
                  </a:cubicBezTo>
                  <a:cubicBezTo>
                    <a:pt x="158645" y="4324"/>
                    <a:pt x="155102" y="4778"/>
                    <a:pt x="146879" y="7216"/>
                  </a:cubicBezTo>
                  <a:cubicBezTo>
                    <a:pt x="138656" y="9654"/>
                    <a:pt x="119414" y="15569"/>
                    <a:pt x="112361" y="17747"/>
                  </a:cubicBezTo>
                  <a:cubicBezTo>
                    <a:pt x="105308" y="19925"/>
                    <a:pt x="107550" y="19275"/>
                    <a:pt x="104560" y="20282"/>
                  </a:cubicBezTo>
                  <a:cubicBezTo>
                    <a:pt x="101570" y="21290"/>
                    <a:pt x="97378" y="22199"/>
                    <a:pt x="94420" y="23792"/>
                  </a:cubicBezTo>
                  <a:cubicBezTo>
                    <a:pt x="91462" y="25385"/>
                    <a:pt x="88504" y="27790"/>
                    <a:pt x="86814" y="29838"/>
                  </a:cubicBezTo>
                  <a:cubicBezTo>
                    <a:pt x="85124" y="31886"/>
                    <a:pt x="85254" y="35006"/>
                    <a:pt x="84279" y="36078"/>
                  </a:cubicBezTo>
                  <a:cubicBezTo>
                    <a:pt x="83304" y="37151"/>
                    <a:pt x="81809" y="35883"/>
                    <a:pt x="80964" y="36273"/>
                  </a:cubicBezTo>
                  <a:cubicBezTo>
                    <a:pt x="80119" y="36663"/>
                    <a:pt x="80119" y="38158"/>
                    <a:pt x="79209" y="38418"/>
                  </a:cubicBezTo>
                  <a:cubicBezTo>
                    <a:pt x="78299" y="38678"/>
                    <a:pt x="77258" y="38061"/>
                    <a:pt x="75503" y="37833"/>
                  </a:cubicBezTo>
                  <a:cubicBezTo>
                    <a:pt x="73748" y="37606"/>
                    <a:pt x="71376" y="36566"/>
                    <a:pt x="68678" y="37053"/>
                  </a:cubicBezTo>
                  <a:cubicBezTo>
                    <a:pt x="65980" y="37541"/>
                    <a:pt x="63997" y="37995"/>
                    <a:pt x="59317" y="40758"/>
                  </a:cubicBezTo>
                  <a:cubicBezTo>
                    <a:pt x="54637" y="43521"/>
                    <a:pt x="48299" y="48429"/>
                    <a:pt x="40596" y="53629"/>
                  </a:cubicBezTo>
                  <a:cubicBezTo>
                    <a:pt x="32893" y="58830"/>
                    <a:pt x="19015" y="67996"/>
                    <a:pt x="13099" y="71961"/>
                  </a:cubicBezTo>
                  <a:cubicBezTo>
                    <a:pt x="7184" y="75926"/>
                    <a:pt x="7281" y="76349"/>
                    <a:pt x="5103" y="77421"/>
                  </a:cubicBezTo>
                  <a:cubicBezTo>
                    <a:pt x="2925" y="78494"/>
                    <a:pt x="98" y="78071"/>
                    <a:pt x="33" y="78396"/>
                  </a:cubicBezTo>
                  <a:cubicBezTo>
                    <a:pt x="-32" y="78721"/>
                    <a:pt x="3543" y="79339"/>
                    <a:pt x="4713" y="79371"/>
                  </a:cubicBezTo>
                  <a:cubicBezTo>
                    <a:pt x="5883" y="79404"/>
                    <a:pt x="6338" y="77193"/>
                    <a:pt x="7053" y="78591"/>
                  </a:cubicBezTo>
                  <a:cubicBezTo>
                    <a:pt x="7768" y="79989"/>
                    <a:pt x="7833" y="84897"/>
                    <a:pt x="9003" y="87757"/>
                  </a:cubicBezTo>
                  <a:cubicBezTo>
                    <a:pt x="10173" y="90617"/>
                    <a:pt x="12319" y="93282"/>
                    <a:pt x="14074" y="95752"/>
                  </a:cubicBezTo>
                  <a:cubicBezTo>
                    <a:pt x="15829" y="98222"/>
                    <a:pt x="18624" y="101440"/>
                    <a:pt x="19534" y="102578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26" name="Google Shape;726;p20"/>
            <p:cNvSpPr/>
            <p:nvPr/>
          </p:nvSpPr>
          <p:spPr>
            <a:xfrm>
              <a:off x="6016200" y="2379175"/>
              <a:ext cx="336400" cy="204775"/>
            </a:xfrm>
            <a:custGeom>
              <a:rect b="b" l="l" r="r" t="t"/>
              <a:pathLst>
                <a:path extrusionOk="0" h="8191" w="13456">
                  <a:moveTo>
                    <a:pt x="13456" y="0"/>
                  </a:moveTo>
                  <a:cubicBezTo>
                    <a:pt x="8205" y="0"/>
                    <a:pt x="3148" y="3988"/>
                    <a:pt x="0" y="8191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27" name="Google Shape;727;p20"/>
            <p:cNvSpPr/>
            <p:nvPr/>
          </p:nvSpPr>
          <p:spPr>
            <a:xfrm>
              <a:off x="6128325" y="2413300"/>
              <a:ext cx="224275" cy="146250"/>
            </a:xfrm>
            <a:custGeom>
              <a:rect b="b" l="l" r="r" t="t"/>
              <a:pathLst>
                <a:path extrusionOk="0" h="5850" w="8971">
                  <a:moveTo>
                    <a:pt x="8971" y="0"/>
                  </a:moveTo>
                  <a:cubicBezTo>
                    <a:pt x="5401" y="0"/>
                    <a:pt x="1597" y="2657"/>
                    <a:pt x="0" y="58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28" name="Google Shape;728;p20"/>
            <p:cNvSpPr/>
            <p:nvPr/>
          </p:nvSpPr>
          <p:spPr>
            <a:xfrm>
              <a:off x="6235575" y="2476675"/>
              <a:ext cx="126775" cy="82875"/>
            </a:xfrm>
            <a:custGeom>
              <a:rect b="b" l="l" r="r" t="t"/>
              <a:pathLst>
                <a:path extrusionOk="0" h="3315" w="5071">
                  <a:moveTo>
                    <a:pt x="5071" y="0"/>
                  </a:moveTo>
                  <a:cubicBezTo>
                    <a:pt x="3091" y="396"/>
                    <a:pt x="1428" y="1887"/>
                    <a:pt x="0" y="3315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29" name="Google Shape;729;p20"/>
            <p:cNvSpPr/>
            <p:nvPr/>
          </p:nvSpPr>
          <p:spPr>
            <a:xfrm>
              <a:off x="6728000" y="2092157"/>
              <a:ext cx="468025" cy="106625"/>
            </a:xfrm>
            <a:custGeom>
              <a:rect b="b" l="l" r="r" t="t"/>
              <a:pathLst>
                <a:path extrusionOk="0" h="4265" w="18721">
                  <a:moveTo>
                    <a:pt x="0" y="4265"/>
                  </a:moveTo>
                  <a:cubicBezTo>
                    <a:pt x="2795" y="-1324"/>
                    <a:pt x="14302" y="-1129"/>
                    <a:pt x="18721" y="329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30" name="Google Shape;730;p20"/>
            <p:cNvSpPr/>
            <p:nvPr/>
          </p:nvSpPr>
          <p:spPr>
            <a:xfrm>
              <a:off x="6781625" y="2177896"/>
              <a:ext cx="316900" cy="74525"/>
            </a:xfrm>
            <a:custGeom>
              <a:rect b="b" l="l" r="r" t="t"/>
              <a:pathLst>
                <a:path extrusionOk="0" h="2981" w="12676">
                  <a:moveTo>
                    <a:pt x="0" y="2981"/>
                  </a:moveTo>
                  <a:cubicBezTo>
                    <a:pt x="3696" y="869"/>
                    <a:pt x="9666" y="-1590"/>
                    <a:pt x="12676" y="14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31" name="Google Shape;731;p20"/>
            <p:cNvSpPr/>
            <p:nvPr/>
          </p:nvSpPr>
          <p:spPr>
            <a:xfrm>
              <a:off x="6767000" y="2164650"/>
              <a:ext cx="121875" cy="63375"/>
            </a:xfrm>
            <a:custGeom>
              <a:rect b="b" l="l" r="r" t="t"/>
              <a:pathLst>
                <a:path extrusionOk="0" h="2535" w="4875">
                  <a:moveTo>
                    <a:pt x="0" y="2535"/>
                  </a:moveTo>
                  <a:cubicBezTo>
                    <a:pt x="1295" y="1240"/>
                    <a:pt x="3043" y="0"/>
                    <a:pt x="4875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32" name="Google Shape;732;p20"/>
            <p:cNvSpPr/>
            <p:nvPr/>
          </p:nvSpPr>
          <p:spPr>
            <a:xfrm>
              <a:off x="6825500" y="2238680"/>
              <a:ext cx="204775" cy="62500"/>
            </a:xfrm>
            <a:custGeom>
              <a:rect b="b" l="l" r="r" t="t"/>
              <a:pathLst>
                <a:path extrusionOk="0" h="2500" w="8191">
                  <a:moveTo>
                    <a:pt x="0" y="2500"/>
                  </a:moveTo>
                  <a:cubicBezTo>
                    <a:pt x="1255" y="-10"/>
                    <a:pt x="5585" y="-491"/>
                    <a:pt x="8191" y="5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</p:grpSp>
      <p:grpSp>
        <p:nvGrpSpPr>
          <p:cNvPr id="733" name="Google Shape;733;p20"/>
          <p:cNvGrpSpPr/>
          <p:nvPr/>
        </p:nvGrpSpPr>
        <p:grpSpPr>
          <a:xfrm rot="-9889625">
            <a:off x="7193498" y="849344"/>
            <a:ext cx="158040" cy="135834"/>
            <a:chOff x="4401638" y="1179825"/>
            <a:chExt cx="4308775" cy="3703348"/>
          </a:xfrm>
        </p:grpSpPr>
        <p:sp>
          <p:nvSpPr>
            <p:cNvPr id="734" name="Google Shape;734;p20"/>
            <p:cNvSpPr/>
            <p:nvPr/>
          </p:nvSpPr>
          <p:spPr>
            <a:xfrm>
              <a:off x="4623881" y="2192273"/>
              <a:ext cx="3241500" cy="2690900"/>
            </a:xfrm>
            <a:custGeom>
              <a:rect b="b" l="l" r="r" t="t"/>
              <a:pathLst>
                <a:path extrusionOk="0" h="107636" w="129660">
                  <a:moveTo>
                    <a:pt x="10839" y="62470"/>
                  </a:moveTo>
                  <a:cubicBezTo>
                    <a:pt x="9799" y="60520"/>
                    <a:pt x="6289" y="54507"/>
                    <a:pt x="4599" y="50769"/>
                  </a:cubicBezTo>
                  <a:cubicBezTo>
                    <a:pt x="2909" y="47031"/>
                    <a:pt x="1414" y="42286"/>
                    <a:pt x="699" y="40043"/>
                  </a:cubicBezTo>
                  <a:cubicBezTo>
                    <a:pt x="-16" y="37800"/>
                    <a:pt x="-146" y="38126"/>
                    <a:pt x="309" y="37313"/>
                  </a:cubicBezTo>
                  <a:cubicBezTo>
                    <a:pt x="764" y="36501"/>
                    <a:pt x="-374" y="37801"/>
                    <a:pt x="3429" y="35168"/>
                  </a:cubicBezTo>
                  <a:cubicBezTo>
                    <a:pt x="7232" y="32535"/>
                    <a:pt x="16885" y="25742"/>
                    <a:pt x="23125" y="21517"/>
                  </a:cubicBezTo>
                  <a:cubicBezTo>
                    <a:pt x="29365" y="17292"/>
                    <a:pt x="36223" y="12871"/>
                    <a:pt x="40871" y="9816"/>
                  </a:cubicBezTo>
                  <a:cubicBezTo>
                    <a:pt x="45519" y="6761"/>
                    <a:pt x="48217" y="4681"/>
                    <a:pt x="51012" y="3186"/>
                  </a:cubicBezTo>
                  <a:cubicBezTo>
                    <a:pt x="53807" y="1691"/>
                    <a:pt x="55498" y="1365"/>
                    <a:pt x="57643" y="845"/>
                  </a:cubicBezTo>
                  <a:cubicBezTo>
                    <a:pt x="59788" y="325"/>
                    <a:pt x="61900" y="-65"/>
                    <a:pt x="63883" y="65"/>
                  </a:cubicBezTo>
                  <a:cubicBezTo>
                    <a:pt x="65866" y="195"/>
                    <a:pt x="68661" y="391"/>
                    <a:pt x="69539" y="1626"/>
                  </a:cubicBezTo>
                  <a:cubicBezTo>
                    <a:pt x="70417" y="2861"/>
                    <a:pt x="68922" y="4616"/>
                    <a:pt x="69149" y="7476"/>
                  </a:cubicBezTo>
                  <a:cubicBezTo>
                    <a:pt x="69377" y="10336"/>
                    <a:pt x="69182" y="13489"/>
                    <a:pt x="70904" y="18787"/>
                  </a:cubicBezTo>
                  <a:cubicBezTo>
                    <a:pt x="72627" y="24085"/>
                    <a:pt x="76201" y="33380"/>
                    <a:pt x="79484" y="39263"/>
                  </a:cubicBezTo>
                  <a:cubicBezTo>
                    <a:pt x="82767" y="45146"/>
                    <a:pt x="87317" y="50866"/>
                    <a:pt x="90600" y="54084"/>
                  </a:cubicBezTo>
                  <a:cubicBezTo>
                    <a:pt x="93883" y="57302"/>
                    <a:pt x="96906" y="56262"/>
                    <a:pt x="99181" y="58570"/>
                  </a:cubicBezTo>
                  <a:cubicBezTo>
                    <a:pt x="101456" y="60878"/>
                    <a:pt x="102854" y="64647"/>
                    <a:pt x="104251" y="67930"/>
                  </a:cubicBezTo>
                  <a:cubicBezTo>
                    <a:pt x="105649" y="71213"/>
                    <a:pt x="106754" y="75341"/>
                    <a:pt x="107566" y="78266"/>
                  </a:cubicBezTo>
                  <a:cubicBezTo>
                    <a:pt x="108379" y="81191"/>
                    <a:pt x="108769" y="83012"/>
                    <a:pt x="109126" y="85482"/>
                  </a:cubicBezTo>
                  <a:cubicBezTo>
                    <a:pt x="109484" y="87952"/>
                    <a:pt x="109679" y="91235"/>
                    <a:pt x="109711" y="93087"/>
                  </a:cubicBezTo>
                  <a:cubicBezTo>
                    <a:pt x="109744" y="94940"/>
                    <a:pt x="109158" y="97897"/>
                    <a:pt x="109321" y="96597"/>
                  </a:cubicBezTo>
                  <a:cubicBezTo>
                    <a:pt x="109484" y="95297"/>
                    <a:pt x="110167" y="85872"/>
                    <a:pt x="110687" y="85287"/>
                  </a:cubicBezTo>
                  <a:cubicBezTo>
                    <a:pt x="111207" y="84702"/>
                    <a:pt x="111825" y="90714"/>
                    <a:pt x="112442" y="93087"/>
                  </a:cubicBezTo>
                  <a:cubicBezTo>
                    <a:pt x="113060" y="95460"/>
                    <a:pt x="113547" y="97573"/>
                    <a:pt x="114392" y="99523"/>
                  </a:cubicBezTo>
                  <a:cubicBezTo>
                    <a:pt x="115237" y="101473"/>
                    <a:pt x="116732" y="103488"/>
                    <a:pt x="117512" y="104788"/>
                  </a:cubicBezTo>
                  <a:cubicBezTo>
                    <a:pt x="118292" y="106088"/>
                    <a:pt x="119365" y="108363"/>
                    <a:pt x="119072" y="107323"/>
                  </a:cubicBezTo>
                  <a:cubicBezTo>
                    <a:pt x="118780" y="106283"/>
                    <a:pt x="116862" y="102221"/>
                    <a:pt x="115757" y="98548"/>
                  </a:cubicBezTo>
                  <a:cubicBezTo>
                    <a:pt x="114652" y="94875"/>
                    <a:pt x="113482" y="89285"/>
                    <a:pt x="112442" y="85287"/>
                  </a:cubicBezTo>
                  <a:cubicBezTo>
                    <a:pt x="111402" y="81289"/>
                    <a:pt x="110036" y="76739"/>
                    <a:pt x="109516" y="74561"/>
                  </a:cubicBezTo>
                  <a:cubicBezTo>
                    <a:pt x="108996" y="72383"/>
                    <a:pt x="108898" y="72026"/>
                    <a:pt x="109321" y="72221"/>
                  </a:cubicBezTo>
                  <a:cubicBezTo>
                    <a:pt x="109744" y="72416"/>
                    <a:pt x="110882" y="74074"/>
                    <a:pt x="112052" y="75731"/>
                  </a:cubicBezTo>
                  <a:cubicBezTo>
                    <a:pt x="113222" y="77389"/>
                    <a:pt x="114815" y="80118"/>
                    <a:pt x="116342" y="82166"/>
                  </a:cubicBezTo>
                  <a:cubicBezTo>
                    <a:pt x="117870" y="84214"/>
                    <a:pt x="119689" y="85969"/>
                    <a:pt x="121217" y="88017"/>
                  </a:cubicBezTo>
                  <a:cubicBezTo>
                    <a:pt x="122745" y="90065"/>
                    <a:pt x="124370" y="92567"/>
                    <a:pt x="125508" y="94452"/>
                  </a:cubicBezTo>
                  <a:cubicBezTo>
                    <a:pt x="126646" y="96337"/>
                    <a:pt x="127361" y="98028"/>
                    <a:pt x="128043" y="99328"/>
                  </a:cubicBezTo>
                  <a:cubicBezTo>
                    <a:pt x="128726" y="100628"/>
                    <a:pt x="129831" y="103261"/>
                    <a:pt x="129603" y="102253"/>
                  </a:cubicBezTo>
                  <a:cubicBezTo>
                    <a:pt x="129376" y="101245"/>
                    <a:pt x="128238" y="96272"/>
                    <a:pt x="126678" y="93282"/>
                  </a:cubicBezTo>
                  <a:cubicBezTo>
                    <a:pt x="125118" y="90292"/>
                    <a:pt x="121607" y="86230"/>
                    <a:pt x="120242" y="84312"/>
                  </a:cubicBezTo>
                  <a:cubicBezTo>
                    <a:pt x="118877" y="82394"/>
                    <a:pt x="118227" y="81744"/>
                    <a:pt x="118487" y="81776"/>
                  </a:cubicBezTo>
                  <a:cubicBezTo>
                    <a:pt x="118747" y="81809"/>
                    <a:pt x="120339" y="83532"/>
                    <a:pt x="121802" y="84507"/>
                  </a:cubicBezTo>
                  <a:cubicBezTo>
                    <a:pt x="123265" y="85482"/>
                    <a:pt x="126808" y="87562"/>
                    <a:pt x="127263" y="87627"/>
                  </a:cubicBezTo>
                  <a:cubicBezTo>
                    <a:pt x="127718" y="87692"/>
                    <a:pt x="125573" y="85775"/>
                    <a:pt x="124533" y="84897"/>
                  </a:cubicBezTo>
                  <a:cubicBezTo>
                    <a:pt x="123493" y="84019"/>
                    <a:pt x="122452" y="83824"/>
                    <a:pt x="121022" y="82361"/>
                  </a:cubicBezTo>
                  <a:cubicBezTo>
                    <a:pt x="119592" y="80898"/>
                    <a:pt x="117642" y="78266"/>
                    <a:pt x="115952" y="76121"/>
                  </a:cubicBezTo>
                  <a:cubicBezTo>
                    <a:pt x="114262" y="73976"/>
                    <a:pt x="112475" y="72188"/>
                    <a:pt x="110882" y="69490"/>
                  </a:cubicBezTo>
                  <a:cubicBezTo>
                    <a:pt x="109289" y="66792"/>
                    <a:pt x="107339" y="62080"/>
                    <a:pt x="106396" y="59935"/>
                  </a:cubicBezTo>
                  <a:cubicBezTo>
                    <a:pt x="105453" y="57790"/>
                    <a:pt x="105421" y="57173"/>
                    <a:pt x="105226" y="566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35" name="Google Shape;735;p20"/>
            <p:cNvSpPr/>
            <p:nvPr/>
          </p:nvSpPr>
          <p:spPr>
            <a:xfrm>
              <a:off x="6649975" y="2135400"/>
              <a:ext cx="635625" cy="1462600"/>
            </a:xfrm>
            <a:custGeom>
              <a:rect b="b" l="l" r="r" t="t"/>
              <a:pathLst>
                <a:path extrusionOk="0" h="58504" w="25425">
                  <a:moveTo>
                    <a:pt x="23987" y="58504"/>
                  </a:moveTo>
                  <a:cubicBezTo>
                    <a:pt x="24215" y="57757"/>
                    <a:pt x="25287" y="56749"/>
                    <a:pt x="25352" y="54019"/>
                  </a:cubicBezTo>
                  <a:cubicBezTo>
                    <a:pt x="25417" y="51289"/>
                    <a:pt x="25515" y="46868"/>
                    <a:pt x="24377" y="42123"/>
                  </a:cubicBezTo>
                  <a:cubicBezTo>
                    <a:pt x="23240" y="37378"/>
                    <a:pt x="20965" y="30975"/>
                    <a:pt x="18527" y="25547"/>
                  </a:cubicBezTo>
                  <a:cubicBezTo>
                    <a:pt x="16089" y="20119"/>
                    <a:pt x="12839" y="13814"/>
                    <a:pt x="9751" y="9556"/>
                  </a:cubicBezTo>
                  <a:cubicBezTo>
                    <a:pt x="6663" y="5298"/>
                    <a:pt x="1625" y="159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36" name="Google Shape;736;p20"/>
            <p:cNvSpPr/>
            <p:nvPr/>
          </p:nvSpPr>
          <p:spPr>
            <a:xfrm>
              <a:off x="4401638" y="1179825"/>
              <a:ext cx="4308775" cy="2564450"/>
            </a:xfrm>
            <a:custGeom>
              <a:rect b="b" l="l" r="r" t="t"/>
              <a:pathLst>
                <a:path extrusionOk="0" h="102578" w="172351">
                  <a:moveTo>
                    <a:pt x="89544" y="38223"/>
                  </a:moveTo>
                  <a:cubicBezTo>
                    <a:pt x="89382" y="37833"/>
                    <a:pt x="88244" y="37313"/>
                    <a:pt x="88569" y="35883"/>
                  </a:cubicBezTo>
                  <a:cubicBezTo>
                    <a:pt x="88894" y="34453"/>
                    <a:pt x="89545" y="31561"/>
                    <a:pt x="91495" y="29643"/>
                  </a:cubicBezTo>
                  <a:cubicBezTo>
                    <a:pt x="93445" y="27725"/>
                    <a:pt x="95395" y="26425"/>
                    <a:pt x="100270" y="24377"/>
                  </a:cubicBezTo>
                  <a:cubicBezTo>
                    <a:pt x="105145" y="22329"/>
                    <a:pt x="112686" y="19925"/>
                    <a:pt x="120747" y="17357"/>
                  </a:cubicBezTo>
                  <a:cubicBezTo>
                    <a:pt x="128808" y="14789"/>
                    <a:pt x="142556" y="10791"/>
                    <a:pt x="148634" y="8971"/>
                  </a:cubicBezTo>
                  <a:cubicBezTo>
                    <a:pt x="154712" y="7151"/>
                    <a:pt x="155362" y="6989"/>
                    <a:pt x="157214" y="6436"/>
                  </a:cubicBezTo>
                  <a:cubicBezTo>
                    <a:pt x="159067" y="5884"/>
                    <a:pt x="158936" y="5071"/>
                    <a:pt x="159749" y="5656"/>
                  </a:cubicBezTo>
                  <a:cubicBezTo>
                    <a:pt x="160562" y="6241"/>
                    <a:pt x="161212" y="8646"/>
                    <a:pt x="162090" y="9946"/>
                  </a:cubicBezTo>
                  <a:cubicBezTo>
                    <a:pt x="162968" y="11246"/>
                    <a:pt x="163325" y="10336"/>
                    <a:pt x="165015" y="13456"/>
                  </a:cubicBezTo>
                  <a:cubicBezTo>
                    <a:pt x="166705" y="16576"/>
                    <a:pt x="171743" y="28571"/>
                    <a:pt x="172230" y="28668"/>
                  </a:cubicBezTo>
                  <a:cubicBezTo>
                    <a:pt x="172718" y="28766"/>
                    <a:pt x="169695" y="18006"/>
                    <a:pt x="167940" y="14041"/>
                  </a:cubicBezTo>
                  <a:cubicBezTo>
                    <a:pt x="166185" y="10076"/>
                    <a:pt x="162448" y="6696"/>
                    <a:pt x="161700" y="4876"/>
                  </a:cubicBezTo>
                  <a:cubicBezTo>
                    <a:pt x="160953" y="3056"/>
                    <a:pt x="162870" y="3934"/>
                    <a:pt x="163455" y="3121"/>
                  </a:cubicBezTo>
                  <a:cubicBezTo>
                    <a:pt x="164040" y="2308"/>
                    <a:pt x="165503" y="0"/>
                    <a:pt x="165210" y="0"/>
                  </a:cubicBezTo>
                  <a:cubicBezTo>
                    <a:pt x="164918" y="0"/>
                    <a:pt x="164755" y="1918"/>
                    <a:pt x="161700" y="3121"/>
                  </a:cubicBezTo>
                  <a:cubicBezTo>
                    <a:pt x="158645" y="4324"/>
                    <a:pt x="155102" y="4778"/>
                    <a:pt x="146879" y="7216"/>
                  </a:cubicBezTo>
                  <a:cubicBezTo>
                    <a:pt x="138656" y="9654"/>
                    <a:pt x="119414" y="15569"/>
                    <a:pt x="112361" y="17747"/>
                  </a:cubicBezTo>
                  <a:cubicBezTo>
                    <a:pt x="105308" y="19925"/>
                    <a:pt x="107550" y="19275"/>
                    <a:pt x="104560" y="20282"/>
                  </a:cubicBezTo>
                  <a:cubicBezTo>
                    <a:pt x="101570" y="21290"/>
                    <a:pt x="97378" y="22199"/>
                    <a:pt x="94420" y="23792"/>
                  </a:cubicBezTo>
                  <a:cubicBezTo>
                    <a:pt x="91462" y="25385"/>
                    <a:pt x="88504" y="27790"/>
                    <a:pt x="86814" y="29838"/>
                  </a:cubicBezTo>
                  <a:cubicBezTo>
                    <a:pt x="85124" y="31886"/>
                    <a:pt x="85254" y="35006"/>
                    <a:pt x="84279" y="36078"/>
                  </a:cubicBezTo>
                  <a:cubicBezTo>
                    <a:pt x="83304" y="37151"/>
                    <a:pt x="81809" y="35883"/>
                    <a:pt x="80964" y="36273"/>
                  </a:cubicBezTo>
                  <a:cubicBezTo>
                    <a:pt x="80119" y="36663"/>
                    <a:pt x="80119" y="38158"/>
                    <a:pt x="79209" y="38418"/>
                  </a:cubicBezTo>
                  <a:cubicBezTo>
                    <a:pt x="78299" y="38678"/>
                    <a:pt x="77258" y="38061"/>
                    <a:pt x="75503" y="37833"/>
                  </a:cubicBezTo>
                  <a:cubicBezTo>
                    <a:pt x="73748" y="37606"/>
                    <a:pt x="71376" y="36566"/>
                    <a:pt x="68678" y="37053"/>
                  </a:cubicBezTo>
                  <a:cubicBezTo>
                    <a:pt x="65980" y="37541"/>
                    <a:pt x="63997" y="37995"/>
                    <a:pt x="59317" y="40758"/>
                  </a:cubicBezTo>
                  <a:cubicBezTo>
                    <a:pt x="54637" y="43521"/>
                    <a:pt x="48299" y="48429"/>
                    <a:pt x="40596" y="53629"/>
                  </a:cubicBezTo>
                  <a:cubicBezTo>
                    <a:pt x="32893" y="58830"/>
                    <a:pt x="19015" y="67996"/>
                    <a:pt x="13099" y="71961"/>
                  </a:cubicBezTo>
                  <a:cubicBezTo>
                    <a:pt x="7184" y="75926"/>
                    <a:pt x="7281" y="76349"/>
                    <a:pt x="5103" y="77421"/>
                  </a:cubicBezTo>
                  <a:cubicBezTo>
                    <a:pt x="2925" y="78494"/>
                    <a:pt x="98" y="78071"/>
                    <a:pt x="33" y="78396"/>
                  </a:cubicBezTo>
                  <a:cubicBezTo>
                    <a:pt x="-32" y="78721"/>
                    <a:pt x="3543" y="79339"/>
                    <a:pt x="4713" y="79371"/>
                  </a:cubicBezTo>
                  <a:cubicBezTo>
                    <a:pt x="5883" y="79404"/>
                    <a:pt x="6338" y="77193"/>
                    <a:pt x="7053" y="78591"/>
                  </a:cubicBezTo>
                  <a:cubicBezTo>
                    <a:pt x="7768" y="79989"/>
                    <a:pt x="7833" y="84897"/>
                    <a:pt x="9003" y="87757"/>
                  </a:cubicBezTo>
                  <a:cubicBezTo>
                    <a:pt x="10173" y="90617"/>
                    <a:pt x="12319" y="93282"/>
                    <a:pt x="14074" y="95752"/>
                  </a:cubicBezTo>
                  <a:cubicBezTo>
                    <a:pt x="15829" y="98222"/>
                    <a:pt x="18624" y="101440"/>
                    <a:pt x="19534" y="102578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37" name="Google Shape;737;p20"/>
            <p:cNvSpPr/>
            <p:nvPr/>
          </p:nvSpPr>
          <p:spPr>
            <a:xfrm>
              <a:off x="6016200" y="2379175"/>
              <a:ext cx="336400" cy="204775"/>
            </a:xfrm>
            <a:custGeom>
              <a:rect b="b" l="l" r="r" t="t"/>
              <a:pathLst>
                <a:path extrusionOk="0" h="8191" w="13456">
                  <a:moveTo>
                    <a:pt x="13456" y="0"/>
                  </a:moveTo>
                  <a:cubicBezTo>
                    <a:pt x="8205" y="0"/>
                    <a:pt x="3148" y="3988"/>
                    <a:pt x="0" y="8191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38" name="Google Shape;738;p20"/>
            <p:cNvSpPr/>
            <p:nvPr/>
          </p:nvSpPr>
          <p:spPr>
            <a:xfrm>
              <a:off x="6128325" y="2413300"/>
              <a:ext cx="224275" cy="146250"/>
            </a:xfrm>
            <a:custGeom>
              <a:rect b="b" l="l" r="r" t="t"/>
              <a:pathLst>
                <a:path extrusionOk="0" h="5850" w="8971">
                  <a:moveTo>
                    <a:pt x="8971" y="0"/>
                  </a:moveTo>
                  <a:cubicBezTo>
                    <a:pt x="5401" y="0"/>
                    <a:pt x="1597" y="2657"/>
                    <a:pt x="0" y="58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39" name="Google Shape;739;p20"/>
            <p:cNvSpPr/>
            <p:nvPr/>
          </p:nvSpPr>
          <p:spPr>
            <a:xfrm>
              <a:off x="6235575" y="2476675"/>
              <a:ext cx="126775" cy="82875"/>
            </a:xfrm>
            <a:custGeom>
              <a:rect b="b" l="l" r="r" t="t"/>
              <a:pathLst>
                <a:path extrusionOk="0" h="3315" w="5071">
                  <a:moveTo>
                    <a:pt x="5071" y="0"/>
                  </a:moveTo>
                  <a:cubicBezTo>
                    <a:pt x="3091" y="396"/>
                    <a:pt x="1428" y="1887"/>
                    <a:pt x="0" y="3315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40" name="Google Shape;740;p20"/>
            <p:cNvSpPr/>
            <p:nvPr/>
          </p:nvSpPr>
          <p:spPr>
            <a:xfrm>
              <a:off x="6728000" y="2092157"/>
              <a:ext cx="468025" cy="106625"/>
            </a:xfrm>
            <a:custGeom>
              <a:rect b="b" l="l" r="r" t="t"/>
              <a:pathLst>
                <a:path extrusionOk="0" h="4265" w="18721">
                  <a:moveTo>
                    <a:pt x="0" y="4265"/>
                  </a:moveTo>
                  <a:cubicBezTo>
                    <a:pt x="2795" y="-1324"/>
                    <a:pt x="14302" y="-1129"/>
                    <a:pt x="18721" y="329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41" name="Google Shape;741;p20"/>
            <p:cNvSpPr/>
            <p:nvPr/>
          </p:nvSpPr>
          <p:spPr>
            <a:xfrm>
              <a:off x="6781625" y="2177896"/>
              <a:ext cx="316900" cy="74525"/>
            </a:xfrm>
            <a:custGeom>
              <a:rect b="b" l="l" r="r" t="t"/>
              <a:pathLst>
                <a:path extrusionOk="0" h="2981" w="12676">
                  <a:moveTo>
                    <a:pt x="0" y="2981"/>
                  </a:moveTo>
                  <a:cubicBezTo>
                    <a:pt x="3696" y="869"/>
                    <a:pt x="9666" y="-1590"/>
                    <a:pt x="12676" y="14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42" name="Google Shape;742;p20"/>
            <p:cNvSpPr/>
            <p:nvPr/>
          </p:nvSpPr>
          <p:spPr>
            <a:xfrm>
              <a:off x="6767000" y="2164650"/>
              <a:ext cx="121875" cy="63375"/>
            </a:xfrm>
            <a:custGeom>
              <a:rect b="b" l="l" r="r" t="t"/>
              <a:pathLst>
                <a:path extrusionOk="0" h="2535" w="4875">
                  <a:moveTo>
                    <a:pt x="0" y="2535"/>
                  </a:moveTo>
                  <a:cubicBezTo>
                    <a:pt x="1295" y="1240"/>
                    <a:pt x="3043" y="0"/>
                    <a:pt x="4875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43" name="Google Shape;743;p20"/>
            <p:cNvSpPr/>
            <p:nvPr/>
          </p:nvSpPr>
          <p:spPr>
            <a:xfrm>
              <a:off x="6825500" y="2238680"/>
              <a:ext cx="204775" cy="62500"/>
            </a:xfrm>
            <a:custGeom>
              <a:rect b="b" l="l" r="r" t="t"/>
              <a:pathLst>
                <a:path extrusionOk="0" h="2500" w="8191">
                  <a:moveTo>
                    <a:pt x="0" y="2500"/>
                  </a:moveTo>
                  <a:cubicBezTo>
                    <a:pt x="1255" y="-10"/>
                    <a:pt x="5585" y="-491"/>
                    <a:pt x="8191" y="5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</p:grpSp>
      <p:grpSp>
        <p:nvGrpSpPr>
          <p:cNvPr id="744" name="Google Shape;744;p20"/>
          <p:cNvGrpSpPr/>
          <p:nvPr/>
        </p:nvGrpSpPr>
        <p:grpSpPr>
          <a:xfrm>
            <a:off x="4984581" y="1078188"/>
            <a:ext cx="158132" cy="135913"/>
            <a:chOff x="4401638" y="1179825"/>
            <a:chExt cx="4308775" cy="3703348"/>
          </a:xfrm>
        </p:grpSpPr>
        <p:sp>
          <p:nvSpPr>
            <p:cNvPr id="745" name="Google Shape;745;p20"/>
            <p:cNvSpPr/>
            <p:nvPr/>
          </p:nvSpPr>
          <p:spPr>
            <a:xfrm>
              <a:off x="4623881" y="2192273"/>
              <a:ext cx="3241500" cy="2690900"/>
            </a:xfrm>
            <a:custGeom>
              <a:rect b="b" l="l" r="r" t="t"/>
              <a:pathLst>
                <a:path extrusionOk="0" h="107636" w="129660">
                  <a:moveTo>
                    <a:pt x="10839" y="62470"/>
                  </a:moveTo>
                  <a:cubicBezTo>
                    <a:pt x="9799" y="60520"/>
                    <a:pt x="6289" y="54507"/>
                    <a:pt x="4599" y="50769"/>
                  </a:cubicBezTo>
                  <a:cubicBezTo>
                    <a:pt x="2909" y="47031"/>
                    <a:pt x="1414" y="42286"/>
                    <a:pt x="699" y="40043"/>
                  </a:cubicBezTo>
                  <a:cubicBezTo>
                    <a:pt x="-16" y="37800"/>
                    <a:pt x="-146" y="38126"/>
                    <a:pt x="309" y="37313"/>
                  </a:cubicBezTo>
                  <a:cubicBezTo>
                    <a:pt x="764" y="36501"/>
                    <a:pt x="-374" y="37801"/>
                    <a:pt x="3429" y="35168"/>
                  </a:cubicBezTo>
                  <a:cubicBezTo>
                    <a:pt x="7232" y="32535"/>
                    <a:pt x="16885" y="25742"/>
                    <a:pt x="23125" y="21517"/>
                  </a:cubicBezTo>
                  <a:cubicBezTo>
                    <a:pt x="29365" y="17292"/>
                    <a:pt x="36223" y="12871"/>
                    <a:pt x="40871" y="9816"/>
                  </a:cubicBezTo>
                  <a:cubicBezTo>
                    <a:pt x="45519" y="6761"/>
                    <a:pt x="48217" y="4681"/>
                    <a:pt x="51012" y="3186"/>
                  </a:cubicBezTo>
                  <a:cubicBezTo>
                    <a:pt x="53807" y="1691"/>
                    <a:pt x="55498" y="1365"/>
                    <a:pt x="57643" y="845"/>
                  </a:cubicBezTo>
                  <a:cubicBezTo>
                    <a:pt x="59788" y="325"/>
                    <a:pt x="61900" y="-65"/>
                    <a:pt x="63883" y="65"/>
                  </a:cubicBezTo>
                  <a:cubicBezTo>
                    <a:pt x="65866" y="195"/>
                    <a:pt x="68661" y="391"/>
                    <a:pt x="69539" y="1626"/>
                  </a:cubicBezTo>
                  <a:cubicBezTo>
                    <a:pt x="70417" y="2861"/>
                    <a:pt x="68922" y="4616"/>
                    <a:pt x="69149" y="7476"/>
                  </a:cubicBezTo>
                  <a:cubicBezTo>
                    <a:pt x="69377" y="10336"/>
                    <a:pt x="69182" y="13489"/>
                    <a:pt x="70904" y="18787"/>
                  </a:cubicBezTo>
                  <a:cubicBezTo>
                    <a:pt x="72627" y="24085"/>
                    <a:pt x="76201" y="33380"/>
                    <a:pt x="79484" y="39263"/>
                  </a:cubicBezTo>
                  <a:cubicBezTo>
                    <a:pt x="82767" y="45146"/>
                    <a:pt x="87317" y="50866"/>
                    <a:pt x="90600" y="54084"/>
                  </a:cubicBezTo>
                  <a:cubicBezTo>
                    <a:pt x="93883" y="57302"/>
                    <a:pt x="96906" y="56262"/>
                    <a:pt x="99181" y="58570"/>
                  </a:cubicBezTo>
                  <a:cubicBezTo>
                    <a:pt x="101456" y="60878"/>
                    <a:pt x="102854" y="64647"/>
                    <a:pt x="104251" y="67930"/>
                  </a:cubicBezTo>
                  <a:cubicBezTo>
                    <a:pt x="105649" y="71213"/>
                    <a:pt x="106754" y="75341"/>
                    <a:pt x="107566" y="78266"/>
                  </a:cubicBezTo>
                  <a:cubicBezTo>
                    <a:pt x="108379" y="81191"/>
                    <a:pt x="108769" y="83012"/>
                    <a:pt x="109126" y="85482"/>
                  </a:cubicBezTo>
                  <a:cubicBezTo>
                    <a:pt x="109484" y="87952"/>
                    <a:pt x="109679" y="91235"/>
                    <a:pt x="109711" y="93087"/>
                  </a:cubicBezTo>
                  <a:cubicBezTo>
                    <a:pt x="109744" y="94940"/>
                    <a:pt x="109158" y="97897"/>
                    <a:pt x="109321" y="96597"/>
                  </a:cubicBezTo>
                  <a:cubicBezTo>
                    <a:pt x="109484" y="95297"/>
                    <a:pt x="110167" y="85872"/>
                    <a:pt x="110687" y="85287"/>
                  </a:cubicBezTo>
                  <a:cubicBezTo>
                    <a:pt x="111207" y="84702"/>
                    <a:pt x="111825" y="90714"/>
                    <a:pt x="112442" y="93087"/>
                  </a:cubicBezTo>
                  <a:cubicBezTo>
                    <a:pt x="113060" y="95460"/>
                    <a:pt x="113547" y="97573"/>
                    <a:pt x="114392" y="99523"/>
                  </a:cubicBezTo>
                  <a:cubicBezTo>
                    <a:pt x="115237" y="101473"/>
                    <a:pt x="116732" y="103488"/>
                    <a:pt x="117512" y="104788"/>
                  </a:cubicBezTo>
                  <a:cubicBezTo>
                    <a:pt x="118292" y="106088"/>
                    <a:pt x="119365" y="108363"/>
                    <a:pt x="119072" y="107323"/>
                  </a:cubicBezTo>
                  <a:cubicBezTo>
                    <a:pt x="118780" y="106283"/>
                    <a:pt x="116862" y="102221"/>
                    <a:pt x="115757" y="98548"/>
                  </a:cubicBezTo>
                  <a:cubicBezTo>
                    <a:pt x="114652" y="94875"/>
                    <a:pt x="113482" y="89285"/>
                    <a:pt x="112442" y="85287"/>
                  </a:cubicBezTo>
                  <a:cubicBezTo>
                    <a:pt x="111402" y="81289"/>
                    <a:pt x="110036" y="76739"/>
                    <a:pt x="109516" y="74561"/>
                  </a:cubicBezTo>
                  <a:cubicBezTo>
                    <a:pt x="108996" y="72383"/>
                    <a:pt x="108898" y="72026"/>
                    <a:pt x="109321" y="72221"/>
                  </a:cubicBezTo>
                  <a:cubicBezTo>
                    <a:pt x="109744" y="72416"/>
                    <a:pt x="110882" y="74074"/>
                    <a:pt x="112052" y="75731"/>
                  </a:cubicBezTo>
                  <a:cubicBezTo>
                    <a:pt x="113222" y="77389"/>
                    <a:pt x="114815" y="80118"/>
                    <a:pt x="116342" y="82166"/>
                  </a:cubicBezTo>
                  <a:cubicBezTo>
                    <a:pt x="117870" y="84214"/>
                    <a:pt x="119689" y="85969"/>
                    <a:pt x="121217" y="88017"/>
                  </a:cubicBezTo>
                  <a:cubicBezTo>
                    <a:pt x="122745" y="90065"/>
                    <a:pt x="124370" y="92567"/>
                    <a:pt x="125508" y="94452"/>
                  </a:cubicBezTo>
                  <a:cubicBezTo>
                    <a:pt x="126646" y="96337"/>
                    <a:pt x="127361" y="98028"/>
                    <a:pt x="128043" y="99328"/>
                  </a:cubicBezTo>
                  <a:cubicBezTo>
                    <a:pt x="128726" y="100628"/>
                    <a:pt x="129831" y="103261"/>
                    <a:pt x="129603" y="102253"/>
                  </a:cubicBezTo>
                  <a:cubicBezTo>
                    <a:pt x="129376" y="101245"/>
                    <a:pt x="128238" y="96272"/>
                    <a:pt x="126678" y="93282"/>
                  </a:cubicBezTo>
                  <a:cubicBezTo>
                    <a:pt x="125118" y="90292"/>
                    <a:pt x="121607" y="86230"/>
                    <a:pt x="120242" y="84312"/>
                  </a:cubicBezTo>
                  <a:cubicBezTo>
                    <a:pt x="118877" y="82394"/>
                    <a:pt x="118227" y="81744"/>
                    <a:pt x="118487" y="81776"/>
                  </a:cubicBezTo>
                  <a:cubicBezTo>
                    <a:pt x="118747" y="81809"/>
                    <a:pt x="120339" y="83532"/>
                    <a:pt x="121802" y="84507"/>
                  </a:cubicBezTo>
                  <a:cubicBezTo>
                    <a:pt x="123265" y="85482"/>
                    <a:pt x="126808" y="87562"/>
                    <a:pt x="127263" y="87627"/>
                  </a:cubicBezTo>
                  <a:cubicBezTo>
                    <a:pt x="127718" y="87692"/>
                    <a:pt x="125573" y="85775"/>
                    <a:pt x="124533" y="84897"/>
                  </a:cubicBezTo>
                  <a:cubicBezTo>
                    <a:pt x="123493" y="84019"/>
                    <a:pt x="122452" y="83824"/>
                    <a:pt x="121022" y="82361"/>
                  </a:cubicBezTo>
                  <a:cubicBezTo>
                    <a:pt x="119592" y="80898"/>
                    <a:pt x="117642" y="78266"/>
                    <a:pt x="115952" y="76121"/>
                  </a:cubicBezTo>
                  <a:cubicBezTo>
                    <a:pt x="114262" y="73976"/>
                    <a:pt x="112475" y="72188"/>
                    <a:pt x="110882" y="69490"/>
                  </a:cubicBezTo>
                  <a:cubicBezTo>
                    <a:pt x="109289" y="66792"/>
                    <a:pt x="107339" y="62080"/>
                    <a:pt x="106396" y="59935"/>
                  </a:cubicBezTo>
                  <a:cubicBezTo>
                    <a:pt x="105453" y="57790"/>
                    <a:pt x="105421" y="57173"/>
                    <a:pt x="105226" y="566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46" name="Google Shape;746;p20"/>
            <p:cNvSpPr/>
            <p:nvPr/>
          </p:nvSpPr>
          <p:spPr>
            <a:xfrm>
              <a:off x="6649975" y="2135400"/>
              <a:ext cx="635625" cy="1462600"/>
            </a:xfrm>
            <a:custGeom>
              <a:rect b="b" l="l" r="r" t="t"/>
              <a:pathLst>
                <a:path extrusionOk="0" h="58504" w="25425">
                  <a:moveTo>
                    <a:pt x="23987" y="58504"/>
                  </a:moveTo>
                  <a:cubicBezTo>
                    <a:pt x="24215" y="57757"/>
                    <a:pt x="25287" y="56749"/>
                    <a:pt x="25352" y="54019"/>
                  </a:cubicBezTo>
                  <a:cubicBezTo>
                    <a:pt x="25417" y="51289"/>
                    <a:pt x="25515" y="46868"/>
                    <a:pt x="24377" y="42123"/>
                  </a:cubicBezTo>
                  <a:cubicBezTo>
                    <a:pt x="23240" y="37378"/>
                    <a:pt x="20965" y="30975"/>
                    <a:pt x="18527" y="25547"/>
                  </a:cubicBezTo>
                  <a:cubicBezTo>
                    <a:pt x="16089" y="20119"/>
                    <a:pt x="12839" y="13814"/>
                    <a:pt x="9751" y="9556"/>
                  </a:cubicBezTo>
                  <a:cubicBezTo>
                    <a:pt x="6663" y="5298"/>
                    <a:pt x="1625" y="159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47" name="Google Shape;747;p20"/>
            <p:cNvSpPr/>
            <p:nvPr/>
          </p:nvSpPr>
          <p:spPr>
            <a:xfrm>
              <a:off x="4401638" y="1179825"/>
              <a:ext cx="4308775" cy="2564450"/>
            </a:xfrm>
            <a:custGeom>
              <a:rect b="b" l="l" r="r" t="t"/>
              <a:pathLst>
                <a:path extrusionOk="0" h="102578" w="172351">
                  <a:moveTo>
                    <a:pt x="89544" y="38223"/>
                  </a:moveTo>
                  <a:cubicBezTo>
                    <a:pt x="89382" y="37833"/>
                    <a:pt x="88244" y="37313"/>
                    <a:pt x="88569" y="35883"/>
                  </a:cubicBezTo>
                  <a:cubicBezTo>
                    <a:pt x="88894" y="34453"/>
                    <a:pt x="89545" y="31561"/>
                    <a:pt x="91495" y="29643"/>
                  </a:cubicBezTo>
                  <a:cubicBezTo>
                    <a:pt x="93445" y="27725"/>
                    <a:pt x="95395" y="26425"/>
                    <a:pt x="100270" y="24377"/>
                  </a:cubicBezTo>
                  <a:cubicBezTo>
                    <a:pt x="105145" y="22329"/>
                    <a:pt x="112686" y="19925"/>
                    <a:pt x="120747" y="17357"/>
                  </a:cubicBezTo>
                  <a:cubicBezTo>
                    <a:pt x="128808" y="14789"/>
                    <a:pt x="142556" y="10791"/>
                    <a:pt x="148634" y="8971"/>
                  </a:cubicBezTo>
                  <a:cubicBezTo>
                    <a:pt x="154712" y="7151"/>
                    <a:pt x="155362" y="6989"/>
                    <a:pt x="157214" y="6436"/>
                  </a:cubicBezTo>
                  <a:cubicBezTo>
                    <a:pt x="159067" y="5884"/>
                    <a:pt x="158936" y="5071"/>
                    <a:pt x="159749" y="5656"/>
                  </a:cubicBezTo>
                  <a:cubicBezTo>
                    <a:pt x="160562" y="6241"/>
                    <a:pt x="161212" y="8646"/>
                    <a:pt x="162090" y="9946"/>
                  </a:cubicBezTo>
                  <a:cubicBezTo>
                    <a:pt x="162968" y="11246"/>
                    <a:pt x="163325" y="10336"/>
                    <a:pt x="165015" y="13456"/>
                  </a:cubicBezTo>
                  <a:cubicBezTo>
                    <a:pt x="166705" y="16576"/>
                    <a:pt x="171743" y="28571"/>
                    <a:pt x="172230" y="28668"/>
                  </a:cubicBezTo>
                  <a:cubicBezTo>
                    <a:pt x="172718" y="28766"/>
                    <a:pt x="169695" y="18006"/>
                    <a:pt x="167940" y="14041"/>
                  </a:cubicBezTo>
                  <a:cubicBezTo>
                    <a:pt x="166185" y="10076"/>
                    <a:pt x="162448" y="6696"/>
                    <a:pt x="161700" y="4876"/>
                  </a:cubicBezTo>
                  <a:cubicBezTo>
                    <a:pt x="160953" y="3056"/>
                    <a:pt x="162870" y="3934"/>
                    <a:pt x="163455" y="3121"/>
                  </a:cubicBezTo>
                  <a:cubicBezTo>
                    <a:pt x="164040" y="2308"/>
                    <a:pt x="165503" y="0"/>
                    <a:pt x="165210" y="0"/>
                  </a:cubicBezTo>
                  <a:cubicBezTo>
                    <a:pt x="164918" y="0"/>
                    <a:pt x="164755" y="1918"/>
                    <a:pt x="161700" y="3121"/>
                  </a:cubicBezTo>
                  <a:cubicBezTo>
                    <a:pt x="158645" y="4324"/>
                    <a:pt x="155102" y="4778"/>
                    <a:pt x="146879" y="7216"/>
                  </a:cubicBezTo>
                  <a:cubicBezTo>
                    <a:pt x="138656" y="9654"/>
                    <a:pt x="119414" y="15569"/>
                    <a:pt x="112361" y="17747"/>
                  </a:cubicBezTo>
                  <a:cubicBezTo>
                    <a:pt x="105308" y="19925"/>
                    <a:pt x="107550" y="19275"/>
                    <a:pt x="104560" y="20282"/>
                  </a:cubicBezTo>
                  <a:cubicBezTo>
                    <a:pt x="101570" y="21290"/>
                    <a:pt x="97378" y="22199"/>
                    <a:pt x="94420" y="23792"/>
                  </a:cubicBezTo>
                  <a:cubicBezTo>
                    <a:pt x="91462" y="25385"/>
                    <a:pt x="88504" y="27790"/>
                    <a:pt x="86814" y="29838"/>
                  </a:cubicBezTo>
                  <a:cubicBezTo>
                    <a:pt x="85124" y="31886"/>
                    <a:pt x="85254" y="35006"/>
                    <a:pt x="84279" y="36078"/>
                  </a:cubicBezTo>
                  <a:cubicBezTo>
                    <a:pt x="83304" y="37151"/>
                    <a:pt x="81809" y="35883"/>
                    <a:pt x="80964" y="36273"/>
                  </a:cubicBezTo>
                  <a:cubicBezTo>
                    <a:pt x="80119" y="36663"/>
                    <a:pt x="80119" y="38158"/>
                    <a:pt x="79209" y="38418"/>
                  </a:cubicBezTo>
                  <a:cubicBezTo>
                    <a:pt x="78299" y="38678"/>
                    <a:pt x="77258" y="38061"/>
                    <a:pt x="75503" y="37833"/>
                  </a:cubicBezTo>
                  <a:cubicBezTo>
                    <a:pt x="73748" y="37606"/>
                    <a:pt x="71376" y="36566"/>
                    <a:pt x="68678" y="37053"/>
                  </a:cubicBezTo>
                  <a:cubicBezTo>
                    <a:pt x="65980" y="37541"/>
                    <a:pt x="63997" y="37995"/>
                    <a:pt x="59317" y="40758"/>
                  </a:cubicBezTo>
                  <a:cubicBezTo>
                    <a:pt x="54637" y="43521"/>
                    <a:pt x="48299" y="48429"/>
                    <a:pt x="40596" y="53629"/>
                  </a:cubicBezTo>
                  <a:cubicBezTo>
                    <a:pt x="32893" y="58830"/>
                    <a:pt x="19015" y="67996"/>
                    <a:pt x="13099" y="71961"/>
                  </a:cubicBezTo>
                  <a:cubicBezTo>
                    <a:pt x="7184" y="75926"/>
                    <a:pt x="7281" y="76349"/>
                    <a:pt x="5103" y="77421"/>
                  </a:cubicBezTo>
                  <a:cubicBezTo>
                    <a:pt x="2925" y="78494"/>
                    <a:pt x="98" y="78071"/>
                    <a:pt x="33" y="78396"/>
                  </a:cubicBezTo>
                  <a:cubicBezTo>
                    <a:pt x="-32" y="78721"/>
                    <a:pt x="3543" y="79339"/>
                    <a:pt x="4713" y="79371"/>
                  </a:cubicBezTo>
                  <a:cubicBezTo>
                    <a:pt x="5883" y="79404"/>
                    <a:pt x="6338" y="77193"/>
                    <a:pt x="7053" y="78591"/>
                  </a:cubicBezTo>
                  <a:cubicBezTo>
                    <a:pt x="7768" y="79989"/>
                    <a:pt x="7833" y="84897"/>
                    <a:pt x="9003" y="87757"/>
                  </a:cubicBezTo>
                  <a:cubicBezTo>
                    <a:pt x="10173" y="90617"/>
                    <a:pt x="12319" y="93282"/>
                    <a:pt x="14074" y="95752"/>
                  </a:cubicBezTo>
                  <a:cubicBezTo>
                    <a:pt x="15829" y="98222"/>
                    <a:pt x="18624" y="101440"/>
                    <a:pt x="19534" y="102578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48" name="Google Shape;748;p20"/>
            <p:cNvSpPr/>
            <p:nvPr/>
          </p:nvSpPr>
          <p:spPr>
            <a:xfrm>
              <a:off x="6016200" y="2379175"/>
              <a:ext cx="336400" cy="204775"/>
            </a:xfrm>
            <a:custGeom>
              <a:rect b="b" l="l" r="r" t="t"/>
              <a:pathLst>
                <a:path extrusionOk="0" h="8191" w="13456">
                  <a:moveTo>
                    <a:pt x="13456" y="0"/>
                  </a:moveTo>
                  <a:cubicBezTo>
                    <a:pt x="8205" y="0"/>
                    <a:pt x="3148" y="3988"/>
                    <a:pt x="0" y="8191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49" name="Google Shape;749;p20"/>
            <p:cNvSpPr/>
            <p:nvPr/>
          </p:nvSpPr>
          <p:spPr>
            <a:xfrm>
              <a:off x="6128325" y="2413300"/>
              <a:ext cx="224275" cy="146250"/>
            </a:xfrm>
            <a:custGeom>
              <a:rect b="b" l="l" r="r" t="t"/>
              <a:pathLst>
                <a:path extrusionOk="0" h="5850" w="8971">
                  <a:moveTo>
                    <a:pt x="8971" y="0"/>
                  </a:moveTo>
                  <a:cubicBezTo>
                    <a:pt x="5401" y="0"/>
                    <a:pt x="1597" y="2657"/>
                    <a:pt x="0" y="58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50" name="Google Shape;750;p20"/>
            <p:cNvSpPr/>
            <p:nvPr/>
          </p:nvSpPr>
          <p:spPr>
            <a:xfrm>
              <a:off x="6235575" y="2476675"/>
              <a:ext cx="126775" cy="82875"/>
            </a:xfrm>
            <a:custGeom>
              <a:rect b="b" l="l" r="r" t="t"/>
              <a:pathLst>
                <a:path extrusionOk="0" h="3315" w="5071">
                  <a:moveTo>
                    <a:pt x="5071" y="0"/>
                  </a:moveTo>
                  <a:cubicBezTo>
                    <a:pt x="3091" y="396"/>
                    <a:pt x="1428" y="1887"/>
                    <a:pt x="0" y="3315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51" name="Google Shape;751;p20"/>
            <p:cNvSpPr/>
            <p:nvPr/>
          </p:nvSpPr>
          <p:spPr>
            <a:xfrm>
              <a:off x="6728000" y="2092157"/>
              <a:ext cx="468025" cy="106625"/>
            </a:xfrm>
            <a:custGeom>
              <a:rect b="b" l="l" r="r" t="t"/>
              <a:pathLst>
                <a:path extrusionOk="0" h="4265" w="18721">
                  <a:moveTo>
                    <a:pt x="0" y="4265"/>
                  </a:moveTo>
                  <a:cubicBezTo>
                    <a:pt x="2795" y="-1324"/>
                    <a:pt x="14302" y="-1129"/>
                    <a:pt x="18721" y="329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52" name="Google Shape;752;p20"/>
            <p:cNvSpPr/>
            <p:nvPr/>
          </p:nvSpPr>
          <p:spPr>
            <a:xfrm>
              <a:off x="6781625" y="2177896"/>
              <a:ext cx="316900" cy="74525"/>
            </a:xfrm>
            <a:custGeom>
              <a:rect b="b" l="l" r="r" t="t"/>
              <a:pathLst>
                <a:path extrusionOk="0" h="2981" w="12676">
                  <a:moveTo>
                    <a:pt x="0" y="2981"/>
                  </a:moveTo>
                  <a:cubicBezTo>
                    <a:pt x="3696" y="869"/>
                    <a:pt x="9666" y="-1590"/>
                    <a:pt x="12676" y="14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53" name="Google Shape;753;p20"/>
            <p:cNvSpPr/>
            <p:nvPr/>
          </p:nvSpPr>
          <p:spPr>
            <a:xfrm>
              <a:off x="6767000" y="2164650"/>
              <a:ext cx="121875" cy="63375"/>
            </a:xfrm>
            <a:custGeom>
              <a:rect b="b" l="l" r="r" t="t"/>
              <a:pathLst>
                <a:path extrusionOk="0" h="2535" w="4875">
                  <a:moveTo>
                    <a:pt x="0" y="2535"/>
                  </a:moveTo>
                  <a:cubicBezTo>
                    <a:pt x="1295" y="1240"/>
                    <a:pt x="3043" y="0"/>
                    <a:pt x="4875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54" name="Google Shape;754;p20"/>
            <p:cNvSpPr/>
            <p:nvPr/>
          </p:nvSpPr>
          <p:spPr>
            <a:xfrm>
              <a:off x="6825500" y="2238680"/>
              <a:ext cx="204775" cy="62500"/>
            </a:xfrm>
            <a:custGeom>
              <a:rect b="b" l="l" r="r" t="t"/>
              <a:pathLst>
                <a:path extrusionOk="0" h="2500" w="8191">
                  <a:moveTo>
                    <a:pt x="0" y="2500"/>
                  </a:moveTo>
                  <a:cubicBezTo>
                    <a:pt x="1255" y="-10"/>
                    <a:pt x="5585" y="-491"/>
                    <a:pt x="8191" y="5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</p:grpSp>
      <p:grpSp>
        <p:nvGrpSpPr>
          <p:cNvPr id="755" name="Google Shape;755;p20"/>
          <p:cNvGrpSpPr/>
          <p:nvPr/>
        </p:nvGrpSpPr>
        <p:grpSpPr>
          <a:xfrm flipH="1">
            <a:off x="4756304" y="1162118"/>
            <a:ext cx="238275" cy="204795"/>
            <a:chOff x="4401638" y="1179825"/>
            <a:chExt cx="4308775" cy="3703348"/>
          </a:xfrm>
        </p:grpSpPr>
        <p:sp>
          <p:nvSpPr>
            <p:cNvPr id="756" name="Google Shape;756;p20"/>
            <p:cNvSpPr/>
            <p:nvPr/>
          </p:nvSpPr>
          <p:spPr>
            <a:xfrm>
              <a:off x="4623881" y="2192273"/>
              <a:ext cx="3241500" cy="2690900"/>
            </a:xfrm>
            <a:custGeom>
              <a:rect b="b" l="l" r="r" t="t"/>
              <a:pathLst>
                <a:path extrusionOk="0" h="107636" w="129660">
                  <a:moveTo>
                    <a:pt x="10839" y="62470"/>
                  </a:moveTo>
                  <a:cubicBezTo>
                    <a:pt x="9799" y="60520"/>
                    <a:pt x="6289" y="54507"/>
                    <a:pt x="4599" y="50769"/>
                  </a:cubicBezTo>
                  <a:cubicBezTo>
                    <a:pt x="2909" y="47031"/>
                    <a:pt x="1414" y="42286"/>
                    <a:pt x="699" y="40043"/>
                  </a:cubicBezTo>
                  <a:cubicBezTo>
                    <a:pt x="-16" y="37800"/>
                    <a:pt x="-146" y="38126"/>
                    <a:pt x="309" y="37313"/>
                  </a:cubicBezTo>
                  <a:cubicBezTo>
                    <a:pt x="764" y="36501"/>
                    <a:pt x="-374" y="37801"/>
                    <a:pt x="3429" y="35168"/>
                  </a:cubicBezTo>
                  <a:cubicBezTo>
                    <a:pt x="7232" y="32535"/>
                    <a:pt x="16885" y="25742"/>
                    <a:pt x="23125" y="21517"/>
                  </a:cubicBezTo>
                  <a:cubicBezTo>
                    <a:pt x="29365" y="17292"/>
                    <a:pt x="36223" y="12871"/>
                    <a:pt x="40871" y="9816"/>
                  </a:cubicBezTo>
                  <a:cubicBezTo>
                    <a:pt x="45519" y="6761"/>
                    <a:pt x="48217" y="4681"/>
                    <a:pt x="51012" y="3186"/>
                  </a:cubicBezTo>
                  <a:cubicBezTo>
                    <a:pt x="53807" y="1691"/>
                    <a:pt x="55498" y="1365"/>
                    <a:pt x="57643" y="845"/>
                  </a:cubicBezTo>
                  <a:cubicBezTo>
                    <a:pt x="59788" y="325"/>
                    <a:pt x="61900" y="-65"/>
                    <a:pt x="63883" y="65"/>
                  </a:cubicBezTo>
                  <a:cubicBezTo>
                    <a:pt x="65866" y="195"/>
                    <a:pt x="68661" y="391"/>
                    <a:pt x="69539" y="1626"/>
                  </a:cubicBezTo>
                  <a:cubicBezTo>
                    <a:pt x="70417" y="2861"/>
                    <a:pt x="68922" y="4616"/>
                    <a:pt x="69149" y="7476"/>
                  </a:cubicBezTo>
                  <a:cubicBezTo>
                    <a:pt x="69377" y="10336"/>
                    <a:pt x="69182" y="13489"/>
                    <a:pt x="70904" y="18787"/>
                  </a:cubicBezTo>
                  <a:cubicBezTo>
                    <a:pt x="72627" y="24085"/>
                    <a:pt x="76201" y="33380"/>
                    <a:pt x="79484" y="39263"/>
                  </a:cubicBezTo>
                  <a:cubicBezTo>
                    <a:pt x="82767" y="45146"/>
                    <a:pt x="87317" y="50866"/>
                    <a:pt x="90600" y="54084"/>
                  </a:cubicBezTo>
                  <a:cubicBezTo>
                    <a:pt x="93883" y="57302"/>
                    <a:pt x="96906" y="56262"/>
                    <a:pt x="99181" y="58570"/>
                  </a:cubicBezTo>
                  <a:cubicBezTo>
                    <a:pt x="101456" y="60878"/>
                    <a:pt x="102854" y="64647"/>
                    <a:pt x="104251" y="67930"/>
                  </a:cubicBezTo>
                  <a:cubicBezTo>
                    <a:pt x="105649" y="71213"/>
                    <a:pt x="106754" y="75341"/>
                    <a:pt x="107566" y="78266"/>
                  </a:cubicBezTo>
                  <a:cubicBezTo>
                    <a:pt x="108379" y="81191"/>
                    <a:pt x="108769" y="83012"/>
                    <a:pt x="109126" y="85482"/>
                  </a:cubicBezTo>
                  <a:cubicBezTo>
                    <a:pt x="109484" y="87952"/>
                    <a:pt x="109679" y="91235"/>
                    <a:pt x="109711" y="93087"/>
                  </a:cubicBezTo>
                  <a:cubicBezTo>
                    <a:pt x="109744" y="94940"/>
                    <a:pt x="109158" y="97897"/>
                    <a:pt x="109321" y="96597"/>
                  </a:cubicBezTo>
                  <a:cubicBezTo>
                    <a:pt x="109484" y="95297"/>
                    <a:pt x="110167" y="85872"/>
                    <a:pt x="110687" y="85287"/>
                  </a:cubicBezTo>
                  <a:cubicBezTo>
                    <a:pt x="111207" y="84702"/>
                    <a:pt x="111825" y="90714"/>
                    <a:pt x="112442" y="93087"/>
                  </a:cubicBezTo>
                  <a:cubicBezTo>
                    <a:pt x="113060" y="95460"/>
                    <a:pt x="113547" y="97573"/>
                    <a:pt x="114392" y="99523"/>
                  </a:cubicBezTo>
                  <a:cubicBezTo>
                    <a:pt x="115237" y="101473"/>
                    <a:pt x="116732" y="103488"/>
                    <a:pt x="117512" y="104788"/>
                  </a:cubicBezTo>
                  <a:cubicBezTo>
                    <a:pt x="118292" y="106088"/>
                    <a:pt x="119365" y="108363"/>
                    <a:pt x="119072" y="107323"/>
                  </a:cubicBezTo>
                  <a:cubicBezTo>
                    <a:pt x="118780" y="106283"/>
                    <a:pt x="116862" y="102221"/>
                    <a:pt x="115757" y="98548"/>
                  </a:cubicBezTo>
                  <a:cubicBezTo>
                    <a:pt x="114652" y="94875"/>
                    <a:pt x="113482" y="89285"/>
                    <a:pt x="112442" y="85287"/>
                  </a:cubicBezTo>
                  <a:cubicBezTo>
                    <a:pt x="111402" y="81289"/>
                    <a:pt x="110036" y="76739"/>
                    <a:pt x="109516" y="74561"/>
                  </a:cubicBezTo>
                  <a:cubicBezTo>
                    <a:pt x="108996" y="72383"/>
                    <a:pt x="108898" y="72026"/>
                    <a:pt x="109321" y="72221"/>
                  </a:cubicBezTo>
                  <a:cubicBezTo>
                    <a:pt x="109744" y="72416"/>
                    <a:pt x="110882" y="74074"/>
                    <a:pt x="112052" y="75731"/>
                  </a:cubicBezTo>
                  <a:cubicBezTo>
                    <a:pt x="113222" y="77389"/>
                    <a:pt x="114815" y="80118"/>
                    <a:pt x="116342" y="82166"/>
                  </a:cubicBezTo>
                  <a:cubicBezTo>
                    <a:pt x="117870" y="84214"/>
                    <a:pt x="119689" y="85969"/>
                    <a:pt x="121217" y="88017"/>
                  </a:cubicBezTo>
                  <a:cubicBezTo>
                    <a:pt x="122745" y="90065"/>
                    <a:pt x="124370" y="92567"/>
                    <a:pt x="125508" y="94452"/>
                  </a:cubicBezTo>
                  <a:cubicBezTo>
                    <a:pt x="126646" y="96337"/>
                    <a:pt x="127361" y="98028"/>
                    <a:pt x="128043" y="99328"/>
                  </a:cubicBezTo>
                  <a:cubicBezTo>
                    <a:pt x="128726" y="100628"/>
                    <a:pt x="129831" y="103261"/>
                    <a:pt x="129603" y="102253"/>
                  </a:cubicBezTo>
                  <a:cubicBezTo>
                    <a:pt x="129376" y="101245"/>
                    <a:pt x="128238" y="96272"/>
                    <a:pt x="126678" y="93282"/>
                  </a:cubicBezTo>
                  <a:cubicBezTo>
                    <a:pt x="125118" y="90292"/>
                    <a:pt x="121607" y="86230"/>
                    <a:pt x="120242" y="84312"/>
                  </a:cubicBezTo>
                  <a:cubicBezTo>
                    <a:pt x="118877" y="82394"/>
                    <a:pt x="118227" y="81744"/>
                    <a:pt x="118487" y="81776"/>
                  </a:cubicBezTo>
                  <a:cubicBezTo>
                    <a:pt x="118747" y="81809"/>
                    <a:pt x="120339" y="83532"/>
                    <a:pt x="121802" y="84507"/>
                  </a:cubicBezTo>
                  <a:cubicBezTo>
                    <a:pt x="123265" y="85482"/>
                    <a:pt x="126808" y="87562"/>
                    <a:pt x="127263" y="87627"/>
                  </a:cubicBezTo>
                  <a:cubicBezTo>
                    <a:pt x="127718" y="87692"/>
                    <a:pt x="125573" y="85775"/>
                    <a:pt x="124533" y="84897"/>
                  </a:cubicBezTo>
                  <a:cubicBezTo>
                    <a:pt x="123493" y="84019"/>
                    <a:pt x="122452" y="83824"/>
                    <a:pt x="121022" y="82361"/>
                  </a:cubicBezTo>
                  <a:cubicBezTo>
                    <a:pt x="119592" y="80898"/>
                    <a:pt x="117642" y="78266"/>
                    <a:pt x="115952" y="76121"/>
                  </a:cubicBezTo>
                  <a:cubicBezTo>
                    <a:pt x="114262" y="73976"/>
                    <a:pt x="112475" y="72188"/>
                    <a:pt x="110882" y="69490"/>
                  </a:cubicBezTo>
                  <a:cubicBezTo>
                    <a:pt x="109289" y="66792"/>
                    <a:pt x="107339" y="62080"/>
                    <a:pt x="106396" y="59935"/>
                  </a:cubicBezTo>
                  <a:cubicBezTo>
                    <a:pt x="105453" y="57790"/>
                    <a:pt x="105421" y="57173"/>
                    <a:pt x="105226" y="566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57" name="Google Shape;757;p20"/>
            <p:cNvSpPr/>
            <p:nvPr/>
          </p:nvSpPr>
          <p:spPr>
            <a:xfrm>
              <a:off x="6649975" y="2135400"/>
              <a:ext cx="635625" cy="1462600"/>
            </a:xfrm>
            <a:custGeom>
              <a:rect b="b" l="l" r="r" t="t"/>
              <a:pathLst>
                <a:path extrusionOk="0" h="58504" w="25425">
                  <a:moveTo>
                    <a:pt x="23987" y="58504"/>
                  </a:moveTo>
                  <a:cubicBezTo>
                    <a:pt x="24215" y="57757"/>
                    <a:pt x="25287" y="56749"/>
                    <a:pt x="25352" y="54019"/>
                  </a:cubicBezTo>
                  <a:cubicBezTo>
                    <a:pt x="25417" y="51289"/>
                    <a:pt x="25515" y="46868"/>
                    <a:pt x="24377" y="42123"/>
                  </a:cubicBezTo>
                  <a:cubicBezTo>
                    <a:pt x="23240" y="37378"/>
                    <a:pt x="20965" y="30975"/>
                    <a:pt x="18527" y="25547"/>
                  </a:cubicBezTo>
                  <a:cubicBezTo>
                    <a:pt x="16089" y="20119"/>
                    <a:pt x="12839" y="13814"/>
                    <a:pt x="9751" y="9556"/>
                  </a:cubicBezTo>
                  <a:cubicBezTo>
                    <a:pt x="6663" y="5298"/>
                    <a:pt x="1625" y="159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58" name="Google Shape;758;p20"/>
            <p:cNvSpPr/>
            <p:nvPr/>
          </p:nvSpPr>
          <p:spPr>
            <a:xfrm>
              <a:off x="4401638" y="1179825"/>
              <a:ext cx="4308775" cy="2564450"/>
            </a:xfrm>
            <a:custGeom>
              <a:rect b="b" l="l" r="r" t="t"/>
              <a:pathLst>
                <a:path extrusionOk="0" h="102578" w="172351">
                  <a:moveTo>
                    <a:pt x="89544" y="38223"/>
                  </a:moveTo>
                  <a:cubicBezTo>
                    <a:pt x="89382" y="37833"/>
                    <a:pt x="88244" y="37313"/>
                    <a:pt x="88569" y="35883"/>
                  </a:cubicBezTo>
                  <a:cubicBezTo>
                    <a:pt x="88894" y="34453"/>
                    <a:pt x="89545" y="31561"/>
                    <a:pt x="91495" y="29643"/>
                  </a:cubicBezTo>
                  <a:cubicBezTo>
                    <a:pt x="93445" y="27725"/>
                    <a:pt x="95395" y="26425"/>
                    <a:pt x="100270" y="24377"/>
                  </a:cubicBezTo>
                  <a:cubicBezTo>
                    <a:pt x="105145" y="22329"/>
                    <a:pt x="112686" y="19925"/>
                    <a:pt x="120747" y="17357"/>
                  </a:cubicBezTo>
                  <a:cubicBezTo>
                    <a:pt x="128808" y="14789"/>
                    <a:pt x="142556" y="10791"/>
                    <a:pt x="148634" y="8971"/>
                  </a:cubicBezTo>
                  <a:cubicBezTo>
                    <a:pt x="154712" y="7151"/>
                    <a:pt x="155362" y="6989"/>
                    <a:pt x="157214" y="6436"/>
                  </a:cubicBezTo>
                  <a:cubicBezTo>
                    <a:pt x="159067" y="5884"/>
                    <a:pt x="158936" y="5071"/>
                    <a:pt x="159749" y="5656"/>
                  </a:cubicBezTo>
                  <a:cubicBezTo>
                    <a:pt x="160562" y="6241"/>
                    <a:pt x="161212" y="8646"/>
                    <a:pt x="162090" y="9946"/>
                  </a:cubicBezTo>
                  <a:cubicBezTo>
                    <a:pt x="162968" y="11246"/>
                    <a:pt x="163325" y="10336"/>
                    <a:pt x="165015" y="13456"/>
                  </a:cubicBezTo>
                  <a:cubicBezTo>
                    <a:pt x="166705" y="16576"/>
                    <a:pt x="171743" y="28571"/>
                    <a:pt x="172230" y="28668"/>
                  </a:cubicBezTo>
                  <a:cubicBezTo>
                    <a:pt x="172718" y="28766"/>
                    <a:pt x="169695" y="18006"/>
                    <a:pt x="167940" y="14041"/>
                  </a:cubicBezTo>
                  <a:cubicBezTo>
                    <a:pt x="166185" y="10076"/>
                    <a:pt x="162448" y="6696"/>
                    <a:pt x="161700" y="4876"/>
                  </a:cubicBezTo>
                  <a:cubicBezTo>
                    <a:pt x="160953" y="3056"/>
                    <a:pt x="162870" y="3934"/>
                    <a:pt x="163455" y="3121"/>
                  </a:cubicBezTo>
                  <a:cubicBezTo>
                    <a:pt x="164040" y="2308"/>
                    <a:pt x="165503" y="0"/>
                    <a:pt x="165210" y="0"/>
                  </a:cubicBezTo>
                  <a:cubicBezTo>
                    <a:pt x="164918" y="0"/>
                    <a:pt x="164755" y="1918"/>
                    <a:pt x="161700" y="3121"/>
                  </a:cubicBezTo>
                  <a:cubicBezTo>
                    <a:pt x="158645" y="4324"/>
                    <a:pt x="155102" y="4778"/>
                    <a:pt x="146879" y="7216"/>
                  </a:cubicBezTo>
                  <a:cubicBezTo>
                    <a:pt x="138656" y="9654"/>
                    <a:pt x="119414" y="15569"/>
                    <a:pt x="112361" y="17747"/>
                  </a:cubicBezTo>
                  <a:cubicBezTo>
                    <a:pt x="105308" y="19925"/>
                    <a:pt x="107550" y="19275"/>
                    <a:pt x="104560" y="20282"/>
                  </a:cubicBezTo>
                  <a:cubicBezTo>
                    <a:pt x="101570" y="21290"/>
                    <a:pt x="97378" y="22199"/>
                    <a:pt x="94420" y="23792"/>
                  </a:cubicBezTo>
                  <a:cubicBezTo>
                    <a:pt x="91462" y="25385"/>
                    <a:pt x="88504" y="27790"/>
                    <a:pt x="86814" y="29838"/>
                  </a:cubicBezTo>
                  <a:cubicBezTo>
                    <a:pt x="85124" y="31886"/>
                    <a:pt x="85254" y="35006"/>
                    <a:pt x="84279" y="36078"/>
                  </a:cubicBezTo>
                  <a:cubicBezTo>
                    <a:pt x="83304" y="37151"/>
                    <a:pt x="81809" y="35883"/>
                    <a:pt x="80964" y="36273"/>
                  </a:cubicBezTo>
                  <a:cubicBezTo>
                    <a:pt x="80119" y="36663"/>
                    <a:pt x="80119" y="38158"/>
                    <a:pt x="79209" y="38418"/>
                  </a:cubicBezTo>
                  <a:cubicBezTo>
                    <a:pt x="78299" y="38678"/>
                    <a:pt x="77258" y="38061"/>
                    <a:pt x="75503" y="37833"/>
                  </a:cubicBezTo>
                  <a:cubicBezTo>
                    <a:pt x="73748" y="37606"/>
                    <a:pt x="71376" y="36566"/>
                    <a:pt x="68678" y="37053"/>
                  </a:cubicBezTo>
                  <a:cubicBezTo>
                    <a:pt x="65980" y="37541"/>
                    <a:pt x="63997" y="37995"/>
                    <a:pt x="59317" y="40758"/>
                  </a:cubicBezTo>
                  <a:cubicBezTo>
                    <a:pt x="54637" y="43521"/>
                    <a:pt x="48299" y="48429"/>
                    <a:pt x="40596" y="53629"/>
                  </a:cubicBezTo>
                  <a:cubicBezTo>
                    <a:pt x="32893" y="58830"/>
                    <a:pt x="19015" y="67996"/>
                    <a:pt x="13099" y="71961"/>
                  </a:cubicBezTo>
                  <a:cubicBezTo>
                    <a:pt x="7184" y="75926"/>
                    <a:pt x="7281" y="76349"/>
                    <a:pt x="5103" y="77421"/>
                  </a:cubicBezTo>
                  <a:cubicBezTo>
                    <a:pt x="2925" y="78494"/>
                    <a:pt x="98" y="78071"/>
                    <a:pt x="33" y="78396"/>
                  </a:cubicBezTo>
                  <a:cubicBezTo>
                    <a:pt x="-32" y="78721"/>
                    <a:pt x="3543" y="79339"/>
                    <a:pt x="4713" y="79371"/>
                  </a:cubicBezTo>
                  <a:cubicBezTo>
                    <a:pt x="5883" y="79404"/>
                    <a:pt x="6338" y="77193"/>
                    <a:pt x="7053" y="78591"/>
                  </a:cubicBezTo>
                  <a:cubicBezTo>
                    <a:pt x="7768" y="79989"/>
                    <a:pt x="7833" y="84897"/>
                    <a:pt x="9003" y="87757"/>
                  </a:cubicBezTo>
                  <a:cubicBezTo>
                    <a:pt x="10173" y="90617"/>
                    <a:pt x="12319" y="93282"/>
                    <a:pt x="14074" y="95752"/>
                  </a:cubicBezTo>
                  <a:cubicBezTo>
                    <a:pt x="15829" y="98222"/>
                    <a:pt x="18624" y="101440"/>
                    <a:pt x="19534" y="102578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59" name="Google Shape;759;p20"/>
            <p:cNvSpPr/>
            <p:nvPr/>
          </p:nvSpPr>
          <p:spPr>
            <a:xfrm>
              <a:off x="6016200" y="2379175"/>
              <a:ext cx="336400" cy="204775"/>
            </a:xfrm>
            <a:custGeom>
              <a:rect b="b" l="l" r="r" t="t"/>
              <a:pathLst>
                <a:path extrusionOk="0" h="8191" w="13456">
                  <a:moveTo>
                    <a:pt x="13456" y="0"/>
                  </a:moveTo>
                  <a:cubicBezTo>
                    <a:pt x="8205" y="0"/>
                    <a:pt x="3148" y="3988"/>
                    <a:pt x="0" y="8191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60" name="Google Shape;760;p20"/>
            <p:cNvSpPr/>
            <p:nvPr/>
          </p:nvSpPr>
          <p:spPr>
            <a:xfrm>
              <a:off x="6128325" y="2413300"/>
              <a:ext cx="224275" cy="146250"/>
            </a:xfrm>
            <a:custGeom>
              <a:rect b="b" l="l" r="r" t="t"/>
              <a:pathLst>
                <a:path extrusionOk="0" h="5850" w="8971">
                  <a:moveTo>
                    <a:pt x="8971" y="0"/>
                  </a:moveTo>
                  <a:cubicBezTo>
                    <a:pt x="5401" y="0"/>
                    <a:pt x="1597" y="2657"/>
                    <a:pt x="0" y="58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61" name="Google Shape;761;p20"/>
            <p:cNvSpPr/>
            <p:nvPr/>
          </p:nvSpPr>
          <p:spPr>
            <a:xfrm>
              <a:off x="6235575" y="2476675"/>
              <a:ext cx="126775" cy="82875"/>
            </a:xfrm>
            <a:custGeom>
              <a:rect b="b" l="l" r="r" t="t"/>
              <a:pathLst>
                <a:path extrusionOk="0" h="3315" w="5071">
                  <a:moveTo>
                    <a:pt x="5071" y="0"/>
                  </a:moveTo>
                  <a:cubicBezTo>
                    <a:pt x="3091" y="396"/>
                    <a:pt x="1428" y="1887"/>
                    <a:pt x="0" y="3315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62" name="Google Shape;762;p20"/>
            <p:cNvSpPr/>
            <p:nvPr/>
          </p:nvSpPr>
          <p:spPr>
            <a:xfrm>
              <a:off x="6728000" y="2092157"/>
              <a:ext cx="468025" cy="106625"/>
            </a:xfrm>
            <a:custGeom>
              <a:rect b="b" l="l" r="r" t="t"/>
              <a:pathLst>
                <a:path extrusionOk="0" h="4265" w="18721">
                  <a:moveTo>
                    <a:pt x="0" y="4265"/>
                  </a:moveTo>
                  <a:cubicBezTo>
                    <a:pt x="2795" y="-1324"/>
                    <a:pt x="14302" y="-1129"/>
                    <a:pt x="18721" y="329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63" name="Google Shape;763;p20"/>
            <p:cNvSpPr/>
            <p:nvPr/>
          </p:nvSpPr>
          <p:spPr>
            <a:xfrm>
              <a:off x="6781625" y="2177896"/>
              <a:ext cx="316900" cy="74525"/>
            </a:xfrm>
            <a:custGeom>
              <a:rect b="b" l="l" r="r" t="t"/>
              <a:pathLst>
                <a:path extrusionOk="0" h="2981" w="12676">
                  <a:moveTo>
                    <a:pt x="0" y="2981"/>
                  </a:moveTo>
                  <a:cubicBezTo>
                    <a:pt x="3696" y="869"/>
                    <a:pt x="9666" y="-1590"/>
                    <a:pt x="12676" y="14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64" name="Google Shape;764;p20"/>
            <p:cNvSpPr/>
            <p:nvPr/>
          </p:nvSpPr>
          <p:spPr>
            <a:xfrm>
              <a:off x="6767000" y="2164650"/>
              <a:ext cx="121875" cy="63375"/>
            </a:xfrm>
            <a:custGeom>
              <a:rect b="b" l="l" r="r" t="t"/>
              <a:pathLst>
                <a:path extrusionOk="0" h="2535" w="4875">
                  <a:moveTo>
                    <a:pt x="0" y="2535"/>
                  </a:moveTo>
                  <a:cubicBezTo>
                    <a:pt x="1295" y="1240"/>
                    <a:pt x="3043" y="0"/>
                    <a:pt x="4875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65" name="Google Shape;765;p20"/>
            <p:cNvSpPr/>
            <p:nvPr/>
          </p:nvSpPr>
          <p:spPr>
            <a:xfrm>
              <a:off x="6825500" y="2238680"/>
              <a:ext cx="204775" cy="62500"/>
            </a:xfrm>
            <a:custGeom>
              <a:rect b="b" l="l" r="r" t="t"/>
              <a:pathLst>
                <a:path extrusionOk="0" h="2500" w="8191">
                  <a:moveTo>
                    <a:pt x="0" y="2500"/>
                  </a:moveTo>
                  <a:cubicBezTo>
                    <a:pt x="1255" y="-10"/>
                    <a:pt x="5585" y="-491"/>
                    <a:pt x="8191" y="5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</p:grpSp>
      <p:grpSp>
        <p:nvGrpSpPr>
          <p:cNvPr id="766" name="Google Shape;766;p20"/>
          <p:cNvGrpSpPr/>
          <p:nvPr/>
        </p:nvGrpSpPr>
        <p:grpSpPr>
          <a:xfrm rot="-9011150">
            <a:off x="4679349" y="528410"/>
            <a:ext cx="88396" cy="75976"/>
            <a:chOff x="4401638" y="1179825"/>
            <a:chExt cx="4308775" cy="3703348"/>
          </a:xfrm>
        </p:grpSpPr>
        <p:sp>
          <p:nvSpPr>
            <p:cNvPr id="767" name="Google Shape;767;p20"/>
            <p:cNvSpPr/>
            <p:nvPr/>
          </p:nvSpPr>
          <p:spPr>
            <a:xfrm>
              <a:off x="4623881" y="2192273"/>
              <a:ext cx="3241500" cy="2690900"/>
            </a:xfrm>
            <a:custGeom>
              <a:rect b="b" l="l" r="r" t="t"/>
              <a:pathLst>
                <a:path extrusionOk="0" h="107636" w="129660">
                  <a:moveTo>
                    <a:pt x="10839" y="62470"/>
                  </a:moveTo>
                  <a:cubicBezTo>
                    <a:pt x="9799" y="60520"/>
                    <a:pt x="6289" y="54507"/>
                    <a:pt x="4599" y="50769"/>
                  </a:cubicBezTo>
                  <a:cubicBezTo>
                    <a:pt x="2909" y="47031"/>
                    <a:pt x="1414" y="42286"/>
                    <a:pt x="699" y="40043"/>
                  </a:cubicBezTo>
                  <a:cubicBezTo>
                    <a:pt x="-16" y="37800"/>
                    <a:pt x="-146" y="38126"/>
                    <a:pt x="309" y="37313"/>
                  </a:cubicBezTo>
                  <a:cubicBezTo>
                    <a:pt x="764" y="36501"/>
                    <a:pt x="-374" y="37801"/>
                    <a:pt x="3429" y="35168"/>
                  </a:cubicBezTo>
                  <a:cubicBezTo>
                    <a:pt x="7232" y="32535"/>
                    <a:pt x="16885" y="25742"/>
                    <a:pt x="23125" y="21517"/>
                  </a:cubicBezTo>
                  <a:cubicBezTo>
                    <a:pt x="29365" y="17292"/>
                    <a:pt x="36223" y="12871"/>
                    <a:pt x="40871" y="9816"/>
                  </a:cubicBezTo>
                  <a:cubicBezTo>
                    <a:pt x="45519" y="6761"/>
                    <a:pt x="48217" y="4681"/>
                    <a:pt x="51012" y="3186"/>
                  </a:cubicBezTo>
                  <a:cubicBezTo>
                    <a:pt x="53807" y="1691"/>
                    <a:pt x="55498" y="1365"/>
                    <a:pt x="57643" y="845"/>
                  </a:cubicBezTo>
                  <a:cubicBezTo>
                    <a:pt x="59788" y="325"/>
                    <a:pt x="61900" y="-65"/>
                    <a:pt x="63883" y="65"/>
                  </a:cubicBezTo>
                  <a:cubicBezTo>
                    <a:pt x="65866" y="195"/>
                    <a:pt x="68661" y="391"/>
                    <a:pt x="69539" y="1626"/>
                  </a:cubicBezTo>
                  <a:cubicBezTo>
                    <a:pt x="70417" y="2861"/>
                    <a:pt x="68922" y="4616"/>
                    <a:pt x="69149" y="7476"/>
                  </a:cubicBezTo>
                  <a:cubicBezTo>
                    <a:pt x="69377" y="10336"/>
                    <a:pt x="69182" y="13489"/>
                    <a:pt x="70904" y="18787"/>
                  </a:cubicBezTo>
                  <a:cubicBezTo>
                    <a:pt x="72627" y="24085"/>
                    <a:pt x="76201" y="33380"/>
                    <a:pt x="79484" y="39263"/>
                  </a:cubicBezTo>
                  <a:cubicBezTo>
                    <a:pt x="82767" y="45146"/>
                    <a:pt x="87317" y="50866"/>
                    <a:pt x="90600" y="54084"/>
                  </a:cubicBezTo>
                  <a:cubicBezTo>
                    <a:pt x="93883" y="57302"/>
                    <a:pt x="96906" y="56262"/>
                    <a:pt x="99181" y="58570"/>
                  </a:cubicBezTo>
                  <a:cubicBezTo>
                    <a:pt x="101456" y="60878"/>
                    <a:pt x="102854" y="64647"/>
                    <a:pt x="104251" y="67930"/>
                  </a:cubicBezTo>
                  <a:cubicBezTo>
                    <a:pt x="105649" y="71213"/>
                    <a:pt x="106754" y="75341"/>
                    <a:pt x="107566" y="78266"/>
                  </a:cubicBezTo>
                  <a:cubicBezTo>
                    <a:pt x="108379" y="81191"/>
                    <a:pt x="108769" y="83012"/>
                    <a:pt x="109126" y="85482"/>
                  </a:cubicBezTo>
                  <a:cubicBezTo>
                    <a:pt x="109484" y="87952"/>
                    <a:pt x="109679" y="91235"/>
                    <a:pt x="109711" y="93087"/>
                  </a:cubicBezTo>
                  <a:cubicBezTo>
                    <a:pt x="109744" y="94940"/>
                    <a:pt x="109158" y="97897"/>
                    <a:pt x="109321" y="96597"/>
                  </a:cubicBezTo>
                  <a:cubicBezTo>
                    <a:pt x="109484" y="95297"/>
                    <a:pt x="110167" y="85872"/>
                    <a:pt x="110687" y="85287"/>
                  </a:cubicBezTo>
                  <a:cubicBezTo>
                    <a:pt x="111207" y="84702"/>
                    <a:pt x="111825" y="90714"/>
                    <a:pt x="112442" y="93087"/>
                  </a:cubicBezTo>
                  <a:cubicBezTo>
                    <a:pt x="113060" y="95460"/>
                    <a:pt x="113547" y="97573"/>
                    <a:pt x="114392" y="99523"/>
                  </a:cubicBezTo>
                  <a:cubicBezTo>
                    <a:pt x="115237" y="101473"/>
                    <a:pt x="116732" y="103488"/>
                    <a:pt x="117512" y="104788"/>
                  </a:cubicBezTo>
                  <a:cubicBezTo>
                    <a:pt x="118292" y="106088"/>
                    <a:pt x="119365" y="108363"/>
                    <a:pt x="119072" y="107323"/>
                  </a:cubicBezTo>
                  <a:cubicBezTo>
                    <a:pt x="118780" y="106283"/>
                    <a:pt x="116862" y="102221"/>
                    <a:pt x="115757" y="98548"/>
                  </a:cubicBezTo>
                  <a:cubicBezTo>
                    <a:pt x="114652" y="94875"/>
                    <a:pt x="113482" y="89285"/>
                    <a:pt x="112442" y="85287"/>
                  </a:cubicBezTo>
                  <a:cubicBezTo>
                    <a:pt x="111402" y="81289"/>
                    <a:pt x="110036" y="76739"/>
                    <a:pt x="109516" y="74561"/>
                  </a:cubicBezTo>
                  <a:cubicBezTo>
                    <a:pt x="108996" y="72383"/>
                    <a:pt x="108898" y="72026"/>
                    <a:pt x="109321" y="72221"/>
                  </a:cubicBezTo>
                  <a:cubicBezTo>
                    <a:pt x="109744" y="72416"/>
                    <a:pt x="110882" y="74074"/>
                    <a:pt x="112052" y="75731"/>
                  </a:cubicBezTo>
                  <a:cubicBezTo>
                    <a:pt x="113222" y="77389"/>
                    <a:pt x="114815" y="80118"/>
                    <a:pt x="116342" y="82166"/>
                  </a:cubicBezTo>
                  <a:cubicBezTo>
                    <a:pt x="117870" y="84214"/>
                    <a:pt x="119689" y="85969"/>
                    <a:pt x="121217" y="88017"/>
                  </a:cubicBezTo>
                  <a:cubicBezTo>
                    <a:pt x="122745" y="90065"/>
                    <a:pt x="124370" y="92567"/>
                    <a:pt x="125508" y="94452"/>
                  </a:cubicBezTo>
                  <a:cubicBezTo>
                    <a:pt x="126646" y="96337"/>
                    <a:pt x="127361" y="98028"/>
                    <a:pt x="128043" y="99328"/>
                  </a:cubicBezTo>
                  <a:cubicBezTo>
                    <a:pt x="128726" y="100628"/>
                    <a:pt x="129831" y="103261"/>
                    <a:pt x="129603" y="102253"/>
                  </a:cubicBezTo>
                  <a:cubicBezTo>
                    <a:pt x="129376" y="101245"/>
                    <a:pt x="128238" y="96272"/>
                    <a:pt x="126678" y="93282"/>
                  </a:cubicBezTo>
                  <a:cubicBezTo>
                    <a:pt x="125118" y="90292"/>
                    <a:pt x="121607" y="86230"/>
                    <a:pt x="120242" y="84312"/>
                  </a:cubicBezTo>
                  <a:cubicBezTo>
                    <a:pt x="118877" y="82394"/>
                    <a:pt x="118227" y="81744"/>
                    <a:pt x="118487" y="81776"/>
                  </a:cubicBezTo>
                  <a:cubicBezTo>
                    <a:pt x="118747" y="81809"/>
                    <a:pt x="120339" y="83532"/>
                    <a:pt x="121802" y="84507"/>
                  </a:cubicBezTo>
                  <a:cubicBezTo>
                    <a:pt x="123265" y="85482"/>
                    <a:pt x="126808" y="87562"/>
                    <a:pt x="127263" y="87627"/>
                  </a:cubicBezTo>
                  <a:cubicBezTo>
                    <a:pt x="127718" y="87692"/>
                    <a:pt x="125573" y="85775"/>
                    <a:pt x="124533" y="84897"/>
                  </a:cubicBezTo>
                  <a:cubicBezTo>
                    <a:pt x="123493" y="84019"/>
                    <a:pt x="122452" y="83824"/>
                    <a:pt x="121022" y="82361"/>
                  </a:cubicBezTo>
                  <a:cubicBezTo>
                    <a:pt x="119592" y="80898"/>
                    <a:pt x="117642" y="78266"/>
                    <a:pt x="115952" y="76121"/>
                  </a:cubicBezTo>
                  <a:cubicBezTo>
                    <a:pt x="114262" y="73976"/>
                    <a:pt x="112475" y="72188"/>
                    <a:pt x="110882" y="69490"/>
                  </a:cubicBezTo>
                  <a:cubicBezTo>
                    <a:pt x="109289" y="66792"/>
                    <a:pt x="107339" y="62080"/>
                    <a:pt x="106396" y="59935"/>
                  </a:cubicBezTo>
                  <a:cubicBezTo>
                    <a:pt x="105453" y="57790"/>
                    <a:pt x="105421" y="57173"/>
                    <a:pt x="105226" y="566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68" name="Google Shape;768;p20"/>
            <p:cNvSpPr/>
            <p:nvPr/>
          </p:nvSpPr>
          <p:spPr>
            <a:xfrm>
              <a:off x="6649975" y="2135400"/>
              <a:ext cx="635625" cy="1462600"/>
            </a:xfrm>
            <a:custGeom>
              <a:rect b="b" l="l" r="r" t="t"/>
              <a:pathLst>
                <a:path extrusionOk="0" h="58504" w="25425">
                  <a:moveTo>
                    <a:pt x="23987" y="58504"/>
                  </a:moveTo>
                  <a:cubicBezTo>
                    <a:pt x="24215" y="57757"/>
                    <a:pt x="25287" y="56749"/>
                    <a:pt x="25352" y="54019"/>
                  </a:cubicBezTo>
                  <a:cubicBezTo>
                    <a:pt x="25417" y="51289"/>
                    <a:pt x="25515" y="46868"/>
                    <a:pt x="24377" y="42123"/>
                  </a:cubicBezTo>
                  <a:cubicBezTo>
                    <a:pt x="23240" y="37378"/>
                    <a:pt x="20965" y="30975"/>
                    <a:pt x="18527" y="25547"/>
                  </a:cubicBezTo>
                  <a:cubicBezTo>
                    <a:pt x="16089" y="20119"/>
                    <a:pt x="12839" y="13814"/>
                    <a:pt x="9751" y="9556"/>
                  </a:cubicBezTo>
                  <a:cubicBezTo>
                    <a:pt x="6663" y="5298"/>
                    <a:pt x="1625" y="159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69" name="Google Shape;769;p20"/>
            <p:cNvSpPr/>
            <p:nvPr/>
          </p:nvSpPr>
          <p:spPr>
            <a:xfrm>
              <a:off x="4401638" y="1179825"/>
              <a:ext cx="4308775" cy="2564450"/>
            </a:xfrm>
            <a:custGeom>
              <a:rect b="b" l="l" r="r" t="t"/>
              <a:pathLst>
                <a:path extrusionOk="0" h="102578" w="172351">
                  <a:moveTo>
                    <a:pt x="89544" y="38223"/>
                  </a:moveTo>
                  <a:cubicBezTo>
                    <a:pt x="89382" y="37833"/>
                    <a:pt x="88244" y="37313"/>
                    <a:pt x="88569" y="35883"/>
                  </a:cubicBezTo>
                  <a:cubicBezTo>
                    <a:pt x="88894" y="34453"/>
                    <a:pt x="89545" y="31561"/>
                    <a:pt x="91495" y="29643"/>
                  </a:cubicBezTo>
                  <a:cubicBezTo>
                    <a:pt x="93445" y="27725"/>
                    <a:pt x="95395" y="26425"/>
                    <a:pt x="100270" y="24377"/>
                  </a:cubicBezTo>
                  <a:cubicBezTo>
                    <a:pt x="105145" y="22329"/>
                    <a:pt x="112686" y="19925"/>
                    <a:pt x="120747" y="17357"/>
                  </a:cubicBezTo>
                  <a:cubicBezTo>
                    <a:pt x="128808" y="14789"/>
                    <a:pt x="142556" y="10791"/>
                    <a:pt x="148634" y="8971"/>
                  </a:cubicBezTo>
                  <a:cubicBezTo>
                    <a:pt x="154712" y="7151"/>
                    <a:pt x="155362" y="6989"/>
                    <a:pt x="157214" y="6436"/>
                  </a:cubicBezTo>
                  <a:cubicBezTo>
                    <a:pt x="159067" y="5884"/>
                    <a:pt x="158936" y="5071"/>
                    <a:pt x="159749" y="5656"/>
                  </a:cubicBezTo>
                  <a:cubicBezTo>
                    <a:pt x="160562" y="6241"/>
                    <a:pt x="161212" y="8646"/>
                    <a:pt x="162090" y="9946"/>
                  </a:cubicBezTo>
                  <a:cubicBezTo>
                    <a:pt x="162968" y="11246"/>
                    <a:pt x="163325" y="10336"/>
                    <a:pt x="165015" y="13456"/>
                  </a:cubicBezTo>
                  <a:cubicBezTo>
                    <a:pt x="166705" y="16576"/>
                    <a:pt x="171743" y="28571"/>
                    <a:pt x="172230" y="28668"/>
                  </a:cubicBezTo>
                  <a:cubicBezTo>
                    <a:pt x="172718" y="28766"/>
                    <a:pt x="169695" y="18006"/>
                    <a:pt x="167940" y="14041"/>
                  </a:cubicBezTo>
                  <a:cubicBezTo>
                    <a:pt x="166185" y="10076"/>
                    <a:pt x="162448" y="6696"/>
                    <a:pt x="161700" y="4876"/>
                  </a:cubicBezTo>
                  <a:cubicBezTo>
                    <a:pt x="160953" y="3056"/>
                    <a:pt x="162870" y="3934"/>
                    <a:pt x="163455" y="3121"/>
                  </a:cubicBezTo>
                  <a:cubicBezTo>
                    <a:pt x="164040" y="2308"/>
                    <a:pt x="165503" y="0"/>
                    <a:pt x="165210" y="0"/>
                  </a:cubicBezTo>
                  <a:cubicBezTo>
                    <a:pt x="164918" y="0"/>
                    <a:pt x="164755" y="1918"/>
                    <a:pt x="161700" y="3121"/>
                  </a:cubicBezTo>
                  <a:cubicBezTo>
                    <a:pt x="158645" y="4324"/>
                    <a:pt x="155102" y="4778"/>
                    <a:pt x="146879" y="7216"/>
                  </a:cubicBezTo>
                  <a:cubicBezTo>
                    <a:pt x="138656" y="9654"/>
                    <a:pt x="119414" y="15569"/>
                    <a:pt x="112361" y="17747"/>
                  </a:cubicBezTo>
                  <a:cubicBezTo>
                    <a:pt x="105308" y="19925"/>
                    <a:pt x="107550" y="19275"/>
                    <a:pt x="104560" y="20282"/>
                  </a:cubicBezTo>
                  <a:cubicBezTo>
                    <a:pt x="101570" y="21290"/>
                    <a:pt x="97378" y="22199"/>
                    <a:pt x="94420" y="23792"/>
                  </a:cubicBezTo>
                  <a:cubicBezTo>
                    <a:pt x="91462" y="25385"/>
                    <a:pt x="88504" y="27790"/>
                    <a:pt x="86814" y="29838"/>
                  </a:cubicBezTo>
                  <a:cubicBezTo>
                    <a:pt x="85124" y="31886"/>
                    <a:pt x="85254" y="35006"/>
                    <a:pt x="84279" y="36078"/>
                  </a:cubicBezTo>
                  <a:cubicBezTo>
                    <a:pt x="83304" y="37151"/>
                    <a:pt x="81809" y="35883"/>
                    <a:pt x="80964" y="36273"/>
                  </a:cubicBezTo>
                  <a:cubicBezTo>
                    <a:pt x="80119" y="36663"/>
                    <a:pt x="80119" y="38158"/>
                    <a:pt x="79209" y="38418"/>
                  </a:cubicBezTo>
                  <a:cubicBezTo>
                    <a:pt x="78299" y="38678"/>
                    <a:pt x="77258" y="38061"/>
                    <a:pt x="75503" y="37833"/>
                  </a:cubicBezTo>
                  <a:cubicBezTo>
                    <a:pt x="73748" y="37606"/>
                    <a:pt x="71376" y="36566"/>
                    <a:pt x="68678" y="37053"/>
                  </a:cubicBezTo>
                  <a:cubicBezTo>
                    <a:pt x="65980" y="37541"/>
                    <a:pt x="63997" y="37995"/>
                    <a:pt x="59317" y="40758"/>
                  </a:cubicBezTo>
                  <a:cubicBezTo>
                    <a:pt x="54637" y="43521"/>
                    <a:pt x="48299" y="48429"/>
                    <a:pt x="40596" y="53629"/>
                  </a:cubicBezTo>
                  <a:cubicBezTo>
                    <a:pt x="32893" y="58830"/>
                    <a:pt x="19015" y="67996"/>
                    <a:pt x="13099" y="71961"/>
                  </a:cubicBezTo>
                  <a:cubicBezTo>
                    <a:pt x="7184" y="75926"/>
                    <a:pt x="7281" y="76349"/>
                    <a:pt x="5103" y="77421"/>
                  </a:cubicBezTo>
                  <a:cubicBezTo>
                    <a:pt x="2925" y="78494"/>
                    <a:pt x="98" y="78071"/>
                    <a:pt x="33" y="78396"/>
                  </a:cubicBezTo>
                  <a:cubicBezTo>
                    <a:pt x="-32" y="78721"/>
                    <a:pt x="3543" y="79339"/>
                    <a:pt x="4713" y="79371"/>
                  </a:cubicBezTo>
                  <a:cubicBezTo>
                    <a:pt x="5883" y="79404"/>
                    <a:pt x="6338" y="77193"/>
                    <a:pt x="7053" y="78591"/>
                  </a:cubicBezTo>
                  <a:cubicBezTo>
                    <a:pt x="7768" y="79989"/>
                    <a:pt x="7833" y="84897"/>
                    <a:pt x="9003" y="87757"/>
                  </a:cubicBezTo>
                  <a:cubicBezTo>
                    <a:pt x="10173" y="90617"/>
                    <a:pt x="12319" y="93282"/>
                    <a:pt x="14074" y="95752"/>
                  </a:cubicBezTo>
                  <a:cubicBezTo>
                    <a:pt x="15829" y="98222"/>
                    <a:pt x="18624" y="101440"/>
                    <a:pt x="19534" y="102578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70" name="Google Shape;770;p20"/>
            <p:cNvSpPr/>
            <p:nvPr/>
          </p:nvSpPr>
          <p:spPr>
            <a:xfrm>
              <a:off x="6016200" y="2379175"/>
              <a:ext cx="336400" cy="204775"/>
            </a:xfrm>
            <a:custGeom>
              <a:rect b="b" l="l" r="r" t="t"/>
              <a:pathLst>
                <a:path extrusionOk="0" h="8191" w="13456">
                  <a:moveTo>
                    <a:pt x="13456" y="0"/>
                  </a:moveTo>
                  <a:cubicBezTo>
                    <a:pt x="8205" y="0"/>
                    <a:pt x="3148" y="3988"/>
                    <a:pt x="0" y="8191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71" name="Google Shape;771;p20"/>
            <p:cNvSpPr/>
            <p:nvPr/>
          </p:nvSpPr>
          <p:spPr>
            <a:xfrm>
              <a:off x="6128325" y="2413300"/>
              <a:ext cx="224275" cy="146250"/>
            </a:xfrm>
            <a:custGeom>
              <a:rect b="b" l="l" r="r" t="t"/>
              <a:pathLst>
                <a:path extrusionOk="0" h="5850" w="8971">
                  <a:moveTo>
                    <a:pt x="8971" y="0"/>
                  </a:moveTo>
                  <a:cubicBezTo>
                    <a:pt x="5401" y="0"/>
                    <a:pt x="1597" y="2657"/>
                    <a:pt x="0" y="58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72" name="Google Shape;772;p20"/>
            <p:cNvSpPr/>
            <p:nvPr/>
          </p:nvSpPr>
          <p:spPr>
            <a:xfrm>
              <a:off x="6235575" y="2476675"/>
              <a:ext cx="126775" cy="82875"/>
            </a:xfrm>
            <a:custGeom>
              <a:rect b="b" l="l" r="r" t="t"/>
              <a:pathLst>
                <a:path extrusionOk="0" h="3315" w="5071">
                  <a:moveTo>
                    <a:pt x="5071" y="0"/>
                  </a:moveTo>
                  <a:cubicBezTo>
                    <a:pt x="3091" y="396"/>
                    <a:pt x="1428" y="1887"/>
                    <a:pt x="0" y="3315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73" name="Google Shape;773;p20"/>
            <p:cNvSpPr/>
            <p:nvPr/>
          </p:nvSpPr>
          <p:spPr>
            <a:xfrm>
              <a:off x="6728000" y="2092157"/>
              <a:ext cx="468025" cy="106625"/>
            </a:xfrm>
            <a:custGeom>
              <a:rect b="b" l="l" r="r" t="t"/>
              <a:pathLst>
                <a:path extrusionOk="0" h="4265" w="18721">
                  <a:moveTo>
                    <a:pt x="0" y="4265"/>
                  </a:moveTo>
                  <a:cubicBezTo>
                    <a:pt x="2795" y="-1324"/>
                    <a:pt x="14302" y="-1129"/>
                    <a:pt x="18721" y="329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74" name="Google Shape;774;p20"/>
            <p:cNvSpPr/>
            <p:nvPr/>
          </p:nvSpPr>
          <p:spPr>
            <a:xfrm>
              <a:off x="6781625" y="2177896"/>
              <a:ext cx="316900" cy="74525"/>
            </a:xfrm>
            <a:custGeom>
              <a:rect b="b" l="l" r="r" t="t"/>
              <a:pathLst>
                <a:path extrusionOk="0" h="2981" w="12676">
                  <a:moveTo>
                    <a:pt x="0" y="2981"/>
                  </a:moveTo>
                  <a:cubicBezTo>
                    <a:pt x="3696" y="869"/>
                    <a:pt x="9666" y="-1590"/>
                    <a:pt x="12676" y="14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75" name="Google Shape;775;p20"/>
            <p:cNvSpPr/>
            <p:nvPr/>
          </p:nvSpPr>
          <p:spPr>
            <a:xfrm>
              <a:off x="6767000" y="2164650"/>
              <a:ext cx="121875" cy="63375"/>
            </a:xfrm>
            <a:custGeom>
              <a:rect b="b" l="l" r="r" t="t"/>
              <a:pathLst>
                <a:path extrusionOk="0" h="2535" w="4875">
                  <a:moveTo>
                    <a:pt x="0" y="2535"/>
                  </a:moveTo>
                  <a:cubicBezTo>
                    <a:pt x="1295" y="1240"/>
                    <a:pt x="3043" y="0"/>
                    <a:pt x="4875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76" name="Google Shape;776;p20"/>
            <p:cNvSpPr/>
            <p:nvPr/>
          </p:nvSpPr>
          <p:spPr>
            <a:xfrm>
              <a:off x="6825500" y="2238680"/>
              <a:ext cx="204775" cy="62500"/>
            </a:xfrm>
            <a:custGeom>
              <a:rect b="b" l="l" r="r" t="t"/>
              <a:pathLst>
                <a:path extrusionOk="0" h="2500" w="8191">
                  <a:moveTo>
                    <a:pt x="0" y="2500"/>
                  </a:moveTo>
                  <a:cubicBezTo>
                    <a:pt x="1255" y="-10"/>
                    <a:pt x="5585" y="-491"/>
                    <a:pt x="8191" y="5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</p:grpSp>
      <p:grpSp>
        <p:nvGrpSpPr>
          <p:cNvPr id="777" name="Google Shape;777;p20"/>
          <p:cNvGrpSpPr/>
          <p:nvPr/>
        </p:nvGrpSpPr>
        <p:grpSpPr>
          <a:xfrm rot="6301323">
            <a:off x="5212602" y="1230389"/>
            <a:ext cx="157928" cy="135737"/>
            <a:chOff x="4401638" y="1179825"/>
            <a:chExt cx="4308775" cy="3703348"/>
          </a:xfrm>
        </p:grpSpPr>
        <p:sp>
          <p:nvSpPr>
            <p:cNvPr id="778" name="Google Shape;778;p20"/>
            <p:cNvSpPr/>
            <p:nvPr/>
          </p:nvSpPr>
          <p:spPr>
            <a:xfrm>
              <a:off x="4623881" y="2192273"/>
              <a:ext cx="3241500" cy="2690900"/>
            </a:xfrm>
            <a:custGeom>
              <a:rect b="b" l="l" r="r" t="t"/>
              <a:pathLst>
                <a:path extrusionOk="0" h="107636" w="129660">
                  <a:moveTo>
                    <a:pt x="10839" y="62470"/>
                  </a:moveTo>
                  <a:cubicBezTo>
                    <a:pt x="9799" y="60520"/>
                    <a:pt x="6289" y="54507"/>
                    <a:pt x="4599" y="50769"/>
                  </a:cubicBezTo>
                  <a:cubicBezTo>
                    <a:pt x="2909" y="47031"/>
                    <a:pt x="1414" y="42286"/>
                    <a:pt x="699" y="40043"/>
                  </a:cubicBezTo>
                  <a:cubicBezTo>
                    <a:pt x="-16" y="37800"/>
                    <a:pt x="-146" y="38126"/>
                    <a:pt x="309" y="37313"/>
                  </a:cubicBezTo>
                  <a:cubicBezTo>
                    <a:pt x="764" y="36501"/>
                    <a:pt x="-374" y="37801"/>
                    <a:pt x="3429" y="35168"/>
                  </a:cubicBezTo>
                  <a:cubicBezTo>
                    <a:pt x="7232" y="32535"/>
                    <a:pt x="16885" y="25742"/>
                    <a:pt x="23125" y="21517"/>
                  </a:cubicBezTo>
                  <a:cubicBezTo>
                    <a:pt x="29365" y="17292"/>
                    <a:pt x="36223" y="12871"/>
                    <a:pt x="40871" y="9816"/>
                  </a:cubicBezTo>
                  <a:cubicBezTo>
                    <a:pt x="45519" y="6761"/>
                    <a:pt x="48217" y="4681"/>
                    <a:pt x="51012" y="3186"/>
                  </a:cubicBezTo>
                  <a:cubicBezTo>
                    <a:pt x="53807" y="1691"/>
                    <a:pt x="55498" y="1365"/>
                    <a:pt x="57643" y="845"/>
                  </a:cubicBezTo>
                  <a:cubicBezTo>
                    <a:pt x="59788" y="325"/>
                    <a:pt x="61900" y="-65"/>
                    <a:pt x="63883" y="65"/>
                  </a:cubicBezTo>
                  <a:cubicBezTo>
                    <a:pt x="65866" y="195"/>
                    <a:pt x="68661" y="391"/>
                    <a:pt x="69539" y="1626"/>
                  </a:cubicBezTo>
                  <a:cubicBezTo>
                    <a:pt x="70417" y="2861"/>
                    <a:pt x="68922" y="4616"/>
                    <a:pt x="69149" y="7476"/>
                  </a:cubicBezTo>
                  <a:cubicBezTo>
                    <a:pt x="69377" y="10336"/>
                    <a:pt x="69182" y="13489"/>
                    <a:pt x="70904" y="18787"/>
                  </a:cubicBezTo>
                  <a:cubicBezTo>
                    <a:pt x="72627" y="24085"/>
                    <a:pt x="76201" y="33380"/>
                    <a:pt x="79484" y="39263"/>
                  </a:cubicBezTo>
                  <a:cubicBezTo>
                    <a:pt x="82767" y="45146"/>
                    <a:pt x="87317" y="50866"/>
                    <a:pt x="90600" y="54084"/>
                  </a:cubicBezTo>
                  <a:cubicBezTo>
                    <a:pt x="93883" y="57302"/>
                    <a:pt x="96906" y="56262"/>
                    <a:pt x="99181" y="58570"/>
                  </a:cubicBezTo>
                  <a:cubicBezTo>
                    <a:pt x="101456" y="60878"/>
                    <a:pt x="102854" y="64647"/>
                    <a:pt x="104251" y="67930"/>
                  </a:cubicBezTo>
                  <a:cubicBezTo>
                    <a:pt x="105649" y="71213"/>
                    <a:pt x="106754" y="75341"/>
                    <a:pt x="107566" y="78266"/>
                  </a:cubicBezTo>
                  <a:cubicBezTo>
                    <a:pt x="108379" y="81191"/>
                    <a:pt x="108769" y="83012"/>
                    <a:pt x="109126" y="85482"/>
                  </a:cubicBezTo>
                  <a:cubicBezTo>
                    <a:pt x="109484" y="87952"/>
                    <a:pt x="109679" y="91235"/>
                    <a:pt x="109711" y="93087"/>
                  </a:cubicBezTo>
                  <a:cubicBezTo>
                    <a:pt x="109744" y="94940"/>
                    <a:pt x="109158" y="97897"/>
                    <a:pt x="109321" y="96597"/>
                  </a:cubicBezTo>
                  <a:cubicBezTo>
                    <a:pt x="109484" y="95297"/>
                    <a:pt x="110167" y="85872"/>
                    <a:pt x="110687" y="85287"/>
                  </a:cubicBezTo>
                  <a:cubicBezTo>
                    <a:pt x="111207" y="84702"/>
                    <a:pt x="111825" y="90714"/>
                    <a:pt x="112442" y="93087"/>
                  </a:cubicBezTo>
                  <a:cubicBezTo>
                    <a:pt x="113060" y="95460"/>
                    <a:pt x="113547" y="97573"/>
                    <a:pt x="114392" y="99523"/>
                  </a:cubicBezTo>
                  <a:cubicBezTo>
                    <a:pt x="115237" y="101473"/>
                    <a:pt x="116732" y="103488"/>
                    <a:pt x="117512" y="104788"/>
                  </a:cubicBezTo>
                  <a:cubicBezTo>
                    <a:pt x="118292" y="106088"/>
                    <a:pt x="119365" y="108363"/>
                    <a:pt x="119072" y="107323"/>
                  </a:cubicBezTo>
                  <a:cubicBezTo>
                    <a:pt x="118780" y="106283"/>
                    <a:pt x="116862" y="102221"/>
                    <a:pt x="115757" y="98548"/>
                  </a:cubicBezTo>
                  <a:cubicBezTo>
                    <a:pt x="114652" y="94875"/>
                    <a:pt x="113482" y="89285"/>
                    <a:pt x="112442" y="85287"/>
                  </a:cubicBezTo>
                  <a:cubicBezTo>
                    <a:pt x="111402" y="81289"/>
                    <a:pt x="110036" y="76739"/>
                    <a:pt x="109516" y="74561"/>
                  </a:cubicBezTo>
                  <a:cubicBezTo>
                    <a:pt x="108996" y="72383"/>
                    <a:pt x="108898" y="72026"/>
                    <a:pt x="109321" y="72221"/>
                  </a:cubicBezTo>
                  <a:cubicBezTo>
                    <a:pt x="109744" y="72416"/>
                    <a:pt x="110882" y="74074"/>
                    <a:pt x="112052" y="75731"/>
                  </a:cubicBezTo>
                  <a:cubicBezTo>
                    <a:pt x="113222" y="77389"/>
                    <a:pt x="114815" y="80118"/>
                    <a:pt x="116342" y="82166"/>
                  </a:cubicBezTo>
                  <a:cubicBezTo>
                    <a:pt x="117870" y="84214"/>
                    <a:pt x="119689" y="85969"/>
                    <a:pt x="121217" y="88017"/>
                  </a:cubicBezTo>
                  <a:cubicBezTo>
                    <a:pt x="122745" y="90065"/>
                    <a:pt x="124370" y="92567"/>
                    <a:pt x="125508" y="94452"/>
                  </a:cubicBezTo>
                  <a:cubicBezTo>
                    <a:pt x="126646" y="96337"/>
                    <a:pt x="127361" y="98028"/>
                    <a:pt x="128043" y="99328"/>
                  </a:cubicBezTo>
                  <a:cubicBezTo>
                    <a:pt x="128726" y="100628"/>
                    <a:pt x="129831" y="103261"/>
                    <a:pt x="129603" y="102253"/>
                  </a:cubicBezTo>
                  <a:cubicBezTo>
                    <a:pt x="129376" y="101245"/>
                    <a:pt x="128238" y="96272"/>
                    <a:pt x="126678" y="93282"/>
                  </a:cubicBezTo>
                  <a:cubicBezTo>
                    <a:pt x="125118" y="90292"/>
                    <a:pt x="121607" y="86230"/>
                    <a:pt x="120242" y="84312"/>
                  </a:cubicBezTo>
                  <a:cubicBezTo>
                    <a:pt x="118877" y="82394"/>
                    <a:pt x="118227" y="81744"/>
                    <a:pt x="118487" y="81776"/>
                  </a:cubicBezTo>
                  <a:cubicBezTo>
                    <a:pt x="118747" y="81809"/>
                    <a:pt x="120339" y="83532"/>
                    <a:pt x="121802" y="84507"/>
                  </a:cubicBezTo>
                  <a:cubicBezTo>
                    <a:pt x="123265" y="85482"/>
                    <a:pt x="126808" y="87562"/>
                    <a:pt x="127263" y="87627"/>
                  </a:cubicBezTo>
                  <a:cubicBezTo>
                    <a:pt x="127718" y="87692"/>
                    <a:pt x="125573" y="85775"/>
                    <a:pt x="124533" y="84897"/>
                  </a:cubicBezTo>
                  <a:cubicBezTo>
                    <a:pt x="123493" y="84019"/>
                    <a:pt x="122452" y="83824"/>
                    <a:pt x="121022" y="82361"/>
                  </a:cubicBezTo>
                  <a:cubicBezTo>
                    <a:pt x="119592" y="80898"/>
                    <a:pt x="117642" y="78266"/>
                    <a:pt x="115952" y="76121"/>
                  </a:cubicBezTo>
                  <a:cubicBezTo>
                    <a:pt x="114262" y="73976"/>
                    <a:pt x="112475" y="72188"/>
                    <a:pt x="110882" y="69490"/>
                  </a:cubicBezTo>
                  <a:cubicBezTo>
                    <a:pt x="109289" y="66792"/>
                    <a:pt x="107339" y="62080"/>
                    <a:pt x="106396" y="59935"/>
                  </a:cubicBezTo>
                  <a:cubicBezTo>
                    <a:pt x="105453" y="57790"/>
                    <a:pt x="105421" y="57173"/>
                    <a:pt x="105226" y="566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79" name="Google Shape;779;p20"/>
            <p:cNvSpPr/>
            <p:nvPr/>
          </p:nvSpPr>
          <p:spPr>
            <a:xfrm>
              <a:off x="6649975" y="2135400"/>
              <a:ext cx="635625" cy="1462600"/>
            </a:xfrm>
            <a:custGeom>
              <a:rect b="b" l="l" r="r" t="t"/>
              <a:pathLst>
                <a:path extrusionOk="0" h="58504" w="25425">
                  <a:moveTo>
                    <a:pt x="23987" y="58504"/>
                  </a:moveTo>
                  <a:cubicBezTo>
                    <a:pt x="24215" y="57757"/>
                    <a:pt x="25287" y="56749"/>
                    <a:pt x="25352" y="54019"/>
                  </a:cubicBezTo>
                  <a:cubicBezTo>
                    <a:pt x="25417" y="51289"/>
                    <a:pt x="25515" y="46868"/>
                    <a:pt x="24377" y="42123"/>
                  </a:cubicBezTo>
                  <a:cubicBezTo>
                    <a:pt x="23240" y="37378"/>
                    <a:pt x="20965" y="30975"/>
                    <a:pt x="18527" y="25547"/>
                  </a:cubicBezTo>
                  <a:cubicBezTo>
                    <a:pt x="16089" y="20119"/>
                    <a:pt x="12839" y="13814"/>
                    <a:pt x="9751" y="9556"/>
                  </a:cubicBezTo>
                  <a:cubicBezTo>
                    <a:pt x="6663" y="5298"/>
                    <a:pt x="1625" y="159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80" name="Google Shape;780;p20"/>
            <p:cNvSpPr/>
            <p:nvPr/>
          </p:nvSpPr>
          <p:spPr>
            <a:xfrm>
              <a:off x="4401638" y="1179825"/>
              <a:ext cx="4308775" cy="2564450"/>
            </a:xfrm>
            <a:custGeom>
              <a:rect b="b" l="l" r="r" t="t"/>
              <a:pathLst>
                <a:path extrusionOk="0" h="102578" w="172351">
                  <a:moveTo>
                    <a:pt x="89544" y="38223"/>
                  </a:moveTo>
                  <a:cubicBezTo>
                    <a:pt x="89382" y="37833"/>
                    <a:pt x="88244" y="37313"/>
                    <a:pt x="88569" y="35883"/>
                  </a:cubicBezTo>
                  <a:cubicBezTo>
                    <a:pt x="88894" y="34453"/>
                    <a:pt x="89545" y="31561"/>
                    <a:pt x="91495" y="29643"/>
                  </a:cubicBezTo>
                  <a:cubicBezTo>
                    <a:pt x="93445" y="27725"/>
                    <a:pt x="95395" y="26425"/>
                    <a:pt x="100270" y="24377"/>
                  </a:cubicBezTo>
                  <a:cubicBezTo>
                    <a:pt x="105145" y="22329"/>
                    <a:pt x="112686" y="19925"/>
                    <a:pt x="120747" y="17357"/>
                  </a:cubicBezTo>
                  <a:cubicBezTo>
                    <a:pt x="128808" y="14789"/>
                    <a:pt x="142556" y="10791"/>
                    <a:pt x="148634" y="8971"/>
                  </a:cubicBezTo>
                  <a:cubicBezTo>
                    <a:pt x="154712" y="7151"/>
                    <a:pt x="155362" y="6989"/>
                    <a:pt x="157214" y="6436"/>
                  </a:cubicBezTo>
                  <a:cubicBezTo>
                    <a:pt x="159067" y="5884"/>
                    <a:pt x="158936" y="5071"/>
                    <a:pt x="159749" y="5656"/>
                  </a:cubicBezTo>
                  <a:cubicBezTo>
                    <a:pt x="160562" y="6241"/>
                    <a:pt x="161212" y="8646"/>
                    <a:pt x="162090" y="9946"/>
                  </a:cubicBezTo>
                  <a:cubicBezTo>
                    <a:pt x="162968" y="11246"/>
                    <a:pt x="163325" y="10336"/>
                    <a:pt x="165015" y="13456"/>
                  </a:cubicBezTo>
                  <a:cubicBezTo>
                    <a:pt x="166705" y="16576"/>
                    <a:pt x="171743" y="28571"/>
                    <a:pt x="172230" y="28668"/>
                  </a:cubicBezTo>
                  <a:cubicBezTo>
                    <a:pt x="172718" y="28766"/>
                    <a:pt x="169695" y="18006"/>
                    <a:pt x="167940" y="14041"/>
                  </a:cubicBezTo>
                  <a:cubicBezTo>
                    <a:pt x="166185" y="10076"/>
                    <a:pt x="162448" y="6696"/>
                    <a:pt x="161700" y="4876"/>
                  </a:cubicBezTo>
                  <a:cubicBezTo>
                    <a:pt x="160953" y="3056"/>
                    <a:pt x="162870" y="3934"/>
                    <a:pt x="163455" y="3121"/>
                  </a:cubicBezTo>
                  <a:cubicBezTo>
                    <a:pt x="164040" y="2308"/>
                    <a:pt x="165503" y="0"/>
                    <a:pt x="165210" y="0"/>
                  </a:cubicBezTo>
                  <a:cubicBezTo>
                    <a:pt x="164918" y="0"/>
                    <a:pt x="164755" y="1918"/>
                    <a:pt x="161700" y="3121"/>
                  </a:cubicBezTo>
                  <a:cubicBezTo>
                    <a:pt x="158645" y="4324"/>
                    <a:pt x="155102" y="4778"/>
                    <a:pt x="146879" y="7216"/>
                  </a:cubicBezTo>
                  <a:cubicBezTo>
                    <a:pt x="138656" y="9654"/>
                    <a:pt x="119414" y="15569"/>
                    <a:pt x="112361" y="17747"/>
                  </a:cubicBezTo>
                  <a:cubicBezTo>
                    <a:pt x="105308" y="19925"/>
                    <a:pt x="107550" y="19275"/>
                    <a:pt x="104560" y="20282"/>
                  </a:cubicBezTo>
                  <a:cubicBezTo>
                    <a:pt x="101570" y="21290"/>
                    <a:pt x="97378" y="22199"/>
                    <a:pt x="94420" y="23792"/>
                  </a:cubicBezTo>
                  <a:cubicBezTo>
                    <a:pt x="91462" y="25385"/>
                    <a:pt x="88504" y="27790"/>
                    <a:pt x="86814" y="29838"/>
                  </a:cubicBezTo>
                  <a:cubicBezTo>
                    <a:pt x="85124" y="31886"/>
                    <a:pt x="85254" y="35006"/>
                    <a:pt x="84279" y="36078"/>
                  </a:cubicBezTo>
                  <a:cubicBezTo>
                    <a:pt x="83304" y="37151"/>
                    <a:pt x="81809" y="35883"/>
                    <a:pt x="80964" y="36273"/>
                  </a:cubicBezTo>
                  <a:cubicBezTo>
                    <a:pt x="80119" y="36663"/>
                    <a:pt x="80119" y="38158"/>
                    <a:pt x="79209" y="38418"/>
                  </a:cubicBezTo>
                  <a:cubicBezTo>
                    <a:pt x="78299" y="38678"/>
                    <a:pt x="77258" y="38061"/>
                    <a:pt x="75503" y="37833"/>
                  </a:cubicBezTo>
                  <a:cubicBezTo>
                    <a:pt x="73748" y="37606"/>
                    <a:pt x="71376" y="36566"/>
                    <a:pt x="68678" y="37053"/>
                  </a:cubicBezTo>
                  <a:cubicBezTo>
                    <a:pt x="65980" y="37541"/>
                    <a:pt x="63997" y="37995"/>
                    <a:pt x="59317" y="40758"/>
                  </a:cubicBezTo>
                  <a:cubicBezTo>
                    <a:pt x="54637" y="43521"/>
                    <a:pt x="48299" y="48429"/>
                    <a:pt x="40596" y="53629"/>
                  </a:cubicBezTo>
                  <a:cubicBezTo>
                    <a:pt x="32893" y="58830"/>
                    <a:pt x="19015" y="67996"/>
                    <a:pt x="13099" y="71961"/>
                  </a:cubicBezTo>
                  <a:cubicBezTo>
                    <a:pt x="7184" y="75926"/>
                    <a:pt x="7281" y="76349"/>
                    <a:pt x="5103" y="77421"/>
                  </a:cubicBezTo>
                  <a:cubicBezTo>
                    <a:pt x="2925" y="78494"/>
                    <a:pt x="98" y="78071"/>
                    <a:pt x="33" y="78396"/>
                  </a:cubicBezTo>
                  <a:cubicBezTo>
                    <a:pt x="-32" y="78721"/>
                    <a:pt x="3543" y="79339"/>
                    <a:pt x="4713" y="79371"/>
                  </a:cubicBezTo>
                  <a:cubicBezTo>
                    <a:pt x="5883" y="79404"/>
                    <a:pt x="6338" y="77193"/>
                    <a:pt x="7053" y="78591"/>
                  </a:cubicBezTo>
                  <a:cubicBezTo>
                    <a:pt x="7768" y="79989"/>
                    <a:pt x="7833" y="84897"/>
                    <a:pt x="9003" y="87757"/>
                  </a:cubicBezTo>
                  <a:cubicBezTo>
                    <a:pt x="10173" y="90617"/>
                    <a:pt x="12319" y="93282"/>
                    <a:pt x="14074" y="95752"/>
                  </a:cubicBezTo>
                  <a:cubicBezTo>
                    <a:pt x="15829" y="98222"/>
                    <a:pt x="18624" y="101440"/>
                    <a:pt x="19534" y="102578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81" name="Google Shape;781;p20"/>
            <p:cNvSpPr/>
            <p:nvPr/>
          </p:nvSpPr>
          <p:spPr>
            <a:xfrm>
              <a:off x="6016200" y="2379175"/>
              <a:ext cx="336400" cy="204775"/>
            </a:xfrm>
            <a:custGeom>
              <a:rect b="b" l="l" r="r" t="t"/>
              <a:pathLst>
                <a:path extrusionOk="0" h="8191" w="13456">
                  <a:moveTo>
                    <a:pt x="13456" y="0"/>
                  </a:moveTo>
                  <a:cubicBezTo>
                    <a:pt x="8205" y="0"/>
                    <a:pt x="3148" y="3988"/>
                    <a:pt x="0" y="8191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82" name="Google Shape;782;p20"/>
            <p:cNvSpPr/>
            <p:nvPr/>
          </p:nvSpPr>
          <p:spPr>
            <a:xfrm>
              <a:off x="6128325" y="2413300"/>
              <a:ext cx="224275" cy="146250"/>
            </a:xfrm>
            <a:custGeom>
              <a:rect b="b" l="l" r="r" t="t"/>
              <a:pathLst>
                <a:path extrusionOk="0" h="5850" w="8971">
                  <a:moveTo>
                    <a:pt x="8971" y="0"/>
                  </a:moveTo>
                  <a:cubicBezTo>
                    <a:pt x="5401" y="0"/>
                    <a:pt x="1597" y="2657"/>
                    <a:pt x="0" y="58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83" name="Google Shape;783;p20"/>
            <p:cNvSpPr/>
            <p:nvPr/>
          </p:nvSpPr>
          <p:spPr>
            <a:xfrm>
              <a:off x="6235575" y="2476675"/>
              <a:ext cx="126775" cy="82875"/>
            </a:xfrm>
            <a:custGeom>
              <a:rect b="b" l="l" r="r" t="t"/>
              <a:pathLst>
                <a:path extrusionOk="0" h="3315" w="5071">
                  <a:moveTo>
                    <a:pt x="5071" y="0"/>
                  </a:moveTo>
                  <a:cubicBezTo>
                    <a:pt x="3091" y="396"/>
                    <a:pt x="1428" y="1887"/>
                    <a:pt x="0" y="3315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84" name="Google Shape;784;p20"/>
            <p:cNvSpPr/>
            <p:nvPr/>
          </p:nvSpPr>
          <p:spPr>
            <a:xfrm>
              <a:off x="6728000" y="2092157"/>
              <a:ext cx="468025" cy="106625"/>
            </a:xfrm>
            <a:custGeom>
              <a:rect b="b" l="l" r="r" t="t"/>
              <a:pathLst>
                <a:path extrusionOk="0" h="4265" w="18721">
                  <a:moveTo>
                    <a:pt x="0" y="4265"/>
                  </a:moveTo>
                  <a:cubicBezTo>
                    <a:pt x="2795" y="-1324"/>
                    <a:pt x="14302" y="-1129"/>
                    <a:pt x="18721" y="329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85" name="Google Shape;785;p20"/>
            <p:cNvSpPr/>
            <p:nvPr/>
          </p:nvSpPr>
          <p:spPr>
            <a:xfrm>
              <a:off x="6781625" y="2177896"/>
              <a:ext cx="316900" cy="74525"/>
            </a:xfrm>
            <a:custGeom>
              <a:rect b="b" l="l" r="r" t="t"/>
              <a:pathLst>
                <a:path extrusionOk="0" h="2981" w="12676">
                  <a:moveTo>
                    <a:pt x="0" y="2981"/>
                  </a:moveTo>
                  <a:cubicBezTo>
                    <a:pt x="3696" y="869"/>
                    <a:pt x="9666" y="-1590"/>
                    <a:pt x="12676" y="14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86" name="Google Shape;786;p20"/>
            <p:cNvSpPr/>
            <p:nvPr/>
          </p:nvSpPr>
          <p:spPr>
            <a:xfrm>
              <a:off x="6767000" y="2164650"/>
              <a:ext cx="121875" cy="63375"/>
            </a:xfrm>
            <a:custGeom>
              <a:rect b="b" l="l" r="r" t="t"/>
              <a:pathLst>
                <a:path extrusionOk="0" h="2535" w="4875">
                  <a:moveTo>
                    <a:pt x="0" y="2535"/>
                  </a:moveTo>
                  <a:cubicBezTo>
                    <a:pt x="1295" y="1240"/>
                    <a:pt x="3043" y="0"/>
                    <a:pt x="4875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87" name="Google Shape;787;p20"/>
            <p:cNvSpPr/>
            <p:nvPr/>
          </p:nvSpPr>
          <p:spPr>
            <a:xfrm>
              <a:off x="6825500" y="2238680"/>
              <a:ext cx="204775" cy="62500"/>
            </a:xfrm>
            <a:custGeom>
              <a:rect b="b" l="l" r="r" t="t"/>
              <a:pathLst>
                <a:path extrusionOk="0" h="2500" w="8191">
                  <a:moveTo>
                    <a:pt x="0" y="2500"/>
                  </a:moveTo>
                  <a:cubicBezTo>
                    <a:pt x="1255" y="-10"/>
                    <a:pt x="5585" y="-491"/>
                    <a:pt x="8191" y="5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</p:grpSp>
      <p:grpSp>
        <p:nvGrpSpPr>
          <p:cNvPr id="788" name="Google Shape;788;p20"/>
          <p:cNvGrpSpPr/>
          <p:nvPr/>
        </p:nvGrpSpPr>
        <p:grpSpPr>
          <a:xfrm rot="-5224224">
            <a:off x="4680069" y="793854"/>
            <a:ext cx="311932" cy="268102"/>
            <a:chOff x="4401638" y="1179825"/>
            <a:chExt cx="4308775" cy="3703348"/>
          </a:xfrm>
        </p:grpSpPr>
        <p:sp>
          <p:nvSpPr>
            <p:cNvPr id="789" name="Google Shape;789;p20"/>
            <p:cNvSpPr/>
            <p:nvPr/>
          </p:nvSpPr>
          <p:spPr>
            <a:xfrm>
              <a:off x="4623881" y="2192273"/>
              <a:ext cx="3241500" cy="2690900"/>
            </a:xfrm>
            <a:custGeom>
              <a:rect b="b" l="l" r="r" t="t"/>
              <a:pathLst>
                <a:path extrusionOk="0" h="107636" w="129660">
                  <a:moveTo>
                    <a:pt x="10839" y="62470"/>
                  </a:moveTo>
                  <a:cubicBezTo>
                    <a:pt x="9799" y="60520"/>
                    <a:pt x="6289" y="54507"/>
                    <a:pt x="4599" y="50769"/>
                  </a:cubicBezTo>
                  <a:cubicBezTo>
                    <a:pt x="2909" y="47031"/>
                    <a:pt x="1414" y="42286"/>
                    <a:pt x="699" y="40043"/>
                  </a:cubicBezTo>
                  <a:cubicBezTo>
                    <a:pt x="-16" y="37800"/>
                    <a:pt x="-146" y="38126"/>
                    <a:pt x="309" y="37313"/>
                  </a:cubicBezTo>
                  <a:cubicBezTo>
                    <a:pt x="764" y="36501"/>
                    <a:pt x="-374" y="37801"/>
                    <a:pt x="3429" y="35168"/>
                  </a:cubicBezTo>
                  <a:cubicBezTo>
                    <a:pt x="7232" y="32535"/>
                    <a:pt x="16885" y="25742"/>
                    <a:pt x="23125" y="21517"/>
                  </a:cubicBezTo>
                  <a:cubicBezTo>
                    <a:pt x="29365" y="17292"/>
                    <a:pt x="36223" y="12871"/>
                    <a:pt x="40871" y="9816"/>
                  </a:cubicBezTo>
                  <a:cubicBezTo>
                    <a:pt x="45519" y="6761"/>
                    <a:pt x="48217" y="4681"/>
                    <a:pt x="51012" y="3186"/>
                  </a:cubicBezTo>
                  <a:cubicBezTo>
                    <a:pt x="53807" y="1691"/>
                    <a:pt x="55498" y="1365"/>
                    <a:pt x="57643" y="845"/>
                  </a:cubicBezTo>
                  <a:cubicBezTo>
                    <a:pt x="59788" y="325"/>
                    <a:pt x="61900" y="-65"/>
                    <a:pt x="63883" y="65"/>
                  </a:cubicBezTo>
                  <a:cubicBezTo>
                    <a:pt x="65866" y="195"/>
                    <a:pt x="68661" y="391"/>
                    <a:pt x="69539" y="1626"/>
                  </a:cubicBezTo>
                  <a:cubicBezTo>
                    <a:pt x="70417" y="2861"/>
                    <a:pt x="68922" y="4616"/>
                    <a:pt x="69149" y="7476"/>
                  </a:cubicBezTo>
                  <a:cubicBezTo>
                    <a:pt x="69377" y="10336"/>
                    <a:pt x="69182" y="13489"/>
                    <a:pt x="70904" y="18787"/>
                  </a:cubicBezTo>
                  <a:cubicBezTo>
                    <a:pt x="72627" y="24085"/>
                    <a:pt x="76201" y="33380"/>
                    <a:pt x="79484" y="39263"/>
                  </a:cubicBezTo>
                  <a:cubicBezTo>
                    <a:pt x="82767" y="45146"/>
                    <a:pt x="87317" y="50866"/>
                    <a:pt x="90600" y="54084"/>
                  </a:cubicBezTo>
                  <a:cubicBezTo>
                    <a:pt x="93883" y="57302"/>
                    <a:pt x="96906" y="56262"/>
                    <a:pt x="99181" y="58570"/>
                  </a:cubicBezTo>
                  <a:cubicBezTo>
                    <a:pt x="101456" y="60878"/>
                    <a:pt x="102854" y="64647"/>
                    <a:pt x="104251" y="67930"/>
                  </a:cubicBezTo>
                  <a:cubicBezTo>
                    <a:pt x="105649" y="71213"/>
                    <a:pt x="106754" y="75341"/>
                    <a:pt x="107566" y="78266"/>
                  </a:cubicBezTo>
                  <a:cubicBezTo>
                    <a:pt x="108379" y="81191"/>
                    <a:pt x="108769" y="83012"/>
                    <a:pt x="109126" y="85482"/>
                  </a:cubicBezTo>
                  <a:cubicBezTo>
                    <a:pt x="109484" y="87952"/>
                    <a:pt x="109679" y="91235"/>
                    <a:pt x="109711" y="93087"/>
                  </a:cubicBezTo>
                  <a:cubicBezTo>
                    <a:pt x="109744" y="94940"/>
                    <a:pt x="109158" y="97897"/>
                    <a:pt x="109321" y="96597"/>
                  </a:cubicBezTo>
                  <a:cubicBezTo>
                    <a:pt x="109484" y="95297"/>
                    <a:pt x="110167" y="85872"/>
                    <a:pt x="110687" y="85287"/>
                  </a:cubicBezTo>
                  <a:cubicBezTo>
                    <a:pt x="111207" y="84702"/>
                    <a:pt x="111825" y="90714"/>
                    <a:pt x="112442" y="93087"/>
                  </a:cubicBezTo>
                  <a:cubicBezTo>
                    <a:pt x="113060" y="95460"/>
                    <a:pt x="113547" y="97573"/>
                    <a:pt x="114392" y="99523"/>
                  </a:cubicBezTo>
                  <a:cubicBezTo>
                    <a:pt x="115237" y="101473"/>
                    <a:pt x="116732" y="103488"/>
                    <a:pt x="117512" y="104788"/>
                  </a:cubicBezTo>
                  <a:cubicBezTo>
                    <a:pt x="118292" y="106088"/>
                    <a:pt x="119365" y="108363"/>
                    <a:pt x="119072" y="107323"/>
                  </a:cubicBezTo>
                  <a:cubicBezTo>
                    <a:pt x="118780" y="106283"/>
                    <a:pt x="116862" y="102221"/>
                    <a:pt x="115757" y="98548"/>
                  </a:cubicBezTo>
                  <a:cubicBezTo>
                    <a:pt x="114652" y="94875"/>
                    <a:pt x="113482" y="89285"/>
                    <a:pt x="112442" y="85287"/>
                  </a:cubicBezTo>
                  <a:cubicBezTo>
                    <a:pt x="111402" y="81289"/>
                    <a:pt x="110036" y="76739"/>
                    <a:pt x="109516" y="74561"/>
                  </a:cubicBezTo>
                  <a:cubicBezTo>
                    <a:pt x="108996" y="72383"/>
                    <a:pt x="108898" y="72026"/>
                    <a:pt x="109321" y="72221"/>
                  </a:cubicBezTo>
                  <a:cubicBezTo>
                    <a:pt x="109744" y="72416"/>
                    <a:pt x="110882" y="74074"/>
                    <a:pt x="112052" y="75731"/>
                  </a:cubicBezTo>
                  <a:cubicBezTo>
                    <a:pt x="113222" y="77389"/>
                    <a:pt x="114815" y="80118"/>
                    <a:pt x="116342" y="82166"/>
                  </a:cubicBezTo>
                  <a:cubicBezTo>
                    <a:pt x="117870" y="84214"/>
                    <a:pt x="119689" y="85969"/>
                    <a:pt x="121217" y="88017"/>
                  </a:cubicBezTo>
                  <a:cubicBezTo>
                    <a:pt x="122745" y="90065"/>
                    <a:pt x="124370" y="92567"/>
                    <a:pt x="125508" y="94452"/>
                  </a:cubicBezTo>
                  <a:cubicBezTo>
                    <a:pt x="126646" y="96337"/>
                    <a:pt x="127361" y="98028"/>
                    <a:pt x="128043" y="99328"/>
                  </a:cubicBezTo>
                  <a:cubicBezTo>
                    <a:pt x="128726" y="100628"/>
                    <a:pt x="129831" y="103261"/>
                    <a:pt x="129603" y="102253"/>
                  </a:cubicBezTo>
                  <a:cubicBezTo>
                    <a:pt x="129376" y="101245"/>
                    <a:pt x="128238" y="96272"/>
                    <a:pt x="126678" y="93282"/>
                  </a:cubicBezTo>
                  <a:cubicBezTo>
                    <a:pt x="125118" y="90292"/>
                    <a:pt x="121607" y="86230"/>
                    <a:pt x="120242" y="84312"/>
                  </a:cubicBezTo>
                  <a:cubicBezTo>
                    <a:pt x="118877" y="82394"/>
                    <a:pt x="118227" y="81744"/>
                    <a:pt x="118487" y="81776"/>
                  </a:cubicBezTo>
                  <a:cubicBezTo>
                    <a:pt x="118747" y="81809"/>
                    <a:pt x="120339" y="83532"/>
                    <a:pt x="121802" y="84507"/>
                  </a:cubicBezTo>
                  <a:cubicBezTo>
                    <a:pt x="123265" y="85482"/>
                    <a:pt x="126808" y="87562"/>
                    <a:pt x="127263" y="87627"/>
                  </a:cubicBezTo>
                  <a:cubicBezTo>
                    <a:pt x="127718" y="87692"/>
                    <a:pt x="125573" y="85775"/>
                    <a:pt x="124533" y="84897"/>
                  </a:cubicBezTo>
                  <a:cubicBezTo>
                    <a:pt x="123493" y="84019"/>
                    <a:pt x="122452" y="83824"/>
                    <a:pt x="121022" y="82361"/>
                  </a:cubicBezTo>
                  <a:cubicBezTo>
                    <a:pt x="119592" y="80898"/>
                    <a:pt x="117642" y="78266"/>
                    <a:pt x="115952" y="76121"/>
                  </a:cubicBezTo>
                  <a:cubicBezTo>
                    <a:pt x="114262" y="73976"/>
                    <a:pt x="112475" y="72188"/>
                    <a:pt x="110882" y="69490"/>
                  </a:cubicBezTo>
                  <a:cubicBezTo>
                    <a:pt x="109289" y="66792"/>
                    <a:pt x="107339" y="62080"/>
                    <a:pt x="106396" y="59935"/>
                  </a:cubicBezTo>
                  <a:cubicBezTo>
                    <a:pt x="105453" y="57790"/>
                    <a:pt x="105421" y="57173"/>
                    <a:pt x="105226" y="566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90" name="Google Shape;790;p20"/>
            <p:cNvSpPr/>
            <p:nvPr/>
          </p:nvSpPr>
          <p:spPr>
            <a:xfrm>
              <a:off x="6649975" y="2135400"/>
              <a:ext cx="635625" cy="1462600"/>
            </a:xfrm>
            <a:custGeom>
              <a:rect b="b" l="l" r="r" t="t"/>
              <a:pathLst>
                <a:path extrusionOk="0" h="58504" w="25425">
                  <a:moveTo>
                    <a:pt x="23987" y="58504"/>
                  </a:moveTo>
                  <a:cubicBezTo>
                    <a:pt x="24215" y="57757"/>
                    <a:pt x="25287" y="56749"/>
                    <a:pt x="25352" y="54019"/>
                  </a:cubicBezTo>
                  <a:cubicBezTo>
                    <a:pt x="25417" y="51289"/>
                    <a:pt x="25515" y="46868"/>
                    <a:pt x="24377" y="42123"/>
                  </a:cubicBezTo>
                  <a:cubicBezTo>
                    <a:pt x="23240" y="37378"/>
                    <a:pt x="20965" y="30975"/>
                    <a:pt x="18527" y="25547"/>
                  </a:cubicBezTo>
                  <a:cubicBezTo>
                    <a:pt x="16089" y="20119"/>
                    <a:pt x="12839" y="13814"/>
                    <a:pt x="9751" y="9556"/>
                  </a:cubicBezTo>
                  <a:cubicBezTo>
                    <a:pt x="6663" y="5298"/>
                    <a:pt x="1625" y="159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91" name="Google Shape;791;p20"/>
            <p:cNvSpPr/>
            <p:nvPr/>
          </p:nvSpPr>
          <p:spPr>
            <a:xfrm>
              <a:off x="4401638" y="1179825"/>
              <a:ext cx="4308775" cy="2564450"/>
            </a:xfrm>
            <a:custGeom>
              <a:rect b="b" l="l" r="r" t="t"/>
              <a:pathLst>
                <a:path extrusionOk="0" h="102578" w="172351">
                  <a:moveTo>
                    <a:pt x="89544" y="38223"/>
                  </a:moveTo>
                  <a:cubicBezTo>
                    <a:pt x="89382" y="37833"/>
                    <a:pt x="88244" y="37313"/>
                    <a:pt x="88569" y="35883"/>
                  </a:cubicBezTo>
                  <a:cubicBezTo>
                    <a:pt x="88894" y="34453"/>
                    <a:pt x="89545" y="31561"/>
                    <a:pt x="91495" y="29643"/>
                  </a:cubicBezTo>
                  <a:cubicBezTo>
                    <a:pt x="93445" y="27725"/>
                    <a:pt x="95395" y="26425"/>
                    <a:pt x="100270" y="24377"/>
                  </a:cubicBezTo>
                  <a:cubicBezTo>
                    <a:pt x="105145" y="22329"/>
                    <a:pt x="112686" y="19925"/>
                    <a:pt x="120747" y="17357"/>
                  </a:cubicBezTo>
                  <a:cubicBezTo>
                    <a:pt x="128808" y="14789"/>
                    <a:pt x="142556" y="10791"/>
                    <a:pt x="148634" y="8971"/>
                  </a:cubicBezTo>
                  <a:cubicBezTo>
                    <a:pt x="154712" y="7151"/>
                    <a:pt x="155362" y="6989"/>
                    <a:pt x="157214" y="6436"/>
                  </a:cubicBezTo>
                  <a:cubicBezTo>
                    <a:pt x="159067" y="5884"/>
                    <a:pt x="158936" y="5071"/>
                    <a:pt x="159749" y="5656"/>
                  </a:cubicBezTo>
                  <a:cubicBezTo>
                    <a:pt x="160562" y="6241"/>
                    <a:pt x="161212" y="8646"/>
                    <a:pt x="162090" y="9946"/>
                  </a:cubicBezTo>
                  <a:cubicBezTo>
                    <a:pt x="162968" y="11246"/>
                    <a:pt x="163325" y="10336"/>
                    <a:pt x="165015" y="13456"/>
                  </a:cubicBezTo>
                  <a:cubicBezTo>
                    <a:pt x="166705" y="16576"/>
                    <a:pt x="171743" y="28571"/>
                    <a:pt x="172230" y="28668"/>
                  </a:cubicBezTo>
                  <a:cubicBezTo>
                    <a:pt x="172718" y="28766"/>
                    <a:pt x="169695" y="18006"/>
                    <a:pt x="167940" y="14041"/>
                  </a:cubicBezTo>
                  <a:cubicBezTo>
                    <a:pt x="166185" y="10076"/>
                    <a:pt x="162448" y="6696"/>
                    <a:pt x="161700" y="4876"/>
                  </a:cubicBezTo>
                  <a:cubicBezTo>
                    <a:pt x="160953" y="3056"/>
                    <a:pt x="162870" y="3934"/>
                    <a:pt x="163455" y="3121"/>
                  </a:cubicBezTo>
                  <a:cubicBezTo>
                    <a:pt x="164040" y="2308"/>
                    <a:pt x="165503" y="0"/>
                    <a:pt x="165210" y="0"/>
                  </a:cubicBezTo>
                  <a:cubicBezTo>
                    <a:pt x="164918" y="0"/>
                    <a:pt x="164755" y="1918"/>
                    <a:pt x="161700" y="3121"/>
                  </a:cubicBezTo>
                  <a:cubicBezTo>
                    <a:pt x="158645" y="4324"/>
                    <a:pt x="155102" y="4778"/>
                    <a:pt x="146879" y="7216"/>
                  </a:cubicBezTo>
                  <a:cubicBezTo>
                    <a:pt x="138656" y="9654"/>
                    <a:pt x="119414" y="15569"/>
                    <a:pt x="112361" y="17747"/>
                  </a:cubicBezTo>
                  <a:cubicBezTo>
                    <a:pt x="105308" y="19925"/>
                    <a:pt x="107550" y="19275"/>
                    <a:pt x="104560" y="20282"/>
                  </a:cubicBezTo>
                  <a:cubicBezTo>
                    <a:pt x="101570" y="21290"/>
                    <a:pt x="97378" y="22199"/>
                    <a:pt x="94420" y="23792"/>
                  </a:cubicBezTo>
                  <a:cubicBezTo>
                    <a:pt x="91462" y="25385"/>
                    <a:pt x="88504" y="27790"/>
                    <a:pt x="86814" y="29838"/>
                  </a:cubicBezTo>
                  <a:cubicBezTo>
                    <a:pt x="85124" y="31886"/>
                    <a:pt x="85254" y="35006"/>
                    <a:pt x="84279" y="36078"/>
                  </a:cubicBezTo>
                  <a:cubicBezTo>
                    <a:pt x="83304" y="37151"/>
                    <a:pt x="81809" y="35883"/>
                    <a:pt x="80964" y="36273"/>
                  </a:cubicBezTo>
                  <a:cubicBezTo>
                    <a:pt x="80119" y="36663"/>
                    <a:pt x="80119" y="38158"/>
                    <a:pt x="79209" y="38418"/>
                  </a:cubicBezTo>
                  <a:cubicBezTo>
                    <a:pt x="78299" y="38678"/>
                    <a:pt x="77258" y="38061"/>
                    <a:pt x="75503" y="37833"/>
                  </a:cubicBezTo>
                  <a:cubicBezTo>
                    <a:pt x="73748" y="37606"/>
                    <a:pt x="71376" y="36566"/>
                    <a:pt x="68678" y="37053"/>
                  </a:cubicBezTo>
                  <a:cubicBezTo>
                    <a:pt x="65980" y="37541"/>
                    <a:pt x="63997" y="37995"/>
                    <a:pt x="59317" y="40758"/>
                  </a:cubicBezTo>
                  <a:cubicBezTo>
                    <a:pt x="54637" y="43521"/>
                    <a:pt x="48299" y="48429"/>
                    <a:pt x="40596" y="53629"/>
                  </a:cubicBezTo>
                  <a:cubicBezTo>
                    <a:pt x="32893" y="58830"/>
                    <a:pt x="19015" y="67996"/>
                    <a:pt x="13099" y="71961"/>
                  </a:cubicBezTo>
                  <a:cubicBezTo>
                    <a:pt x="7184" y="75926"/>
                    <a:pt x="7281" y="76349"/>
                    <a:pt x="5103" y="77421"/>
                  </a:cubicBezTo>
                  <a:cubicBezTo>
                    <a:pt x="2925" y="78494"/>
                    <a:pt x="98" y="78071"/>
                    <a:pt x="33" y="78396"/>
                  </a:cubicBezTo>
                  <a:cubicBezTo>
                    <a:pt x="-32" y="78721"/>
                    <a:pt x="3543" y="79339"/>
                    <a:pt x="4713" y="79371"/>
                  </a:cubicBezTo>
                  <a:cubicBezTo>
                    <a:pt x="5883" y="79404"/>
                    <a:pt x="6338" y="77193"/>
                    <a:pt x="7053" y="78591"/>
                  </a:cubicBezTo>
                  <a:cubicBezTo>
                    <a:pt x="7768" y="79989"/>
                    <a:pt x="7833" y="84897"/>
                    <a:pt x="9003" y="87757"/>
                  </a:cubicBezTo>
                  <a:cubicBezTo>
                    <a:pt x="10173" y="90617"/>
                    <a:pt x="12319" y="93282"/>
                    <a:pt x="14074" y="95752"/>
                  </a:cubicBezTo>
                  <a:cubicBezTo>
                    <a:pt x="15829" y="98222"/>
                    <a:pt x="18624" y="101440"/>
                    <a:pt x="19534" y="102578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92" name="Google Shape;792;p20"/>
            <p:cNvSpPr/>
            <p:nvPr/>
          </p:nvSpPr>
          <p:spPr>
            <a:xfrm>
              <a:off x="6016200" y="2379175"/>
              <a:ext cx="336400" cy="204775"/>
            </a:xfrm>
            <a:custGeom>
              <a:rect b="b" l="l" r="r" t="t"/>
              <a:pathLst>
                <a:path extrusionOk="0" h="8191" w="13456">
                  <a:moveTo>
                    <a:pt x="13456" y="0"/>
                  </a:moveTo>
                  <a:cubicBezTo>
                    <a:pt x="8205" y="0"/>
                    <a:pt x="3148" y="3988"/>
                    <a:pt x="0" y="8191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93" name="Google Shape;793;p20"/>
            <p:cNvSpPr/>
            <p:nvPr/>
          </p:nvSpPr>
          <p:spPr>
            <a:xfrm>
              <a:off x="6128325" y="2413300"/>
              <a:ext cx="224275" cy="146250"/>
            </a:xfrm>
            <a:custGeom>
              <a:rect b="b" l="l" r="r" t="t"/>
              <a:pathLst>
                <a:path extrusionOk="0" h="5850" w="8971">
                  <a:moveTo>
                    <a:pt x="8971" y="0"/>
                  </a:moveTo>
                  <a:cubicBezTo>
                    <a:pt x="5401" y="0"/>
                    <a:pt x="1597" y="2657"/>
                    <a:pt x="0" y="58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94" name="Google Shape;794;p20"/>
            <p:cNvSpPr/>
            <p:nvPr/>
          </p:nvSpPr>
          <p:spPr>
            <a:xfrm>
              <a:off x="6235575" y="2476675"/>
              <a:ext cx="126775" cy="82875"/>
            </a:xfrm>
            <a:custGeom>
              <a:rect b="b" l="l" r="r" t="t"/>
              <a:pathLst>
                <a:path extrusionOk="0" h="3315" w="5071">
                  <a:moveTo>
                    <a:pt x="5071" y="0"/>
                  </a:moveTo>
                  <a:cubicBezTo>
                    <a:pt x="3091" y="396"/>
                    <a:pt x="1428" y="1887"/>
                    <a:pt x="0" y="3315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95" name="Google Shape;795;p20"/>
            <p:cNvSpPr/>
            <p:nvPr/>
          </p:nvSpPr>
          <p:spPr>
            <a:xfrm>
              <a:off x="6728000" y="2092157"/>
              <a:ext cx="468025" cy="106625"/>
            </a:xfrm>
            <a:custGeom>
              <a:rect b="b" l="l" r="r" t="t"/>
              <a:pathLst>
                <a:path extrusionOk="0" h="4265" w="18721">
                  <a:moveTo>
                    <a:pt x="0" y="4265"/>
                  </a:moveTo>
                  <a:cubicBezTo>
                    <a:pt x="2795" y="-1324"/>
                    <a:pt x="14302" y="-1129"/>
                    <a:pt x="18721" y="329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96" name="Google Shape;796;p20"/>
            <p:cNvSpPr/>
            <p:nvPr/>
          </p:nvSpPr>
          <p:spPr>
            <a:xfrm>
              <a:off x="6781625" y="2177896"/>
              <a:ext cx="316900" cy="74525"/>
            </a:xfrm>
            <a:custGeom>
              <a:rect b="b" l="l" r="r" t="t"/>
              <a:pathLst>
                <a:path extrusionOk="0" h="2981" w="12676">
                  <a:moveTo>
                    <a:pt x="0" y="2981"/>
                  </a:moveTo>
                  <a:cubicBezTo>
                    <a:pt x="3696" y="869"/>
                    <a:pt x="9666" y="-1590"/>
                    <a:pt x="12676" y="14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97" name="Google Shape;797;p20"/>
            <p:cNvSpPr/>
            <p:nvPr/>
          </p:nvSpPr>
          <p:spPr>
            <a:xfrm>
              <a:off x="6767000" y="2164650"/>
              <a:ext cx="121875" cy="63375"/>
            </a:xfrm>
            <a:custGeom>
              <a:rect b="b" l="l" r="r" t="t"/>
              <a:pathLst>
                <a:path extrusionOk="0" h="2535" w="4875">
                  <a:moveTo>
                    <a:pt x="0" y="2535"/>
                  </a:moveTo>
                  <a:cubicBezTo>
                    <a:pt x="1295" y="1240"/>
                    <a:pt x="3043" y="0"/>
                    <a:pt x="4875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798" name="Google Shape;798;p20"/>
            <p:cNvSpPr/>
            <p:nvPr/>
          </p:nvSpPr>
          <p:spPr>
            <a:xfrm>
              <a:off x="6825500" y="2238680"/>
              <a:ext cx="204775" cy="62500"/>
            </a:xfrm>
            <a:custGeom>
              <a:rect b="b" l="l" r="r" t="t"/>
              <a:pathLst>
                <a:path extrusionOk="0" h="2500" w="8191">
                  <a:moveTo>
                    <a:pt x="0" y="2500"/>
                  </a:moveTo>
                  <a:cubicBezTo>
                    <a:pt x="1255" y="-10"/>
                    <a:pt x="5585" y="-491"/>
                    <a:pt x="8191" y="5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</p:grpSp>
      <p:grpSp>
        <p:nvGrpSpPr>
          <p:cNvPr id="799" name="Google Shape;799;p20"/>
          <p:cNvGrpSpPr/>
          <p:nvPr/>
        </p:nvGrpSpPr>
        <p:grpSpPr>
          <a:xfrm>
            <a:off x="4374981" y="773388"/>
            <a:ext cx="158132" cy="135913"/>
            <a:chOff x="4401638" y="1179825"/>
            <a:chExt cx="4308775" cy="3703348"/>
          </a:xfrm>
        </p:grpSpPr>
        <p:sp>
          <p:nvSpPr>
            <p:cNvPr id="800" name="Google Shape;800;p20"/>
            <p:cNvSpPr/>
            <p:nvPr/>
          </p:nvSpPr>
          <p:spPr>
            <a:xfrm>
              <a:off x="4623881" y="2192273"/>
              <a:ext cx="3241500" cy="2690900"/>
            </a:xfrm>
            <a:custGeom>
              <a:rect b="b" l="l" r="r" t="t"/>
              <a:pathLst>
                <a:path extrusionOk="0" h="107636" w="129660">
                  <a:moveTo>
                    <a:pt x="10839" y="62470"/>
                  </a:moveTo>
                  <a:cubicBezTo>
                    <a:pt x="9799" y="60520"/>
                    <a:pt x="6289" y="54507"/>
                    <a:pt x="4599" y="50769"/>
                  </a:cubicBezTo>
                  <a:cubicBezTo>
                    <a:pt x="2909" y="47031"/>
                    <a:pt x="1414" y="42286"/>
                    <a:pt x="699" y="40043"/>
                  </a:cubicBezTo>
                  <a:cubicBezTo>
                    <a:pt x="-16" y="37800"/>
                    <a:pt x="-146" y="38126"/>
                    <a:pt x="309" y="37313"/>
                  </a:cubicBezTo>
                  <a:cubicBezTo>
                    <a:pt x="764" y="36501"/>
                    <a:pt x="-374" y="37801"/>
                    <a:pt x="3429" y="35168"/>
                  </a:cubicBezTo>
                  <a:cubicBezTo>
                    <a:pt x="7232" y="32535"/>
                    <a:pt x="16885" y="25742"/>
                    <a:pt x="23125" y="21517"/>
                  </a:cubicBezTo>
                  <a:cubicBezTo>
                    <a:pt x="29365" y="17292"/>
                    <a:pt x="36223" y="12871"/>
                    <a:pt x="40871" y="9816"/>
                  </a:cubicBezTo>
                  <a:cubicBezTo>
                    <a:pt x="45519" y="6761"/>
                    <a:pt x="48217" y="4681"/>
                    <a:pt x="51012" y="3186"/>
                  </a:cubicBezTo>
                  <a:cubicBezTo>
                    <a:pt x="53807" y="1691"/>
                    <a:pt x="55498" y="1365"/>
                    <a:pt x="57643" y="845"/>
                  </a:cubicBezTo>
                  <a:cubicBezTo>
                    <a:pt x="59788" y="325"/>
                    <a:pt x="61900" y="-65"/>
                    <a:pt x="63883" y="65"/>
                  </a:cubicBezTo>
                  <a:cubicBezTo>
                    <a:pt x="65866" y="195"/>
                    <a:pt x="68661" y="391"/>
                    <a:pt x="69539" y="1626"/>
                  </a:cubicBezTo>
                  <a:cubicBezTo>
                    <a:pt x="70417" y="2861"/>
                    <a:pt x="68922" y="4616"/>
                    <a:pt x="69149" y="7476"/>
                  </a:cubicBezTo>
                  <a:cubicBezTo>
                    <a:pt x="69377" y="10336"/>
                    <a:pt x="69182" y="13489"/>
                    <a:pt x="70904" y="18787"/>
                  </a:cubicBezTo>
                  <a:cubicBezTo>
                    <a:pt x="72627" y="24085"/>
                    <a:pt x="76201" y="33380"/>
                    <a:pt x="79484" y="39263"/>
                  </a:cubicBezTo>
                  <a:cubicBezTo>
                    <a:pt x="82767" y="45146"/>
                    <a:pt x="87317" y="50866"/>
                    <a:pt x="90600" y="54084"/>
                  </a:cubicBezTo>
                  <a:cubicBezTo>
                    <a:pt x="93883" y="57302"/>
                    <a:pt x="96906" y="56262"/>
                    <a:pt x="99181" y="58570"/>
                  </a:cubicBezTo>
                  <a:cubicBezTo>
                    <a:pt x="101456" y="60878"/>
                    <a:pt x="102854" y="64647"/>
                    <a:pt x="104251" y="67930"/>
                  </a:cubicBezTo>
                  <a:cubicBezTo>
                    <a:pt x="105649" y="71213"/>
                    <a:pt x="106754" y="75341"/>
                    <a:pt x="107566" y="78266"/>
                  </a:cubicBezTo>
                  <a:cubicBezTo>
                    <a:pt x="108379" y="81191"/>
                    <a:pt x="108769" y="83012"/>
                    <a:pt x="109126" y="85482"/>
                  </a:cubicBezTo>
                  <a:cubicBezTo>
                    <a:pt x="109484" y="87952"/>
                    <a:pt x="109679" y="91235"/>
                    <a:pt x="109711" y="93087"/>
                  </a:cubicBezTo>
                  <a:cubicBezTo>
                    <a:pt x="109744" y="94940"/>
                    <a:pt x="109158" y="97897"/>
                    <a:pt x="109321" y="96597"/>
                  </a:cubicBezTo>
                  <a:cubicBezTo>
                    <a:pt x="109484" y="95297"/>
                    <a:pt x="110167" y="85872"/>
                    <a:pt x="110687" y="85287"/>
                  </a:cubicBezTo>
                  <a:cubicBezTo>
                    <a:pt x="111207" y="84702"/>
                    <a:pt x="111825" y="90714"/>
                    <a:pt x="112442" y="93087"/>
                  </a:cubicBezTo>
                  <a:cubicBezTo>
                    <a:pt x="113060" y="95460"/>
                    <a:pt x="113547" y="97573"/>
                    <a:pt x="114392" y="99523"/>
                  </a:cubicBezTo>
                  <a:cubicBezTo>
                    <a:pt x="115237" y="101473"/>
                    <a:pt x="116732" y="103488"/>
                    <a:pt x="117512" y="104788"/>
                  </a:cubicBezTo>
                  <a:cubicBezTo>
                    <a:pt x="118292" y="106088"/>
                    <a:pt x="119365" y="108363"/>
                    <a:pt x="119072" y="107323"/>
                  </a:cubicBezTo>
                  <a:cubicBezTo>
                    <a:pt x="118780" y="106283"/>
                    <a:pt x="116862" y="102221"/>
                    <a:pt x="115757" y="98548"/>
                  </a:cubicBezTo>
                  <a:cubicBezTo>
                    <a:pt x="114652" y="94875"/>
                    <a:pt x="113482" y="89285"/>
                    <a:pt x="112442" y="85287"/>
                  </a:cubicBezTo>
                  <a:cubicBezTo>
                    <a:pt x="111402" y="81289"/>
                    <a:pt x="110036" y="76739"/>
                    <a:pt x="109516" y="74561"/>
                  </a:cubicBezTo>
                  <a:cubicBezTo>
                    <a:pt x="108996" y="72383"/>
                    <a:pt x="108898" y="72026"/>
                    <a:pt x="109321" y="72221"/>
                  </a:cubicBezTo>
                  <a:cubicBezTo>
                    <a:pt x="109744" y="72416"/>
                    <a:pt x="110882" y="74074"/>
                    <a:pt x="112052" y="75731"/>
                  </a:cubicBezTo>
                  <a:cubicBezTo>
                    <a:pt x="113222" y="77389"/>
                    <a:pt x="114815" y="80118"/>
                    <a:pt x="116342" y="82166"/>
                  </a:cubicBezTo>
                  <a:cubicBezTo>
                    <a:pt x="117870" y="84214"/>
                    <a:pt x="119689" y="85969"/>
                    <a:pt x="121217" y="88017"/>
                  </a:cubicBezTo>
                  <a:cubicBezTo>
                    <a:pt x="122745" y="90065"/>
                    <a:pt x="124370" y="92567"/>
                    <a:pt x="125508" y="94452"/>
                  </a:cubicBezTo>
                  <a:cubicBezTo>
                    <a:pt x="126646" y="96337"/>
                    <a:pt x="127361" y="98028"/>
                    <a:pt x="128043" y="99328"/>
                  </a:cubicBezTo>
                  <a:cubicBezTo>
                    <a:pt x="128726" y="100628"/>
                    <a:pt x="129831" y="103261"/>
                    <a:pt x="129603" y="102253"/>
                  </a:cubicBezTo>
                  <a:cubicBezTo>
                    <a:pt x="129376" y="101245"/>
                    <a:pt x="128238" y="96272"/>
                    <a:pt x="126678" y="93282"/>
                  </a:cubicBezTo>
                  <a:cubicBezTo>
                    <a:pt x="125118" y="90292"/>
                    <a:pt x="121607" y="86230"/>
                    <a:pt x="120242" y="84312"/>
                  </a:cubicBezTo>
                  <a:cubicBezTo>
                    <a:pt x="118877" y="82394"/>
                    <a:pt x="118227" y="81744"/>
                    <a:pt x="118487" y="81776"/>
                  </a:cubicBezTo>
                  <a:cubicBezTo>
                    <a:pt x="118747" y="81809"/>
                    <a:pt x="120339" y="83532"/>
                    <a:pt x="121802" y="84507"/>
                  </a:cubicBezTo>
                  <a:cubicBezTo>
                    <a:pt x="123265" y="85482"/>
                    <a:pt x="126808" y="87562"/>
                    <a:pt x="127263" y="87627"/>
                  </a:cubicBezTo>
                  <a:cubicBezTo>
                    <a:pt x="127718" y="87692"/>
                    <a:pt x="125573" y="85775"/>
                    <a:pt x="124533" y="84897"/>
                  </a:cubicBezTo>
                  <a:cubicBezTo>
                    <a:pt x="123493" y="84019"/>
                    <a:pt x="122452" y="83824"/>
                    <a:pt x="121022" y="82361"/>
                  </a:cubicBezTo>
                  <a:cubicBezTo>
                    <a:pt x="119592" y="80898"/>
                    <a:pt x="117642" y="78266"/>
                    <a:pt x="115952" y="76121"/>
                  </a:cubicBezTo>
                  <a:cubicBezTo>
                    <a:pt x="114262" y="73976"/>
                    <a:pt x="112475" y="72188"/>
                    <a:pt x="110882" y="69490"/>
                  </a:cubicBezTo>
                  <a:cubicBezTo>
                    <a:pt x="109289" y="66792"/>
                    <a:pt x="107339" y="62080"/>
                    <a:pt x="106396" y="59935"/>
                  </a:cubicBezTo>
                  <a:cubicBezTo>
                    <a:pt x="105453" y="57790"/>
                    <a:pt x="105421" y="57173"/>
                    <a:pt x="105226" y="566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01" name="Google Shape;801;p20"/>
            <p:cNvSpPr/>
            <p:nvPr/>
          </p:nvSpPr>
          <p:spPr>
            <a:xfrm>
              <a:off x="6649975" y="2135400"/>
              <a:ext cx="635625" cy="1462600"/>
            </a:xfrm>
            <a:custGeom>
              <a:rect b="b" l="l" r="r" t="t"/>
              <a:pathLst>
                <a:path extrusionOk="0" h="58504" w="25425">
                  <a:moveTo>
                    <a:pt x="23987" y="58504"/>
                  </a:moveTo>
                  <a:cubicBezTo>
                    <a:pt x="24215" y="57757"/>
                    <a:pt x="25287" y="56749"/>
                    <a:pt x="25352" y="54019"/>
                  </a:cubicBezTo>
                  <a:cubicBezTo>
                    <a:pt x="25417" y="51289"/>
                    <a:pt x="25515" y="46868"/>
                    <a:pt x="24377" y="42123"/>
                  </a:cubicBezTo>
                  <a:cubicBezTo>
                    <a:pt x="23240" y="37378"/>
                    <a:pt x="20965" y="30975"/>
                    <a:pt x="18527" y="25547"/>
                  </a:cubicBezTo>
                  <a:cubicBezTo>
                    <a:pt x="16089" y="20119"/>
                    <a:pt x="12839" y="13814"/>
                    <a:pt x="9751" y="9556"/>
                  </a:cubicBezTo>
                  <a:cubicBezTo>
                    <a:pt x="6663" y="5298"/>
                    <a:pt x="1625" y="159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02" name="Google Shape;802;p20"/>
            <p:cNvSpPr/>
            <p:nvPr/>
          </p:nvSpPr>
          <p:spPr>
            <a:xfrm>
              <a:off x="4401638" y="1179825"/>
              <a:ext cx="4308775" cy="2564450"/>
            </a:xfrm>
            <a:custGeom>
              <a:rect b="b" l="l" r="r" t="t"/>
              <a:pathLst>
                <a:path extrusionOk="0" h="102578" w="172351">
                  <a:moveTo>
                    <a:pt x="89544" y="38223"/>
                  </a:moveTo>
                  <a:cubicBezTo>
                    <a:pt x="89382" y="37833"/>
                    <a:pt x="88244" y="37313"/>
                    <a:pt x="88569" y="35883"/>
                  </a:cubicBezTo>
                  <a:cubicBezTo>
                    <a:pt x="88894" y="34453"/>
                    <a:pt x="89545" y="31561"/>
                    <a:pt x="91495" y="29643"/>
                  </a:cubicBezTo>
                  <a:cubicBezTo>
                    <a:pt x="93445" y="27725"/>
                    <a:pt x="95395" y="26425"/>
                    <a:pt x="100270" y="24377"/>
                  </a:cubicBezTo>
                  <a:cubicBezTo>
                    <a:pt x="105145" y="22329"/>
                    <a:pt x="112686" y="19925"/>
                    <a:pt x="120747" y="17357"/>
                  </a:cubicBezTo>
                  <a:cubicBezTo>
                    <a:pt x="128808" y="14789"/>
                    <a:pt x="142556" y="10791"/>
                    <a:pt x="148634" y="8971"/>
                  </a:cubicBezTo>
                  <a:cubicBezTo>
                    <a:pt x="154712" y="7151"/>
                    <a:pt x="155362" y="6989"/>
                    <a:pt x="157214" y="6436"/>
                  </a:cubicBezTo>
                  <a:cubicBezTo>
                    <a:pt x="159067" y="5884"/>
                    <a:pt x="158936" y="5071"/>
                    <a:pt x="159749" y="5656"/>
                  </a:cubicBezTo>
                  <a:cubicBezTo>
                    <a:pt x="160562" y="6241"/>
                    <a:pt x="161212" y="8646"/>
                    <a:pt x="162090" y="9946"/>
                  </a:cubicBezTo>
                  <a:cubicBezTo>
                    <a:pt x="162968" y="11246"/>
                    <a:pt x="163325" y="10336"/>
                    <a:pt x="165015" y="13456"/>
                  </a:cubicBezTo>
                  <a:cubicBezTo>
                    <a:pt x="166705" y="16576"/>
                    <a:pt x="171743" y="28571"/>
                    <a:pt x="172230" y="28668"/>
                  </a:cubicBezTo>
                  <a:cubicBezTo>
                    <a:pt x="172718" y="28766"/>
                    <a:pt x="169695" y="18006"/>
                    <a:pt x="167940" y="14041"/>
                  </a:cubicBezTo>
                  <a:cubicBezTo>
                    <a:pt x="166185" y="10076"/>
                    <a:pt x="162448" y="6696"/>
                    <a:pt x="161700" y="4876"/>
                  </a:cubicBezTo>
                  <a:cubicBezTo>
                    <a:pt x="160953" y="3056"/>
                    <a:pt x="162870" y="3934"/>
                    <a:pt x="163455" y="3121"/>
                  </a:cubicBezTo>
                  <a:cubicBezTo>
                    <a:pt x="164040" y="2308"/>
                    <a:pt x="165503" y="0"/>
                    <a:pt x="165210" y="0"/>
                  </a:cubicBezTo>
                  <a:cubicBezTo>
                    <a:pt x="164918" y="0"/>
                    <a:pt x="164755" y="1918"/>
                    <a:pt x="161700" y="3121"/>
                  </a:cubicBezTo>
                  <a:cubicBezTo>
                    <a:pt x="158645" y="4324"/>
                    <a:pt x="155102" y="4778"/>
                    <a:pt x="146879" y="7216"/>
                  </a:cubicBezTo>
                  <a:cubicBezTo>
                    <a:pt x="138656" y="9654"/>
                    <a:pt x="119414" y="15569"/>
                    <a:pt x="112361" y="17747"/>
                  </a:cubicBezTo>
                  <a:cubicBezTo>
                    <a:pt x="105308" y="19925"/>
                    <a:pt x="107550" y="19275"/>
                    <a:pt x="104560" y="20282"/>
                  </a:cubicBezTo>
                  <a:cubicBezTo>
                    <a:pt x="101570" y="21290"/>
                    <a:pt x="97378" y="22199"/>
                    <a:pt x="94420" y="23792"/>
                  </a:cubicBezTo>
                  <a:cubicBezTo>
                    <a:pt x="91462" y="25385"/>
                    <a:pt x="88504" y="27790"/>
                    <a:pt x="86814" y="29838"/>
                  </a:cubicBezTo>
                  <a:cubicBezTo>
                    <a:pt x="85124" y="31886"/>
                    <a:pt x="85254" y="35006"/>
                    <a:pt x="84279" y="36078"/>
                  </a:cubicBezTo>
                  <a:cubicBezTo>
                    <a:pt x="83304" y="37151"/>
                    <a:pt x="81809" y="35883"/>
                    <a:pt x="80964" y="36273"/>
                  </a:cubicBezTo>
                  <a:cubicBezTo>
                    <a:pt x="80119" y="36663"/>
                    <a:pt x="80119" y="38158"/>
                    <a:pt x="79209" y="38418"/>
                  </a:cubicBezTo>
                  <a:cubicBezTo>
                    <a:pt x="78299" y="38678"/>
                    <a:pt x="77258" y="38061"/>
                    <a:pt x="75503" y="37833"/>
                  </a:cubicBezTo>
                  <a:cubicBezTo>
                    <a:pt x="73748" y="37606"/>
                    <a:pt x="71376" y="36566"/>
                    <a:pt x="68678" y="37053"/>
                  </a:cubicBezTo>
                  <a:cubicBezTo>
                    <a:pt x="65980" y="37541"/>
                    <a:pt x="63997" y="37995"/>
                    <a:pt x="59317" y="40758"/>
                  </a:cubicBezTo>
                  <a:cubicBezTo>
                    <a:pt x="54637" y="43521"/>
                    <a:pt x="48299" y="48429"/>
                    <a:pt x="40596" y="53629"/>
                  </a:cubicBezTo>
                  <a:cubicBezTo>
                    <a:pt x="32893" y="58830"/>
                    <a:pt x="19015" y="67996"/>
                    <a:pt x="13099" y="71961"/>
                  </a:cubicBezTo>
                  <a:cubicBezTo>
                    <a:pt x="7184" y="75926"/>
                    <a:pt x="7281" y="76349"/>
                    <a:pt x="5103" y="77421"/>
                  </a:cubicBezTo>
                  <a:cubicBezTo>
                    <a:pt x="2925" y="78494"/>
                    <a:pt x="98" y="78071"/>
                    <a:pt x="33" y="78396"/>
                  </a:cubicBezTo>
                  <a:cubicBezTo>
                    <a:pt x="-32" y="78721"/>
                    <a:pt x="3543" y="79339"/>
                    <a:pt x="4713" y="79371"/>
                  </a:cubicBezTo>
                  <a:cubicBezTo>
                    <a:pt x="5883" y="79404"/>
                    <a:pt x="6338" y="77193"/>
                    <a:pt x="7053" y="78591"/>
                  </a:cubicBezTo>
                  <a:cubicBezTo>
                    <a:pt x="7768" y="79989"/>
                    <a:pt x="7833" y="84897"/>
                    <a:pt x="9003" y="87757"/>
                  </a:cubicBezTo>
                  <a:cubicBezTo>
                    <a:pt x="10173" y="90617"/>
                    <a:pt x="12319" y="93282"/>
                    <a:pt x="14074" y="95752"/>
                  </a:cubicBezTo>
                  <a:cubicBezTo>
                    <a:pt x="15829" y="98222"/>
                    <a:pt x="18624" y="101440"/>
                    <a:pt x="19534" y="102578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03" name="Google Shape;803;p20"/>
            <p:cNvSpPr/>
            <p:nvPr/>
          </p:nvSpPr>
          <p:spPr>
            <a:xfrm>
              <a:off x="6016200" y="2379175"/>
              <a:ext cx="336400" cy="204775"/>
            </a:xfrm>
            <a:custGeom>
              <a:rect b="b" l="l" r="r" t="t"/>
              <a:pathLst>
                <a:path extrusionOk="0" h="8191" w="13456">
                  <a:moveTo>
                    <a:pt x="13456" y="0"/>
                  </a:moveTo>
                  <a:cubicBezTo>
                    <a:pt x="8205" y="0"/>
                    <a:pt x="3148" y="3988"/>
                    <a:pt x="0" y="8191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04" name="Google Shape;804;p20"/>
            <p:cNvSpPr/>
            <p:nvPr/>
          </p:nvSpPr>
          <p:spPr>
            <a:xfrm>
              <a:off x="6128325" y="2413300"/>
              <a:ext cx="224275" cy="146250"/>
            </a:xfrm>
            <a:custGeom>
              <a:rect b="b" l="l" r="r" t="t"/>
              <a:pathLst>
                <a:path extrusionOk="0" h="5850" w="8971">
                  <a:moveTo>
                    <a:pt x="8971" y="0"/>
                  </a:moveTo>
                  <a:cubicBezTo>
                    <a:pt x="5401" y="0"/>
                    <a:pt x="1597" y="2657"/>
                    <a:pt x="0" y="58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05" name="Google Shape;805;p20"/>
            <p:cNvSpPr/>
            <p:nvPr/>
          </p:nvSpPr>
          <p:spPr>
            <a:xfrm>
              <a:off x="6235575" y="2476675"/>
              <a:ext cx="126775" cy="82875"/>
            </a:xfrm>
            <a:custGeom>
              <a:rect b="b" l="l" r="r" t="t"/>
              <a:pathLst>
                <a:path extrusionOk="0" h="3315" w="5071">
                  <a:moveTo>
                    <a:pt x="5071" y="0"/>
                  </a:moveTo>
                  <a:cubicBezTo>
                    <a:pt x="3091" y="396"/>
                    <a:pt x="1428" y="1887"/>
                    <a:pt x="0" y="3315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06" name="Google Shape;806;p20"/>
            <p:cNvSpPr/>
            <p:nvPr/>
          </p:nvSpPr>
          <p:spPr>
            <a:xfrm>
              <a:off x="6728000" y="2092157"/>
              <a:ext cx="468025" cy="106625"/>
            </a:xfrm>
            <a:custGeom>
              <a:rect b="b" l="l" r="r" t="t"/>
              <a:pathLst>
                <a:path extrusionOk="0" h="4265" w="18721">
                  <a:moveTo>
                    <a:pt x="0" y="4265"/>
                  </a:moveTo>
                  <a:cubicBezTo>
                    <a:pt x="2795" y="-1324"/>
                    <a:pt x="14302" y="-1129"/>
                    <a:pt x="18721" y="329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07" name="Google Shape;807;p20"/>
            <p:cNvSpPr/>
            <p:nvPr/>
          </p:nvSpPr>
          <p:spPr>
            <a:xfrm>
              <a:off x="6781625" y="2177896"/>
              <a:ext cx="316900" cy="74525"/>
            </a:xfrm>
            <a:custGeom>
              <a:rect b="b" l="l" r="r" t="t"/>
              <a:pathLst>
                <a:path extrusionOk="0" h="2981" w="12676">
                  <a:moveTo>
                    <a:pt x="0" y="2981"/>
                  </a:moveTo>
                  <a:cubicBezTo>
                    <a:pt x="3696" y="869"/>
                    <a:pt x="9666" y="-1590"/>
                    <a:pt x="12676" y="14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08" name="Google Shape;808;p20"/>
            <p:cNvSpPr/>
            <p:nvPr/>
          </p:nvSpPr>
          <p:spPr>
            <a:xfrm>
              <a:off x="6767000" y="2164650"/>
              <a:ext cx="121875" cy="63375"/>
            </a:xfrm>
            <a:custGeom>
              <a:rect b="b" l="l" r="r" t="t"/>
              <a:pathLst>
                <a:path extrusionOk="0" h="2535" w="4875">
                  <a:moveTo>
                    <a:pt x="0" y="2535"/>
                  </a:moveTo>
                  <a:cubicBezTo>
                    <a:pt x="1295" y="1240"/>
                    <a:pt x="3043" y="0"/>
                    <a:pt x="4875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09" name="Google Shape;809;p20"/>
            <p:cNvSpPr/>
            <p:nvPr/>
          </p:nvSpPr>
          <p:spPr>
            <a:xfrm>
              <a:off x="6825500" y="2238680"/>
              <a:ext cx="204775" cy="62500"/>
            </a:xfrm>
            <a:custGeom>
              <a:rect b="b" l="l" r="r" t="t"/>
              <a:pathLst>
                <a:path extrusionOk="0" h="2500" w="8191">
                  <a:moveTo>
                    <a:pt x="0" y="2500"/>
                  </a:moveTo>
                  <a:cubicBezTo>
                    <a:pt x="1255" y="-10"/>
                    <a:pt x="5585" y="-491"/>
                    <a:pt x="8191" y="5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</p:grpSp>
      <p:grpSp>
        <p:nvGrpSpPr>
          <p:cNvPr id="810" name="Google Shape;810;p20"/>
          <p:cNvGrpSpPr/>
          <p:nvPr/>
        </p:nvGrpSpPr>
        <p:grpSpPr>
          <a:xfrm flipH="1">
            <a:off x="4146704" y="857318"/>
            <a:ext cx="238275" cy="204795"/>
            <a:chOff x="4401638" y="1179825"/>
            <a:chExt cx="4308775" cy="3703348"/>
          </a:xfrm>
        </p:grpSpPr>
        <p:sp>
          <p:nvSpPr>
            <p:cNvPr id="811" name="Google Shape;811;p20"/>
            <p:cNvSpPr/>
            <p:nvPr/>
          </p:nvSpPr>
          <p:spPr>
            <a:xfrm>
              <a:off x="4623881" y="2192273"/>
              <a:ext cx="3241500" cy="2690900"/>
            </a:xfrm>
            <a:custGeom>
              <a:rect b="b" l="l" r="r" t="t"/>
              <a:pathLst>
                <a:path extrusionOk="0" h="107636" w="129660">
                  <a:moveTo>
                    <a:pt x="10839" y="62470"/>
                  </a:moveTo>
                  <a:cubicBezTo>
                    <a:pt x="9799" y="60520"/>
                    <a:pt x="6289" y="54507"/>
                    <a:pt x="4599" y="50769"/>
                  </a:cubicBezTo>
                  <a:cubicBezTo>
                    <a:pt x="2909" y="47031"/>
                    <a:pt x="1414" y="42286"/>
                    <a:pt x="699" y="40043"/>
                  </a:cubicBezTo>
                  <a:cubicBezTo>
                    <a:pt x="-16" y="37800"/>
                    <a:pt x="-146" y="38126"/>
                    <a:pt x="309" y="37313"/>
                  </a:cubicBezTo>
                  <a:cubicBezTo>
                    <a:pt x="764" y="36501"/>
                    <a:pt x="-374" y="37801"/>
                    <a:pt x="3429" y="35168"/>
                  </a:cubicBezTo>
                  <a:cubicBezTo>
                    <a:pt x="7232" y="32535"/>
                    <a:pt x="16885" y="25742"/>
                    <a:pt x="23125" y="21517"/>
                  </a:cubicBezTo>
                  <a:cubicBezTo>
                    <a:pt x="29365" y="17292"/>
                    <a:pt x="36223" y="12871"/>
                    <a:pt x="40871" y="9816"/>
                  </a:cubicBezTo>
                  <a:cubicBezTo>
                    <a:pt x="45519" y="6761"/>
                    <a:pt x="48217" y="4681"/>
                    <a:pt x="51012" y="3186"/>
                  </a:cubicBezTo>
                  <a:cubicBezTo>
                    <a:pt x="53807" y="1691"/>
                    <a:pt x="55498" y="1365"/>
                    <a:pt x="57643" y="845"/>
                  </a:cubicBezTo>
                  <a:cubicBezTo>
                    <a:pt x="59788" y="325"/>
                    <a:pt x="61900" y="-65"/>
                    <a:pt x="63883" y="65"/>
                  </a:cubicBezTo>
                  <a:cubicBezTo>
                    <a:pt x="65866" y="195"/>
                    <a:pt x="68661" y="391"/>
                    <a:pt x="69539" y="1626"/>
                  </a:cubicBezTo>
                  <a:cubicBezTo>
                    <a:pt x="70417" y="2861"/>
                    <a:pt x="68922" y="4616"/>
                    <a:pt x="69149" y="7476"/>
                  </a:cubicBezTo>
                  <a:cubicBezTo>
                    <a:pt x="69377" y="10336"/>
                    <a:pt x="69182" y="13489"/>
                    <a:pt x="70904" y="18787"/>
                  </a:cubicBezTo>
                  <a:cubicBezTo>
                    <a:pt x="72627" y="24085"/>
                    <a:pt x="76201" y="33380"/>
                    <a:pt x="79484" y="39263"/>
                  </a:cubicBezTo>
                  <a:cubicBezTo>
                    <a:pt x="82767" y="45146"/>
                    <a:pt x="87317" y="50866"/>
                    <a:pt x="90600" y="54084"/>
                  </a:cubicBezTo>
                  <a:cubicBezTo>
                    <a:pt x="93883" y="57302"/>
                    <a:pt x="96906" y="56262"/>
                    <a:pt x="99181" y="58570"/>
                  </a:cubicBezTo>
                  <a:cubicBezTo>
                    <a:pt x="101456" y="60878"/>
                    <a:pt x="102854" y="64647"/>
                    <a:pt x="104251" y="67930"/>
                  </a:cubicBezTo>
                  <a:cubicBezTo>
                    <a:pt x="105649" y="71213"/>
                    <a:pt x="106754" y="75341"/>
                    <a:pt x="107566" y="78266"/>
                  </a:cubicBezTo>
                  <a:cubicBezTo>
                    <a:pt x="108379" y="81191"/>
                    <a:pt x="108769" y="83012"/>
                    <a:pt x="109126" y="85482"/>
                  </a:cubicBezTo>
                  <a:cubicBezTo>
                    <a:pt x="109484" y="87952"/>
                    <a:pt x="109679" y="91235"/>
                    <a:pt x="109711" y="93087"/>
                  </a:cubicBezTo>
                  <a:cubicBezTo>
                    <a:pt x="109744" y="94940"/>
                    <a:pt x="109158" y="97897"/>
                    <a:pt x="109321" y="96597"/>
                  </a:cubicBezTo>
                  <a:cubicBezTo>
                    <a:pt x="109484" y="95297"/>
                    <a:pt x="110167" y="85872"/>
                    <a:pt x="110687" y="85287"/>
                  </a:cubicBezTo>
                  <a:cubicBezTo>
                    <a:pt x="111207" y="84702"/>
                    <a:pt x="111825" y="90714"/>
                    <a:pt x="112442" y="93087"/>
                  </a:cubicBezTo>
                  <a:cubicBezTo>
                    <a:pt x="113060" y="95460"/>
                    <a:pt x="113547" y="97573"/>
                    <a:pt x="114392" y="99523"/>
                  </a:cubicBezTo>
                  <a:cubicBezTo>
                    <a:pt x="115237" y="101473"/>
                    <a:pt x="116732" y="103488"/>
                    <a:pt x="117512" y="104788"/>
                  </a:cubicBezTo>
                  <a:cubicBezTo>
                    <a:pt x="118292" y="106088"/>
                    <a:pt x="119365" y="108363"/>
                    <a:pt x="119072" y="107323"/>
                  </a:cubicBezTo>
                  <a:cubicBezTo>
                    <a:pt x="118780" y="106283"/>
                    <a:pt x="116862" y="102221"/>
                    <a:pt x="115757" y="98548"/>
                  </a:cubicBezTo>
                  <a:cubicBezTo>
                    <a:pt x="114652" y="94875"/>
                    <a:pt x="113482" y="89285"/>
                    <a:pt x="112442" y="85287"/>
                  </a:cubicBezTo>
                  <a:cubicBezTo>
                    <a:pt x="111402" y="81289"/>
                    <a:pt x="110036" y="76739"/>
                    <a:pt x="109516" y="74561"/>
                  </a:cubicBezTo>
                  <a:cubicBezTo>
                    <a:pt x="108996" y="72383"/>
                    <a:pt x="108898" y="72026"/>
                    <a:pt x="109321" y="72221"/>
                  </a:cubicBezTo>
                  <a:cubicBezTo>
                    <a:pt x="109744" y="72416"/>
                    <a:pt x="110882" y="74074"/>
                    <a:pt x="112052" y="75731"/>
                  </a:cubicBezTo>
                  <a:cubicBezTo>
                    <a:pt x="113222" y="77389"/>
                    <a:pt x="114815" y="80118"/>
                    <a:pt x="116342" y="82166"/>
                  </a:cubicBezTo>
                  <a:cubicBezTo>
                    <a:pt x="117870" y="84214"/>
                    <a:pt x="119689" y="85969"/>
                    <a:pt x="121217" y="88017"/>
                  </a:cubicBezTo>
                  <a:cubicBezTo>
                    <a:pt x="122745" y="90065"/>
                    <a:pt x="124370" y="92567"/>
                    <a:pt x="125508" y="94452"/>
                  </a:cubicBezTo>
                  <a:cubicBezTo>
                    <a:pt x="126646" y="96337"/>
                    <a:pt x="127361" y="98028"/>
                    <a:pt x="128043" y="99328"/>
                  </a:cubicBezTo>
                  <a:cubicBezTo>
                    <a:pt x="128726" y="100628"/>
                    <a:pt x="129831" y="103261"/>
                    <a:pt x="129603" y="102253"/>
                  </a:cubicBezTo>
                  <a:cubicBezTo>
                    <a:pt x="129376" y="101245"/>
                    <a:pt x="128238" y="96272"/>
                    <a:pt x="126678" y="93282"/>
                  </a:cubicBezTo>
                  <a:cubicBezTo>
                    <a:pt x="125118" y="90292"/>
                    <a:pt x="121607" y="86230"/>
                    <a:pt x="120242" y="84312"/>
                  </a:cubicBezTo>
                  <a:cubicBezTo>
                    <a:pt x="118877" y="82394"/>
                    <a:pt x="118227" y="81744"/>
                    <a:pt x="118487" y="81776"/>
                  </a:cubicBezTo>
                  <a:cubicBezTo>
                    <a:pt x="118747" y="81809"/>
                    <a:pt x="120339" y="83532"/>
                    <a:pt x="121802" y="84507"/>
                  </a:cubicBezTo>
                  <a:cubicBezTo>
                    <a:pt x="123265" y="85482"/>
                    <a:pt x="126808" y="87562"/>
                    <a:pt x="127263" y="87627"/>
                  </a:cubicBezTo>
                  <a:cubicBezTo>
                    <a:pt x="127718" y="87692"/>
                    <a:pt x="125573" y="85775"/>
                    <a:pt x="124533" y="84897"/>
                  </a:cubicBezTo>
                  <a:cubicBezTo>
                    <a:pt x="123493" y="84019"/>
                    <a:pt x="122452" y="83824"/>
                    <a:pt x="121022" y="82361"/>
                  </a:cubicBezTo>
                  <a:cubicBezTo>
                    <a:pt x="119592" y="80898"/>
                    <a:pt x="117642" y="78266"/>
                    <a:pt x="115952" y="76121"/>
                  </a:cubicBezTo>
                  <a:cubicBezTo>
                    <a:pt x="114262" y="73976"/>
                    <a:pt x="112475" y="72188"/>
                    <a:pt x="110882" y="69490"/>
                  </a:cubicBezTo>
                  <a:cubicBezTo>
                    <a:pt x="109289" y="66792"/>
                    <a:pt x="107339" y="62080"/>
                    <a:pt x="106396" y="59935"/>
                  </a:cubicBezTo>
                  <a:cubicBezTo>
                    <a:pt x="105453" y="57790"/>
                    <a:pt x="105421" y="57173"/>
                    <a:pt x="105226" y="566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12" name="Google Shape;812;p20"/>
            <p:cNvSpPr/>
            <p:nvPr/>
          </p:nvSpPr>
          <p:spPr>
            <a:xfrm>
              <a:off x="6649975" y="2135400"/>
              <a:ext cx="635625" cy="1462600"/>
            </a:xfrm>
            <a:custGeom>
              <a:rect b="b" l="l" r="r" t="t"/>
              <a:pathLst>
                <a:path extrusionOk="0" h="58504" w="25425">
                  <a:moveTo>
                    <a:pt x="23987" y="58504"/>
                  </a:moveTo>
                  <a:cubicBezTo>
                    <a:pt x="24215" y="57757"/>
                    <a:pt x="25287" y="56749"/>
                    <a:pt x="25352" y="54019"/>
                  </a:cubicBezTo>
                  <a:cubicBezTo>
                    <a:pt x="25417" y="51289"/>
                    <a:pt x="25515" y="46868"/>
                    <a:pt x="24377" y="42123"/>
                  </a:cubicBezTo>
                  <a:cubicBezTo>
                    <a:pt x="23240" y="37378"/>
                    <a:pt x="20965" y="30975"/>
                    <a:pt x="18527" y="25547"/>
                  </a:cubicBezTo>
                  <a:cubicBezTo>
                    <a:pt x="16089" y="20119"/>
                    <a:pt x="12839" y="13814"/>
                    <a:pt x="9751" y="9556"/>
                  </a:cubicBezTo>
                  <a:cubicBezTo>
                    <a:pt x="6663" y="5298"/>
                    <a:pt x="1625" y="159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13" name="Google Shape;813;p20"/>
            <p:cNvSpPr/>
            <p:nvPr/>
          </p:nvSpPr>
          <p:spPr>
            <a:xfrm>
              <a:off x="4401638" y="1179825"/>
              <a:ext cx="4308775" cy="2564450"/>
            </a:xfrm>
            <a:custGeom>
              <a:rect b="b" l="l" r="r" t="t"/>
              <a:pathLst>
                <a:path extrusionOk="0" h="102578" w="172351">
                  <a:moveTo>
                    <a:pt x="89544" y="38223"/>
                  </a:moveTo>
                  <a:cubicBezTo>
                    <a:pt x="89382" y="37833"/>
                    <a:pt x="88244" y="37313"/>
                    <a:pt x="88569" y="35883"/>
                  </a:cubicBezTo>
                  <a:cubicBezTo>
                    <a:pt x="88894" y="34453"/>
                    <a:pt x="89545" y="31561"/>
                    <a:pt x="91495" y="29643"/>
                  </a:cubicBezTo>
                  <a:cubicBezTo>
                    <a:pt x="93445" y="27725"/>
                    <a:pt x="95395" y="26425"/>
                    <a:pt x="100270" y="24377"/>
                  </a:cubicBezTo>
                  <a:cubicBezTo>
                    <a:pt x="105145" y="22329"/>
                    <a:pt x="112686" y="19925"/>
                    <a:pt x="120747" y="17357"/>
                  </a:cubicBezTo>
                  <a:cubicBezTo>
                    <a:pt x="128808" y="14789"/>
                    <a:pt x="142556" y="10791"/>
                    <a:pt x="148634" y="8971"/>
                  </a:cubicBezTo>
                  <a:cubicBezTo>
                    <a:pt x="154712" y="7151"/>
                    <a:pt x="155362" y="6989"/>
                    <a:pt x="157214" y="6436"/>
                  </a:cubicBezTo>
                  <a:cubicBezTo>
                    <a:pt x="159067" y="5884"/>
                    <a:pt x="158936" y="5071"/>
                    <a:pt x="159749" y="5656"/>
                  </a:cubicBezTo>
                  <a:cubicBezTo>
                    <a:pt x="160562" y="6241"/>
                    <a:pt x="161212" y="8646"/>
                    <a:pt x="162090" y="9946"/>
                  </a:cubicBezTo>
                  <a:cubicBezTo>
                    <a:pt x="162968" y="11246"/>
                    <a:pt x="163325" y="10336"/>
                    <a:pt x="165015" y="13456"/>
                  </a:cubicBezTo>
                  <a:cubicBezTo>
                    <a:pt x="166705" y="16576"/>
                    <a:pt x="171743" y="28571"/>
                    <a:pt x="172230" y="28668"/>
                  </a:cubicBezTo>
                  <a:cubicBezTo>
                    <a:pt x="172718" y="28766"/>
                    <a:pt x="169695" y="18006"/>
                    <a:pt x="167940" y="14041"/>
                  </a:cubicBezTo>
                  <a:cubicBezTo>
                    <a:pt x="166185" y="10076"/>
                    <a:pt x="162448" y="6696"/>
                    <a:pt x="161700" y="4876"/>
                  </a:cubicBezTo>
                  <a:cubicBezTo>
                    <a:pt x="160953" y="3056"/>
                    <a:pt x="162870" y="3934"/>
                    <a:pt x="163455" y="3121"/>
                  </a:cubicBezTo>
                  <a:cubicBezTo>
                    <a:pt x="164040" y="2308"/>
                    <a:pt x="165503" y="0"/>
                    <a:pt x="165210" y="0"/>
                  </a:cubicBezTo>
                  <a:cubicBezTo>
                    <a:pt x="164918" y="0"/>
                    <a:pt x="164755" y="1918"/>
                    <a:pt x="161700" y="3121"/>
                  </a:cubicBezTo>
                  <a:cubicBezTo>
                    <a:pt x="158645" y="4324"/>
                    <a:pt x="155102" y="4778"/>
                    <a:pt x="146879" y="7216"/>
                  </a:cubicBezTo>
                  <a:cubicBezTo>
                    <a:pt x="138656" y="9654"/>
                    <a:pt x="119414" y="15569"/>
                    <a:pt x="112361" y="17747"/>
                  </a:cubicBezTo>
                  <a:cubicBezTo>
                    <a:pt x="105308" y="19925"/>
                    <a:pt x="107550" y="19275"/>
                    <a:pt x="104560" y="20282"/>
                  </a:cubicBezTo>
                  <a:cubicBezTo>
                    <a:pt x="101570" y="21290"/>
                    <a:pt x="97378" y="22199"/>
                    <a:pt x="94420" y="23792"/>
                  </a:cubicBezTo>
                  <a:cubicBezTo>
                    <a:pt x="91462" y="25385"/>
                    <a:pt x="88504" y="27790"/>
                    <a:pt x="86814" y="29838"/>
                  </a:cubicBezTo>
                  <a:cubicBezTo>
                    <a:pt x="85124" y="31886"/>
                    <a:pt x="85254" y="35006"/>
                    <a:pt x="84279" y="36078"/>
                  </a:cubicBezTo>
                  <a:cubicBezTo>
                    <a:pt x="83304" y="37151"/>
                    <a:pt x="81809" y="35883"/>
                    <a:pt x="80964" y="36273"/>
                  </a:cubicBezTo>
                  <a:cubicBezTo>
                    <a:pt x="80119" y="36663"/>
                    <a:pt x="80119" y="38158"/>
                    <a:pt x="79209" y="38418"/>
                  </a:cubicBezTo>
                  <a:cubicBezTo>
                    <a:pt x="78299" y="38678"/>
                    <a:pt x="77258" y="38061"/>
                    <a:pt x="75503" y="37833"/>
                  </a:cubicBezTo>
                  <a:cubicBezTo>
                    <a:pt x="73748" y="37606"/>
                    <a:pt x="71376" y="36566"/>
                    <a:pt x="68678" y="37053"/>
                  </a:cubicBezTo>
                  <a:cubicBezTo>
                    <a:pt x="65980" y="37541"/>
                    <a:pt x="63997" y="37995"/>
                    <a:pt x="59317" y="40758"/>
                  </a:cubicBezTo>
                  <a:cubicBezTo>
                    <a:pt x="54637" y="43521"/>
                    <a:pt x="48299" y="48429"/>
                    <a:pt x="40596" y="53629"/>
                  </a:cubicBezTo>
                  <a:cubicBezTo>
                    <a:pt x="32893" y="58830"/>
                    <a:pt x="19015" y="67996"/>
                    <a:pt x="13099" y="71961"/>
                  </a:cubicBezTo>
                  <a:cubicBezTo>
                    <a:pt x="7184" y="75926"/>
                    <a:pt x="7281" y="76349"/>
                    <a:pt x="5103" y="77421"/>
                  </a:cubicBezTo>
                  <a:cubicBezTo>
                    <a:pt x="2925" y="78494"/>
                    <a:pt x="98" y="78071"/>
                    <a:pt x="33" y="78396"/>
                  </a:cubicBezTo>
                  <a:cubicBezTo>
                    <a:pt x="-32" y="78721"/>
                    <a:pt x="3543" y="79339"/>
                    <a:pt x="4713" y="79371"/>
                  </a:cubicBezTo>
                  <a:cubicBezTo>
                    <a:pt x="5883" y="79404"/>
                    <a:pt x="6338" y="77193"/>
                    <a:pt x="7053" y="78591"/>
                  </a:cubicBezTo>
                  <a:cubicBezTo>
                    <a:pt x="7768" y="79989"/>
                    <a:pt x="7833" y="84897"/>
                    <a:pt x="9003" y="87757"/>
                  </a:cubicBezTo>
                  <a:cubicBezTo>
                    <a:pt x="10173" y="90617"/>
                    <a:pt x="12319" y="93282"/>
                    <a:pt x="14074" y="95752"/>
                  </a:cubicBezTo>
                  <a:cubicBezTo>
                    <a:pt x="15829" y="98222"/>
                    <a:pt x="18624" y="101440"/>
                    <a:pt x="19534" y="102578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14" name="Google Shape;814;p20"/>
            <p:cNvSpPr/>
            <p:nvPr/>
          </p:nvSpPr>
          <p:spPr>
            <a:xfrm>
              <a:off x="6016200" y="2379175"/>
              <a:ext cx="336400" cy="204775"/>
            </a:xfrm>
            <a:custGeom>
              <a:rect b="b" l="l" r="r" t="t"/>
              <a:pathLst>
                <a:path extrusionOk="0" h="8191" w="13456">
                  <a:moveTo>
                    <a:pt x="13456" y="0"/>
                  </a:moveTo>
                  <a:cubicBezTo>
                    <a:pt x="8205" y="0"/>
                    <a:pt x="3148" y="3988"/>
                    <a:pt x="0" y="8191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15" name="Google Shape;815;p20"/>
            <p:cNvSpPr/>
            <p:nvPr/>
          </p:nvSpPr>
          <p:spPr>
            <a:xfrm>
              <a:off x="6128325" y="2413300"/>
              <a:ext cx="224275" cy="146250"/>
            </a:xfrm>
            <a:custGeom>
              <a:rect b="b" l="l" r="r" t="t"/>
              <a:pathLst>
                <a:path extrusionOk="0" h="5850" w="8971">
                  <a:moveTo>
                    <a:pt x="8971" y="0"/>
                  </a:moveTo>
                  <a:cubicBezTo>
                    <a:pt x="5401" y="0"/>
                    <a:pt x="1597" y="2657"/>
                    <a:pt x="0" y="58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16" name="Google Shape;816;p20"/>
            <p:cNvSpPr/>
            <p:nvPr/>
          </p:nvSpPr>
          <p:spPr>
            <a:xfrm>
              <a:off x="6235575" y="2476675"/>
              <a:ext cx="126775" cy="82875"/>
            </a:xfrm>
            <a:custGeom>
              <a:rect b="b" l="l" r="r" t="t"/>
              <a:pathLst>
                <a:path extrusionOk="0" h="3315" w="5071">
                  <a:moveTo>
                    <a:pt x="5071" y="0"/>
                  </a:moveTo>
                  <a:cubicBezTo>
                    <a:pt x="3091" y="396"/>
                    <a:pt x="1428" y="1887"/>
                    <a:pt x="0" y="3315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17" name="Google Shape;817;p20"/>
            <p:cNvSpPr/>
            <p:nvPr/>
          </p:nvSpPr>
          <p:spPr>
            <a:xfrm>
              <a:off x="6728000" y="2092157"/>
              <a:ext cx="468025" cy="106625"/>
            </a:xfrm>
            <a:custGeom>
              <a:rect b="b" l="l" r="r" t="t"/>
              <a:pathLst>
                <a:path extrusionOk="0" h="4265" w="18721">
                  <a:moveTo>
                    <a:pt x="0" y="4265"/>
                  </a:moveTo>
                  <a:cubicBezTo>
                    <a:pt x="2795" y="-1324"/>
                    <a:pt x="14302" y="-1129"/>
                    <a:pt x="18721" y="329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18" name="Google Shape;818;p20"/>
            <p:cNvSpPr/>
            <p:nvPr/>
          </p:nvSpPr>
          <p:spPr>
            <a:xfrm>
              <a:off x="6781625" y="2177896"/>
              <a:ext cx="316900" cy="74525"/>
            </a:xfrm>
            <a:custGeom>
              <a:rect b="b" l="l" r="r" t="t"/>
              <a:pathLst>
                <a:path extrusionOk="0" h="2981" w="12676">
                  <a:moveTo>
                    <a:pt x="0" y="2981"/>
                  </a:moveTo>
                  <a:cubicBezTo>
                    <a:pt x="3696" y="869"/>
                    <a:pt x="9666" y="-1590"/>
                    <a:pt x="12676" y="14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19" name="Google Shape;819;p20"/>
            <p:cNvSpPr/>
            <p:nvPr/>
          </p:nvSpPr>
          <p:spPr>
            <a:xfrm>
              <a:off x="6767000" y="2164650"/>
              <a:ext cx="121875" cy="63375"/>
            </a:xfrm>
            <a:custGeom>
              <a:rect b="b" l="l" r="r" t="t"/>
              <a:pathLst>
                <a:path extrusionOk="0" h="2535" w="4875">
                  <a:moveTo>
                    <a:pt x="0" y="2535"/>
                  </a:moveTo>
                  <a:cubicBezTo>
                    <a:pt x="1295" y="1240"/>
                    <a:pt x="3043" y="0"/>
                    <a:pt x="4875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20" name="Google Shape;820;p20"/>
            <p:cNvSpPr/>
            <p:nvPr/>
          </p:nvSpPr>
          <p:spPr>
            <a:xfrm>
              <a:off x="6825500" y="2238680"/>
              <a:ext cx="204775" cy="62500"/>
            </a:xfrm>
            <a:custGeom>
              <a:rect b="b" l="l" r="r" t="t"/>
              <a:pathLst>
                <a:path extrusionOk="0" h="2500" w="8191">
                  <a:moveTo>
                    <a:pt x="0" y="2500"/>
                  </a:moveTo>
                  <a:cubicBezTo>
                    <a:pt x="1255" y="-10"/>
                    <a:pt x="5585" y="-491"/>
                    <a:pt x="8191" y="5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</p:grpSp>
      <p:grpSp>
        <p:nvGrpSpPr>
          <p:cNvPr id="821" name="Google Shape;821;p20"/>
          <p:cNvGrpSpPr/>
          <p:nvPr/>
        </p:nvGrpSpPr>
        <p:grpSpPr>
          <a:xfrm rot="1021232">
            <a:off x="4375052" y="1061669"/>
            <a:ext cx="88320" cy="75911"/>
            <a:chOff x="4401638" y="1179825"/>
            <a:chExt cx="4308775" cy="3703348"/>
          </a:xfrm>
        </p:grpSpPr>
        <p:sp>
          <p:nvSpPr>
            <p:cNvPr id="822" name="Google Shape;822;p20"/>
            <p:cNvSpPr/>
            <p:nvPr/>
          </p:nvSpPr>
          <p:spPr>
            <a:xfrm>
              <a:off x="4623881" y="2192273"/>
              <a:ext cx="3241500" cy="2690900"/>
            </a:xfrm>
            <a:custGeom>
              <a:rect b="b" l="l" r="r" t="t"/>
              <a:pathLst>
                <a:path extrusionOk="0" h="107636" w="129660">
                  <a:moveTo>
                    <a:pt x="10839" y="62470"/>
                  </a:moveTo>
                  <a:cubicBezTo>
                    <a:pt x="9799" y="60520"/>
                    <a:pt x="6289" y="54507"/>
                    <a:pt x="4599" y="50769"/>
                  </a:cubicBezTo>
                  <a:cubicBezTo>
                    <a:pt x="2909" y="47031"/>
                    <a:pt x="1414" y="42286"/>
                    <a:pt x="699" y="40043"/>
                  </a:cubicBezTo>
                  <a:cubicBezTo>
                    <a:pt x="-16" y="37800"/>
                    <a:pt x="-146" y="38126"/>
                    <a:pt x="309" y="37313"/>
                  </a:cubicBezTo>
                  <a:cubicBezTo>
                    <a:pt x="764" y="36501"/>
                    <a:pt x="-374" y="37801"/>
                    <a:pt x="3429" y="35168"/>
                  </a:cubicBezTo>
                  <a:cubicBezTo>
                    <a:pt x="7232" y="32535"/>
                    <a:pt x="16885" y="25742"/>
                    <a:pt x="23125" y="21517"/>
                  </a:cubicBezTo>
                  <a:cubicBezTo>
                    <a:pt x="29365" y="17292"/>
                    <a:pt x="36223" y="12871"/>
                    <a:pt x="40871" y="9816"/>
                  </a:cubicBezTo>
                  <a:cubicBezTo>
                    <a:pt x="45519" y="6761"/>
                    <a:pt x="48217" y="4681"/>
                    <a:pt x="51012" y="3186"/>
                  </a:cubicBezTo>
                  <a:cubicBezTo>
                    <a:pt x="53807" y="1691"/>
                    <a:pt x="55498" y="1365"/>
                    <a:pt x="57643" y="845"/>
                  </a:cubicBezTo>
                  <a:cubicBezTo>
                    <a:pt x="59788" y="325"/>
                    <a:pt x="61900" y="-65"/>
                    <a:pt x="63883" y="65"/>
                  </a:cubicBezTo>
                  <a:cubicBezTo>
                    <a:pt x="65866" y="195"/>
                    <a:pt x="68661" y="391"/>
                    <a:pt x="69539" y="1626"/>
                  </a:cubicBezTo>
                  <a:cubicBezTo>
                    <a:pt x="70417" y="2861"/>
                    <a:pt x="68922" y="4616"/>
                    <a:pt x="69149" y="7476"/>
                  </a:cubicBezTo>
                  <a:cubicBezTo>
                    <a:pt x="69377" y="10336"/>
                    <a:pt x="69182" y="13489"/>
                    <a:pt x="70904" y="18787"/>
                  </a:cubicBezTo>
                  <a:cubicBezTo>
                    <a:pt x="72627" y="24085"/>
                    <a:pt x="76201" y="33380"/>
                    <a:pt x="79484" y="39263"/>
                  </a:cubicBezTo>
                  <a:cubicBezTo>
                    <a:pt x="82767" y="45146"/>
                    <a:pt x="87317" y="50866"/>
                    <a:pt x="90600" y="54084"/>
                  </a:cubicBezTo>
                  <a:cubicBezTo>
                    <a:pt x="93883" y="57302"/>
                    <a:pt x="96906" y="56262"/>
                    <a:pt x="99181" y="58570"/>
                  </a:cubicBezTo>
                  <a:cubicBezTo>
                    <a:pt x="101456" y="60878"/>
                    <a:pt x="102854" y="64647"/>
                    <a:pt x="104251" y="67930"/>
                  </a:cubicBezTo>
                  <a:cubicBezTo>
                    <a:pt x="105649" y="71213"/>
                    <a:pt x="106754" y="75341"/>
                    <a:pt x="107566" y="78266"/>
                  </a:cubicBezTo>
                  <a:cubicBezTo>
                    <a:pt x="108379" y="81191"/>
                    <a:pt x="108769" y="83012"/>
                    <a:pt x="109126" y="85482"/>
                  </a:cubicBezTo>
                  <a:cubicBezTo>
                    <a:pt x="109484" y="87952"/>
                    <a:pt x="109679" y="91235"/>
                    <a:pt x="109711" y="93087"/>
                  </a:cubicBezTo>
                  <a:cubicBezTo>
                    <a:pt x="109744" y="94940"/>
                    <a:pt x="109158" y="97897"/>
                    <a:pt x="109321" y="96597"/>
                  </a:cubicBezTo>
                  <a:cubicBezTo>
                    <a:pt x="109484" y="95297"/>
                    <a:pt x="110167" y="85872"/>
                    <a:pt x="110687" y="85287"/>
                  </a:cubicBezTo>
                  <a:cubicBezTo>
                    <a:pt x="111207" y="84702"/>
                    <a:pt x="111825" y="90714"/>
                    <a:pt x="112442" y="93087"/>
                  </a:cubicBezTo>
                  <a:cubicBezTo>
                    <a:pt x="113060" y="95460"/>
                    <a:pt x="113547" y="97573"/>
                    <a:pt x="114392" y="99523"/>
                  </a:cubicBezTo>
                  <a:cubicBezTo>
                    <a:pt x="115237" y="101473"/>
                    <a:pt x="116732" y="103488"/>
                    <a:pt x="117512" y="104788"/>
                  </a:cubicBezTo>
                  <a:cubicBezTo>
                    <a:pt x="118292" y="106088"/>
                    <a:pt x="119365" y="108363"/>
                    <a:pt x="119072" y="107323"/>
                  </a:cubicBezTo>
                  <a:cubicBezTo>
                    <a:pt x="118780" y="106283"/>
                    <a:pt x="116862" y="102221"/>
                    <a:pt x="115757" y="98548"/>
                  </a:cubicBezTo>
                  <a:cubicBezTo>
                    <a:pt x="114652" y="94875"/>
                    <a:pt x="113482" y="89285"/>
                    <a:pt x="112442" y="85287"/>
                  </a:cubicBezTo>
                  <a:cubicBezTo>
                    <a:pt x="111402" y="81289"/>
                    <a:pt x="110036" y="76739"/>
                    <a:pt x="109516" y="74561"/>
                  </a:cubicBezTo>
                  <a:cubicBezTo>
                    <a:pt x="108996" y="72383"/>
                    <a:pt x="108898" y="72026"/>
                    <a:pt x="109321" y="72221"/>
                  </a:cubicBezTo>
                  <a:cubicBezTo>
                    <a:pt x="109744" y="72416"/>
                    <a:pt x="110882" y="74074"/>
                    <a:pt x="112052" y="75731"/>
                  </a:cubicBezTo>
                  <a:cubicBezTo>
                    <a:pt x="113222" y="77389"/>
                    <a:pt x="114815" y="80118"/>
                    <a:pt x="116342" y="82166"/>
                  </a:cubicBezTo>
                  <a:cubicBezTo>
                    <a:pt x="117870" y="84214"/>
                    <a:pt x="119689" y="85969"/>
                    <a:pt x="121217" y="88017"/>
                  </a:cubicBezTo>
                  <a:cubicBezTo>
                    <a:pt x="122745" y="90065"/>
                    <a:pt x="124370" y="92567"/>
                    <a:pt x="125508" y="94452"/>
                  </a:cubicBezTo>
                  <a:cubicBezTo>
                    <a:pt x="126646" y="96337"/>
                    <a:pt x="127361" y="98028"/>
                    <a:pt x="128043" y="99328"/>
                  </a:cubicBezTo>
                  <a:cubicBezTo>
                    <a:pt x="128726" y="100628"/>
                    <a:pt x="129831" y="103261"/>
                    <a:pt x="129603" y="102253"/>
                  </a:cubicBezTo>
                  <a:cubicBezTo>
                    <a:pt x="129376" y="101245"/>
                    <a:pt x="128238" y="96272"/>
                    <a:pt x="126678" y="93282"/>
                  </a:cubicBezTo>
                  <a:cubicBezTo>
                    <a:pt x="125118" y="90292"/>
                    <a:pt x="121607" y="86230"/>
                    <a:pt x="120242" y="84312"/>
                  </a:cubicBezTo>
                  <a:cubicBezTo>
                    <a:pt x="118877" y="82394"/>
                    <a:pt x="118227" y="81744"/>
                    <a:pt x="118487" y="81776"/>
                  </a:cubicBezTo>
                  <a:cubicBezTo>
                    <a:pt x="118747" y="81809"/>
                    <a:pt x="120339" y="83532"/>
                    <a:pt x="121802" y="84507"/>
                  </a:cubicBezTo>
                  <a:cubicBezTo>
                    <a:pt x="123265" y="85482"/>
                    <a:pt x="126808" y="87562"/>
                    <a:pt x="127263" y="87627"/>
                  </a:cubicBezTo>
                  <a:cubicBezTo>
                    <a:pt x="127718" y="87692"/>
                    <a:pt x="125573" y="85775"/>
                    <a:pt x="124533" y="84897"/>
                  </a:cubicBezTo>
                  <a:cubicBezTo>
                    <a:pt x="123493" y="84019"/>
                    <a:pt x="122452" y="83824"/>
                    <a:pt x="121022" y="82361"/>
                  </a:cubicBezTo>
                  <a:cubicBezTo>
                    <a:pt x="119592" y="80898"/>
                    <a:pt x="117642" y="78266"/>
                    <a:pt x="115952" y="76121"/>
                  </a:cubicBezTo>
                  <a:cubicBezTo>
                    <a:pt x="114262" y="73976"/>
                    <a:pt x="112475" y="72188"/>
                    <a:pt x="110882" y="69490"/>
                  </a:cubicBezTo>
                  <a:cubicBezTo>
                    <a:pt x="109289" y="66792"/>
                    <a:pt x="107339" y="62080"/>
                    <a:pt x="106396" y="59935"/>
                  </a:cubicBezTo>
                  <a:cubicBezTo>
                    <a:pt x="105453" y="57790"/>
                    <a:pt x="105421" y="57173"/>
                    <a:pt x="105226" y="566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23" name="Google Shape;823;p20"/>
            <p:cNvSpPr/>
            <p:nvPr/>
          </p:nvSpPr>
          <p:spPr>
            <a:xfrm>
              <a:off x="6649975" y="2135400"/>
              <a:ext cx="635625" cy="1462600"/>
            </a:xfrm>
            <a:custGeom>
              <a:rect b="b" l="l" r="r" t="t"/>
              <a:pathLst>
                <a:path extrusionOk="0" h="58504" w="25425">
                  <a:moveTo>
                    <a:pt x="23987" y="58504"/>
                  </a:moveTo>
                  <a:cubicBezTo>
                    <a:pt x="24215" y="57757"/>
                    <a:pt x="25287" y="56749"/>
                    <a:pt x="25352" y="54019"/>
                  </a:cubicBezTo>
                  <a:cubicBezTo>
                    <a:pt x="25417" y="51289"/>
                    <a:pt x="25515" y="46868"/>
                    <a:pt x="24377" y="42123"/>
                  </a:cubicBezTo>
                  <a:cubicBezTo>
                    <a:pt x="23240" y="37378"/>
                    <a:pt x="20965" y="30975"/>
                    <a:pt x="18527" y="25547"/>
                  </a:cubicBezTo>
                  <a:cubicBezTo>
                    <a:pt x="16089" y="20119"/>
                    <a:pt x="12839" y="13814"/>
                    <a:pt x="9751" y="9556"/>
                  </a:cubicBezTo>
                  <a:cubicBezTo>
                    <a:pt x="6663" y="5298"/>
                    <a:pt x="1625" y="159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24" name="Google Shape;824;p20"/>
            <p:cNvSpPr/>
            <p:nvPr/>
          </p:nvSpPr>
          <p:spPr>
            <a:xfrm>
              <a:off x="4401638" y="1179825"/>
              <a:ext cx="4308775" cy="2564450"/>
            </a:xfrm>
            <a:custGeom>
              <a:rect b="b" l="l" r="r" t="t"/>
              <a:pathLst>
                <a:path extrusionOk="0" h="102578" w="172351">
                  <a:moveTo>
                    <a:pt x="89544" y="38223"/>
                  </a:moveTo>
                  <a:cubicBezTo>
                    <a:pt x="89382" y="37833"/>
                    <a:pt x="88244" y="37313"/>
                    <a:pt x="88569" y="35883"/>
                  </a:cubicBezTo>
                  <a:cubicBezTo>
                    <a:pt x="88894" y="34453"/>
                    <a:pt x="89545" y="31561"/>
                    <a:pt x="91495" y="29643"/>
                  </a:cubicBezTo>
                  <a:cubicBezTo>
                    <a:pt x="93445" y="27725"/>
                    <a:pt x="95395" y="26425"/>
                    <a:pt x="100270" y="24377"/>
                  </a:cubicBezTo>
                  <a:cubicBezTo>
                    <a:pt x="105145" y="22329"/>
                    <a:pt x="112686" y="19925"/>
                    <a:pt x="120747" y="17357"/>
                  </a:cubicBezTo>
                  <a:cubicBezTo>
                    <a:pt x="128808" y="14789"/>
                    <a:pt x="142556" y="10791"/>
                    <a:pt x="148634" y="8971"/>
                  </a:cubicBezTo>
                  <a:cubicBezTo>
                    <a:pt x="154712" y="7151"/>
                    <a:pt x="155362" y="6989"/>
                    <a:pt x="157214" y="6436"/>
                  </a:cubicBezTo>
                  <a:cubicBezTo>
                    <a:pt x="159067" y="5884"/>
                    <a:pt x="158936" y="5071"/>
                    <a:pt x="159749" y="5656"/>
                  </a:cubicBezTo>
                  <a:cubicBezTo>
                    <a:pt x="160562" y="6241"/>
                    <a:pt x="161212" y="8646"/>
                    <a:pt x="162090" y="9946"/>
                  </a:cubicBezTo>
                  <a:cubicBezTo>
                    <a:pt x="162968" y="11246"/>
                    <a:pt x="163325" y="10336"/>
                    <a:pt x="165015" y="13456"/>
                  </a:cubicBezTo>
                  <a:cubicBezTo>
                    <a:pt x="166705" y="16576"/>
                    <a:pt x="171743" y="28571"/>
                    <a:pt x="172230" y="28668"/>
                  </a:cubicBezTo>
                  <a:cubicBezTo>
                    <a:pt x="172718" y="28766"/>
                    <a:pt x="169695" y="18006"/>
                    <a:pt x="167940" y="14041"/>
                  </a:cubicBezTo>
                  <a:cubicBezTo>
                    <a:pt x="166185" y="10076"/>
                    <a:pt x="162448" y="6696"/>
                    <a:pt x="161700" y="4876"/>
                  </a:cubicBezTo>
                  <a:cubicBezTo>
                    <a:pt x="160953" y="3056"/>
                    <a:pt x="162870" y="3934"/>
                    <a:pt x="163455" y="3121"/>
                  </a:cubicBezTo>
                  <a:cubicBezTo>
                    <a:pt x="164040" y="2308"/>
                    <a:pt x="165503" y="0"/>
                    <a:pt x="165210" y="0"/>
                  </a:cubicBezTo>
                  <a:cubicBezTo>
                    <a:pt x="164918" y="0"/>
                    <a:pt x="164755" y="1918"/>
                    <a:pt x="161700" y="3121"/>
                  </a:cubicBezTo>
                  <a:cubicBezTo>
                    <a:pt x="158645" y="4324"/>
                    <a:pt x="155102" y="4778"/>
                    <a:pt x="146879" y="7216"/>
                  </a:cubicBezTo>
                  <a:cubicBezTo>
                    <a:pt x="138656" y="9654"/>
                    <a:pt x="119414" y="15569"/>
                    <a:pt x="112361" y="17747"/>
                  </a:cubicBezTo>
                  <a:cubicBezTo>
                    <a:pt x="105308" y="19925"/>
                    <a:pt x="107550" y="19275"/>
                    <a:pt x="104560" y="20282"/>
                  </a:cubicBezTo>
                  <a:cubicBezTo>
                    <a:pt x="101570" y="21290"/>
                    <a:pt x="97378" y="22199"/>
                    <a:pt x="94420" y="23792"/>
                  </a:cubicBezTo>
                  <a:cubicBezTo>
                    <a:pt x="91462" y="25385"/>
                    <a:pt x="88504" y="27790"/>
                    <a:pt x="86814" y="29838"/>
                  </a:cubicBezTo>
                  <a:cubicBezTo>
                    <a:pt x="85124" y="31886"/>
                    <a:pt x="85254" y="35006"/>
                    <a:pt x="84279" y="36078"/>
                  </a:cubicBezTo>
                  <a:cubicBezTo>
                    <a:pt x="83304" y="37151"/>
                    <a:pt x="81809" y="35883"/>
                    <a:pt x="80964" y="36273"/>
                  </a:cubicBezTo>
                  <a:cubicBezTo>
                    <a:pt x="80119" y="36663"/>
                    <a:pt x="80119" y="38158"/>
                    <a:pt x="79209" y="38418"/>
                  </a:cubicBezTo>
                  <a:cubicBezTo>
                    <a:pt x="78299" y="38678"/>
                    <a:pt x="77258" y="38061"/>
                    <a:pt x="75503" y="37833"/>
                  </a:cubicBezTo>
                  <a:cubicBezTo>
                    <a:pt x="73748" y="37606"/>
                    <a:pt x="71376" y="36566"/>
                    <a:pt x="68678" y="37053"/>
                  </a:cubicBezTo>
                  <a:cubicBezTo>
                    <a:pt x="65980" y="37541"/>
                    <a:pt x="63997" y="37995"/>
                    <a:pt x="59317" y="40758"/>
                  </a:cubicBezTo>
                  <a:cubicBezTo>
                    <a:pt x="54637" y="43521"/>
                    <a:pt x="48299" y="48429"/>
                    <a:pt x="40596" y="53629"/>
                  </a:cubicBezTo>
                  <a:cubicBezTo>
                    <a:pt x="32893" y="58830"/>
                    <a:pt x="19015" y="67996"/>
                    <a:pt x="13099" y="71961"/>
                  </a:cubicBezTo>
                  <a:cubicBezTo>
                    <a:pt x="7184" y="75926"/>
                    <a:pt x="7281" y="76349"/>
                    <a:pt x="5103" y="77421"/>
                  </a:cubicBezTo>
                  <a:cubicBezTo>
                    <a:pt x="2925" y="78494"/>
                    <a:pt x="98" y="78071"/>
                    <a:pt x="33" y="78396"/>
                  </a:cubicBezTo>
                  <a:cubicBezTo>
                    <a:pt x="-32" y="78721"/>
                    <a:pt x="3543" y="79339"/>
                    <a:pt x="4713" y="79371"/>
                  </a:cubicBezTo>
                  <a:cubicBezTo>
                    <a:pt x="5883" y="79404"/>
                    <a:pt x="6338" y="77193"/>
                    <a:pt x="7053" y="78591"/>
                  </a:cubicBezTo>
                  <a:cubicBezTo>
                    <a:pt x="7768" y="79989"/>
                    <a:pt x="7833" y="84897"/>
                    <a:pt x="9003" y="87757"/>
                  </a:cubicBezTo>
                  <a:cubicBezTo>
                    <a:pt x="10173" y="90617"/>
                    <a:pt x="12319" y="93282"/>
                    <a:pt x="14074" y="95752"/>
                  </a:cubicBezTo>
                  <a:cubicBezTo>
                    <a:pt x="15829" y="98222"/>
                    <a:pt x="18624" y="101440"/>
                    <a:pt x="19534" y="102578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25" name="Google Shape;825;p20"/>
            <p:cNvSpPr/>
            <p:nvPr/>
          </p:nvSpPr>
          <p:spPr>
            <a:xfrm>
              <a:off x="6016200" y="2379175"/>
              <a:ext cx="336400" cy="204775"/>
            </a:xfrm>
            <a:custGeom>
              <a:rect b="b" l="l" r="r" t="t"/>
              <a:pathLst>
                <a:path extrusionOk="0" h="8191" w="13456">
                  <a:moveTo>
                    <a:pt x="13456" y="0"/>
                  </a:moveTo>
                  <a:cubicBezTo>
                    <a:pt x="8205" y="0"/>
                    <a:pt x="3148" y="3988"/>
                    <a:pt x="0" y="8191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26" name="Google Shape;826;p20"/>
            <p:cNvSpPr/>
            <p:nvPr/>
          </p:nvSpPr>
          <p:spPr>
            <a:xfrm>
              <a:off x="6128325" y="2413300"/>
              <a:ext cx="224275" cy="146250"/>
            </a:xfrm>
            <a:custGeom>
              <a:rect b="b" l="l" r="r" t="t"/>
              <a:pathLst>
                <a:path extrusionOk="0" h="5850" w="8971">
                  <a:moveTo>
                    <a:pt x="8971" y="0"/>
                  </a:moveTo>
                  <a:cubicBezTo>
                    <a:pt x="5401" y="0"/>
                    <a:pt x="1597" y="2657"/>
                    <a:pt x="0" y="58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27" name="Google Shape;827;p20"/>
            <p:cNvSpPr/>
            <p:nvPr/>
          </p:nvSpPr>
          <p:spPr>
            <a:xfrm>
              <a:off x="6235575" y="2476675"/>
              <a:ext cx="126775" cy="82875"/>
            </a:xfrm>
            <a:custGeom>
              <a:rect b="b" l="l" r="r" t="t"/>
              <a:pathLst>
                <a:path extrusionOk="0" h="3315" w="5071">
                  <a:moveTo>
                    <a:pt x="5071" y="0"/>
                  </a:moveTo>
                  <a:cubicBezTo>
                    <a:pt x="3091" y="396"/>
                    <a:pt x="1428" y="1887"/>
                    <a:pt x="0" y="3315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28" name="Google Shape;828;p20"/>
            <p:cNvSpPr/>
            <p:nvPr/>
          </p:nvSpPr>
          <p:spPr>
            <a:xfrm>
              <a:off x="6728000" y="2092157"/>
              <a:ext cx="468025" cy="106625"/>
            </a:xfrm>
            <a:custGeom>
              <a:rect b="b" l="l" r="r" t="t"/>
              <a:pathLst>
                <a:path extrusionOk="0" h="4265" w="18721">
                  <a:moveTo>
                    <a:pt x="0" y="4265"/>
                  </a:moveTo>
                  <a:cubicBezTo>
                    <a:pt x="2795" y="-1324"/>
                    <a:pt x="14302" y="-1129"/>
                    <a:pt x="18721" y="329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29" name="Google Shape;829;p20"/>
            <p:cNvSpPr/>
            <p:nvPr/>
          </p:nvSpPr>
          <p:spPr>
            <a:xfrm>
              <a:off x="6781625" y="2177896"/>
              <a:ext cx="316900" cy="74525"/>
            </a:xfrm>
            <a:custGeom>
              <a:rect b="b" l="l" r="r" t="t"/>
              <a:pathLst>
                <a:path extrusionOk="0" h="2981" w="12676">
                  <a:moveTo>
                    <a:pt x="0" y="2981"/>
                  </a:moveTo>
                  <a:cubicBezTo>
                    <a:pt x="3696" y="869"/>
                    <a:pt x="9666" y="-1590"/>
                    <a:pt x="12676" y="14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30" name="Google Shape;830;p20"/>
            <p:cNvSpPr/>
            <p:nvPr/>
          </p:nvSpPr>
          <p:spPr>
            <a:xfrm>
              <a:off x="6767000" y="2164650"/>
              <a:ext cx="121875" cy="63375"/>
            </a:xfrm>
            <a:custGeom>
              <a:rect b="b" l="l" r="r" t="t"/>
              <a:pathLst>
                <a:path extrusionOk="0" h="2535" w="4875">
                  <a:moveTo>
                    <a:pt x="0" y="2535"/>
                  </a:moveTo>
                  <a:cubicBezTo>
                    <a:pt x="1295" y="1240"/>
                    <a:pt x="3043" y="0"/>
                    <a:pt x="4875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31" name="Google Shape;831;p20"/>
            <p:cNvSpPr/>
            <p:nvPr/>
          </p:nvSpPr>
          <p:spPr>
            <a:xfrm>
              <a:off x="6825500" y="2238680"/>
              <a:ext cx="204775" cy="62500"/>
            </a:xfrm>
            <a:custGeom>
              <a:rect b="b" l="l" r="r" t="t"/>
              <a:pathLst>
                <a:path extrusionOk="0" h="2500" w="8191">
                  <a:moveTo>
                    <a:pt x="0" y="2500"/>
                  </a:moveTo>
                  <a:cubicBezTo>
                    <a:pt x="1255" y="-10"/>
                    <a:pt x="5585" y="-491"/>
                    <a:pt x="8191" y="5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</p:grpSp>
      <p:grpSp>
        <p:nvGrpSpPr>
          <p:cNvPr id="832" name="Google Shape;832;p20"/>
          <p:cNvGrpSpPr/>
          <p:nvPr/>
        </p:nvGrpSpPr>
        <p:grpSpPr>
          <a:xfrm rot="6301323">
            <a:off x="4603002" y="925589"/>
            <a:ext cx="157928" cy="135737"/>
            <a:chOff x="4401638" y="1179825"/>
            <a:chExt cx="4308775" cy="3703348"/>
          </a:xfrm>
        </p:grpSpPr>
        <p:sp>
          <p:nvSpPr>
            <p:cNvPr id="833" name="Google Shape;833;p20"/>
            <p:cNvSpPr/>
            <p:nvPr/>
          </p:nvSpPr>
          <p:spPr>
            <a:xfrm>
              <a:off x="4623881" y="2192273"/>
              <a:ext cx="3241500" cy="2690900"/>
            </a:xfrm>
            <a:custGeom>
              <a:rect b="b" l="l" r="r" t="t"/>
              <a:pathLst>
                <a:path extrusionOk="0" h="107636" w="129660">
                  <a:moveTo>
                    <a:pt x="10839" y="62470"/>
                  </a:moveTo>
                  <a:cubicBezTo>
                    <a:pt x="9799" y="60520"/>
                    <a:pt x="6289" y="54507"/>
                    <a:pt x="4599" y="50769"/>
                  </a:cubicBezTo>
                  <a:cubicBezTo>
                    <a:pt x="2909" y="47031"/>
                    <a:pt x="1414" y="42286"/>
                    <a:pt x="699" y="40043"/>
                  </a:cubicBezTo>
                  <a:cubicBezTo>
                    <a:pt x="-16" y="37800"/>
                    <a:pt x="-146" y="38126"/>
                    <a:pt x="309" y="37313"/>
                  </a:cubicBezTo>
                  <a:cubicBezTo>
                    <a:pt x="764" y="36501"/>
                    <a:pt x="-374" y="37801"/>
                    <a:pt x="3429" y="35168"/>
                  </a:cubicBezTo>
                  <a:cubicBezTo>
                    <a:pt x="7232" y="32535"/>
                    <a:pt x="16885" y="25742"/>
                    <a:pt x="23125" y="21517"/>
                  </a:cubicBezTo>
                  <a:cubicBezTo>
                    <a:pt x="29365" y="17292"/>
                    <a:pt x="36223" y="12871"/>
                    <a:pt x="40871" y="9816"/>
                  </a:cubicBezTo>
                  <a:cubicBezTo>
                    <a:pt x="45519" y="6761"/>
                    <a:pt x="48217" y="4681"/>
                    <a:pt x="51012" y="3186"/>
                  </a:cubicBezTo>
                  <a:cubicBezTo>
                    <a:pt x="53807" y="1691"/>
                    <a:pt x="55498" y="1365"/>
                    <a:pt x="57643" y="845"/>
                  </a:cubicBezTo>
                  <a:cubicBezTo>
                    <a:pt x="59788" y="325"/>
                    <a:pt x="61900" y="-65"/>
                    <a:pt x="63883" y="65"/>
                  </a:cubicBezTo>
                  <a:cubicBezTo>
                    <a:pt x="65866" y="195"/>
                    <a:pt x="68661" y="391"/>
                    <a:pt x="69539" y="1626"/>
                  </a:cubicBezTo>
                  <a:cubicBezTo>
                    <a:pt x="70417" y="2861"/>
                    <a:pt x="68922" y="4616"/>
                    <a:pt x="69149" y="7476"/>
                  </a:cubicBezTo>
                  <a:cubicBezTo>
                    <a:pt x="69377" y="10336"/>
                    <a:pt x="69182" y="13489"/>
                    <a:pt x="70904" y="18787"/>
                  </a:cubicBezTo>
                  <a:cubicBezTo>
                    <a:pt x="72627" y="24085"/>
                    <a:pt x="76201" y="33380"/>
                    <a:pt x="79484" y="39263"/>
                  </a:cubicBezTo>
                  <a:cubicBezTo>
                    <a:pt x="82767" y="45146"/>
                    <a:pt x="87317" y="50866"/>
                    <a:pt x="90600" y="54084"/>
                  </a:cubicBezTo>
                  <a:cubicBezTo>
                    <a:pt x="93883" y="57302"/>
                    <a:pt x="96906" y="56262"/>
                    <a:pt x="99181" y="58570"/>
                  </a:cubicBezTo>
                  <a:cubicBezTo>
                    <a:pt x="101456" y="60878"/>
                    <a:pt x="102854" y="64647"/>
                    <a:pt x="104251" y="67930"/>
                  </a:cubicBezTo>
                  <a:cubicBezTo>
                    <a:pt x="105649" y="71213"/>
                    <a:pt x="106754" y="75341"/>
                    <a:pt x="107566" y="78266"/>
                  </a:cubicBezTo>
                  <a:cubicBezTo>
                    <a:pt x="108379" y="81191"/>
                    <a:pt x="108769" y="83012"/>
                    <a:pt x="109126" y="85482"/>
                  </a:cubicBezTo>
                  <a:cubicBezTo>
                    <a:pt x="109484" y="87952"/>
                    <a:pt x="109679" y="91235"/>
                    <a:pt x="109711" y="93087"/>
                  </a:cubicBezTo>
                  <a:cubicBezTo>
                    <a:pt x="109744" y="94940"/>
                    <a:pt x="109158" y="97897"/>
                    <a:pt x="109321" y="96597"/>
                  </a:cubicBezTo>
                  <a:cubicBezTo>
                    <a:pt x="109484" y="95297"/>
                    <a:pt x="110167" y="85872"/>
                    <a:pt x="110687" y="85287"/>
                  </a:cubicBezTo>
                  <a:cubicBezTo>
                    <a:pt x="111207" y="84702"/>
                    <a:pt x="111825" y="90714"/>
                    <a:pt x="112442" y="93087"/>
                  </a:cubicBezTo>
                  <a:cubicBezTo>
                    <a:pt x="113060" y="95460"/>
                    <a:pt x="113547" y="97573"/>
                    <a:pt x="114392" y="99523"/>
                  </a:cubicBezTo>
                  <a:cubicBezTo>
                    <a:pt x="115237" y="101473"/>
                    <a:pt x="116732" y="103488"/>
                    <a:pt x="117512" y="104788"/>
                  </a:cubicBezTo>
                  <a:cubicBezTo>
                    <a:pt x="118292" y="106088"/>
                    <a:pt x="119365" y="108363"/>
                    <a:pt x="119072" y="107323"/>
                  </a:cubicBezTo>
                  <a:cubicBezTo>
                    <a:pt x="118780" y="106283"/>
                    <a:pt x="116862" y="102221"/>
                    <a:pt x="115757" y="98548"/>
                  </a:cubicBezTo>
                  <a:cubicBezTo>
                    <a:pt x="114652" y="94875"/>
                    <a:pt x="113482" y="89285"/>
                    <a:pt x="112442" y="85287"/>
                  </a:cubicBezTo>
                  <a:cubicBezTo>
                    <a:pt x="111402" y="81289"/>
                    <a:pt x="110036" y="76739"/>
                    <a:pt x="109516" y="74561"/>
                  </a:cubicBezTo>
                  <a:cubicBezTo>
                    <a:pt x="108996" y="72383"/>
                    <a:pt x="108898" y="72026"/>
                    <a:pt x="109321" y="72221"/>
                  </a:cubicBezTo>
                  <a:cubicBezTo>
                    <a:pt x="109744" y="72416"/>
                    <a:pt x="110882" y="74074"/>
                    <a:pt x="112052" y="75731"/>
                  </a:cubicBezTo>
                  <a:cubicBezTo>
                    <a:pt x="113222" y="77389"/>
                    <a:pt x="114815" y="80118"/>
                    <a:pt x="116342" y="82166"/>
                  </a:cubicBezTo>
                  <a:cubicBezTo>
                    <a:pt x="117870" y="84214"/>
                    <a:pt x="119689" y="85969"/>
                    <a:pt x="121217" y="88017"/>
                  </a:cubicBezTo>
                  <a:cubicBezTo>
                    <a:pt x="122745" y="90065"/>
                    <a:pt x="124370" y="92567"/>
                    <a:pt x="125508" y="94452"/>
                  </a:cubicBezTo>
                  <a:cubicBezTo>
                    <a:pt x="126646" y="96337"/>
                    <a:pt x="127361" y="98028"/>
                    <a:pt x="128043" y="99328"/>
                  </a:cubicBezTo>
                  <a:cubicBezTo>
                    <a:pt x="128726" y="100628"/>
                    <a:pt x="129831" y="103261"/>
                    <a:pt x="129603" y="102253"/>
                  </a:cubicBezTo>
                  <a:cubicBezTo>
                    <a:pt x="129376" y="101245"/>
                    <a:pt x="128238" y="96272"/>
                    <a:pt x="126678" y="93282"/>
                  </a:cubicBezTo>
                  <a:cubicBezTo>
                    <a:pt x="125118" y="90292"/>
                    <a:pt x="121607" y="86230"/>
                    <a:pt x="120242" y="84312"/>
                  </a:cubicBezTo>
                  <a:cubicBezTo>
                    <a:pt x="118877" y="82394"/>
                    <a:pt x="118227" y="81744"/>
                    <a:pt x="118487" y="81776"/>
                  </a:cubicBezTo>
                  <a:cubicBezTo>
                    <a:pt x="118747" y="81809"/>
                    <a:pt x="120339" y="83532"/>
                    <a:pt x="121802" y="84507"/>
                  </a:cubicBezTo>
                  <a:cubicBezTo>
                    <a:pt x="123265" y="85482"/>
                    <a:pt x="126808" y="87562"/>
                    <a:pt x="127263" y="87627"/>
                  </a:cubicBezTo>
                  <a:cubicBezTo>
                    <a:pt x="127718" y="87692"/>
                    <a:pt x="125573" y="85775"/>
                    <a:pt x="124533" y="84897"/>
                  </a:cubicBezTo>
                  <a:cubicBezTo>
                    <a:pt x="123493" y="84019"/>
                    <a:pt x="122452" y="83824"/>
                    <a:pt x="121022" y="82361"/>
                  </a:cubicBezTo>
                  <a:cubicBezTo>
                    <a:pt x="119592" y="80898"/>
                    <a:pt x="117642" y="78266"/>
                    <a:pt x="115952" y="76121"/>
                  </a:cubicBezTo>
                  <a:cubicBezTo>
                    <a:pt x="114262" y="73976"/>
                    <a:pt x="112475" y="72188"/>
                    <a:pt x="110882" y="69490"/>
                  </a:cubicBezTo>
                  <a:cubicBezTo>
                    <a:pt x="109289" y="66792"/>
                    <a:pt x="107339" y="62080"/>
                    <a:pt x="106396" y="59935"/>
                  </a:cubicBezTo>
                  <a:cubicBezTo>
                    <a:pt x="105453" y="57790"/>
                    <a:pt x="105421" y="57173"/>
                    <a:pt x="105226" y="566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34" name="Google Shape;834;p20"/>
            <p:cNvSpPr/>
            <p:nvPr/>
          </p:nvSpPr>
          <p:spPr>
            <a:xfrm>
              <a:off x="6649975" y="2135400"/>
              <a:ext cx="635625" cy="1462600"/>
            </a:xfrm>
            <a:custGeom>
              <a:rect b="b" l="l" r="r" t="t"/>
              <a:pathLst>
                <a:path extrusionOk="0" h="58504" w="25425">
                  <a:moveTo>
                    <a:pt x="23987" y="58504"/>
                  </a:moveTo>
                  <a:cubicBezTo>
                    <a:pt x="24215" y="57757"/>
                    <a:pt x="25287" y="56749"/>
                    <a:pt x="25352" y="54019"/>
                  </a:cubicBezTo>
                  <a:cubicBezTo>
                    <a:pt x="25417" y="51289"/>
                    <a:pt x="25515" y="46868"/>
                    <a:pt x="24377" y="42123"/>
                  </a:cubicBezTo>
                  <a:cubicBezTo>
                    <a:pt x="23240" y="37378"/>
                    <a:pt x="20965" y="30975"/>
                    <a:pt x="18527" y="25547"/>
                  </a:cubicBezTo>
                  <a:cubicBezTo>
                    <a:pt x="16089" y="20119"/>
                    <a:pt x="12839" y="13814"/>
                    <a:pt x="9751" y="9556"/>
                  </a:cubicBezTo>
                  <a:cubicBezTo>
                    <a:pt x="6663" y="5298"/>
                    <a:pt x="1625" y="159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35" name="Google Shape;835;p20"/>
            <p:cNvSpPr/>
            <p:nvPr/>
          </p:nvSpPr>
          <p:spPr>
            <a:xfrm>
              <a:off x="4401638" y="1179825"/>
              <a:ext cx="4308775" cy="2564450"/>
            </a:xfrm>
            <a:custGeom>
              <a:rect b="b" l="l" r="r" t="t"/>
              <a:pathLst>
                <a:path extrusionOk="0" h="102578" w="172351">
                  <a:moveTo>
                    <a:pt x="89544" y="38223"/>
                  </a:moveTo>
                  <a:cubicBezTo>
                    <a:pt x="89382" y="37833"/>
                    <a:pt x="88244" y="37313"/>
                    <a:pt x="88569" y="35883"/>
                  </a:cubicBezTo>
                  <a:cubicBezTo>
                    <a:pt x="88894" y="34453"/>
                    <a:pt x="89545" y="31561"/>
                    <a:pt x="91495" y="29643"/>
                  </a:cubicBezTo>
                  <a:cubicBezTo>
                    <a:pt x="93445" y="27725"/>
                    <a:pt x="95395" y="26425"/>
                    <a:pt x="100270" y="24377"/>
                  </a:cubicBezTo>
                  <a:cubicBezTo>
                    <a:pt x="105145" y="22329"/>
                    <a:pt x="112686" y="19925"/>
                    <a:pt x="120747" y="17357"/>
                  </a:cubicBezTo>
                  <a:cubicBezTo>
                    <a:pt x="128808" y="14789"/>
                    <a:pt x="142556" y="10791"/>
                    <a:pt x="148634" y="8971"/>
                  </a:cubicBezTo>
                  <a:cubicBezTo>
                    <a:pt x="154712" y="7151"/>
                    <a:pt x="155362" y="6989"/>
                    <a:pt x="157214" y="6436"/>
                  </a:cubicBezTo>
                  <a:cubicBezTo>
                    <a:pt x="159067" y="5884"/>
                    <a:pt x="158936" y="5071"/>
                    <a:pt x="159749" y="5656"/>
                  </a:cubicBezTo>
                  <a:cubicBezTo>
                    <a:pt x="160562" y="6241"/>
                    <a:pt x="161212" y="8646"/>
                    <a:pt x="162090" y="9946"/>
                  </a:cubicBezTo>
                  <a:cubicBezTo>
                    <a:pt x="162968" y="11246"/>
                    <a:pt x="163325" y="10336"/>
                    <a:pt x="165015" y="13456"/>
                  </a:cubicBezTo>
                  <a:cubicBezTo>
                    <a:pt x="166705" y="16576"/>
                    <a:pt x="171743" y="28571"/>
                    <a:pt x="172230" y="28668"/>
                  </a:cubicBezTo>
                  <a:cubicBezTo>
                    <a:pt x="172718" y="28766"/>
                    <a:pt x="169695" y="18006"/>
                    <a:pt x="167940" y="14041"/>
                  </a:cubicBezTo>
                  <a:cubicBezTo>
                    <a:pt x="166185" y="10076"/>
                    <a:pt x="162448" y="6696"/>
                    <a:pt x="161700" y="4876"/>
                  </a:cubicBezTo>
                  <a:cubicBezTo>
                    <a:pt x="160953" y="3056"/>
                    <a:pt x="162870" y="3934"/>
                    <a:pt x="163455" y="3121"/>
                  </a:cubicBezTo>
                  <a:cubicBezTo>
                    <a:pt x="164040" y="2308"/>
                    <a:pt x="165503" y="0"/>
                    <a:pt x="165210" y="0"/>
                  </a:cubicBezTo>
                  <a:cubicBezTo>
                    <a:pt x="164918" y="0"/>
                    <a:pt x="164755" y="1918"/>
                    <a:pt x="161700" y="3121"/>
                  </a:cubicBezTo>
                  <a:cubicBezTo>
                    <a:pt x="158645" y="4324"/>
                    <a:pt x="155102" y="4778"/>
                    <a:pt x="146879" y="7216"/>
                  </a:cubicBezTo>
                  <a:cubicBezTo>
                    <a:pt x="138656" y="9654"/>
                    <a:pt x="119414" y="15569"/>
                    <a:pt x="112361" y="17747"/>
                  </a:cubicBezTo>
                  <a:cubicBezTo>
                    <a:pt x="105308" y="19925"/>
                    <a:pt x="107550" y="19275"/>
                    <a:pt x="104560" y="20282"/>
                  </a:cubicBezTo>
                  <a:cubicBezTo>
                    <a:pt x="101570" y="21290"/>
                    <a:pt x="97378" y="22199"/>
                    <a:pt x="94420" y="23792"/>
                  </a:cubicBezTo>
                  <a:cubicBezTo>
                    <a:pt x="91462" y="25385"/>
                    <a:pt x="88504" y="27790"/>
                    <a:pt x="86814" y="29838"/>
                  </a:cubicBezTo>
                  <a:cubicBezTo>
                    <a:pt x="85124" y="31886"/>
                    <a:pt x="85254" y="35006"/>
                    <a:pt x="84279" y="36078"/>
                  </a:cubicBezTo>
                  <a:cubicBezTo>
                    <a:pt x="83304" y="37151"/>
                    <a:pt x="81809" y="35883"/>
                    <a:pt x="80964" y="36273"/>
                  </a:cubicBezTo>
                  <a:cubicBezTo>
                    <a:pt x="80119" y="36663"/>
                    <a:pt x="80119" y="38158"/>
                    <a:pt x="79209" y="38418"/>
                  </a:cubicBezTo>
                  <a:cubicBezTo>
                    <a:pt x="78299" y="38678"/>
                    <a:pt x="77258" y="38061"/>
                    <a:pt x="75503" y="37833"/>
                  </a:cubicBezTo>
                  <a:cubicBezTo>
                    <a:pt x="73748" y="37606"/>
                    <a:pt x="71376" y="36566"/>
                    <a:pt x="68678" y="37053"/>
                  </a:cubicBezTo>
                  <a:cubicBezTo>
                    <a:pt x="65980" y="37541"/>
                    <a:pt x="63997" y="37995"/>
                    <a:pt x="59317" y="40758"/>
                  </a:cubicBezTo>
                  <a:cubicBezTo>
                    <a:pt x="54637" y="43521"/>
                    <a:pt x="48299" y="48429"/>
                    <a:pt x="40596" y="53629"/>
                  </a:cubicBezTo>
                  <a:cubicBezTo>
                    <a:pt x="32893" y="58830"/>
                    <a:pt x="19015" y="67996"/>
                    <a:pt x="13099" y="71961"/>
                  </a:cubicBezTo>
                  <a:cubicBezTo>
                    <a:pt x="7184" y="75926"/>
                    <a:pt x="7281" y="76349"/>
                    <a:pt x="5103" y="77421"/>
                  </a:cubicBezTo>
                  <a:cubicBezTo>
                    <a:pt x="2925" y="78494"/>
                    <a:pt x="98" y="78071"/>
                    <a:pt x="33" y="78396"/>
                  </a:cubicBezTo>
                  <a:cubicBezTo>
                    <a:pt x="-32" y="78721"/>
                    <a:pt x="3543" y="79339"/>
                    <a:pt x="4713" y="79371"/>
                  </a:cubicBezTo>
                  <a:cubicBezTo>
                    <a:pt x="5883" y="79404"/>
                    <a:pt x="6338" y="77193"/>
                    <a:pt x="7053" y="78591"/>
                  </a:cubicBezTo>
                  <a:cubicBezTo>
                    <a:pt x="7768" y="79989"/>
                    <a:pt x="7833" y="84897"/>
                    <a:pt x="9003" y="87757"/>
                  </a:cubicBezTo>
                  <a:cubicBezTo>
                    <a:pt x="10173" y="90617"/>
                    <a:pt x="12319" y="93282"/>
                    <a:pt x="14074" y="95752"/>
                  </a:cubicBezTo>
                  <a:cubicBezTo>
                    <a:pt x="15829" y="98222"/>
                    <a:pt x="18624" y="101440"/>
                    <a:pt x="19534" y="102578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36" name="Google Shape;836;p20"/>
            <p:cNvSpPr/>
            <p:nvPr/>
          </p:nvSpPr>
          <p:spPr>
            <a:xfrm>
              <a:off x="6016200" y="2379175"/>
              <a:ext cx="336400" cy="204775"/>
            </a:xfrm>
            <a:custGeom>
              <a:rect b="b" l="l" r="r" t="t"/>
              <a:pathLst>
                <a:path extrusionOk="0" h="8191" w="13456">
                  <a:moveTo>
                    <a:pt x="13456" y="0"/>
                  </a:moveTo>
                  <a:cubicBezTo>
                    <a:pt x="8205" y="0"/>
                    <a:pt x="3148" y="3988"/>
                    <a:pt x="0" y="8191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37" name="Google Shape;837;p20"/>
            <p:cNvSpPr/>
            <p:nvPr/>
          </p:nvSpPr>
          <p:spPr>
            <a:xfrm>
              <a:off x="6128325" y="2413300"/>
              <a:ext cx="224275" cy="146250"/>
            </a:xfrm>
            <a:custGeom>
              <a:rect b="b" l="l" r="r" t="t"/>
              <a:pathLst>
                <a:path extrusionOk="0" h="5850" w="8971">
                  <a:moveTo>
                    <a:pt x="8971" y="0"/>
                  </a:moveTo>
                  <a:cubicBezTo>
                    <a:pt x="5401" y="0"/>
                    <a:pt x="1597" y="2657"/>
                    <a:pt x="0" y="58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38" name="Google Shape;838;p20"/>
            <p:cNvSpPr/>
            <p:nvPr/>
          </p:nvSpPr>
          <p:spPr>
            <a:xfrm>
              <a:off x="6235575" y="2476675"/>
              <a:ext cx="126775" cy="82875"/>
            </a:xfrm>
            <a:custGeom>
              <a:rect b="b" l="l" r="r" t="t"/>
              <a:pathLst>
                <a:path extrusionOk="0" h="3315" w="5071">
                  <a:moveTo>
                    <a:pt x="5071" y="0"/>
                  </a:moveTo>
                  <a:cubicBezTo>
                    <a:pt x="3091" y="396"/>
                    <a:pt x="1428" y="1887"/>
                    <a:pt x="0" y="3315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39" name="Google Shape;839;p20"/>
            <p:cNvSpPr/>
            <p:nvPr/>
          </p:nvSpPr>
          <p:spPr>
            <a:xfrm>
              <a:off x="6728000" y="2092157"/>
              <a:ext cx="468025" cy="106625"/>
            </a:xfrm>
            <a:custGeom>
              <a:rect b="b" l="l" r="r" t="t"/>
              <a:pathLst>
                <a:path extrusionOk="0" h="4265" w="18721">
                  <a:moveTo>
                    <a:pt x="0" y="4265"/>
                  </a:moveTo>
                  <a:cubicBezTo>
                    <a:pt x="2795" y="-1324"/>
                    <a:pt x="14302" y="-1129"/>
                    <a:pt x="18721" y="329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40" name="Google Shape;840;p20"/>
            <p:cNvSpPr/>
            <p:nvPr/>
          </p:nvSpPr>
          <p:spPr>
            <a:xfrm>
              <a:off x="6781625" y="2177896"/>
              <a:ext cx="316900" cy="74525"/>
            </a:xfrm>
            <a:custGeom>
              <a:rect b="b" l="l" r="r" t="t"/>
              <a:pathLst>
                <a:path extrusionOk="0" h="2981" w="12676">
                  <a:moveTo>
                    <a:pt x="0" y="2981"/>
                  </a:moveTo>
                  <a:cubicBezTo>
                    <a:pt x="3696" y="869"/>
                    <a:pt x="9666" y="-1590"/>
                    <a:pt x="12676" y="14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41" name="Google Shape;841;p20"/>
            <p:cNvSpPr/>
            <p:nvPr/>
          </p:nvSpPr>
          <p:spPr>
            <a:xfrm>
              <a:off x="6767000" y="2164650"/>
              <a:ext cx="121875" cy="63375"/>
            </a:xfrm>
            <a:custGeom>
              <a:rect b="b" l="l" r="r" t="t"/>
              <a:pathLst>
                <a:path extrusionOk="0" h="2535" w="4875">
                  <a:moveTo>
                    <a:pt x="0" y="2535"/>
                  </a:moveTo>
                  <a:cubicBezTo>
                    <a:pt x="1295" y="1240"/>
                    <a:pt x="3043" y="0"/>
                    <a:pt x="4875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42" name="Google Shape;842;p20"/>
            <p:cNvSpPr/>
            <p:nvPr/>
          </p:nvSpPr>
          <p:spPr>
            <a:xfrm>
              <a:off x="6825500" y="2238680"/>
              <a:ext cx="204775" cy="62500"/>
            </a:xfrm>
            <a:custGeom>
              <a:rect b="b" l="l" r="r" t="t"/>
              <a:pathLst>
                <a:path extrusionOk="0" h="2500" w="8191">
                  <a:moveTo>
                    <a:pt x="0" y="2500"/>
                  </a:moveTo>
                  <a:cubicBezTo>
                    <a:pt x="1255" y="-10"/>
                    <a:pt x="5585" y="-491"/>
                    <a:pt x="8191" y="5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</p:grpSp>
      <p:grpSp>
        <p:nvGrpSpPr>
          <p:cNvPr id="843" name="Google Shape;843;p20"/>
          <p:cNvGrpSpPr/>
          <p:nvPr/>
        </p:nvGrpSpPr>
        <p:grpSpPr>
          <a:xfrm rot="4501361">
            <a:off x="4070426" y="488769"/>
            <a:ext cx="311775" cy="267967"/>
            <a:chOff x="4401638" y="1179825"/>
            <a:chExt cx="4308775" cy="3703348"/>
          </a:xfrm>
        </p:grpSpPr>
        <p:sp>
          <p:nvSpPr>
            <p:cNvPr id="844" name="Google Shape;844;p20"/>
            <p:cNvSpPr/>
            <p:nvPr/>
          </p:nvSpPr>
          <p:spPr>
            <a:xfrm>
              <a:off x="4623881" y="2192273"/>
              <a:ext cx="3241500" cy="2690900"/>
            </a:xfrm>
            <a:custGeom>
              <a:rect b="b" l="l" r="r" t="t"/>
              <a:pathLst>
                <a:path extrusionOk="0" h="107636" w="129660">
                  <a:moveTo>
                    <a:pt x="10839" y="62470"/>
                  </a:moveTo>
                  <a:cubicBezTo>
                    <a:pt x="9799" y="60520"/>
                    <a:pt x="6289" y="54507"/>
                    <a:pt x="4599" y="50769"/>
                  </a:cubicBezTo>
                  <a:cubicBezTo>
                    <a:pt x="2909" y="47031"/>
                    <a:pt x="1414" y="42286"/>
                    <a:pt x="699" y="40043"/>
                  </a:cubicBezTo>
                  <a:cubicBezTo>
                    <a:pt x="-16" y="37800"/>
                    <a:pt x="-146" y="38126"/>
                    <a:pt x="309" y="37313"/>
                  </a:cubicBezTo>
                  <a:cubicBezTo>
                    <a:pt x="764" y="36501"/>
                    <a:pt x="-374" y="37801"/>
                    <a:pt x="3429" y="35168"/>
                  </a:cubicBezTo>
                  <a:cubicBezTo>
                    <a:pt x="7232" y="32535"/>
                    <a:pt x="16885" y="25742"/>
                    <a:pt x="23125" y="21517"/>
                  </a:cubicBezTo>
                  <a:cubicBezTo>
                    <a:pt x="29365" y="17292"/>
                    <a:pt x="36223" y="12871"/>
                    <a:pt x="40871" y="9816"/>
                  </a:cubicBezTo>
                  <a:cubicBezTo>
                    <a:pt x="45519" y="6761"/>
                    <a:pt x="48217" y="4681"/>
                    <a:pt x="51012" y="3186"/>
                  </a:cubicBezTo>
                  <a:cubicBezTo>
                    <a:pt x="53807" y="1691"/>
                    <a:pt x="55498" y="1365"/>
                    <a:pt x="57643" y="845"/>
                  </a:cubicBezTo>
                  <a:cubicBezTo>
                    <a:pt x="59788" y="325"/>
                    <a:pt x="61900" y="-65"/>
                    <a:pt x="63883" y="65"/>
                  </a:cubicBezTo>
                  <a:cubicBezTo>
                    <a:pt x="65866" y="195"/>
                    <a:pt x="68661" y="391"/>
                    <a:pt x="69539" y="1626"/>
                  </a:cubicBezTo>
                  <a:cubicBezTo>
                    <a:pt x="70417" y="2861"/>
                    <a:pt x="68922" y="4616"/>
                    <a:pt x="69149" y="7476"/>
                  </a:cubicBezTo>
                  <a:cubicBezTo>
                    <a:pt x="69377" y="10336"/>
                    <a:pt x="69182" y="13489"/>
                    <a:pt x="70904" y="18787"/>
                  </a:cubicBezTo>
                  <a:cubicBezTo>
                    <a:pt x="72627" y="24085"/>
                    <a:pt x="76201" y="33380"/>
                    <a:pt x="79484" y="39263"/>
                  </a:cubicBezTo>
                  <a:cubicBezTo>
                    <a:pt x="82767" y="45146"/>
                    <a:pt x="87317" y="50866"/>
                    <a:pt x="90600" y="54084"/>
                  </a:cubicBezTo>
                  <a:cubicBezTo>
                    <a:pt x="93883" y="57302"/>
                    <a:pt x="96906" y="56262"/>
                    <a:pt x="99181" y="58570"/>
                  </a:cubicBezTo>
                  <a:cubicBezTo>
                    <a:pt x="101456" y="60878"/>
                    <a:pt x="102854" y="64647"/>
                    <a:pt x="104251" y="67930"/>
                  </a:cubicBezTo>
                  <a:cubicBezTo>
                    <a:pt x="105649" y="71213"/>
                    <a:pt x="106754" y="75341"/>
                    <a:pt x="107566" y="78266"/>
                  </a:cubicBezTo>
                  <a:cubicBezTo>
                    <a:pt x="108379" y="81191"/>
                    <a:pt x="108769" y="83012"/>
                    <a:pt x="109126" y="85482"/>
                  </a:cubicBezTo>
                  <a:cubicBezTo>
                    <a:pt x="109484" y="87952"/>
                    <a:pt x="109679" y="91235"/>
                    <a:pt x="109711" y="93087"/>
                  </a:cubicBezTo>
                  <a:cubicBezTo>
                    <a:pt x="109744" y="94940"/>
                    <a:pt x="109158" y="97897"/>
                    <a:pt x="109321" y="96597"/>
                  </a:cubicBezTo>
                  <a:cubicBezTo>
                    <a:pt x="109484" y="95297"/>
                    <a:pt x="110167" y="85872"/>
                    <a:pt x="110687" y="85287"/>
                  </a:cubicBezTo>
                  <a:cubicBezTo>
                    <a:pt x="111207" y="84702"/>
                    <a:pt x="111825" y="90714"/>
                    <a:pt x="112442" y="93087"/>
                  </a:cubicBezTo>
                  <a:cubicBezTo>
                    <a:pt x="113060" y="95460"/>
                    <a:pt x="113547" y="97573"/>
                    <a:pt x="114392" y="99523"/>
                  </a:cubicBezTo>
                  <a:cubicBezTo>
                    <a:pt x="115237" y="101473"/>
                    <a:pt x="116732" y="103488"/>
                    <a:pt x="117512" y="104788"/>
                  </a:cubicBezTo>
                  <a:cubicBezTo>
                    <a:pt x="118292" y="106088"/>
                    <a:pt x="119365" y="108363"/>
                    <a:pt x="119072" y="107323"/>
                  </a:cubicBezTo>
                  <a:cubicBezTo>
                    <a:pt x="118780" y="106283"/>
                    <a:pt x="116862" y="102221"/>
                    <a:pt x="115757" y="98548"/>
                  </a:cubicBezTo>
                  <a:cubicBezTo>
                    <a:pt x="114652" y="94875"/>
                    <a:pt x="113482" y="89285"/>
                    <a:pt x="112442" y="85287"/>
                  </a:cubicBezTo>
                  <a:cubicBezTo>
                    <a:pt x="111402" y="81289"/>
                    <a:pt x="110036" y="76739"/>
                    <a:pt x="109516" y="74561"/>
                  </a:cubicBezTo>
                  <a:cubicBezTo>
                    <a:pt x="108996" y="72383"/>
                    <a:pt x="108898" y="72026"/>
                    <a:pt x="109321" y="72221"/>
                  </a:cubicBezTo>
                  <a:cubicBezTo>
                    <a:pt x="109744" y="72416"/>
                    <a:pt x="110882" y="74074"/>
                    <a:pt x="112052" y="75731"/>
                  </a:cubicBezTo>
                  <a:cubicBezTo>
                    <a:pt x="113222" y="77389"/>
                    <a:pt x="114815" y="80118"/>
                    <a:pt x="116342" y="82166"/>
                  </a:cubicBezTo>
                  <a:cubicBezTo>
                    <a:pt x="117870" y="84214"/>
                    <a:pt x="119689" y="85969"/>
                    <a:pt x="121217" y="88017"/>
                  </a:cubicBezTo>
                  <a:cubicBezTo>
                    <a:pt x="122745" y="90065"/>
                    <a:pt x="124370" y="92567"/>
                    <a:pt x="125508" y="94452"/>
                  </a:cubicBezTo>
                  <a:cubicBezTo>
                    <a:pt x="126646" y="96337"/>
                    <a:pt x="127361" y="98028"/>
                    <a:pt x="128043" y="99328"/>
                  </a:cubicBezTo>
                  <a:cubicBezTo>
                    <a:pt x="128726" y="100628"/>
                    <a:pt x="129831" y="103261"/>
                    <a:pt x="129603" y="102253"/>
                  </a:cubicBezTo>
                  <a:cubicBezTo>
                    <a:pt x="129376" y="101245"/>
                    <a:pt x="128238" y="96272"/>
                    <a:pt x="126678" y="93282"/>
                  </a:cubicBezTo>
                  <a:cubicBezTo>
                    <a:pt x="125118" y="90292"/>
                    <a:pt x="121607" y="86230"/>
                    <a:pt x="120242" y="84312"/>
                  </a:cubicBezTo>
                  <a:cubicBezTo>
                    <a:pt x="118877" y="82394"/>
                    <a:pt x="118227" y="81744"/>
                    <a:pt x="118487" y="81776"/>
                  </a:cubicBezTo>
                  <a:cubicBezTo>
                    <a:pt x="118747" y="81809"/>
                    <a:pt x="120339" y="83532"/>
                    <a:pt x="121802" y="84507"/>
                  </a:cubicBezTo>
                  <a:cubicBezTo>
                    <a:pt x="123265" y="85482"/>
                    <a:pt x="126808" y="87562"/>
                    <a:pt x="127263" y="87627"/>
                  </a:cubicBezTo>
                  <a:cubicBezTo>
                    <a:pt x="127718" y="87692"/>
                    <a:pt x="125573" y="85775"/>
                    <a:pt x="124533" y="84897"/>
                  </a:cubicBezTo>
                  <a:cubicBezTo>
                    <a:pt x="123493" y="84019"/>
                    <a:pt x="122452" y="83824"/>
                    <a:pt x="121022" y="82361"/>
                  </a:cubicBezTo>
                  <a:cubicBezTo>
                    <a:pt x="119592" y="80898"/>
                    <a:pt x="117642" y="78266"/>
                    <a:pt x="115952" y="76121"/>
                  </a:cubicBezTo>
                  <a:cubicBezTo>
                    <a:pt x="114262" y="73976"/>
                    <a:pt x="112475" y="72188"/>
                    <a:pt x="110882" y="69490"/>
                  </a:cubicBezTo>
                  <a:cubicBezTo>
                    <a:pt x="109289" y="66792"/>
                    <a:pt x="107339" y="62080"/>
                    <a:pt x="106396" y="59935"/>
                  </a:cubicBezTo>
                  <a:cubicBezTo>
                    <a:pt x="105453" y="57790"/>
                    <a:pt x="105421" y="57173"/>
                    <a:pt x="105226" y="566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45" name="Google Shape;845;p20"/>
            <p:cNvSpPr/>
            <p:nvPr/>
          </p:nvSpPr>
          <p:spPr>
            <a:xfrm>
              <a:off x="6649975" y="2135400"/>
              <a:ext cx="635625" cy="1462600"/>
            </a:xfrm>
            <a:custGeom>
              <a:rect b="b" l="l" r="r" t="t"/>
              <a:pathLst>
                <a:path extrusionOk="0" h="58504" w="25425">
                  <a:moveTo>
                    <a:pt x="23987" y="58504"/>
                  </a:moveTo>
                  <a:cubicBezTo>
                    <a:pt x="24215" y="57757"/>
                    <a:pt x="25287" y="56749"/>
                    <a:pt x="25352" y="54019"/>
                  </a:cubicBezTo>
                  <a:cubicBezTo>
                    <a:pt x="25417" y="51289"/>
                    <a:pt x="25515" y="46868"/>
                    <a:pt x="24377" y="42123"/>
                  </a:cubicBezTo>
                  <a:cubicBezTo>
                    <a:pt x="23240" y="37378"/>
                    <a:pt x="20965" y="30975"/>
                    <a:pt x="18527" y="25547"/>
                  </a:cubicBezTo>
                  <a:cubicBezTo>
                    <a:pt x="16089" y="20119"/>
                    <a:pt x="12839" y="13814"/>
                    <a:pt x="9751" y="9556"/>
                  </a:cubicBezTo>
                  <a:cubicBezTo>
                    <a:pt x="6663" y="5298"/>
                    <a:pt x="1625" y="159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46" name="Google Shape;846;p20"/>
            <p:cNvSpPr/>
            <p:nvPr/>
          </p:nvSpPr>
          <p:spPr>
            <a:xfrm>
              <a:off x="4401638" y="1179825"/>
              <a:ext cx="4308775" cy="2564450"/>
            </a:xfrm>
            <a:custGeom>
              <a:rect b="b" l="l" r="r" t="t"/>
              <a:pathLst>
                <a:path extrusionOk="0" h="102578" w="172351">
                  <a:moveTo>
                    <a:pt x="89544" y="38223"/>
                  </a:moveTo>
                  <a:cubicBezTo>
                    <a:pt x="89382" y="37833"/>
                    <a:pt x="88244" y="37313"/>
                    <a:pt x="88569" y="35883"/>
                  </a:cubicBezTo>
                  <a:cubicBezTo>
                    <a:pt x="88894" y="34453"/>
                    <a:pt x="89545" y="31561"/>
                    <a:pt x="91495" y="29643"/>
                  </a:cubicBezTo>
                  <a:cubicBezTo>
                    <a:pt x="93445" y="27725"/>
                    <a:pt x="95395" y="26425"/>
                    <a:pt x="100270" y="24377"/>
                  </a:cubicBezTo>
                  <a:cubicBezTo>
                    <a:pt x="105145" y="22329"/>
                    <a:pt x="112686" y="19925"/>
                    <a:pt x="120747" y="17357"/>
                  </a:cubicBezTo>
                  <a:cubicBezTo>
                    <a:pt x="128808" y="14789"/>
                    <a:pt x="142556" y="10791"/>
                    <a:pt x="148634" y="8971"/>
                  </a:cubicBezTo>
                  <a:cubicBezTo>
                    <a:pt x="154712" y="7151"/>
                    <a:pt x="155362" y="6989"/>
                    <a:pt x="157214" y="6436"/>
                  </a:cubicBezTo>
                  <a:cubicBezTo>
                    <a:pt x="159067" y="5884"/>
                    <a:pt x="158936" y="5071"/>
                    <a:pt x="159749" y="5656"/>
                  </a:cubicBezTo>
                  <a:cubicBezTo>
                    <a:pt x="160562" y="6241"/>
                    <a:pt x="161212" y="8646"/>
                    <a:pt x="162090" y="9946"/>
                  </a:cubicBezTo>
                  <a:cubicBezTo>
                    <a:pt x="162968" y="11246"/>
                    <a:pt x="163325" y="10336"/>
                    <a:pt x="165015" y="13456"/>
                  </a:cubicBezTo>
                  <a:cubicBezTo>
                    <a:pt x="166705" y="16576"/>
                    <a:pt x="171743" y="28571"/>
                    <a:pt x="172230" y="28668"/>
                  </a:cubicBezTo>
                  <a:cubicBezTo>
                    <a:pt x="172718" y="28766"/>
                    <a:pt x="169695" y="18006"/>
                    <a:pt x="167940" y="14041"/>
                  </a:cubicBezTo>
                  <a:cubicBezTo>
                    <a:pt x="166185" y="10076"/>
                    <a:pt x="162448" y="6696"/>
                    <a:pt x="161700" y="4876"/>
                  </a:cubicBezTo>
                  <a:cubicBezTo>
                    <a:pt x="160953" y="3056"/>
                    <a:pt x="162870" y="3934"/>
                    <a:pt x="163455" y="3121"/>
                  </a:cubicBezTo>
                  <a:cubicBezTo>
                    <a:pt x="164040" y="2308"/>
                    <a:pt x="165503" y="0"/>
                    <a:pt x="165210" y="0"/>
                  </a:cubicBezTo>
                  <a:cubicBezTo>
                    <a:pt x="164918" y="0"/>
                    <a:pt x="164755" y="1918"/>
                    <a:pt x="161700" y="3121"/>
                  </a:cubicBezTo>
                  <a:cubicBezTo>
                    <a:pt x="158645" y="4324"/>
                    <a:pt x="155102" y="4778"/>
                    <a:pt x="146879" y="7216"/>
                  </a:cubicBezTo>
                  <a:cubicBezTo>
                    <a:pt x="138656" y="9654"/>
                    <a:pt x="119414" y="15569"/>
                    <a:pt x="112361" y="17747"/>
                  </a:cubicBezTo>
                  <a:cubicBezTo>
                    <a:pt x="105308" y="19925"/>
                    <a:pt x="107550" y="19275"/>
                    <a:pt x="104560" y="20282"/>
                  </a:cubicBezTo>
                  <a:cubicBezTo>
                    <a:pt x="101570" y="21290"/>
                    <a:pt x="97378" y="22199"/>
                    <a:pt x="94420" y="23792"/>
                  </a:cubicBezTo>
                  <a:cubicBezTo>
                    <a:pt x="91462" y="25385"/>
                    <a:pt x="88504" y="27790"/>
                    <a:pt x="86814" y="29838"/>
                  </a:cubicBezTo>
                  <a:cubicBezTo>
                    <a:pt x="85124" y="31886"/>
                    <a:pt x="85254" y="35006"/>
                    <a:pt x="84279" y="36078"/>
                  </a:cubicBezTo>
                  <a:cubicBezTo>
                    <a:pt x="83304" y="37151"/>
                    <a:pt x="81809" y="35883"/>
                    <a:pt x="80964" y="36273"/>
                  </a:cubicBezTo>
                  <a:cubicBezTo>
                    <a:pt x="80119" y="36663"/>
                    <a:pt x="80119" y="38158"/>
                    <a:pt x="79209" y="38418"/>
                  </a:cubicBezTo>
                  <a:cubicBezTo>
                    <a:pt x="78299" y="38678"/>
                    <a:pt x="77258" y="38061"/>
                    <a:pt x="75503" y="37833"/>
                  </a:cubicBezTo>
                  <a:cubicBezTo>
                    <a:pt x="73748" y="37606"/>
                    <a:pt x="71376" y="36566"/>
                    <a:pt x="68678" y="37053"/>
                  </a:cubicBezTo>
                  <a:cubicBezTo>
                    <a:pt x="65980" y="37541"/>
                    <a:pt x="63997" y="37995"/>
                    <a:pt x="59317" y="40758"/>
                  </a:cubicBezTo>
                  <a:cubicBezTo>
                    <a:pt x="54637" y="43521"/>
                    <a:pt x="48299" y="48429"/>
                    <a:pt x="40596" y="53629"/>
                  </a:cubicBezTo>
                  <a:cubicBezTo>
                    <a:pt x="32893" y="58830"/>
                    <a:pt x="19015" y="67996"/>
                    <a:pt x="13099" y="71961"/>
                  </a:cubicBezTo>
                  <a:cubicBezTo>
                    <a:pt x="7184" y="75926"/>
                    <a:pt x="7281" y="76349"/>
                    <a:pt x="5103" y="77421"/>
                  </a:cubicBezTo>
                  <a:cubicBezTo>
                    <a:pt x="2925" y="78494"/>
                    <a:pt x="98" y="78071"/>
                    <a:pt x="33" y="78396"/>
                  </a:cubicBezTo>
                  <a:cubicBezTo>
                    <a:pt x="-32" y="78721"/>
                    <a:pt x="3543" y="79339"/>
                    <a:pt x="4713" y="79371"/>
                  </a:cubicBezTo>
                  <a:cubicBezTo>
                    <a:pt x="5883" y="79404"/>
                    <a:pt x="6338" y="77193"/>
                    <a:pt x="7053" y="78591"/>
                  </a:cubicBezTo>
                  <a:cubicBezTo>
                    <a:pt x="7768" y="79989"/>
                    <a:pt x="7833" y="84897"/>
                    <a:pt x="9003" y="87757"/>
                  </a:cubicBezTo>
                  <a:cubicBezTo>
                    <a:pt x="10173" y="90617"/>
                    <a:pt x="12319" y="93282"/>
                    <a:pt x="14074" y="95752"/>
                  </a:cubicBezTo>
                  <a:cubicBezTo>
                    <a:pt x="15829" y="98222"/>
                    <a:pt x="18624" y="101440"/>
                    <a:pt x="19534" y="102578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47" name="Google Shape;847;p20"/>
            <p:cNvSpPr/>
            <p:nvPr/>
          </p:nvSpPr>
          <p:spPr>
            <a:xfrm>
              <a:off x="6016200" y="2379175"/>
              <a:ext cx="336400" cy="204775"/>
            </a:xfrm>
            <a:custGeom>
              <a:rect b="b" l="l" r="r" t="t"/>
              <a:pathLst>
                <a:path extrusionOk="0" h="8191" w="13456">
                  <a:moveTo>
                    <a:pt x="13456" y="0"/>
                  </a:moveTo>
                  <a:cubicBezTo>
                    <a:pt x="8205" y="0"/>
                    <a:pt x="3148" y="3988"/>
                    <a:pt x="0" y="8191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48" name="Google Shape;848;p20"/>
            <p:cNvSpPr/>
            <p:nvPr/>
          </p:nvSpPr>
          <p:spPr>
            <a:xfrm>
              <a:off x="6128325" y="2413300"/>
              <a:ext cx="224275" cy="146250"/>
            </a:xfrm>
            <a:custGeom>
              <a:rect b="b" l="l" r="r" t="t"/>
              <a:pathLst>
                <a:path extrusionOk="0" h="5850" w="8971">
                  <a:moveTo>
                    <a:pt x="8971" y="0"/>
                  </a:moveTo>
                  <a:cubicBezTo>
                    <a:pt x="5401" y="0"/>
                    <a:pt x="1597" y="2657"/>
                    <a:pt x="0" y="58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49" name="Google Shape;849;p20"/>
            <p:cNvSpPr/>
            <p:nvPr/>
          </p:nvSpPr>
          <p:spPr>
            <a:xfrm>
              <a:off x="6235575" y="2476675"/>
              <a:ext cx="126775" cy="82875"/>
            </a:xfrm>
            <a:custGeom>
              <a:rect b="b" l="l" r="r" t="t"/>
              <a:pathLst>
                <a:path extrusionOk="0" h="3315" w="5071">
                  <a:moveTo>
                    <a:pt x="5071" y="0"/>
                  </a:moveTo>
                  <a:cubicBezTo>
                    <a:pt x="3091" y="396"/>
                    <a:pt x="1428" y="1887"/>
                    <a:pt x="0" y="3315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50" name="Google Shape;850;p20"/>
            <p:cNvSpPr/>
            <p:nvPr/>
          </p:nvSpPr>
          <p:spPr>
            <a:xfrm>
              <a:off x="6728000" y="2092157"/>
              <a:ext cx="468025" cy="106625"/>
            </a:xfrm>
            <a:custGeom>
              <a:rect b="b" l="l" r="r" t="t"/>
              <a:pathLst>
                <a:path extrusionOk="0" h="4265" w="18721">
                  <a:moveTo>
                    <a:pt x="0" y="4265"/>
                  </a:moveTo>
                  <a:cubicBezTo>
                    <a:pt x="2795" y="-1324"/>
                    <a:pt x="14302" y="-1129"/>
                    <a:pt x="18721" y="329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51" name="Google Shape;851;p20"/>
            <p:cNvSpPr/>
            <p:nvPr/>
          </p:nvSpPr>
          <p:spPr>
            <a:xfrm>
              <a:off x="6781625" y="2177896"/>
              <a:ext cx="316900" cy="74525"/>
            </a:xfrm>
            <a:custGeom>
              <a:rect b="b" l="l" r="r" t="t"/>
              <a:pathLst>
                <a:path extrusionOk="0" h="2981" w="12676">
                  <a:moveTo>
                    <a:pt x="0" y="2981"/>
                  </a:moveTo>
                  <a:cubicBezTo>
                    <a:pt x="3696" y="869"/>
                    <a:pt x="9666" y="-1590"/>
                    <a:pt x="12676" y="14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52" name="Google Shape;852;p20"/>
            <p:cNvSpPr/>
            <p:nvPr/>
          </p:nvSpPr>
          <p:spPr>
            <a:xfrm>
              <a:off x="6767000" y="2164650"/>
              <a:ext cx="121875" cy="63375"/>
            </a:xfrm>
            <a:custGeom>
              <a:rect b="b" l="l" r="r" t="t"/>
              <a:pathLst>
                <a:path extrusionOk="0" h="2535" w="4875">
                  <a:moveTo>
                    <a:pt x="0" y="2535"/>
                  </a:moveTo>
                  <a:cubicBezTo>
                    <a:pt x="1295" y="1240"/>
                    <a:pt x="3043" y="0"/>
                    <a:pt x="4875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53" name="Google Shape;853;p20"/>
            <p:cNvSpPr/>
            <p:nvPr/>
          </p:nvSpPr>
          <p:spPr>
            <a:xfrm>
              <a:off x="6825500" y="2238680"/>
              <a:ext cx="204775" cy="62500"/>
            </a:xfrm>
            <a:custGeom>
              <a:rect b="b" l="l" r="r" t="t"/>
              <a:pathLst>
                <a:path extrusionOk="0" h="2500" w="8191">
                  <a:moveTo>
                    <a:pt x="0" y="2500"/>
                  </a:moveTo>
                  <a:cubicBezTo>
                    <a:pt x="1255" y="-10"/>
                    <a:pt x="5585" y="-491"/>
                    <a:pt x="8191" y="5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</p:grpSp>
      <p:grpSp>
        <p:nvGrpSpPr>
          <p:cNvPr id="854" name="Google Shape;854;p20"/>
          <p:cNvGrpSpPr/>
          <p:nvPr/>
        </p:nvGrpSpPr>
        <p:grpSpPr>
          <a:xfrm>
            <a:off x="5289381" y="697188"/>
            <a:ext cx="158132" cy="135913"/>
            <a:chOff x="4401638" y="1179825"/>
            <a:chExt cx="4308775" cy="3703348"/>
          </a:xfrm>
        </p:grpSpPr>
        <p:sp>
          <p:nvSpPr>
            <p:cNvPr id="855" name="Google Shape;855;p20"/>
            <p:cNvSpPr/>
            <p:nvPr/>
          </p:nvSpPr>
          <p:spPr>
            <a:xfrm>
              <a:off x="4623881" y="2192273"/>
              <a:ext cx="3241500" cy="2690900"/>
            </a:xfrm>
            <a:custGeom>
              <a:rect b="b" l="l" r="r" t="t"/>
              <a:pathLst>
                <a:path extrusionOk="0" h="107636" w="129660">
                  <a:moveTo>
                    <a:pt x="10839" y="62470"/>
                  </a:moveTo>
                  <a:cubicBezTo>
                    <a:pt x="9799" y="60520"/>
                    <a:pt x="6289" y="54507"/>
                    <a:pt x="4599" y="50769"/>
                  </a:cubicBezTo>
                  <a:cubicBezTo>
                    <a:pt x="2909" y="47031"/>
                    <a:pt x="1414" y="42286"/>
                    <a:pt x="699" y="40043"/>
                  </a:cubicBezTo>
                  <a:cubicBezTo>
                    <a:pt x="-16" y="37800"/>
                    <a:pt x="-146" y="38126"/>
                    <a:pt x="309" y="37313"/>
                  </a:cubicBezTo>
                  <a:cubicBezTo>
                    <a:pt x="764" y="36501"/>
                    <a:pt x="-374" y="37801"/>
                    <a:pt x="3429" y="35168"/>
                  </a:cubicBezTo>
                  <a:cubicBezTo>
                    <a:pt x="7232" y="32535"/>
                    <a:pt x="16885" y="25742"/>
                    <a:pt x="23125" y="21517"/>
                  </a:cubicBezTo>
                  <a:cubicBezTo>
                    <a:pt x="29365" y="17292"/>
                    <a:pt x="36223" y="12871"/>
                    <a:pt x="40871" y="9816"/>
                  </a:cubicBezTo>
                  <a:cubicBezTo>
                    <a:pt x="45519" y="6761"/>
                    <a:pt x="48217" y="4681"/>
                    <a:pt x="51012" y="3186"/>
                  </a:cubicBezTo>
                  <a:cubicBezTo>
                    <a:pt x="53807" y="1691"/>
                    <a:pt x="55498" y="1365"/>
                    <a:pt x="57643" y="845"/>
                  </a:cubicBezTo>
                  <a:cubicBezTo>
                    <a:pt x="59788" y="325"/>
                    <a:pt x="61900" y="-65"/>
                    <a:pt x="63883" y="65"/>
                  </a:cubicBezTo>
                  <a:cubicBezTo>
                    <a:pt x="65866" y="195"/>
                    <a:pt x="68661" y="391"/>
                    <a:pt x="69539" y="1626"/>
                  </a:cubicBezTo>
                  <a:cubicBezTo>
                    <a:pt x="70417" y="2861"/>
                    <a:pt x="68922" y="4616"/>
                    <a:pt x="69149" y="7476"/>
                  </a:cubicBezTo>
                  <a:cubicBezTo>
                    <a:pt x="69377" y="10336"/>
                    <a:pt x="69182" y="13489"/>
                    <a:pt x="70904" y="18787"/>
                  </a:cubicBezTo>
                  <a:cubicBezTo>
                    <a:pt x="72627" y="24085"/>
                    <a:pt x="76201" y="33380"/>
                    <a:pt x="79484" y="39263"/>
                  </a:cubicBezTo>
                  <a:cubicBezTo>
                    <a:pt x="82767" y="45146"/>
                    <a:pt x="87317" y="50866"/>
                    <a:pt x="90600" y="54084"/>
                  </a:cubicBezTo>
                  <a:cubicBezTo>
                    <a:pt x="93883" y="57302"/>
                    <a:pt x="96906" y="56262"/>
                    <a:pt x="99181" y="58570"/>
                  </a:cubicBezTo>
                  <a:cubicBezTo>
                    <a:pt x="101456" y="60878"/>
                    <a:pt x="102854" y="64647"/>
                    <a:pt x="104251" y="67930"/>
                  </a:cubicBezTo>
                  <a:cubicBezTo>
                    <a:pt x="105649" y="71213"/>
                    <a:pt x="106754" y="75341"/>
                    <a:pt x="107566" y="78266"/>
                  </a:cubicBezTo>
                  <a:cubicBezTo>
                    <a:pt x="108379" y="81191"/>
                    <a:pt x="108769" y="83012"/>
                    <a:pt x="109126" y="85482"/>
                  </a:cubicBezTo>
                  <a:cubicBezTo>
                    <a:pt x="109484" y="87952"/>
                    <a:pt x="109679" y="91235"/>
                    <a:pt x="109711" y="93087"/>
                  </a:cubicBezTo>
                  <a:cubicBezTo>
                    <a:pt x="109744" y="94940"/>
                    <a:pt x="109158" y="97897"/>
                    <a:pt x="109321" y="96597"/>
                  </a:cubicBezTo>
                  <a:cubicBezTo>
                    <a:pt x="109484" y="95297"/>
                    <a:pt x="110167" y="85872"/>
                    <a:pt x="110687" y="85287"/>
                  </a:cubicBezTo>
                  <a:cubicBezTo>
                    <a:pt x="111207" y="84702"/>
                    <a:pt x="111825" y="90714"/>
                    <a:pt x="112442" y="93087"/>
                  </a:cubicBezTo>
                  <a:cubicBezTo>
                    <a:pt x="113060" y="95460"/>
                    <a:pt x="113547" y="97573"/>
                    <a:pt x="114392" y="99523"/>
                  </a:cubicBezTo>
                  <a:cubicBezTo>
                    <a:pt x="115237" y="101473"/>
                    <a:pt x="116732" y="103488"/>
                    <a:pt x="117512" y="104788"/>
                  </a:cubicBezTo>
                  <a:cubicBezTo>
                    <a:pt x="118292" y="106088"/>
                    <a:pt x="119365" y="108363"/>
                    <a:pt x="119072" y="107323"/>
                  </a:cubicBezTo>
                  <a:cubicBezTo>
                    <a:pt x="118780" y="106283"/>
                    <a:pt x="116862" y="102221"/>
                    <a:pt x="115757" y="98548"/>
                  </a:cubicBezTo>
                  <a:cubicBezTo>
                    <a:pt x="114652" y="94875"/>
                    <a:pt x="113482" y="89285"/>
                    <a:pt x="112442" y="85287"/>
                  </a:cubicBezTo>
                  <a:cubicBezTo>
                    <a:pt x="111402" y="81289"/>
                    <a:pt x="110036" y="76739"/>
                    <a:pt x="109516" y="74561"/>
                  </a:cubicBezTo>
                  <a:cubicBezTo>
                    <a:pt x="108996" y="72383"/>
                    <a:pt x="108898" y="72026"/>
                    <a:pt x="109321" y="72221"/>
                  </a:cubicBezTo>
                  <a:cubicBezTo>
                    <a:pt x="109744" y="72416"/>
                    <a:pt x="110882" y="74074"/>
                    <a:pt x="112052" y="75731"/>
                  </a:cubicBezTo>
                  <a:cubicBezTo>
                    <a:pt x="113222" y="77389"/>
                    <a:pt x="114815" y="80118"/>
                    <a:pt x="116342" y="82166"/>
                  </a:cubicBezTo>
                  <a:cubicBezTo>
                    <a:pt x="117870" y="84214"/>
                    <a:pt x="119689" y="85969"/>
                    <a:pt x="121217" y="88017"/>
                  </a:cubicBezTo>
                  <a:cubicBezTo>
                    <a:pt x="122745" y="90065"/>
                    <a:pt x="124370" y="92567"/>
                    <a:pt x="125508" y="94452"/>
                  </a:cubicBezTo>
                  <a:cubicBezTo>
                    <a:pt x="126646" y="96337"/>
                    <a:pt x="127361" y="98028"/>
                    <a:pt x="128043" y="99328"/>
                  </a:cubicBezTo>
                  <a:cubicBezTo>
                    <a:pt x="128726" y="100628"/>
                    <a:pt x="129831" y="103261"/>
                    <a:pt x="129603" y="102253"/>
                  </a:cubicBezTo>
                  <a:cubicBezTo>
                    <a:pt x="129376" y="101245"/>
                    <a:pt x="128238" y="96272"/>
                    <a:pt x="126678" y="93282"/>
                  </a:cubicBezTo>
                  <a:cubicBezTo>
                    <a:pt x="125118" y="90292"/>
                    <a:pt x="121607" y="86230"/>
                    <a:pt x="120242" y="84312"/>
                  </a:cubicBezTo>
                  <a:cubicBezTo>
                    <a:pt x="118877" y="82394"/>
                    <a:pt x="118227" y="81744"/>
                    <a:pt x="118487" y="81776"/>
                  </a:cubicBezTo>
                  <a:cubicBezTo>
                    <a:pt x="118747" y="81809"/>
                    <a:pt x="120339" y="83532"/>
                    <a:pt x="121802" y="84507"/>
                  </a:cubicBezTo>
                  <a:cubicBezTo>
                    <a:pt x="123265" y="85482"/>
                    <a:pt x="126808" y="87562"/>
                    <a:pt x="127263" y="87627"/>
                  </a:cubicBezTo>
                  <a:cubicBezTo>
                    <a:pt x="127718" y="87692"/>
                    <a:pt x="125573" y="85775"/>
                    <a:pt x="124533" y="84897"/>
                  </a:cubicBezTo>
                  <a:cubicBezTo>
                    <a:pt x="123493" y="84019"/>
                    <a:pt x="122452" y="83824"/>
                    <a:pt x="121022" y="82361"/>
                  </a:cubicBezTo>
                  <a:cubicBezTo>
                    <a:pt x="119592" y="80898"/>
                    <a:pt x="117642" y="78266"/>
                    <a:pt x="115952" y="76121"/>
                  </a:cubicBezTo>
                  <a:cubicBezTo>
                    <a:pt x="114262" y="73976"/>
                    <a:pt x="112475" y="72188"/>
                    <a:pt x="110882" y="69490"/>
                  </a:cubicBezTo>
                  <a:cubicBezTo>
                    <a:pt x="109289" y="66792"/>
                    <a:pt x="107339" y="62080"/>
                    <a:pt x="106396" y="59935"/>
                  </a:cubicBezTo>
                  <a:cubicBezTo>
                    <a:pt x="105453" y="57790"/>
                    <a:pt x="105421" y="57173"/>
                    <a:pt x="105226" y="566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56" name="Google Shape;856;p20"/>
            <p:cNvSpPr/>
            <p:nvPr/>
          </p:nvSpPr>
          <p:spPr>
            <a:xfrm>
              <a:off x="6649975" y="2135400"/>
              <a:ext cx="635625" cy="1462600"/>
            </a:xfrm>
            <a:custGeom>
              <a:rect b="b" l="l" r="r" t="t"/>
              <a:pathLst>
                <a:path extrusionOk="0" h="58504" w="25425">
                  <a:moveTo>
                    <a:pt x="23987" y="58504"/>
                  </a:moveTo>
                  <a:cubicBezTo>
                    <a:pt x="24215" y="57757"/>
                    <a:pt x="25287" y="56749"/>
                    <a:pt x="25352" y="54019"/>
                  </a:cubicBezTo>
                  <a:cubicBezTo>
                    <a:pt x="25417" y="51289"/>
                    <a:pt x="25515" y="46868"/>
                    <a:pt x="24377" y="42123"/>
                  </a:cubicBezTo>
                  <a:cubicBezTo>
                    <a:pt x="23240" y="37378"/>
                    <a:pt x="20965" y="30975"/>
                    <a:pt x="18527" y="25547"/>
                  </a:cubicBezTo>
                  <a:cubicBezTo>
                    <a:pt x="16089" y="20119"/>
                    <a:pt x="12839" y="13814"/>
                    <a:pt x="9751" y="9556"/>
                  </a:cubicBezTo>
                  <a:cubicBezTo>
                    <a:pt x="6663" y="5298"/>
                    <a:pt x="1625" y="159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57" name="Google Shape;857;p20"/>
            <p:cNvSpPr/>
            <p:nvPr/>
          </p:nvSpPr>
          <p:spPr>
            <a:xfrm>
              <a:off x="4401638" y="1179825"/>
              <a:ext cx="4308775" cy="2564450"/>
            </a:xfrm>
            <a:custGeom>
              <a:rect b="b" l="l" r="r" t="t"/>
              <a:pathLst>
                <a:path extrusionOk="0" h="102578" w="172351">
                  <a:moveTo>
                    <a:pt x="89544" y="38223"/>
                  </a:moveTo>
                  <a:cubicBezTo>
                    <a:pt x="89382" y="37833"/>
                    <a:pt x="88244" y="37313"/>
                    <a:pt x="88569" y="35883"/>
                  </a:cubicBezTo>
                  <a:cubicBezTo>
                    <a:pt x="88894" y="34453"/>
                    <a:pt x="89545" y="31561"/>
                    <a:pt x="91495" y="29643"/>
                  </a:cubicBezTo>
                  <a:cubicBezTo>
                    <a:pt x="93445" y="27725"/>
                    <a:pt x="95395" y="26425"/>
                    <a:pt x="100270" y="24377"/>
                  </a:cubicBezTo>
                  <a:cubicBezTo>
                    <a:pt x="105145" y="22329"/>
                    <a:pt x="112686" y="19925"/>
                    <a:pt x="120747" y="17357"/>
                  </a:cubicBezTo>
                  <a:cubicBezTo>
                    <a:pt x="128808" y="14789"/>
                    <a:pt x="142556" y="10791"/>
                    <a:pt x="148634" y="8971"/>
                  </a:cubicBezTo>
                  <a:cubicBezTo>
                    <a:pt x="154712" y="7151"/>
                    <a:pt x="155362" y="6989"/>
                    <a:pt x="157214" y="6436"/>
                  </a:cubicBezTo>
                  <a:cubicBezTo>
                    <a:pt x="159067" y="5884"/>
                    <a:pt x="158936" y="5071"/>
                    <a:pt x="159749" y="5656"/>
                  </a:cubicBezTo>
                  <a:cubicBezTo>
                    <a:pt x="160562" y="6241"/>
                    <a:pt x="161212" y="8646"/>
                    <a:pt x="162090" y="9946"/>
                  </a:cubicBezTo>
                  <a:cubicBezTo>
                    <a:pt x="162968" y="11246"/>
                    <a:pt x="163325" y="10336"/>
                    <a:pt x="165015" y="13456"/>
                  </a:cubicBezTo>
                  <a:cubicBezTo>
                    <a:pt x="166705" y="16576"/>
                    <a:pt x="171743" y="28571"/>
                    <a:pt x="172230" y="28668"/>
                  </a:cubicBezTo>
                  <a:cubicBezTo>
                    <a:pt x="172718" y="28766"/>
                    <a:pt x="169695" y="18006"/>
                    <a:pt x="167940" y="14041"/>
                  </a:cubicBezTo>
                  <a:cubicBezTo>
                    <a:pt x="166185" y="10076"/>
                    <a:pt x="162448" y="6696"/>
                    <a:pt x="161700" y="4876"/>
                  </a:cubicBezTo>
                  <a:cubicBezTo>
                    <a:pt x="160953" y="3056"/>
                    <a:pt x="162870" y="3934"/>
                    <a:pt x="163455" y="3121"/>
                  </a:cubicBezTo>
                  <a:cubicBezTo>
                    <a:pt x="164040" y="2308"/>
                    <a:pt x="165503" y="0"/>
                    <a:pt x="165210" y="0"/>
                  </a:cubicBezTo>
                  <a:cubicBezTo>
                    <a:pt x="164918" y="0"/>
                    <a:pt x="164755" y="1918"/>
                    <a:pt x="161700" y="3121"/>
                  </a:cubicBezTo>
                  <a:cubicBezTo>
                    <a:pt x="158645" y="4324"/>
                    <a:pt x="155102" y="4778"/>
                    <a:pt x="146879" y="7216"/>
                  </a:cubicBezTo>
                  <a:cubicBezTo>
                    <a:pt x="138656" y="9654"/>
                    <a:pt x="119414" y="15569"/>
                    <a:pt x="112361" y="17747"/>
                  </a:cubicBezTo>
                  <a:cubicBezTo>
                    <a:pt x="105308" y="19925"/>
                    <a:pt x="107550" y="19275"/>
                    <a:pt x="104560" y="20282"/>
                  </a:cubicBezTo>
                  <a:cubicBezTo>
                    <a:pt x="101570" y="21290"/>
                    <a:pt x="97378" y="22199"/>
                    <a:pt x="94420" y="23792"/>
                  </a:cubicBezTo>
                  <a:cubicBezTo>
                    <a:pt x="91462" y="25385"/>
                    <a:pt x="88504" y="27790"/>
                    <a:pt x="86814" y="29838"/>
                  </a:cubicBezTo>
                  <a:cubicBezTo>
                    <a:pt x="85124" y="31886"/>
                    <a:pt x="85254" y="35006"/>
                    <a:pt x="84279" y="36078"/>
                  </a:cubicBezTo>
                  <a:cubicBezTo>
                    <a:pt x="83304" y="37151"/>
                    <a:pt x="81809" y="35883"/>
                    <a:pt x="80964" y="36273"/>
                  </a:cubicBezTo>
                  <a:cubicBezTo>
                    <a:pt x="80119" y="36663"/>
                    <a:pt x="80119" y="38158"/>
                    <a:pt x="79209" y="38418"/>
                  </a:cubicBezTo>
                  <a:cubicBezTo>
                    <a:pt x="78299" y="38678"/>
                    <a:pt x="77258" y="38061"/>
                    <a:pt x="75503" y="37833"/>
                  </a:cubicBezTo>
                  <a:cubicBezTo>
                    <a:pt x="73748" y="37606"/>
                    <a:pt x="71376" y="36566"/>
                    <a:pt x="68678" y="37053"/>
                  </a:cubicBezTo>
                  <a:cubicBezTo>
                    <a:pt x="65980" y="37541"/>
                    <a:pt x="63997" y="37995"/>
                    <a:pt x="59317" y="40758"/>
                  </a:cubicBezTo>
                  <a:cubicBezTo>
                    <a:pt x="54637" y="43521"/>
                    <a:pt x="48299" y="48429"/>
                    <a:pt x="40596" y="53629"/>
                  </a:cubicBezTo>
                  <a:cubicBezTo>
                    <a:pt x="32893" y="58830"/>
                    <a:pt x="19015" y="67996"/>
                    <a:pt x="13099" y="71961"/>
                  </a:cubicBezTo>
                  <a:cubicBezTo>
                    <a:pt x="7184" y="75926"/>
                    <a:pt x="7281" y="76349"/>
                    <a:pt x="5103" y="77421"/>
                  </a:cubicBezTo>
                  <a:cubicBezTo>
                    <a:pt x="2925" y="78494"/>
                    <a:pt x="98" y="78071"/>
                    <a:pt x="33" y="78396"/>
                  </a:cubicBezTo>
                  <a:cubicBezTo>
                    <a:pt x="-32" y="78721"/>
                    <a:pt x="3543" y="79339"/>
                    <a:pt x="4713" y="79371"/>
                  </a:cubicBezTo>
                  <a:cubicBezTo>
                    <a:pt x="5883" y="79404"/>
                    <a:pt x="6338" y="77193"/>
                    <a:pt x="7053" y="78591"/>
                  </a:cubicBezTo>
                  <a:cubicBezTo>
                    <a:pt x="7768" y="79989"/>
                    <a:pt x="7833" y="84897"/>
                    <a:pt x="9003" y="87757"/>
                  </a:cubicBezTo>
                  <a:cubicBezTo>
                    <a:pt x="10173" y="90617"/>
                    <a:pt x="12319" y="93282"/>
                    <a:pt x="14074" y="95752"/>
                  </a:cubicBezTo>
                  <a:cubicBezTo>
                    <a:pt x="15829" y="98222"/>
                    <a:pt x="18624" y="101440"/>
                    <a:pt x="19534" y="102578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58" name="Google Shape;858;p20"/>
            <p:cNvSpPr/>
            <p:nvPr/>
          </p:nvSpPr>
          <p:spPr>
            <a:xfrm>
              <a:off x="6016200" y="2379175"/>
              <a:ext cx="336400" cy="204775"/>
            </a:xfrm>
            <a:custGeom>
              <a:rect b="b" l="l" r="r" t="t"/>
              <a:pathLst>
                <a:path extrusionOk="0" h="8191" w="13456">
                  <a:moveTo>
                    <a:pt x="13456" y="0"/>
                  </a:moveTo>
                  <a:cubicBezTo>
                    <a:pt x="8205" y="0"/>
                    <a:pt x="3148" y="3988"/>
                    <a:pt x="0" y="8191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59" name="Google Shape;859;p20"/>
            <p:cNvSpPr/>
            <p:nvPr/>
          </p:nvSpPr>
          <p:spPr>
            <a:xfrm>
              <a:off x="6128325" y="2413300"/>
              <a:ext cx="224275" cy="146250"/>
            </a:xfrm>
            <a:custGeom>
              <a:rect b="b" l="l" r="r" t="t"/>
              <a:pathLst>
                <a:path extrusionOk="0" h="5850" w="8971">
                  <a:moveTo>
                    <a:pt x="8971" y="0"/>
                  </a:moveTo>
                  <a:cubicBezTo>
                    <a:pt x="5401" y="0"/>
                    <a:pt x="1597" y="2657"/>
                    <a:pt x="0" y="58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60" name="Google Shape;860;p20"/>
            <p:cNvSpPr/>
            <p:nvPr/>
          </p:nvSpPr>
          <p:spPr>
            <a:xfrm>
              <a:off x="6235575" y="2476675"/>
              <a:ext cx="126775" cy="82875"/>
            </a:xfrm>
            <a:custGeom>
              <a:rect b="b" l="l" r="r" t="t"/>
              <a:pathLst>
                <a:path extrusionOk="0" h="3315" w="5071">
                  <a:moveTo>
                    <a:pt x="5071" y="0"/>
                  </a:moveTo>
                  <a:cubicBezTo>
                    <a:pt x="3091" y="396"/>
                    <a:pt x="1428" y="1887"/>
                    <a:pt x="0" y="3315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61" name="Google Shape;861;p20"/>
            <p:cNvSpPr/>
            <p:nvPr/>
          </p:nvSpPr>
          <p:spPr>
            <a:xfrm>
              <a:off x="6728000" y="2092157"/>
              <a:ext cx="468025" cy="106625"/>
            </a:xfrm>
            <a:custGeom>
              <a:rect b="b" l="l" r="r" t="t"/>
              <a:pathLst>
                <a:path extrusionOk="0" h="4265" w="18721">
                  <a:moveTo>
                    <a:pt x="0" y="4265"/>
                  </a:moveTo>
                  <a:cubicBezTo>
                    <a:pt x="2795" y="-1324"/>
                    <a:pt x="14302" y="-1129"/>
                    <a:pt x="18721" y="329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62" name="Google Shape;862;p20"/>
            <p:cNvSpPr/>
            <p:nvPr/>
          </p:nvSpPr>
          <p:spPr>
            <a:xfrm>
              <a:off x="6781625" y="2177896"/>
              <a:ext cx="316900" cy="74525"/>
            </a:xfrm>
            <a:custGeom>
              <a:rect b="b" l="l" r="r" t="t"/>
              <a:pathLst>
                <a:path extrusionOk="0" h="2981" w="12676">
                  <a:moveTo>
                    <a:pt x="0" y="2981"/>
                  </a:moveTo>
                  <a:cubicBezTo>
                    <a:pt x="3696" y="869"/>
                    <a:pt x="9666" y="-1590"/>
                    <a:pt x="12676" y="14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63" name="Google Shape;863;p20"/>
            <p:cNvSpPr/>
            <p:nvPr/>
          </p:nvSpPr>
          <p:spPr>
            <a:xfrm>
              <a:off x="6767000" y="2164650"/>
              <a:ext cx="121875" cy="63375"/>
            </a:xfrm>
            <a:custGeom>
              <a:rect b="b" l="l" r="r" t="t"/>
              <a:pathLst>
                <a:path extrusionOk="0" h="2535" w="4875">
                  <a:moveTo>
                    <a:pt x="0" y="2535"/>
                  </a:moveTo>
                  <a:cubicBezTo>
                    <a:pt x="1295" y="1240"/>
                    <a:pt x="3043" y="0"/>
                    <a:pt x="4875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64" name="Google Shape;864;p20"/>
            <p:cNvSpPr/>
            <p:nvPr/>
          </p:nvSpPr>
          <p:spPr>
            <a:xfrm>
              <a:off x="6825500" y="2238680"/>
              <a:ext cx="204775" cy="62500"/>
            </a:xfrm>
            <a:custGeom>
              <a:rect b="b" l="l" r="r" t="t"/>
              <a:pathLst>
                <a:path extrusionOk="0" h="2500" w="8191">
                  <a:moveTo>
                    <a:pt x="0" y="2500"/>
                  </a:moveTo>
                  <a:cubicBezTo>
                    <a:pt x="1255" y="-10"/>
                    <a:pt x="5585" y="-491"/>
                    <a:pt x="8191" y="5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</p:grpSp>
      <p:grpSp>
        <p:nvGrpSpPr>
          <p:cNvPr id="865" name="Google Shape;865;p20"/>
          <p:cNvGrpSpPr/>
          <p:nvPr/>
        </p:nvGrpSpPr>
        <p:grpSpPr>
          <a:xfrm flipH="1">
            <a:off x="5061104" y="781118"/>
            <a:ext cx="238275" cy="204795"/>
            <a:chOff x="4401638" y="1179825"/>
            <a:chExt cx="4308775" cy="3703348"/>
          </a:xfrm>
        </p:grpSpPr>
        <p:sp>
          <p:nvSpPr>
            <p:cNvPr id="866" name="Google Shape;866;p20"/>
            <p:cNvSpPr/>
            <p:nvPr/>
          </p:nvSpPr>
          <p:spPr>
            <a:xfrm>
              <a:off x="4623881" y="2192273"/>
              <a:ext cx="3241500" cy="2690900"/>
            </a:xfrm>
            <a:custGeom>
              <a:rect b="b" l="l" r="r" t="t"/>
              <a:pathLst>
                <a:path extrusionOk="0" h="107636" w="129660">
                  <a:moveTo>
                    <a:pt x="10839" y="62470"/>
                  </a:moveTo>
                  <a:cubicBezTo>
                    <a:pt x="9799" y="60520"/>
                    <a:pt x="6289" y="54507"/>
                    <a:pt x="4599" y="50769"/>
                  </a:cubicBezTo>
                  <a:cubicBezTo>
                    <a:pt x="2909" y="47031"/>
                    <a:pt x="1414" y="42286"/>
                    <a:pt x="699" y="40043"/>
                  </a:cubicBezTo>
                  <a:cubicBezTo>
                    <a:pt x="-16" y="37800"/>
                    <a:pt x="-146" y="38126"/>
                    <a:pt x="309" y="37313"/>
                  </a:cubicBezTo>
                  <a:cubicBezTo>
                    <a:pt x="764" y="36501"/>
                    <a:pt x="-374" y="37801"/>
                    <a:pt x="3429" y="35168"/>
                  </a:cubicBezTo>
                  <a:cubicBezTo>
                    <a:pt x="7232" y="32535"/>
                    <a:pt x="16885" y="25742"/>
                    <a:pt x="23125" y="21517"/>
                  </a:cubicBezTo>
                  <a:cubicBezTo>
                    <a:pt x="29365" y="17292"/>
                    <a:pt x="36223" y="12871"/>
                    <a:pt x="40871" y="9816"/>
                  </a:cubicBezTo>
                  <a:cubicBezTo>
                    <a:pt x="45519" y="6761"/>
                    <a:pt x="48217" y="4681"/>
                    <a:pt x="51012" y="3186"/>
                  </a:cubicBezTo>
                  <a:cubicBezTo>
                    <a:pt x="53807" y="1691"/>
                    <a:pt x="55498" y="1365"/>
                    <a:pt x="57643" y="845"/>
                  </a:cubicBezTo>
                  <a:cubicBezTo>
                    <a:pt x="59788" y="325"/>
                    <a:pt x="61900" y="-65"/>
                    <a:pt x="63883" y="65"/>
                  </a:cubicBezTo>
                  <a:cubicBezTo>
                    <a:pt x="65866" y="195"/>
                    <a:pt x="68661" y="391"/>
                    <a:pt x="69539" y="1626"/>
                  </a:cubicBezTo>
                  <a:cubicBezTo>
                    <a:pt x="70417" y="2861"/>
                    <a:pt x="68922" y="4616"/>
                    <a:pt x="69149" y="7476"/>
                  </a:cubicBezTo>
                  <a:cubicBezTo>
                    <a:pt x="69377" y="10336"/>
                    <a:pt x="69182" y="13489"/>
                    <a:pt x="70904" y="18787"/>
                  </a:cubicBezTo>
                  <a:cubicBezTo>
                    <a:pt x="72627" y="24085"/>
                    <a:pt x="76201" y="33380"/>
                    <a:pt x="79484" y="39263"/>
                  </a:cubicBezTo>
                  <a:cubicBezTo>
                    <a:pt x="82767" y="45146"/>
                    <a:pt x="87317" y="50866"/>
                    <a:pt x="90600" y="54084"/>
                  </a:cubicBezTo>
                  <a:cubicBezTo>
                    <a:pt x="93883" y="57302"/>
                    <a:pt x="96906" y="56262"/>
                    <a:pt x="99181" y="58570"/>
                  </a:cubicBezTo>
                  <a:cubicBezTo>
                    <a:pt x="101456" y="60878"/>
                    <a:pt x="102854" y="64647"/>
                    <a:pt x="104251" y="67930"/>
                  </a:cubicBezTo>
                  <a:cubicBezTo>
                    <a:pt x="105649" y="71213"/>
                    <a:pt x="106754" y="75341"/>
                    <a:pt x="107566" y="78266"/>
                  </a:cubicBezTo>
                  <a:cubicBezTo>
                    <a:pt x="108379" y="81191"/>
                    <a:pt x="108769" y="83012"/>
                    <a:pt x="109126" y="85482"/>
                  </a:cubicBezTo>
                  <a:cubicBezTo>
                    <a:pt x="109484" y="87952"/>
                    <a:pt x="109679" y="91235"/>
                    <a:pt x="109711" y="93087"/>
                  </a:cubicBezTo>
                  <a:cubicBezTo>
                    <a:pt x="109744" y="94940"/>
                    <a:pt x="109158" y="97897"/>
                    <a:pt x="109321" y="96597"/>
                  </a:cubicBezTo>
                  <a:cubicBezTo>
                    <a:pt x="109484" y="95297"/>
                    <a:pt x="110167" y="85872"/>
                    <a:pt x="110687" y="85287"/>
                  </a:cubicBezTo>
                  <a:cubicBezTo>
                    <a:pt x="111207" y="84702"/>
                    <a:pt x="111825" y="90714"/>
                    <a:pt x="112442" y="93087"/>
                  </a:cubicBezTo>
                  <a:cubicBezTo>
                    <a:pt x="113060" y="95460"/>
                    <a:pt x="113547" y="97573"/>
                    <a:pt x="114392" y="99523"/>
                  </a:cubicBezTo>
                  <a:cubicBezTo>
                    <a:pt x="115237" y="101473"/>
                    <a:pt x="116732" y="103488"/>
                    <a:pt x="117512" y="104788"/>
                  </a:cubicBezTo>
                  <a:cubicBezTo>
                    <a:pt x="118292" y="106088"/>
                    <a:pt x="119365" y="108363"/>
                    <a:pt x="119072" y="107323"/>
                  </a:cubicBezTo>
                  <a:cubicBezTo>
                    <a:pt x="118780" y="106283"/>
                    <a:pt x="116862" y="102221"/>
                    <a:pt x="115757" y="98548"/>
                  </a:cubicBezTo>
                  <a:cubicBezTo>
                    <a:pt x="114652" y="94875"/>
                    <a:pt x="113482" y="89285"/>
                    <a:pt x="112442" y="85287"/>
                  </a:cubicBezTo>
                  <a:cubicBezTo>
                    <a:pt x="111402" y="81289"/>
                    <a:pt x="110036" y="76739"/>
                    <a:pt x="109516" y="74561"/>
                  </a:cubicBezTo>
                  <a:cubicBezTo>
                    <a:pt x="108996" y="72383"/>
                    <a:pt x="108898" y="72026"/>
                    <a:pt x="109321" y="72221"/>
                  </a:cubicBezTo>
                  <a:cubicBezTo>
                    <a:pt x="109744" y="72416"/>
                    <a:pt x="110882" y="74074"/>
                    <a:pt x="112052" y="75731"/>
                  </a:cubicBezTo>
                  <a:cubicBezTo>
                    <a:pt x="113222" y="77389"/>
                    <a:pt x="114815" y="80118"/>
                    <a:pt x="116342" y="82166"/>
                  </a:cubicBezTo>
                  <a:cubicBezTo>
                    <a:pt x="117870" y="84214"/>
                    <a:pt x="119689" y="85969"/>
                    <a:pt x="121217" y="88017"/>
                  </a:cubicBezTo>
                  <a:cubicBezTo>
                    <a:pt x="122745" y="90065"/>
                    <a:pt x="124370" y="92567"/>
                    <a:pt x="125508" y="94452"/>
                  </a:cubicBezTo>
                  <a:cubicBezTo>
                    <a:pt x="126646" y="96337"/>
                    <a:pt x="127361" y="98028"/>
                    <a:pt x="128043" y="99328"/>
                  </a:cubicBezTo>
                  <a:cubicBezTo>
                    <a:pt x="128726" y="100628"/>
                    <a:pt x="129831" y="103261"/>
                    <a:pt x="129603" y="102253"/>
                  </a:cubicBezTo>
                  <a:cubicBezTo>
                    <a:pt x="129376" y="101245"/>
                    <a:pt x="128238" y="96272"/>
                    <a:pt x="126678" y="93282"/>
                  </a:cubicBezTo>
                  <a:cubicBezTo>
                    <a:pt x="125118" y="90292"/>
                    <a:pt x="121607" y="86230"/>
                    <a:pt x="120242" y="84312"/>
                  </a:cubicBezTo>
                  <a:cubicBezTo>
                    <a:pt x="118877" y="82394"/>
                    <a:pt x="118227" y="81744"/>
                    <a:pt x="118487" y="81776"/>
                  </a:cubicBezTo>
                  <a:cubicBezTo>
                    <a:pt x="118747" y="81809"/>
                    <a:pt x="120339" y="83532"/>
                    <a:pt x="121802" y="84507"/>
                  </a:cubicBezTo>
                  <a:cubicBezTo>
                    <a:pt x="123265" y="85482"/>
                    <a:pt x="126808" y="87562"/>
                    <a:pt x="127263" y="87627"/>
                  </a:cubicBezTo>
                  <a:cubicBezTo>
                    <a:pt x="127718" y="87692"/>
                    <a:pt x="125573" y="85775"/>
                    <a:pt x="124533" y="84897"/>
                  </a:cubicBezTo>
                  <a:cubicBezTo>
                    <a:pt x="123493" y="84019"/>
                    <a:pt x="122452" y="83824"/>
                    <a:pt x="121022" y="82361"/>
                  </a:cubicBezTo>
                  <a:cubicBezTo>
                    <a:pt x="119592" y="80898"/>
                    <a:pt x="117642" y="78266"/>
                    <a:pt x="115952" y="76121"/>
                  </a:cubicBezTo>
                  <a:cubicBezTo>
                    <a:pt x="114262" y="73976"/>
                    <a:pt x="112475" y="72188"/>
                    <a:pt x="110882" y="69490"/>
                  </a:cubicBezTo>
                  <a:cubicBezTo>
                    <a:pt x="109289" y="66792"/>
                    <a:pt x="107339" y="62080"/>
                    <a:pt x="106396" y="59935"/>
                  </a:cubicBezTo>
                  <a:cubicBezTo>
                    <a:pt x="105453" y="57790"/>
                    <a:pt x="105421" y="57173"/>
                    <a:pt x="105226" y="566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67" name="Google Shape;867;p20"/>
            <p:cNvSpPr/>
            <p:nvPr/>
          </p:nvSpPr>
          <p:spPr>
            <a:xfrm>
              <a:off x="6649975" y="2135400"/>
              <a:ext cx="635625" cy="1462600"/>
            </a:xfrm>
            <a:custGeom>
              <a:rect b="b" l="l" r="r" t="t"/>
              <a:pathLst>
                <a:path extrusionOk="0" h="58504" w="25425">
                  <a:moveTo>
                    <a:pt x="23987" y="58504"/>
                  </a:moveTo>
                  <a:cubicBezTo>
                    <a:pt x="24215" y="57757"/>
                    <a:pt x="25287" y="56749"/>
                    <a:pt x="25352" y="54019"/>
                  </a:cubicBezTo>
                  <a:cubicBezTo>
                    <a:pt x="25417" y="51289"/>
                    <a:pt x="25515" y="46868"/>
                    <a:pt x="24377" y="42123"/>
                  </a:cubicBezTo>
                  <a:cubicBezTo>
                    <a:pt x="23240" y="37378"/>
                    <a:pt x="20965" y="30975"/>
                    <a:pt x="18527" y="25547"/>
                  </a:cubicBezTo>
                  <a:cubicBezTo>
                    <a:pt x="16089" y="20119"/>
                    <a:pt x="12839" y="13814"/>
                    <a:pt x="9751" y="9556"/>
                  </a:cubicBezTo>
                  <a:cubicBezTo>
                    <a:pt x="6663" y="5298"/>
                    <a:pt x="1625" y="159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68" name="Google Shape;868;p20"/>
            <p:cNvSpPr/>
            <p:nvPr/>
          </p:nvSpPr>
          <p:spPr>
            <a:xfrm>
              <a:off x="4401638" y="1179825"/>
              <a:ext cx="4308775" cy="2564450"/>
            </a:xfrm>
            <a:custGeom>
              <a:rect b="b" l="l" r="r" t="t"/>
              <a:pathLst>
                <a:path extrusionOk="0" h="102578" w="172351">
                  <a:moveTo>
                    <a:pt x="89544" y="38223"/>
                  </a:moveTo>
                  <a:cubicBezTo>
                    <a:pt x="89382" y="37833"/>
                    <a:pt x="88244" y="37313"/>
                    <a:pt x="88569" y="35883"/>
                  </a:cubicBezTo>
                  <a:cubicBezTo>
                    <a:pt x="88894" y="34453"/>
                    <a:pt x="89545" y="31561"/>
                    <a:pt x="91495" y="29643"/>
                  </a:cubicBezTo>
                  <a:cubicBezTo>
                    <a:pt x="93445" y="27725"/>
                    <a:pt x="95395" y="26425"/>
                    <a:pt x="100270" y="24377"/>
                  </a:cubicBezTo>
                  <a:cubicBezTo>
                    <a:pt x="105145" y="22329"/>
                    <a:pt x="112686" y="19925"/>
                    <a:pt x="120747" y="17357"/>
                  </a:cubicBezTo>
                  <a:cubicBezTo>
                    <a:pt x="128808" y="14789"/>
                    <a:pt x="142556" y="10791"/>
                    <a:pt x="148634" y="8971"/>
                  </a:cubicBezTo>
                  <a:cubicBezTo>
                    <a:pt x="154712" y="7151"/>
                    <a:pt x="155362" y="6989"/>
                    <a:pt x="157214" y="6436"/>
                  </a:cubicBezTo>
                  <a:cubicBezTo>
                    <a:pt x="159067" y="5884"/>
                    <a:pt x="158936" y="5071"/>
                    <a:pt x="159749" y="5656"/>
                  </a:cubicBezTo>
                  <a:cubicBezTo>
                    <a:pt x="160562" y="6241"/>
                    <a:pt x="161212" y="8646"/>
                    <a:pt x="162090" y="9946"/>
                  </a:cubicBezTo>
                  <a:cubicBezTo>
                    <a:pt x="162968" y="11246"/>
                    <a:pt x="163325" y="10336"/>
                    <a:pt x="165015" y="13456"/>
                  </a:cubicBezTo>
                  <a:cubicBezTo>
                    <a:pt x="166705" y="16576"/>
                    <a:pt x="171743" y="28571"/>
                    <a:pt x="172230" y="28668"/>
                  </a:cubicBezTo>
                  <a:cubicBezTo>
                    <a:pt x="172718" y="28766"/>
                    <a:pt x="169695" y="18006"/>
                    <a:pt x="167940" y="14041"/>
                  </a:cubicBezTo>
                  <a:cubicBezTo>
                    <a:pt x="166185" y="10076"/>
                    <a:pt x="162448" y="6696"/>
                    <a:pt x="161700" y="4876"/>
                  </a:cubicBezTo>
                  <a:cubicBezTo>
                    <a:pt x="160953" y="3056"/>
                    <a:pt x="162870" y="3934"/>
                    <a:pt x="163455" y="3121"/>
                  </a:cubicBezTo>
                  <a:cubicBezTo>
                    <a:pt x="164040" y="2308"/>
                    <a:pt x="165503" y="0"/>
                    <a:pt x="165210" y="0"/>
                  </a:cubicBezTo>
                  <a:cubicBezTo>
                    <a:pt x="164918" y="0"/>
                    <a:pt x="164755" y="1918"/>
                    <a:pt x="161700" y="3121"/>
                  </a:cubicBezTo>
                  <a:cubicBezTo>
                    <a:pt x="158645" y="4324"/>
                    <a:pt x="155102" y="4778"/>
                    <a:pt x="146879" y="7216"/>
                  </a:cubicBezTo>
                  <a:cubicBezTo>
                    <a:pt x="138656" y="9654"/>
                    <a:pt x="119414" y="15569"/>
                    <a:pt x="112361" y="17747"/>
                  </a:cubicBezTo>
                  <a:cubicBezTo>
                    <a:pt x="105308" y="19925"/>
                    <a:pt x="107550" y="19275"/>
                    <a:pt x="104560" y="20282"/>
                  </a:cubicBezTo>
                  <a:cubicBezTo>
                    <a:pt x="101570" y="21290"/>
                    <a:pt x="97378" y="22199"/>
                    <a:pt x="94420" y="23792"/>
                  </a:cubicBezTo>
                  <a:cubicBezTo>
                    <a:pt x="91462" y="25385"/>
                    <a:pt x="88504" y="27790"/>
                    <a:pt x="86814" y="29838"/>
                  </a:cubicBezTo>
                  <a:cubicBezTo>
                    <a:pt x="85124" y="31886"/>
                    <a:pt x="85254" y="35006"/>
                    <a:pt x="84279" y="36078"/>
                  </a:cubicBezTo>
                  <a:cubicBezTo>
                    <a:pt x="83304" y="37151"/>
                    <a:pt x="81809" y="35883"/>
                    <a:pt x="80964" y="36273"/>
                  </a:cubicBezTo>
                  <a:cubicBezTo>
                    <a:pt x="80119" y="36663"/>
                    <a:pt x="80119" y="38158"/>
                    <a:pt x="79209" y="38418"/>
                  </a:cubicBezTo>
                  <a:cubicBezTo>
                    <a:pt x="78299" y="38678"/>
                    <a:pt x="77258" y="38061"/>
                    <a:pt x="75503" y="37833"/>
                  </a:cubicBezTo>
                  <a:cubicBezTo>
                    <a:pt x="73748" y="37606"/>
                    <a:pt x="71376" y="36566"/>
                    <a:pt x="68678" y="37053"/>
                  </a:cubicBezTo>
                  <a:cubicBezTo>
                    <a:pt x="65980" y="37541"/>
                    <a:pt x="63997" y="37995"/>
                    <a:pt x="59317" y="40758"/>
                  </a:cubicBezTo>
                  <a:cubicBezTo>
                    <a:pt x="54637" y="43521"/>
                    <a:pt x="48299" y="48429"/>
                    <a:pt x="40596" y="53629"/>
                  </a:cubicBezTo>
                  <a:cubicBezTo>
                    <a:pt x="32893" y="58830"/>
                    <a:pt x="19015" y="67996"/>
                    <a:pt x="13099" y="71961"/>
                  </a:cubicBezTo>
                  <a:cubicBezTo>
                    <a:pt x="7184" y="75926"/>
                    <a:pt x="7281" y="76349"/>
                    <a:pt x="5103" y="77421"/>
                  </a:cubicBezTo>
                  <a:cubicBezTo>
                    <a:pt x="2925" y="78494"/>
                    <a:pt x="98" y="78071"/>
                    <a:pt x="33" y="78396"/>
                  </a:cubicBezTo>
                  <a:cubicBezTo>
                    <a:pt x="-32" y="78721"/>
                    <a:pt x="3543" y="79339"/>
                    <a:pt x="4713" y="79371"/>
                  </a:cubicBezTo>
                  <a:cubicBezTo>
                    <a:pt x="5883" y="79404"/>
                    <a:pt x="6338" y="77193"/>
                    <a:pt x="7053" y="78591"/>
                  </a:cubicBezTo>
                  <a:cubicBezTo>
                    <a:pt x="7768" y="79989"/>
                    <a:pt x="7833" y="84897"/>
                    <a:pt x="9003" y="87757"/>
                  </a:cubicBezTo>
                  <a:cubicBezTo>
                    <a:pt x="10173" y="90617"/>
                    <a:pt x="12319" y="93282"/>
                    <a:pt x="14074" y="95752"/>
                  </a:cubicBezTo>
                  <a:cubicBezTo>
                    <a:pt x="15829" y="98222"/>
                    <a:pt x="18624" y="101440"/>
                    <a:pt x="19534" y="102578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69" name="Google Shape;869;p20"/>
            <p:cNvSpPr/>
            <p:nvPr/>
          </p:nvSpPr>
          <p:spPr>
            <a:xfrm>
              <a:off x="6016200" y="2379175"/>
              <a:ext cx="336400" cy="204775"/>
            </a:xfrm>
            <a:custGeom>
              <a:rect b="b" l="l" r="r" t="t"/>
              <a:pathLst>
                <a:path extrusionOk="0" h="8191" w="13456">
                  <a:moveTo>
                    <a:pt x="13456" y="0"/>
                  </a:moveTo>
                  <a:cubicBezTo>
                    <a:pt x="8205" y="0"/>
                    <a:pt x="3148" y="3988"/>
                    <a:pt x="0" y="8191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70" name="Google Shape;870;p20"/>
            <p:cNvSpPr/>
            <p:nvPr/>
          </p:nvSpPr>
          <p:spPr>
            <a:xfrm>
              <a:off x="6128325" y="2413300"/>
              <a:ext cx="224275" cy="146250"/>
            </a:xfrm>
            <a:custGeom>
              <a:rect b="b" l="l" r="r" t="t"/>
              <a:pathLst>
                <a:path extrusionOk="0" h="5850" w="8971">
                  <a:moveTo>
                    <a:pt x="8971" y="0"/>
                  </a:moveTo>
                  <a:cubicBezTo>
                    <a:pt x="5401" y="0"/>
                    <a:pt x="1597" y="2657"/>
                    <a:pt x="0" y="58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71" name="Google Shape;871;p20"/>
            <p:cNvSpPr/>
            <p:nvPr/>
          </p:nvSpPr>
          <p:spPr>
            <a:xfrm>
              <a:off x="6235575" y="2476675"/>
              <a:ext cx="126775" cy="82875"/>
            </a:xfrm>
            <a:custGeom>
              <a:rect b="b" l="l" r="r" t="t"/>
              <a:pathLst>
                <a:path extrusionOk="0" h="3315" w="5071">
                  <a:moveTo>
                    <a:pt x="5071" y="0"/>
                  </a:moveTo>
                  <a:cubicBezTo>
                    <a:pt x="3091" y="396"/>
                    <a:pt x="1428" y="1887"/>
                    <a:pt x="0" y="3315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72" name="Google Shape;872;p20"/>
            <p:cNvSpPr/>
            <p:nvPr/>
          </p:nvSpPr>
          <p:spPr>
            <a:xfrm>
              <a:off x="6728000" y="2092157"/>
              <a:ext cx="468025" cy="106625"/>
            </a:xfrm>
            <a:custGeom>
              <a:rect b="b" l="l" r="r" t="t"/>
              <a:pathLst>
                <a:path extrusionOk="0" h="4265" w="18721">
                  <a:moveTo>
                    <a:pt x="0" y="4265"/>
                  </a:moveTo>
                  <a:cubicBezTo>
                    <a:pt x="2795" y="-1324"/>
                    <a:pt x="14302" y="-1129"/>
                    <a:pt x="18721" y="329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73" name="Google Shape;873;p20"/>
            <p:cNvSpPr/>
            <p:nvPr/>
          </p:nvSpPr>
          <p:spPr>
            <a:xfrm>
              <a:off x="6781625" y="2177896"/>
              <a:ext cx="316900" cy="74525"/>
            </a:xfrm>
            <a:custGeom>
              <a:rect b="b" l="l" r="r" t="t"/>
              <a:pathLst>
                <a:path extrusionOk="0" h="2981" w="12676">
                  <a:moveTo>
                    <a:pt x="0" y="2981"/>
                  </a:moveTo>
                  <a:cubicBezTo>
                    <a:pt x="3696" y="869"/>
                    <a:pt x="9666" y="-1590"/>
                    <a:pt x="12676" y="14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74" name="Google Shape;874;p20"/>
            <p:cNvSpPr/>
            <p:nvPr/>
          </p:nvSpPr>
          <p:spPr>
            <a:xfrm>
              <a:off x="6767000" y="2164650"/>
              <a:ext cx="121875" cy="63375"/>
            </a:xfrm>
            <a:custGeom>
              <a:rect b="b" l="l" r="r" t="t"/>
              <a:pathLst>
                <a:path extrusionOk="0" h="2535" w="4875">
                  <a:moveTo>
                    <a:pt x="0" y="2535"/>
                  </a:moveTo>
                  <a:cubicBezTo>
                    <a:pt x="1295" y="1240"/>
                    <a:pt x="3043" y="0"/>
                    <a:pt x="4875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75" name="Google Shape;875;p20"/>
            <p:cNvSpPr/>
            <p:nvPr/>
          </p:nvSpPr>
          <p:spPr>
            <a:xfrm>
              <a:off x="6825500" y="2238680"/>
              <a:ext cx="204775" cy="62500"/>
            </a:xfrm>
            <a:custGeom>
              <a:rect b="b" l="l" r="r" t="t"/>
              <a:pathLst>
                <a:path extrusionOk="0" h="2500" w="8191">
                  <a:moveTo>
                    <a:pt x="0" y="2500"/>
                  </a:moveTo>
                  <a:cubicBezTo>
                    <a:pt x="1255" y="-10"/>
                    <a:pt x="5585" y="-491"/>
                    <a:pt x="8191" y="5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</p:grpSp>
      <p:grpSp>
        <p:nvGrpSpPr>
          <p:cNvPr id="876" name="Google Shape;876;p20"/>
          <p:cNvGrpSpPr/>
          <p:nvPr/>
        </p:nvGrpSpPr>
        <p:grpSpPr>
          <a:xfrm rot="1021232">
            <a:off x="5289452" y="985469"/>
            <a:ext cx="88320" cy="75911"/>
            <a:chOff x="4401638" y="1179825"/>
            <a:chExt cx="4308775" cy="3703348"/>
          </a:xfrm>
        </p:grpSpPr>
        <p:sp>
          <p:nvSpPr>
            <p:cNvPr id="877" name="Google Shape;877;p20"/>
            <p:cNvSpPr/>
            <p:nvPr/>
          </p:nvSpPr>
          <p:spPr>
            <a:xfrm>
              <a:off x="4623881" y="2192273"/>
              <a:ext cx="3241500" cy="2690900"/>
            </a:xfrm>
            <a:custGeom>
              <a:rect b="b" l="l" r="r" t="t"/>
              <a:pathLst>
                <a:path extrusionOk="0" h="107636" w="129660">
                  <a:moveTo>
                    <a:pt x="10839" y="62470"/>
                  </a:moveTo>
                  <a:cubicBezTo>
                    <a:pt x="9799" y="60520"/>
                    <a:pt x="6289" y="54507"/>
                    <a:pt x="4599" y="50769"/>
                  </a:cubicBezTo>
                  <a:cubicBezTo>
                    <a:pt x="2909" y="47031"/>
                    <a:pt x="1414" y="42286"/>
                    <a:pt x="699" y="40043"/>
                  </a:cubicBezTo>
                  <a:cubicBezTo>
                    <a:pt x="-16" y="37800"/>
                    <a:pt x="-146" y="38126"/>
                    <a:pt x="309" y="37313"/>
                  </a:cubicBezTo>
                  <a:cubicBezTo>
                    <a:pt x="764" y="36501"/>
                    <a:pt x="-374" y="37801"/>
                    <a:pt x="3429" y="35168"/>
                  </a:cubicBezTo>
                  <a:cubicBezTo>
                    <a:pt x="7232" y="32535"/>
                    <a:pt x="16885" y="25742"/>
                    <a:pt x="23125" y="21517"/>
                  </a:cubicBezTo>
                  <a:cubicBezTo>
                    <a:pt x="29365" y="17292"/>
                    <a:pt x="36223" y="12871"/>
                    <a:pt x="40871" y="9816"/>
                  </a:cubicBezTo>
                  <a:cubicBezTo>
                    <a:pt x="45519" y="6761"/>
                    <a:pt x="48217" y="4681"/>
                    <a:pt x="51012" y="3186"/>
                  </a:cubicBezTo>
                  <a:cubicBezTo>
                    <a:pt x="53807" y="1691"/>
                    <a:pt x="55498" y="1365"/>
                    <a:pt x="57643" y="845"/>
                  </a:cubicBezTo>
                  <a:cubicBezTo>
                    <a:pt x="59788" y="325"/>
                    <a:pt x="61900" y="-65"/>
                    <a:pt x="63883" y="65"/>
                  </a:cubicBezTo>
                  <a:cubicBezTo>
                    <a:pt x="65866" y="195"/>
                    <a:pt x="68661" y="391"/>
                    <a:pt x="69539" y="1626"/>
                  </a:cubicBezTo>
                  <a:cubicBezTo>
                    <a:pt x="70417" y="2861"/>
                    <a:pt x="68922" y="4616"/>
                    <a:pt x="69149" y="7476"/>
                  </a:cubicBezTo>
                  <a:cubicBezTo>
                    <a:pt x="69377" y="10336"/>
                    <a:pt x="69182" y="13489"/>
                    <a:pt x="70904" y="18787"/>
                  </a:cubicBezTo>
                  <a:cubicBezTo>
                    <a:pt x="72627" y="24085"/>
                    <a:pt x="76201" y="33380"/>
                    <a:pt x="79484" y="39263"/>
                  </a:cubicBezTo>
                  <a:cubicBezTo>
                    <a:pt x="82767" y="45146"/>
                    <a:pt x="87317" y="50866"/>
                    <a:pt x="90600" y="54084"/>
                  </a:cubicBezTo>
                  <a:cubicBezTo>
                    <a:pt x="93883" y="57302"/>
                    <a:pt x="96906" y="56262"/>
                    <a:pt x="99181" y="58570"/>
                  </a:cubicBezTo>
                  <a:cubicBezTo>
                    <a:pt x="101456" y="60878"/>
                    <a:pt x="102854" y="64647"/>
                    <a:pt x="104251" y="67930"/>
                  </a:cubicBezTo>
                  <a:cubicBezTo>
                    <a:pt x="105649" y="71213"/>
                    <a:pt x="106754" y="75341"/>
                    <a:pt x="107566" y="78266"/>
                  </a:cubicBezTo>
                  <a:cubicBezTo>
                    <a:pt x="108379" y="81191"/>
                    <a:pt x="108769" y="83012"/>
                    <a:pt x="109126" y="85482"/>
                  </a:cubicBezTo>
                  <a:cubicBezTo>
                    <a:pt x="109484" y="87952"/>
                    <a:pt x="109679" y="91235"/>
                    <a:pt x="109711" y="93087"/>
                  </a:cubicBezTo>
                  <a:cubicBezTo>
                    <a:pt x="109744" y="94940"/>
                    <a:pt x="109158" y="97897"/>
                    <a:pt x="109321" y="96597"/>
                  </a:cubicBezTo>
                  <a:cubicBezTo>
                    <a:pt x="109484" y="95297"/>
                    <a:pt x="110167" y="85872"/>
                    <a:pt x="110687" y="85287"/>
                  </a:cubicBezTo>
                  <a:cubicBezTo>
                    <a:pt x="111207" y="84702"/>
                    <a:pt x="111825" y="90714"/>
                    <a:pt x="112442" y="93087"/>
                  </a:cubicBezTo>
                  <a:cubicBezTo>
                    <a:pt x="113060" y="95460"/>
                    <a:pt x="113547" y="97573"/>
                    <a:pt x="114392" y="99523"/>
                  </a:cubicBezTo>
                  <a:cubicBezTo>
                    <a:pt x="115237" y="101473"/>
                    <a:pt x="116732" y="103488"/>
                    <a:pt x="117512" y="104788"/>
                  </a:cubicBezTo>
                  <a:cubicBezTo>
                    <a:pt x="118292" y="106088"/>
                    <a:pt x="119365" y="108363"/>
                    <a:pt x="119072" y="107323"/>
                  </a:cubicBezTo>
                  <a:cubicBezTo>
                    <a:pt x="118780" y="106283"/>
                    <a:pt x="116862" y="102221"/>
                    <a:pt x="115757" y="98548"/>
                  </a:cubicBezTo>
                  <a:cubicBezTo>
                    <a:pt x="114652" y="94875"/>
                    <a:pt x="113482" y="89285"/>
                    <a:pt x="112442" y="85287"/>
                  </a:cubicBezTo>
                  <a:cubicBezTo>
                    <a:pt x="111402" y="81289"/>
                    <a:pt x="110036" y="76739"/>
                    <a:pt x="109516" y="74561"/>
                  </a:cubicBezTo>
                  <a:cubicBezTo>
                    <a:pt x="108996" y="72383"/>
                    <a:pt x="108898" y="72026"/>
                    <a:pt x="109321" y="72221"/>
                  </a:cubicBezTo>
                  <a:cubicBezTo>
                    <a:pt x="109744" y="72416"/>
                    <a:pt x="110882" y="74074"/>
                    <a:pt x="112052" y="75731"/>
                  </a:cubicBezTo>
                  <a:cubicBezTo>
                    <a:pt x="113222" y="77389"/>
                    <a:pt x="114815" y="80118"/>
                    <a:pt x="116342" y="82166"/>
                  </a:cubicBezTo>
                  <a:cubicBezTo>
                    <a:pt x="117870" y="84214"/>
                    <a:pt x="119689" y="85969"/>
                    <a:pt x="121217" y="88017"/>
                  </a:cubicBezTo>
                  <a:cubicBezTo>
                    <a:pt x="122745" y="90065"/>
                    <a:pt x="124370" y="92567"/>
                    <a:pt x="125508" y="94452"/>
                  </a:cubicBezTo>
                  <a:cubicBezTo>
                    <a:pt x="126646" y="96337"/>
                    <a:pt x="127361" y="98028"/>
                    <a:pt x="128043" y="99328"/>
                  </a:cubicBezTo>
                  <a:cubicBezTo>
                    <a:pt x="128726" y="100628"/>
                    <a:pt x="129831" y="103261"/>
                    <a:pt x="129603" y="102253"/>
                  </a:cubicBezTo>
                  <a:cubicBezTo>
                    <a:pt x="129376" y="101245"/>
                    <a:pt x="128238" y="96272"/>
                    <a:pt x="126678" y="93282"/>
                  </a:cubicBezTo>
                  <a:cubicBezTo>
                    <a:pt x="125118" y="90292"/>
                    <a:pt x="121607" y="86230"/>
                    <a:pt x="120242" y="84312"/>
                  </a:cubicBezTo>
                  <a:cubicBezTo>
                    <a:pt x="118877" y="82394"/>
                    <a:pt x="118227" y="81744"/>
                    <a:pt x="118487" y="81776"/>
                  </a:cubicBezTo>
                  <a:cubicBezTo>
                    <a:pt x="118747" y="81809"/>
                    <a:pt x="120339" y="83532"/>
                    <a:pt x="121802" y="84507"/>
                  </a:cubicBezTo>
                  <a:cubicBezTo>
                    <a:pt x="123265" y="85482"/>
                    <a:pt x="126808" y="87562"/>
                    <a:pt x="127263" y="87627"/>
                  </a:cubicBezTo>
                  <a:cubicBezTo>
                    <a:pt x="127718" y="87692"/>
                    <a:pt x="125573" y="85775"/>
                    <a:pt x="124533" y="84897"/>
                  </a:cubicBezTo>
                  <a:cubicBezTo>
                    <a:pt x="123493" y="84019"/>
                    <a:pt x="122452" y="83824"/>
                    <a:pt x="121022" y="82361"/>
                  </a:cubicBezTo>
                  <a:cubicBezTo>
                    <a:pt x="119592" y="80898"/>
                    <a:pt x="117642" y="78266"/>
                    <a:pt x="115952" y="76121"/>
                  </a:cubicBezTo>
                  <a:cubicBezTo>
                    <a:pt x="114262" y="73976"/>
                    <a:pt x="112475" y="72188"/>
                    <a:pt x="110882" y="69490"/>
                  </a:cubicBezTo>
                  <a:cubicBezTo>
                    <a:pt x="109289" y="66792"/>
                    <a:pt x="107339" y="62080"/>
                    <a:pt x="106396" y="59935"/>
                  </a:cubicBezTo>
                  <a:cubicBezTo>
                    <a:pt x="105453" y="57790"/>
                    <a:pt x="105421" y="57173"/>
                    <a:pt x="105226" y="566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78" name="Google Shape;878;p20"/>
            <p:cNvSpPr/>
            <p:nvPr/>
          </p:nvSpPr>
          <p:spPr>
            <a:xfrm>
              <a:off x="6649975" y="2135400"/>
              <a:ext cx="635625" cy="1462600"/>
            </a:xfrm>
            <a:custGeom>
              <a:rect b="b" l="l" r="r" t="t"/>
              <a:pathLst>
                <a:path extrusionOk="0" h="58504" w="25425">
                  <a:moveTo>
                    <a:pt x="23987" y="58504"/>
                  </a:moveTo>
                  <a:cubicBezTo>
                    <a:pt x="24215" y="57757"/>
                    <a:pt x="25287" y="56749"/>
                    <a:pt x="25352" y="54019"/>
                  </a:cubicBezTo>
                  <a:cubicBezTo>
                    <a:pt x="25417" y="51289"/>
                    <a:pt x="25515" y="46868"/>
                    <a:pt x="24377" y="42123"/>
                  </a:cubicBezTo>
                  <a:cubicBezTo>
                    <a:pt x="23240" y="37378"/>
                    <a:pt x="20965" y="30975"/>
                    <a:pt x="18527" y="25547"/>
                  </a:cubicBezTo>
                  <a:cubicBezTo>
                    <a:pt x="16089" y="20119"/>
                    <a:pt x="12839" y="13814"/>
                    <a:pt x="9751" y="9556"/>
                  </a:cubicBezTo>
                  <a:cubicBezTo>
                    <a:pt x="6663" y="5298"/>
                    <a:pt x="1625" y="159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79" name="Google Shape;879;p20"/>
            <p:cNvSpPr/>
            <p:nvPr/>
          </p:nvSpPr>
          <p:spPr>
            <a:xfrm>
              <a:off x="4401638" y="1179825"/>
              <a:ext cx="4308775" cy="2564450"/>
            </a:xfrm>
            <a:custGeom>
              <a:rect b="b" l="l" r="r" t="t"/>
              <a:pathLst>
                <a:path extrusionOk="0" h="102578" w="172351">
                  <a:moveTo>
                    <a:pt x="89544" y="38223"/>
                  </a:moveTo>
                  <a:cubicBezTo>
                    <a:pt x="89382" y="37833"/>
                    <a:pt x="88244" y="37313"/>
                    <a:pt x="88569" y="35883"/>
                  </a:cubicBezTo>
                  <a:cubicBezTo>
                    <a:pt x="88894" y="34453"/>
                    <a:pt x="89545" y="31561"/>
                    <a:pt x="91495" y="29643"/>
                  </a:cubicBezTo>
                  <a:cubicBezTo>
                    <a:pt x="93445" y="27725"/>
                    <a:pt x="95395" y="26425"/>
                    <a:pt x="100270" y="24377"/>
                  </a:cubicBezTo>
                  <a:cubicBezTo>
                    <a:pt x="105145" y="22329"/>
                    <a:pt x="112686" y="19925"/>
                    <a:pt x="120747" y="17357"/>
                  </a:cubicBezTo>
                  <a:cubicBezTo>
                    <a:pt x="128808" y="14789"/>
                    <a:pt x="142556" y="10791"/>
                    <a:pt x="148634" y="8971"/>
                  </a:cubicBezTo>
                  <a:cubicBezTo>
                    <a:pt x="154712" y="7151"/>
                    <a:pt x="155362" y="6989"/>
                    <a:pt x="157214" y="6436"/>
                  </a:cubicBezTo>
                  <a:cubicBezTo>
                    <a:pt x="159067" y="5884"/>
                    <a:pt x="158936" y="5071"/>
                    <a:pt x="159749" y="5656"/>
                  </a:cubicBezTo>
                  <a:cubicBezTo>
                    <a:pt x="160562" y="6241"/>
                    <a:pt x="161212" y="8646"/>
                    <a:pt x="162090" y="9946"/>
                  </a:cubicBezTo>
                  <a:cubicBezTo>
                    <a:pt x="162968" y="11246"/>
                    <a:pt x="163325" y="10336"/>
                    <a:pt x="165015" y="13456"/>
                  </a:cubicBezTo>
                  <a:cubicBezTo>
                    <a:pt x="166705" y="16576"/>
                    <a:pt x="171743" y="28571"/>
                    <a:pt x="172230" y="28668"/>
                  </a:cubicBezTo>
                  <a:cubicBezTo>
                    <a:pt x="172718" y="28766"/>
                    <a:pt x="169695" y="18006"/>
                    <a:pt x="167940" y="14041"/>
                  </a:cubicBezTo>
                  <a:cubicBezTo>
                    <a:pt x="166185" y="10076"/>
                    <a:pt x="162448" y="6696"/>
                    <a:pt x="161700" y="4876"/>
                  </a:cubicBezTo>
                  <a:cubicBezTo>
                    <a:pt x="160953" y="3056"/>
                    <a:pt x="162870" y="3934"/>
                    <a:pt x="163455" y="3121"/>
                  </a:cubicBezTo>
                  <a:cubicBezTo>
                    <a:pt x="164040" y="2308"/>
                    <a:pt x="165503" y="0"/>
                    <a:pt x="165210" y="0"/>
                  </a:cubicBezTo>
                  <a:cubicBezTo>
                    <a:pt x="164918" y="0"/>
                    <a:pt x="164755" y="1918"/>
                    <a:pt x="161700" y="3121"/>
                  </a:cubicBezTo>
                  <a:cubicBezTo>
                    <a:pt x="158645" y="4324"/>
                    <a:pt x="155102" y="4778"/>
                    <a:pt x="146879" y="7216"/>
                  </a:cubicBezTo>
                  <a:cubicBezTo>
                    <a:pt x="138656" y="9654"/>
                    <a:pt x="119414" y="15569"/>
                    <a:pt x="112361" y="17747"/>
                  </a:cubicBezTo>
                  <a:cubicBezTo>
                    <a:pt x="105308" y="19925"/>
                    <a:pt x="107550" y="19275"/>
                    <a:pt x="104560" y="20282"/>
                  </a:cubicBezTo>
                  <a:cubicBezTo>
                    <a:pt x="101570" y="21290"/>
                    <a:pt x="97378" y="22199"/>
                    <a:pt x="94420" y="23792"/>
                  </a:cubicBezTo>
                  <a:cubicBezTo>
                    <a:pt x="91462" y="25385"/>
                    <a:pt x="88504" y="27790"/>
                    <a:pt x="86814" y="29838"/>
                  </a:cubicBezTo>
                  <a:cubicBezTo>
                    <a:pt x="85124" y="31886"/>
                    <a:pt x="85254" y="35006"/>
                    <a:pt x="84279" y="36078"/>
                  </a:cubicBezTo>
                  <a:cubicBezTo>
                    <a:pt x="83304" y="37151"/>
                    <a:pt x="81809" y="35883"/>
                    <a:pt x="80964" y="36273"/>
                  </a:cubicBezTo>
                  <a:cubicBezTo>
                    <a:pt x="80119" y="36663"/>
                    <a:pt x="80119" y="38158"/>
                    <a:pt x="79209" y="38418"/>
                  </a:cubicBezTo>
                  <a:cubicBezTo>
                    <a:pt x="78299" y="38678"/>
                    <a:pt x="77258" y="38061"/>
                    <a:pt x="75503" y="37833"/>
                  </a:cubicBezTo>
                  <a:cubicBezTo>
                    <a:pt x="73748" y="37606"/>
                    <a:pt x="71376" y="36566"/>
                    <a:pt x="68678" y="37053"/>
                  </a:cubicBezTo>
                  <a:cubicBezTo>
                    <a:pt x="65980" y="37541"/>
                    <a:pt x="63997" y="37995"/>
                    <a:pt x="59317" y="40758"/>
                  </a:cubicBezTo>
                  <a:cubicBezTo>
                    <a:pt x="54637" y="43521"/>
                    <a:pt x="48299" y="48429"/>
                    <a:pt x="40596" y="53629"/>
                  </a:cubicBezTo>
                  <a:cubicBezTo>
                    <a:pt x="32893" y="58830"/>
                    <a:pt x="19015" y="67996"/>
                    <a:pt x="13099" y="71961"/>
                  </a:cubicBezTo>
                  <a:cubicBezTo>
                    <a:pt x="7184" y="75926"/>
                    <a:pt x="7281" y="76349"/>
                    <a:pt x="5103" y="77421"/>
                  </a:cubicBezTo>
                  <a:cubicBezTo>
                    <a:pt x="2925" y="78494"/>
                    <a:pt x="98" y="78071"/>
                    <a:pt x="33" y="78396"/>
                  </a:cubicBezTo>
                  <a:cubicBezTo>
                    <a:pt x="-32" y="78721"/>
                    <a:pt x="3543" y="79339"/>
                    <a:pt x="4713" y="79371"/>
                  </a:cubicBezTo>
                  <a:cubicBezTo>
                    <a:pt x="5883" y="79404"/>
                    <a:pt x="6338" y="77193"/>
                    <a:pt x="7053" y="78591"/>
                  </a:cubicBezTo>
                  <a:cubicBezTo>
                    <a:pt x="7768" y="79989"/>
                    <a:pt x="7833" y="84897"/>
                    <a:pt x="9003" y="87757"/>
                  </a:cubicBezTo>
                  <a:cubicBezTo>
                    <a:pt x="10173" y="90617"/>
                    <a:pt x="12319" y="93282"/>
                    <a:pt x="14074" y="95752"/>
                  </a:cubicBezTo>
                  <a:cubicBezTo>
                    <a:pt x="15829" y="98222"/>
                    <a:pt x="18624" y="101440"/>
                    <a:pt x="19534" y="102578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80" name="Google Shape;880;p20"/>
            <p:cNvSpPr/>
            <p:nvPr/>
          </p:nvSpPr>
          <p:spPr>
            <a:xfrm>
              <a:off x="6016200" y="2379175"/>
              <a:ext cx="336400" cy="204775"/>
            </a:xfrm>
            <a:custGeom>
              <a:rect b="b" l="l" r="r" t="t"/>
              <a:pathLst>
                <a:path extrusionOk="0" h="8191" w="13456">
                  <a:moveTo>
                    <a:pt x="13456" y="0"/>
                  </a:moveTo>
                  <a:cubicBezTo>
                    <a:pt x="8205" y="0"/>
                    <a:pt x="3148" y="3988"/>
                    <a:pt x="0" y="8191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81" name="Google Shape;881;p20"/>
            <p:cNvSpPr/>
            <p:nvPr/>
          </p:nvSpPr>
          <p:spPr>
            <a:xfrm>
              <a:off x="6128325" y="2413300"/>
              <a:ext cx="224275" cy="146250"/>
            </a:xfrm>
            <a:custGeom>
              <a:rect b="b" l="l" r="r" t="t"/>
              <a:pathLst>
                <a:path extrusionOk="0" h="5850" w="8971">
                  <a:moveTo>
                    <a:pt x="8971" y="0"/>
                  </a:moveTo>
                  <a:cubicBezTo>
                    <a:pt x="5401" y="0"/>
                    <a:pt x="1597" y="2657"/>
                    <a:pt x="0" y="58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82" name="Google Shape;882;p20"/>
            <p:cNvSpPr/>
            <p:nvPr/>
          </p:nvSpPr>
          <p:spPr>
            <a:xfrm>
              <a:off x="6235575" y="2476675"/>
              <a:ext cx="126775" cy="82875"/>
            </a:xfrm>
            <a:custGeom>
              <a:rect b="b" l="l" r="r" t="t"/>
              <a:pathLst>
                <a:path extrusionOk="0" h="3315" w="5071">
                  <a:moveTo>
                    <a:pt x="5071" y="0"/>
                  </a:moveTo>
                  <a:cubicBezTo>
                    <a:pt x="3091" y="396"/>
                    <a:pt x="1428" y="1887"/>
                    <a:pt x="0" y="3315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83" name="Google Shape;883;p20"/>
            <p:cNvSpPr/>
            <p:nvPr/>
          </p:nvSpPr>
          <p:spPr>
            <a:xfrm>
              <a:off x="6728000" y="2092157"/>
              <a:ext cx="468025" cy="106625"/>
            </a:xfrm>
            <a:custGeom>
              <a:rect b="b" l="l" r="r" t="t"/>
              <a:pathLst>
                <a:path extrusionOk="0" h="4265" w="18721">
                  <a:moveTo>
                    <a:pt x="0" y="4265"/>
                  </a:moveTo>
                  <a:cubicBezTo>
                    <a:pt x="2795" y="-1324"/>
                    <a:pt x="14302" y="-1129"/>
                    <a:pt x="18721" y="329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84" name="Google Shape;884;p20"/>
            <p:cNvSpPr/>
            <p:nvPr/>
          </p:nvSpPr>
          <p:spPr>
            <a:xfrm>
              <a:off x="6781625" y="2177896"/>
              <a:ext cx="316900" cy="74525"/>
            </a:xfrm>
            <a:custGeom>
              <a:rect b="b" l="l" r="r" t="t"/>
              <a:pathLst>
                <a:path extrusionOk="0" h="2981" w="12676">
                  <a:moveTo>
                    <a:pt x="0" y="2981"/>
                  </a:moveTo>
                  <a:cubicBezTo>
                    <a:pt x="3696" y="869"/>
                    <a:pt x="9666" y="-1590"/>
                    <a:pt x="12676" y="14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85" name="Google Shape;885;p20"/>
            <p:cNvSpPr/>
            <p:nvPr/>
          </p:nvSpPr>
          <p:spPr>
            <a:xfrm>
              <a:off x="6767000" y="2164650"/>
              <a:ext cx="121875" cy="63375"/>
            </a:xfrm>
            <a:custGeom>
              <a:rect b="b" l="l" r="r" t="t"/>
              <a:pathLst>
                <a:path extrusionOk="0" h="2535" w="4875">
                  <a:moveTo>
                    <a:pt x="0" y="2535"/>
                  </a:moveTo>
                  <a:cubicBezTo>
                    <a:pt x="1295" y="1240"/>
                    <a:pt x="3043" y="0"/>
                    <a:pt x="4875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86" name="Google Shape;886;p20"/>
            <p:cNvSpPr/>
            <p:nvPr/>
          </p:nvSpPr>
          <p:spPr>
            <a:xfrm>
              <a:off x="6825500" y="2238680"/>
              <a:ext cx="204775" cy="62500"/>
            </a:xfrm>
            <a:custGeom>
              <a:rect b="b" l="l" r="r" t="t"/>
              <a:pathLst>
                <a:path extrusionOk="0" h="2500" w="8191">
                  <a:moveTo>
                    <a:pt x="0" y="2500"/>
                  </a:moveTo>
                  <a:cubicBezTo>
                    <a:pt x="1255" y="-10"/>
                    <a:pt x="5585" y="-491"/>
                    <a:pt x="8191" y="5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</p:grpSp>
      <p:grpSp>
        <p:nvGrpSpPr>
          <p:cNvPr id="887" name="Google Shape;887;p20"/>
          <p:cNvGrpSpPr/>
          <p:nvPr/>
        </p:nvGrpSpPr>
        <p:grpSpPr>
          <a:xfrm rot="6301323">
            <a:off x="5517402" y="849389"/>
            <a:ext cx="157928" cy="135737"/>
            <a:chOff x="4401638" y="1179825"/>
            <a:chExt cx="4308775" cy="3703348"/>
          </a:xfrm>
        </p:grpSpPr>
        <p:sp>
          <p:nvSpPr>
            <p:cNvPr id="888" name="Google Shape;888;p20"/>
            <p:cNvSpPr/>
            <p:nvPr/>
          </p:nvSpPr>
          <p:spPr>
            <a:xfrm>
              <a:off x="4623881" y="2192273"/>
              <a:ext cx="3241500" cy="2690900"/>
            </a:xfrm>
            <a:custGeom>
              <a:rect b="b" l="l" r="r" t="t"/>
              <a:pathLst>
                <a:path extrusionOk="0" h="107636" w="129660">
                  <a:moveTo>
                    <a:pt x="10839" y="62470"/>
                  </a:moveTo>
                  <a:cubicBezTo>
                    <a:pt x="9799" y="60520"/>
                    <a:pt x="6289" y="54507"/>
                    <a:pt x="4599" y="50769"/>
                  </a:cubicBezTo>
                  <a:cubicBezTo>
                    <a:pt x="2909" y="47031"/>
                    <a:pt x="1414" y="42286"/>
                    <a:pt x="699" y="40043"/>
                  </a:cubicBezTo>
                  <a:cubicBezTo>
                    <a:pt x="-16" y="37800"/>
                    <a:pt x="-146" y="38126"/>
                    <a:pt x="309" y="37313"/>
                  </a:cubicBezTo>
                  <a:cubicBezTo>
                    <a:pt x="764" y="36501"/>
                    <a:pt x="-374" y="37801"/>
                    <a:pt x="3429" y="35168"/>
                  </a:cubicBezTo>
                  <a:cubicBezTo>
                    <a:pt x="7232" y="32535"/>
                    <a:pt x="16885" y="25742"/>
                    <a:pt x="23125" y="21517"/>
                  </a:cubicBezTo>
                  <a:cubicBezTo>
                    <a:pt x="29365" y="17292"/>
                    <a:pt x="36223" y="12871"/>
                    <a:pt x="40871" y="9816"/>
                  </a:cubicBezTo>
                  <a:cubicBezTo>
                    <a:pt x="45519" y="6761"/>
                    <a:pt x="48217" y="4681"/>
                    <a:pt x="51012" y="3186"/>
                  </a:cubicBezTo>
                  <a:cubicBezTo>
                    <a:pt x="53807" y="1691"/>
                    <a:pt x="55498" y="1365"/>
                    <a:pt x="57643" y="845"/>
                  </a:cubicBezTo>
                  <a:cubicBezTo>
                    <a:pt x="59788" y="325"/>
                    <a:pt x="61900" y="-65"/>
                    <a:pt x="63883" y="65"/>
                  </a:cubicBezTo>
                  <a:cubicBezTo>
                    <a:pt x="65866" y="195"/>
                    <a:pt x="68661" y="391"/>
                    <a:pt x="69539" y="1626"/>
                  </a:cubicBezTo>
                  <a:cubicBezTo>
                    <a:pt x="70417" y="2861"/>
                    <a:pt x="68922" y="4616"/>
                    <a:pt x="69149" y="7476"/>
                  </a:cubicBezTo>
                  <a:cubicBezTo>
                    <a:pt x="69377" y="10336"/>
                    <a:pt x="69182" y="13489"/>
                    <a:pt x="70904" y="18787"/>
                  </a:cubicBezTo>
                  <a:cubicBezTo>
                    <a:pt x="72627" y="24085"/>
                    <a:pt x="76201" y="33380"/>
                    <a:pt x="79484" y="39263"/>
                  </a:cubicBezTo>
                  <a:cubicBezTo>
                    <a:pt x="82767" y="45146"/>
                    <a:pt x="87317" y="50866"/>
                    <a:pt x="90600" y="54084"/>
                  </a:cubicBezTo>
                  <a:cubicBezTo>
                    <a:pt x="93883" y="57302"/>
                    <a:pt x="96906" y="56262"/>
                    <a:pt x="99181" y="58570"/>
                  </a:cubicBezTo>
                  <a:cubicBezTo>
                    <a:pt x="101456" y="60878"/>
                    <a:pt x="102854" y="64647"/>
                    <a:pt x="104251" y="67930"/>
                  </a:cubicBezTo>
                  <a:cubicBezTo>
                    <a:pt x="105649" y="71213"/>
                    <a:pt x="106754" y="75341"/>
                    <a:pt x="107566" y="78266"/>
                  </a:cubicBezTo>
                  <a:cubicBezTo>
                    <a:pt x="108379" y="81191"/>
                    <a:pt x="108769" y="83012"/>
                    <a:pt x="109126" y="85482"/>
                  </a:cubicBezTo>
                  <a:cubicBezTo>
                    <a:pt x="109484" y="87952"/>
                    <a:pt x="109679" y="91235"/>
                    <a:pt x="109711" y="93087"/>
                  </a:cubicBezTo>
                  <a:cubicBezTo>
                    <a:pt x="109744" y="94940"/>
                    <a:pt x="109158" y="97897"/>
                    <a:pt x="109321" y="96597"/>
                  </a:cubicBezTo>
                  <a:cubicBezTo>
                    <a:pt x="109484" y="95297"/>
                    <a:pt x="110167" y="85872"/>
                    <a:pt x="110687" y="85287"/>
                  </a:cubicBezTo>
                  <a:cubicBezTo>
                    <a:pt x="111207" y="84702"/>
                    <a:pt x="111825" y="90714"/>
                    <a:pt x="112442" y="93087"/>
                  </a:cubicBezTo>
                  <a:cubicBezTo>
                    <a:pt x="113060" y="95460"/>
                    <a:pt x="113547" y="97573"/>
                    <a:pt x="114392" y="99523"/>
                  </a:cubicBezTo>
                  <a:cubicBezTo>
                    <a:pt x="115237" y="101473"/>
                    <a:pt x="116732" y="103488"/>
                    <a:pt x="117512" y="104788"/>
                  </a:cubicBezTo>
                  <a:cubicBezTo>
                    <a:pt x="118292" y="106088"/>
                    <a:pt x="119365" y="108363"/>
                    <a:pt x="119072" y="107323"/>
                  </a:cubicBezTo>
                  <a:cubicBezTo>
                    <a:pt x="118780" y="106283"/>
                    <a:pt x="116862" y="102221"/>
                    <a:pt x="115757" y="98548"/>
                  </a:cubicBezTo>
                  <a:cubicBezTo>
                    <a:pt x="114652" y="94875"/>
                    <a:pt x="113482" y="89285"/>
                    <a:pt x="112442" y="85287"/>
                  </a:cubicBezTo>
                  <a:cubicBezTo>
                    <a:pt x="111402" y="81289"/>
                    <a:pt x="110036" y="76739"/>
                    <a:pt x="109516" y="74561"/>
                  </a:cubicBezTo>
                  <a:cubicBezTo>
                    <a:pt x="108996" y="72383"/>
                    <a:pt x="108898" y="72026"/>
                    <a:pt x="109321" y="72221"/>
                  </a:cubicBezTo>
                  <a:cubicBezTo>
                    <a:pt x="109744" y="72416"/>
                    <a:pt x="110882" y="74074"/>
                    <a:pt x="112052" y="75731"/>
                  </a:cubicBezTo>
                  <a:cubicBezTo>
                    <a:pt x="113222" y="77389"/>
                    <a:pt x="114815" y="80118"/>
                    <a:pt x="116342" y="82166"/>
                  </a:cubicBezTo>
                  <a:cubicBezTo>
                    <a:pt x="117870" y="84214"/>
                    <a:pt x="119689" y="85969"/>
                    <a:pt x="121217" y="88017"/>
                  </a:cubicBezTo>
                  <a:cubicBezTo>
                    <a:pt x="122745" y="90065"/>
                    <a:pt x="124370" y="92567"/>
                    <a:pt x="125508" y="94452"/>
                  </a:cubicBezTo>
                  <a:cubicBezTo>
                    <a:pt x="126646" y="96337"/>
                    <a:pt x="127361" y="98028"/>
                    <a:pt x="128043" y="99328"/>
                  </a:cubicBezTo>
                  <a:cubicBezTo>
                    <a:pt x="128726" y="100628"/>
                    <a:pt x="129831" y="103261"/>
                    <a:pt x="129603" y="102253"/>
                  </a:cubicBezTo>
                  <a:cubicBezTo>
                    <a:pt x="129376" y="101245"/>
                    <a:pt x="128238" y="96272"/>
                    <a:pt x="126678" y="93282"/>
                  </a:cubicBezTo>
                  <a:cubicBezTo>
                    <a:pt x="125118" y="90292"/>
                    <a:pt x="121607" y="86230"/>
                    <a:pt x="120242" y="84312"/>
                  </a:cubicBezTo>
                  <a:cubicBezTo>
                    <a:pt x="118877" y="82394"/>
                    <a:pt x="118227" y="81744"/>
                    <a:pt x="118487" y="81776"/>
                  </a:cubicBezTo>
                  <a:cubicBezTo>
                    <a:pt x="118747" y="81809"/>
                    <a:pt x="120339" y="83532"/>
                    <a:pt x="121802" y="84507"/>
                  </a:cubicBezTo>
                  <a:cubicBezTo>
                    <a:pt x="123265" y="85482"/>
                    <a:pt x="126808" y="87562"/>
                    <a:pt x="127263" y="87627"/>
                  </a:cubicBezTo>
                  <a:cubicBezTo>
                    <a:pt x="127718" y="87692"/>
                    <a:pt x="125573" y="85775"/>
                    <a:pt x="124533" y="84897"/>
                  </a:cubicBezTo>
                  <a:cubicBezTo>
                    <a:pt x="123493" y="84019"/>
                    <a:pt x="122452" y="83824"/>
                    <a:pt x="121022" y="82361"/>
                  </a:cubicBezTo>
                  <a:cubicBezTo>
                    <a:pt x="119592" y="80898"/>
                    <a:pt x="117642" y="78266"/>
                    <a:pt x="115952" y="76121"/>
                  </a:cubicBezTo>
                  <a:cubicBezTo>
                    <a:pt x="114262" y="73976"/>
                    <a:pt x="112475" y="72188"/>
                    <a:pt x="110882" y="69490"/>
                  </a:cubicBezTo>
                  <a:cubicBezTo>
                    <a:pt x="109289" y="66792"/>
                    <a:pt x="107339" y="62080"/>
                    <a:pt x="106396" y="59935"/>
                  </a:cubicBezTo>
                  <a:cubicBezTo>
                    <a:pt x="105453" y="57790"/>
                    <a:pt x="105421" y="57173"/>
                    <a:pt x="105226" y="566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89" name="Google Shape;889;p20"/>
            <p:cNvSpPr/>
            <p:nvPr/>
          </p:nvSpPr>
          <p:spPr>
            <a:xfrm>
              <a:off x="6649975" y="2135400"/>
              <a:ext cx="635625" cy="1462600"/>
            </a:xfrm>
            <a:custGeom>
              <a:rect b="b" l="l" r="r" t="t"/>
              <a:pathLst>
                <a:path extrusionOk="0" h="58504" w="25425">
                  <a:moveTo>
                    <a:pt x="23987" y="58504"/>
                  </a:moveTo>
                  <a:cubicBezTo>
                    <a:pt x="24215" y="57757"/>
                    <a:pt x="25287" y="56749"/>
                    <a:pt x="25352" y="54019"/>
                  </a:cubicBezTo>
                  <a:cubicBezTo>
                    <a:pt x="25417" y="51289"/>
                    <a:pt x="25515" y="46868"/>
                    <a:pt x="24377" y="42123"/>
                  </a:cubicBezTo>
                  <a:cubicBezTo>
                    <a:pt x="23240" y="37378"/>
                    <a:pt x="20965" y="30975"/>
                    <a:pt x="18527" y="25547"/>
                  </a:cubicBezTo>
                  <a:cubicBezTo>
                    <a:pt x="16089" y="20119"/>
                    <a:pt x="12839" y="13814"/>
                    <a:pt x="9751" y="9556"/>
                  </a:cubicBezTo>
                  <a:cubicBezTo>
                    <a:pt x="6663" y="5298"/>
                    <a:pt x="1625" y="159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90" name="Google Shape;890;p20"/>
            <p:cNvSpPr/>
            <p:nvPr/>
          </p:nvSpPr>
          <p:spPr>
            <a:xfrm>
              <a:off x="4401638" y="1179825"/>
              <a:ext cx="4308775" cy="2564450"/>
            </a:xfrm>
            <a:custGeom>
              <a:rect b="b" l="l" r="r" t="t"/>
              <a:pathLst>
                <a:path extrusionOk="0" h="102578" w="172351">
                  <a:moveTo>
                    <a:pt x="89544" y="38223"/>
                  </a:moveTo>
                  <a:cubicBezTo>
                    <a:pt x="89382" y="37833"/>
                    <a:pt x="88244" y="37313"/>
                    <a:pt x="88569" y="35883"/>
                  </a:cubicBezTo>
                  <a:cubicBezTo>
                    <a:pt x="88894" y="34453"/>
                    <a:pt x="89545" y="31561"/>
                    <a:pt x="91495" y="29643"/>
                  </a:cubicBezTo>
                  <a:cubicBezTo>
                    <a:pt x="93445" y="27725"/>
                    <a:pt x="95395" y="26425"/>
                    <a:pt x="100270" y="24377"/>
                  </a:cubicBezTo>
                  <a:cubicBezTo>
                    <a:pt x="105145" y="22329"/>
                    <a:pt x="112686" y="19925"/>
                    <a:pt x="120747" y="17357"/>
                  </a:cubicBezTo>
                  <a:cubicBezTo>
                    <a:pt x="128808" y="14789"/>
                    <a:pt x="142556" y="10791"/>
                    <a:pt x="148634" y="8971"/>
                  </a:cubicBezTo>
                  <a:cubicBezTo>
                    <a:pt x="154712" y="7151"/>
                    <a:pt x="155362" y="6989"/>
                    <a:pt x="157214" y="6436"/>
                  </a:cubicBezTo>
                  <a:cubicBezTo>
                    <a:pt x="159067" y="5884"/>
                    <a:pt x="158936" y="5071"/>
                    <a:pt x="159749" y="5656"/>
                  </a:cubicBezTo>
                  <a:cubicBezTo>
                    <a:pt x="160562" y="6241"/>
                    <a:pt x="161212" y="8646"/>
                    <a:pt x="162090" y="9946"/>
                  </a:cubicBezTo>
                  <a:cubicBezTo>
                    <a:pt x="162968" y="11246"/>
                    <a:pt x="163325" y="10336"/>
                    <a:pt x="165015" y="13456"/>
                  </a:cubicBezTo>
                  <a:cubicBezTo>
                    <a:pt x="166705" y="16576"/>
                    <a:pt x="171743" y="28571"/>
                    <a:pt x="172230" y="28668"/>
                  </a:cubicBezTo>
                  <a:cubicBezTo>
                    <a:pt x="172718" y="28766"/>
                    <a:pt x="169695" y="18006"/>
                    <a:pt x="167940" y="14041"/>
                  </a:cubicBezTo>
                  <a:cubicBezTo>
                    <a:pt x="166185" y="10076"/>
                    <a:pt x="162448" y="6696"/>
                    <a:pt x="161700" y="4876"/>
                  </a:cubicBezTo>
                  <a:cubicBezTo>
                    <a:pt x="160953" y="3056"/>
                    <a:pt x="162870" y="3934"/>
                    <a:pt x="163455" y="3121"/>
                  </a:cubicBezTo>
                  <a:cubicBezTo>
                    <a:pt x="164040" y="2308"/>
                    <a:pt x="165503" y="0"/>
                    <a:pt x="165210" y="0"/>
                  </a:cubicBezTo>
                  <a:cubicBezTo>
                    <a:pt x="164918" y="0"/>
                    <a:pt x="164755" y="1918"/>
                    <a:pt x="161700" y="3121"/>
                  </a:cubicBezTo>
                  <a:cubicBezTo>
                    <a:pt x="158645" y="4324"/>
                    <a:pt x="155102" y="4778"/>
                    <a:pt x="146879" y="7216"/>
                  </a:cubicBezTo>
                  <a:cubicBezTo>
                    <a:pt x="138656" y="9654"/>
                    <a:pt x="119414" y="15569"/>
                    <a:pt x="112361" y="17747"/>
                  </a:cubicBezTo>
                  <a:cubicBezTo>
                    <a:pt x="105308" y="19925"/>
                    <a:pt x="107550" y="19275"/>
                    <a:pt x="104560" y="20282"/>
                  </a:cubicBezTo>
                  <a:cubicBezTo>
                    <a:pt x="101570" y="21290"/>
                    <a:pt x="97378" y="22199"/>
                    <a:pt x="94420" y="23792"/>
                  </a:cubicBezTo>
                  <a:cubicBezTo>
                    <a:pt x="91462" y="25385"/>
                    <a:pt x="88504" y="27790"/>
                    <a:pt x="86814" y="29838"/>
                  </a:cubicBezTo>
                  <a:cubicBezTo>
                    <a:pt x="85124" y="31886"/>
                    <a:pt x="85254" y="35006"/>
                    <a:pt x="84279" y="36078"/>
                  </a:cubicBezTo>
                  <a:cubicBezTo>
                    <a:pt x="83304" y="37151"/>
                    <a:pt x="81809" y="35883"/>
                    <a:pt x="80964" y="36273"/>
                  </a:cubicBezTo>
                  <a:cubicBezTo>
                    <a:pt x="80119" y="36663"/>
                    <a:pt x="80119" y="38158"/>
                    <a:pt x="79209" y="38418"/>
                  </a:cubicBezTo>
                  <a:cubicBezTo>
                    <a:pt x="78299" y="38678"/>
                    <a:pt x="77258" y="38061"/>
                    <a:pt x="75503" y="37833"/>
                  </a:cubicBezTo>
                  <a:cubicBezTo>
                    <a:pt x="73748" y="37606"/>
                    <a:pt x="71376" y="36566"/>
                    <a:pt x="68678" y="37053"/>
                  </a:cubicBezTo>
                  <a:cubicBezTo>
                    <a:pt x="65980" y="37541"/>
                    <a:pt x="63997" y="37995"/>
                    <a:pt x="59317" y="40758"/>
                  </a:cubicBezTo>
                  <a:cubicBezTo>
                    <a:pt x="54637" y="43521"/>
                    <a:pt x="48299" y="48429"/>
                    <a:pt x="40596" y="53629"/>
                  </a:cubicBezTo>
                  <a:cubicBezTo>
                    <a:pt x="32893" y="58830"/>
                    <a:pt x="19015" y="67996"/>
                    <a:pt x="13099" y="71961"/>
                  </a:cubicBezTo>
                  <a:cubicBezTo>
                    <a:pt x="7184" y="75926"/>
                    <a:pt x="7281" y="76349"/>
                    <a:pt x="5103" y="77421"/>
                  </a:cubicBezTo>
                  <a:cubicBezTo>
                    <a:pt x="2925" y="78494"/>
                    <a:pt x="98" y="78071"/>
                    <a:pt x="33" y="78396"/>
                  </a:cubicBezTo>
                  <a:cubicBezTo>
                    <a:pt x="-32" y="78721"/>
                    <a:pt x="3543" y="79339"/>
                    <a:pt x="4713" y="79371"/>
                  </a:cubicBezTo>
                  <a:cubicBezTo>
                    <a:pt x="5883" y="79404"/>
                    <a:pt x="6338" y="77193"/>
                    <a:pt x="7053" y="78591"/>
                  </a:cubicBezTo>
                  <a:cubicBezTo>
                    <a:pt x="7768" y="79989"/>
                    <a:pt x="7833" y="84897"/>
                    <a:pt x="9003" y="87757"/>
                  </a:cubicBezTo>
                  <a:cubicBezTo>
                    <a:pt x="10173" y="90617"/>
                    <a:pt x="12319" y="93282"/>
                    <a:pt x="14074" y="95752"/>
                  </a:cubicBezTo>
                  <a:cubicBezTo>
                    <a:pt x="15829" y="98222"/>
                    <a:pt x="18624" y="101440"/>
                    <a:pt x="19534" y="102578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91" name="Google Shape;891;p20"/>
            <p:cNvSpPr/>
            <p:nvPr/>
          </p:nvSpPr>
          <p:spPr>
            <a:xfrm>
              <a:off x="6016200" y="2379175"/>
              <a:ext cx="336400" cy="204775"/>
            </a:xfrm>
            <a:custGeom>
              <a:rect b="b" l="l" r="r" t="t"/>
              <a:pathLst>
                <a:path extrusionOk="0" h="8191" w="13456">
                  <a:moveTo>
                    <a:pt x="13456" y="0"/>
                  </a:moveTo>
                  <a:cubicBezTo>
                    <a:pt x="8205" y="0"/>
                    <a:pt x="3148" y="3988"/>
                    <a:pt x="0" y="8191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92" name="Google Shape;892;p20"/>
            <p:cNvSpPr/>
            <p:nvPr/>
          </p:nvSpPr>
          <p:spPr>
            <a:xfrm>
              <a:off x="6128325" y="2413300"/>
              <a:ext cx="224275" cy="146250"/>
            </a:xfrm>
            <a:custGeom>
              <a:rect b="b" l="l" r="r" t="t"/>
              <a:pathLst>
                <a:path extrusionOk="0" h="5850" w="8971">
                  <a:moveTo>
                    <a:pt x="8971" y="0"/>
                  </a:moveTo>
                  <a:cubicBezTo>
                    <a:pt x="5401" y="0"/>
                    <a:pt x="1597" y="2657"/>
                    <a:pt x="0" y="58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93" name="Google Shape;893;p20"/>
            <p:cNvSpPr/>
            <p:nvPr/>
          </p:nvSpPr>
          <p:spPr>
            <a:xfrm>
              <a:off x="6235575" y="2476675"/>
              <a:ext cx="126775" cy="82875"/>
            </a:xfrm>
            <a:custGeom>
              <a:rect b="b" l="l" r="r" t="t"/>
              <a:pathLst>
                <a:path extrusionOk="0" h="3315" w="5071">
                  <a:moveTo>
                    <a:pt x="5071" y="0"/>
                  </a:moveTo>
                  <a:cubicBezTo>
                    <a:pt x="3091" y="396"/>
                    <a:pt x="1428" y="1887"/>
                    <a:pt x="0" y="3315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94" name="Google Shape;894;p20"/>
            <p:cNvSpPr/>
            <p:nvPr/>
          </p:nvSpPr>
          <p:spPr>
            <a:xfrm>
              <a:off x="6728000" y="2092157"/>
              <a:ext cx="468025" cy="106625"/>
            </a:xfrm>
            <a:custGeom>
              <a:rect b="b" l="l" r="r" t="t"/>
              <a:pathLst>
                <a:path extrusionOk="0" h="4265" w="18721">
                  <a:moveTo>
                    <a:pt x="0" y="4265"/>
                  </a:moveTo>
                  <a:cubicBezTo>
                    <a:pt x="2795" y="-1324"/>
                    <a:pt x="14302" y="-1129"/>
                    <a:pt x="18721" y="329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95" name="Google Shape;895;p20"/>
            <p:cNvSpPr/>
            <p:nvPr/>
          </p:nvSpPr>
          <p:spPr>
            <a:xfrm>
              <a:off x="6781625" y="2177896"/>
              <a:ext cx="316900" cy="74525"/>
            </a:xfrm>
            <a:custGeom>
              <a:rect b="b" l="l" r="r" t="t"/>
              <a:pathLst>
                <a:path extrusionOk="0" h="2981" w="12676">
                  <a:moveTo>
                    <a:pt x="0" y="2981"/>
                  </a:moveTo>
                  <a:cubicBezTo>
                    <a:pt x="3696" y="869"/>
                    <a:pt x="9666" y="-1590"/>
                    <a:pt x="12676" y="14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96" name="Google Shape;896;p20"/>
            <p:cNvSpPr/>
            <p:nvPr/>
          </p:nvSpPr>
          <p:spPr>
            <a:xfrm>
              <a:off x="6767000" y="2164650"/>
              <a:ext cx="121875" cy="63375"/>
            </a:xfrm>
            <a:custGeom>
              <a:rect b="b" l="l" r="r" t="t"/>
              <a:pathLst>
                <a:path extrusionOk="0" h="2535" w="4875">
                  <a:moveTo>
                    <a:pt x="0" y="2535"/>
                  </a:moveTo>
                  <a:cubicBezTo>
                    <a:pt x="1295" y="1240"/>
                    <a:pt x="3043" y="0"/>
                    <a:pt x="4875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897" name="Google Shape;897;p20"/>
            <p:cNvSpPr/>
            <p:nvPr/>
          </p:nvSpPr>
          <p:spPr>
            <a:xfrm>
              <a:off x="6825500" y="2238680"/>
              <a:ext cx="204775" cy="62500"/>
            </a:xfrm>
            <a:custGeom>
              <a:rect b="b" l="l" r="r" t="t"/>
              <a:pathLst>
                <a:path extrusionOk="0" h="2500" w="8191">
                  <a:moveTo>
                    <a:pt x="0" y="2500"/>
                  </a:moveTo>
                  <a:cubicBezTo>
                    <a:pt x="1255" y="-10"/>
                    <a:pt x="5585" y="-491"/>
                    <a:pt x="8191" y="5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</p:grpSp>
      <p:grpSp>
        <p:nvGrpSpPr>
          <p:cNvPr id="898" name="Google Shape;898;p20"/>
          <p:cNvGrpSpPr/>
          <p:nvPr/>
        </p:nvGrpSpPr>
        <p:grpSpPr>
          <a:xfrm rot="-5224224">
            <a:off x="4984869" y="412854"/>
            <a:ext cx="311932" cy="268102"/>
            <a:chOff x="4401638" y="1179825"/>
            <a:chExt cx="4308775" cy="3703348"/>
          </a:xfrm>
        </p:grpSpPr>
        <p:sp>
          <p:nvSpPr>
            <p:cNvPr id="899" name="Google Shape;899;p20"/>
            <p:cNvSpPr/>
            <p:nvPr/>
          </p:nvSpPr>
          <p:spPr>
            <a:xfrm>
              <a:off x="4623881" y="2192273"/>
              <a:ext cx="3241500" cy="2690900"/>
            </a:xfrm>
            <a:custGeom>
              <a:rect b="b" l="l" r="r" t="t"/>
              <a:pathLst>
                <a:path extrusionOk="0" h="107636" w="129660">
                  <a:moveTo>
                    <a:pt x="10839" y="62470"/>
                  </a:moveTo>
                  <a:cubicBezTo>
                    <a:pt x="9799" y="60520"/>
                    <a:pt x="6289" y="54507"/>
                    <a:pt x="4599" y="50769"/>
                  </a:cubicBezTo>
                  <a:cubicBezTo>
                    <a:pt x="2909" y="47031"/>
                    <a:pt x="1414" y="42286"/>
                    <a:pt x="699" y="40043"/>
                  </a:cubicBezTo>
                  <a:cubicBezTo>
                    <a:pt x="-16" y="37800"/>
                    <a:pt x="-146" y="38126"/>
                    <a:pt x="309" y="37313"/>
                  </a:cubicBezTo>
                  <a:cubicBezTo>
                    <a:pt x="764" y="36501"/>
                    <a:pt x="-374" y="37801"/>
                    <a:pt x="3429" y="35168"/>
                  </a:cubicBezTo>
                  <a:cubicBezTo>
                    <a:pt x="7232" y="32535"/>
                    <a:pt x="16885" y="25742"/>
                    <a:pt x="23125" y="21517"/>
                  </a:cubicBezTo>
                  <a:cubicBezTo>
                    <a:pt x="29365" y="17292"/>
                    <a:pt x="36223" y="12871"/>
                    <a:pt x="40871" y="9816"/>
                  </a:cubicBezTo>
                  <a:cubicBezTo>
                    <a:pt x="45519" y="6761"/>
                    <a:pt x="48217" y="4681"/>
                    <a:pt x="51012" y="3186"/>
                  </a:cubicBezTo>
                  <a:cubicBezTo>
                    <a:pt x="53807" y="1691"/>
                    <a:pt x="55498" y="1365"/>
                    <a:pt x="57643" y="845"/>
                  </a:cubicBezTo>
                  <a:cubicBezTo>
                    <a:pt x="59788" y="325"/>
                    <a:pt x="61900" y="-65"/>
                    <a:pt x="63883" y="65"/>
                  </a:cubicBezTo>
                  <a:cubicBezTo>
                    <a:pt x="65866" y="195"/>
                    <a:pt x="68661" y="391"/>
                    <a:pt x="69539" y="1626"/>
                  </a:cubicBezTo>
                  <a:cubicBezTo>
                    <a:pt x="70417" y="2861"/>
                    <a:pt x="68922" y="4616"/>
                    <a:pt x="69149" y="7476"/>
                  </a:cubicBezTo>
                  <a:cubicBezTo>
                    <a:pt x="69377" y="10336"/>
                    <a:pt x="69182" y="13489"/>
                    <a:pt x="70904" y="18787"/>
                  </a:cubicBezTo>
                  <a:cubicBezTo>
                    <a:pt x="72627" y="24085"/>
                    <a:pt x="76201" y="33380"/>
                    <a:pt x="79484" y="39263"/>
                  </a:cubicBezTo>
                  <a:cubicBezTo>
                    <a:pt x="82767" y="45146"/>
                    <a:pt x="87317" y="50866"/>
                    <a:pt x="90600" y="54084"/>
                  </a:cubicBezTo>
                  <a:cubicBezTo>
                    <a:pt x="93883" y="57302"/>
                    <a:pt x="96906" y="56262"/>
                    <a:pt x="99181" y="58570"/>
                  </a:cubicBezTo>
                  <a:cubicBezTo>
                    <a:pt x="101456" y="60878"/>
                    <a:pt x="102854" y="64647"/>
                    <a:pt x="104251" y="67930"/>
                  </a:cubicBezTo>
                  <a:cubicBezTo>
                    <a:pt x="105649" y="71213"/>
                    <a:pt x="106754" y="75341"/>
                    <a:pt x="107566" y="78266"/>
                  </a:cubicBezTo>
                  <a:cubicBezTo>
                    <a:pt x="108379" y="81191"/>
                    <a:pt x="108769" y="83012"/>
                    <a:pt x="109126" y="85482"/>
                  </a:cubicBezTo>
                  <a:cubicBezTo>
                    <a:pt x="109484" y="87952"/>
                    <a:pt x="109679" y="91235"/>
                    <a:pt x="109711" y="93087"/>
                  </a:cubicBezTo>
                  <a:cubicBezTo>
                    <a:pt x="109744" y="94940"/>
                    <a:pt x="109158" y="97897"/>
                    <a:pt x="109321" y="96597"/>
                  </a:cubicBezTo>
                  <a:cubicBezTo>
                    <a:pt x="109484" y="95297"/>
                    <a:pt x="110167" y="85872"/>
                    <a:pt x="110687" y="85287"/>
                  </a:cubicBezTo>
                  <a:cubicBezTo>
                    <a:pt x="111207" y="84702"/>
                    <a:pt x="111825" y="90714"/>
                    <a:pt x="112442" y="93087"/>
                  </a:cubicBezTo>
                  <a:cubicBezTo>
                    <a:pt x="113060" y="95460"/>
                    <a:pt x="113547" y="97573"/>
                    <a:pt x="114392" y="99523"/>
                  </a:cubicBezTo>
                  <a:cubicBezTo>
                    <a:pt x="115237" y="101473"/>
                    <a:pt x="116732" y="103488"/>
                    <a:pt x="117512" y="104788"/>
                  </a:cubicBezTo>
                  <a:cubicBezTo>
                    <a:pt x="118292" y="106088"/>
                    <a:pt x="119365" y="108363"/>
                    <a:pt x="119072" y="107323"/>
                  </a:cubicBezTo>
                  <a:cubicBezTo>
                    <a:pt x="118780" y="106283"/>
                    <a:pt x="116862" y="102221"/>
                    <a:pt x="115757" y="98548"/>
                  </a:cubicBezTo>
                  <a:cubicBezTo>
                    <a:pt x="114652" y="94875"/>
                    <a:pt x="113482" y="89285"/>
                    <a:pt x="112442" y="85287"/>
                  </a:cubicBezTo>
                  <a:cubicBezTo>
                    <a:pt x="111402" y="81289"/>
                    <a:pt x="110036" y="76739"/>
                    <a:pt x="109516" y="74561"/>
                  </a:cubicBezTo>
                  <a:cubicBezTo>
                    <a:pt x="108996" y="72383"/>
                    <a:pt x="108898" y="72026"/>
                    <a:pt x="109321" y="72221"/>
                  </a:cubicBezTo>
                  <a:cubicBezTo>
                    <a:pt x="109744" y="72416"/>
                    <a:pt x="110882" y="74074"/>
                    <a:pt x="112052" y="75731"/>
                  </a:cubicBezTo>
                  <a:cubicBezTo>
                    <a:pt x="113222" y="77389"/>
                    <a:pt x="114815" y="80118"/>
                    <a:pt x="116342" y="82166"/>
                  </a:cubicBezTo>
                  <a:cubicBezTo>
                    <a:pt x="117870" y="84214"/>
                    <a:pt x="119689" y="85969"/>
                    <a:pt x="121217" y="88017"/>
                  </a:cubicBezTo>
                  <a:cubicBezTo>
                    <a:pt x="122745" y="90065"/>
                    <a:pt x="124370" y="92567"/>
                    <a:pt x="125508" y="94452"/>
                  </a:cubicBezTo>
                  <a:cubicBezTo>
                    <a:pt x="126646" y="96337"/>
                    <a:pt x="127361" y="98028"/>
                    <a:pt x="128043" y="99328"/>
                  </a:cubicBezTo>
                  <a:cubicBezTo>
                    <a:pt x="128726" y="100628"/>
                    <a:pt x="129831" y="103261"/>
                    <a:pt x="129603" y="102253"/>
                  </a:cubicBezTo>
                  <a:cubicBezTo>
                    <a:pt x="129376" y="101245"/>
                    <a:pt x="128238" y="96272"/>
                    <a:pt x="126678" y="93282"/>
                  </a:cubicBezTo>
                  <a:cubicBezTo>
                    <a:pt x="125118" y="90292"/>
                    <a:pt x="121607" y="86230"/>
                    <a:pt x="120242" y="84312"/>
                  </a:cubicBezTo>
                  <a:cubicBezTo>
                    <a:pt x="118877" y="82394"/>
                    <a:pt x="118227" y="81744"/>
                    <a:pt x="118487" y="81776"/>
                  </a:cubicBezTo>
                  <a:cubicBezTo>
                    <a:pt x="118747" y="81809"/>
                    <a:pt x="120339" y="83532"/>
                    <a:pt x="121802" y="84507"/>
                  </a:cubicBezTo>
                  <a:cubicBezTo>
                    <a:pt x="123265" y="85482"/>
                    <a:pt x="126808" y="87562"/>
                    <a:pt x="127263" y="87627"/>
                  </a:cubicBezTo>
                  <a:cubicBezTo>
                    <a:pt x="127718" y="87692"/>
                    <a:pt x="125573" y="85775"/>
                    <a:pt x="124533" y="84897"/>
                  </a:cubicBezTo>
                  <a:cubicBezTo>
                    <a:pt x="123493" y="84019"/>
                    <a:pt x="122452" y="83824"/>
                    <a:pt x="121022" y="82361"/>
                  </a:cubicBezTo>
                  <a:cubicBezTo>
                    <a:pt x="119592" y="80898"/>
                    <a:pt x="117642" y="78266"/>
                    <a:pt x="115952" y="76121"/>
                  </a:cubicBezTo>
                  <a:cubicBezTo>
                    <a:pt x="114262" y="73976"/>
                    <a:pt x="112475" y="72188"/>
                    <a:pt x="110882" y="69490"/>
                  </a:cubicBezTo>
                  <a:cubicBezTo>
                    <a:pt x="109289" y="66792"/>
                    <a:pt x="107339" y="62080"/>
                    <a:pt x="106396" y="59935"/>
                  </a:cubicBezTo>
                  <a:cubicBezTo>
                    <a:pt x="105453" y="57790"/>
                    <a:pt x="105421" y="57173"/>
                    <a:pt x="105226" y="566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00" name="Google Shape;900;p20"/>
            <p:cNvSpPr/>
            <p:nvPr/>
          </p:nvSpPr>
          <p:spPr>
            <a:xfrm>
              <a:off x="6649975" y="2135400"/>
              <a:ext cx="635625" cy="1462600"/>
            </a:xfrm>
            <a:custGeom>
              <a:rect b="b" l="l" r="r" t="t"/>
              <a:pathLst>
                <a:path extrusionOk="0" h="58504" w="25425">
                  <a:moveTo>
                    <a:pt x="23987" y="58504"/>
                  </a:moveTo>
                  <a:cubicBezTo>
                    <a:pt x="24215" y="57757"/>
                    <a:pt x="25287" y="56749"/>
                    <a:pt x="25352" y="54019"/>
                  </a:cubicBezTo>
                  <a:cubicBezTo>
                    <a:pt x="25417" y="51289"/>
                    <a:pt x="25515" y="46868"/>
                    <a:pt x="24377" y="42123"/>
                  </a:cubicBezTo>
                  <a:cubicBezTo>
                    <a:pt x="23240" y="37378"/>
                    <a:pt x="20965" y="30975"/>
                    <a:pt x="18527" y="25547"/>
                  </a:cubicBezTo>
                  <a:cubicBezTo>
                    <a:pt x="16089" y="20119"/>
                    <a:pt x="12839" y="13814"/>
                    <a:pt x="9751" y="9556"/>
                  </a:cubicBezTo>
                  <a:cubicBezTo>
                    <a:pt x="6663" y="5298"/>
                    <a:pt x="1625" y="159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01" name="Google Shape;901;p20"/>
            <p:cNvSpPr/>
            <p:nvPr/>
          </p:nvSpPr>
          <p:spPr>
            <a:xfrm>
              <a:off x="4401638" y="1179825"/>
              <a:ext cx="4308775" cy="2564450"/>
            </a:xfrm>
            <a:custGeom>
              <a:rect b="b" l="l" r="r" t="t"/>
              <a:pathLst>
                <a:path extrusionOk="0" h="102578" w="172351">
                  <a:moveTo>
                    <a:pt x="89544" y="38223"/>
                  </a:moveTo>
                  <a:cubicBezTo>
                    <a:pt x="89382" y="37833"/>
                    <a:pt x="88244" y="37313"/>
                    <a:pt x="88569" y="35883"/>
                  </a:cubicBezTo>
                  <a:cubicBezTo>
                    <a:pt x="88894" y="34453"/>
                    <a:pt x="89545" y="31561"/>
                    <a:pt x="91495" y="29643"/>
                  </a:cubicBezTo>
                  <a:cubicBezTo>
                    <a:pt x="93445" y="27725"/>
                    <a:pt x="95395" y="26425"/>
                    <a:pt x="100270" y="24377"/>
                  </a:cubicBezTo>
                  <a:cubicBezTo>
                    <a:pt x="105145" y="22329"/>
                    <a:pt x="112686" y="19925"/>
                    <a:pt x="120747" y="17357"/>
                  </a:cubicBezTo>
                  <a:cubicBezTo>
                    <a:pt x="128808" y="14789"/>
                    <a:pt x="142556" y="10791"/>
                    <a:pt x="148634" y="8971"/>
                  </a:cubicBezTo>
                  <a:cubicBezTo>
                    <a:pt x="154712" y="7151"/>
                    <a:pt x="155362" y="6989"/>
                    <a:pt x="157214" y="6436"/>
                  </a:cubicBezTo>
                  <a:cubicBezTo>
                    <a:pt x="159067" y="5884"/>
                    <a:pt x="158936" y="5071"/>
                    <a:pt x="159749" y="5656"/>
                  </a:cubicBezTo>
                  <a:cubicBezTo>
                    <a:pt x="160562" y="6241"/>
                    <a:pt x="161212" y="8646"/>
                    <a:pt x="162090" y="9946"/>
                  </a:cubicBezTo>
                  <a:cubicBezTo>
                    <a:pt x="162968" y="11246"/>
                    <a:pt x="163325" y="10336"/>
                    <a:pt x="165015" y="13456"/>
                  </a:cubicBezTo>
                  <a:cubicBezTo>
                    <a:pt x="166705" y="16576"/>
                    <a:pt x="171743" y="28571"/>
                    <a:pt x="172230" y="28668"/>
                  </a:cubicBezTo>
                  <a:cubicBezTo>
                    <a:pt x="172718" y="28766"/>
                    <a:pt x="169695" y="18006"/>
                    <a:pt x="167940" y="14041"/>
                  </a:cubicBezTo>
                  <a:cubicBezTo>
                    <a:pt x="166185" y="10076"/>
                    <a:pt x="162448" y="6696"/>
                    <a:pt x="161700" y="4876"/>
                  </a:cubicBezTo>
                  <a:cubicBezTo>
                    <a:pt x="160953" y="3056"/>
                    <a:pt x="162870" y="3934"/>
                    <a:pt x="163455" y="3121"/>
                  </a:cubicBezTo>
                  <a:cubicBezTo>
                    <a:pt x="164040" y="2308"/>
                    <a:pt x="165503" y="0"/>
                    <a:pt x="165210" y="0"/>
                  </a:cubicBezTo>
                  <a:cubicBezTo>
                    <a:pt x="164918" y="0"/>
                    <a:pt x="164755" y="1918"/>
                    <a:pt x="161700" y="3121"/>
                  </a:cubicBezTo>
                  <a:cubicBezTo>
                    <a:pt x="158645" y="4324"/>
                    <a:pt x="155102" y="4778"/>
                    <a:pt x="146879" y="7216"/>
                  </a:cubicBezTo>
                  <a:cubicBezTo>
                    <a:pt x="138656" y="9654"/>
                    <a:pt x="119414" y="15569"/>
                    <a:pt x="112361" y="17747"/>
                  </a:cubicBezTo>
                  <a:cubicBezTo>
                    <a:pt x="105308" y="19925"/>
                    <a:pt x="107550" y="19275"/>
                    <a:pt x="104560" y="20282"/>
                  </a:cubicBezTo>
                  <a:cubicBezTo>
                    <a:pt x="101570" y="21290"/>
                    <a:pt x="97378" y="22199"/>
                    <a:pt x="94420" y="23792"/>
                  </a:cubicBezTo>
                  <a:cubicBezTo>
                    <a:pt x="91462" y="25385"/>
                    <a:pt x="88504" y="27790"/>
                    <a:pt x="86814" y="29838"/>
                  </a:cubicBezTo>
                  <a:cubicBezTo>
                    <a:pt x="85124" y="31886"/>
                    <a:pt x="85254" y="35006"/>
                    <a:pt x="84279" y="36078"/>
                  </a:cubicBezTo>
                  <a:cubicBezTo>
                    <a:pt x="83304" y="37151"/>
                    <a:pt x="81809" y="35883"/>
                    <a:pt x="80964" y="36273"/>
                  </a:cubicBezTo>
                  <a:cubicBezTo>
                    <a:pt x="80119" y="36663"/>
                    <a:pt x="80119" y="38158"/>
                    <a:pt x="79209" y="38418"/>
                  </a:cubicBezTo>
                  <a:cubicBezTo>
                    <a:pt x="78299" y="38678"/>
                    <a:pt x="77258" y="38061"/>
                    <a:pt x="75503" y="37833"/>
                  </a:cubicBezTo>
                  <a:cubicBezTo>
                    <a:pt x="73748" y="37606"/>
                    <a:pt x="71376" y="36566"/>
                    <a:pt x="68678" y="37053"/>
                  </a:cubicBezTo>
                  <a:cubicBezTo>
                    <a:pt x="65980" y="37541"/>
                    <a:pt x="63997" y="37995"/>
                    <a:pt x="59317" y="40758"/>
                  </a:cubicBezTo>
                  <a:cubicBezTo>
                    <a:pt x="54637" y="43521"/>
                    <a:pt x="48299" y="48429"/>
                    <a:pt x="40596" y="53629"/>
                  </a:cubicBezTo>
                  <a:cubicBezTo>
                    <a:pt x="32893" y="58830"/>
                    <a:pt x="19015" y="67996"/>
                    <a:pt x="13099" y="71961"/>
                  </a:cubicBezTo>
                  <a:cubicBezTo>
                    <a:pt x="7184" y="75926"/>
                    <a:pt x="7281" y="76349"/>
                    <a:pt x="5103" y="77421"/>
                  </a:cubicBezTo>
                  <a:cubicBezTo>
                    <a:pt x="2925" y="78494"/>
                    <a:pt x="98" y="78071"/>
                    <a:pt x="33" y="78396"/>
                  </a:cubicBezTo>
                  <a:cubicBezTo>
                    <a:pt x="-32" y="78721"/>
                    <a:pt x="3543" y="79339"/>
                    <a:pt x="4713" y="79371"/>
                  </a:cubicBezTo>
                  <a:cubicBezTo>
                    <a:pt x="5883" y="79404"/>
                    <a:pt x="6338" y="77193"/>
                    <a:pt x="7053" y="78591"/>
                  </a:cubicBezTo>
                  <a:cubicBezTo>
                    <a:pt x="7768" y="79989"/>
                    <a:pt x="7833" y="84897"/>
                    <a:pt x="9003" y="87757"/>
                  </a:cubicBezTo>
                  <a:cubicBezTo>
                    <a:pt x="10173" y="90617"/>
                    <a:pt x="12319" y="93282"/>
                    <a:pt x="14074" y="95752"/>
                  </a:cubicBezTo>
                  <a:cubicBezTo>
                    <a:pt x="15829" y="98222"/>
                    <a:pt x="18624" y="101440"/>
                    <a:pt x="19534" y="102578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02" name="Google Shape;902;p20"/>
            <p:cNvSpPr/>
            <p:nvPr/>
          </p:nvSpPr>
          <p:spPr>
            <a:xfrm>
              <a:off x="6016200" y="2379175"/>
              <a:ext cx="336400" cy="204775"/>
            </a:xfrm>
            <a:custGeom>
              <a:rect b="b" l="l" r="r" t="t"/>
              <a:pathLst>
                <a:path extrusionOk="0" h="8191" w="13456">
                  <a:moveTo>
                    <a:pt x="13456" y="0"/>
                  </a:moveTo>
                  <a:cubicBezTo>
                    <a:pt x="8205" y="0"/>
                    <a:pt x="3148" y="3988"/>
                    <a:pt x="0" y="8191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03" name="Google Shape;903;p20"/>
            <p:cNvSpPr/>
            <p:nvPr/>
          </p:nvSpPr>
          <p:spPr>
            <a:xfrm>
              <a:off x="6128325" y="2413300"/>
              <a:ext cx="224275" cy="146250"/>
            </a:xfrm>
            <a:custGeom>
              <a:rect b="b" l="l" r="r" t="t"/>
              <a:pathLst>
                <a:path extrusionOk="0" h="5850" w="8971">
                  <a:moveTo>
                    <a:pt x="8971" y="0"/>
                  </a:moveTo>
                  <a:cubicBezTo>
                    <a:pt x="5401" y="0"/>
                    <a:pt x="1597" y="2657"/>
                    <a:pt x="0" y="58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04" name="Google Shape;904;p20"/>
            <p:cNvSpPr/>
            <p:nvPr/>
          </p:nvSpPr>
          <p:spPr>
            <a:xfrm>
              <a:off x="6235575" y="2476675"/>
              <a:ext cx="126775" cy="82875"/>
            </a:xfrm>
            <a:custGeom>
              <a:rect b="b" l="l" r="r" t="t"/>
              <a:pathLst>
                <a:path extrusionOk="0" h="3315" w="5071">
                  <a:moveTo>
                    <a:pt x="5071" y="0"/>
                  </a:moveTo>
                  <a:cubicBezTo>
                    <a:pt x="3091" y="396"/>
                    <a:pt x="1428" y="1887"/>
                    <a:pt x="0" y="3315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05" name="Google Shape;905;p20"/>
            <p:cNvSpPr/>
            <p:nvPr/>
          </p:nvSpPr>
          <p:spPr>
            <a:xfrm>
              <a:off x="6728000" y="2092157"/>
              <a:ext cx="468025" cy="106625"/>
            </a:xfrm>
            <a:custGeom>
              <a:rect b="b" l="l" r="r" t="t"/>
              <a:pathLst>
                <a:path extrusionOk="0" h="4265" w="18721">
                  <a:moveTo>
                    <a:pt x="0" y="4265"/>
                  </a:moveTo>
                  <a:cubicBezTo>
                    <a:pt x="2795" y="-1324"/>
                    <a:pt x="14302" y="-1129"/>
                    <a:pt x="18721" y="329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06" name="Google Shape;906;p20"/>
            <p:cNvSpPr/>
            <p:nvPr/>
          </p:nvSpPr>
          <p:spPr>
            <a:xfrm>
              <a:off x="6781625" y="2177896"/>
              <a:ext cx="316900" cy="74525"/>
            </a:xfrm>
            <a:custGeom>
              <a:rect b="b" l="l" r="r" t="t"/>
              <a:pathLst>
                <a:path extrusionOk="0" h="2981" w="12676">
                  <a:moveTo>
                    <a:pt x="0" y="2981"/>
                  </a:moveTo>
                  <a:cubicBezTo>
                    <a:pt x="3696" y="869"/>
                    <a:pt x="9666" y="-1590"/>
                    <a:pt x="12676" y="14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07" name="Google Shape;907;p20"/>
            <p:cNvSpPr/>
            <p:nvPr/>
          </p:nvSpPr>
          <p:spPr>
            <a:xfrm>
              <a:off x="6767000" y="2164650"/>
              <a:ext cx="121875" cy="63375"/>
            </a:xfrm>
            <a:custGeom>
              <a:rect b="b" l="l" r="r" t="t"/>
              <a:pathLst>
                <a:path extrusionOk="0" h="2535" w="4875">
                  <a:moveTo>
                    <a:pt x="0" y="2535"/>
                  </a:moveTo>
                  <a:cubicBezTo>
                    <a:pt x="1295" y="1240"/>
                    <a:pt x="3043" y="0"/>
                    <a:pt x="4875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08" name="Google Shape;908;p20"/>
            <p:cNvSpPr/>
            <p:nvPr/>
          </p:nvSpPr>
          <p:spPr>
            <a:xfrm>
              <a:off x="6825500" y="2238680"/>
              <a:ext cx="204775" cy="62500"/>
            </a:xfrm>
            <a:custGeom>
              <a:rect b="b" l="l" r="r" t="t"/>
              <a:pathLst>
                <a:path extrusionOk="0" h="2500" w="8191">
                  <a:moveTo>
                    <a:pt x="0" y="2500"/>
                  </a:moveTo>
                  <a:cubicBezTo>
                    <a:pt x="1255" y="-10"/>
                    <a:pt x="5585" y="-491"/>
                    <a:pt x="8191" y="5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</p:grpSp>
      <p:grpSp>
        <p:nvGrpSpPr>
          <p:cNvPr id="909" name="Google Shape;909;p20"/>
          <p:cNvGrpSpPr/>
          <p:nvPr/>
        </p:nvGrpSpPr>
        <p:grpSpPr>
          <a:xfrm>
            <a:off x="8565981" y="773388"/>
            <a:ext cx="158132" cy="135913"/>
            <a:chOff x="4401638" y="1179825"/>
            <a:chExt cx="4308775" cy="3703348"/>
          </a:xfrm>
        </p:grpSpPr>
        <p:sp>
          <p:nvSpPr>
            <p:cNvPr id="910" name="Google Shape;910;p20"/>
            <p:cNvSpPr/>
            <p:nvPr/>
          </p:nvSpPr>
          <p:spPr>
            <a:xfrm>
              <a:off x="4623881" y="2192273"/>
              <a:ext cx="3241500" cy="2690900"/>
            </a:xfrm>
            <a:custGeom>
              <a:rect b="b" l="l" r="r" t="t"/>
              <a:pathLst>
                <a:path extrusionOk="0" h="107636" w="129660">
                  <a:moveTo>
                    <a:pt x="10839" y="62470"/>
                  </a:moveTo>
                  <a:cubicBezTo>
                    <a:pt x="9799" y="60520"/>
                    <a:pt x="6289" y="54507"/>
                    <a:pt x="4599" y="50769"/>
                  </a:cubicBezTo>
                  <a:cubicBezTo>
                    <a:pt x="2909" y="47031"/>
                    <a:pt x="1414" y="42286"/>
                    <a:pt x="699" y="40043"/>
                  </a:cubicBezTo>
                  <a:cubicBezTo>
                    <a:pt x="-16" y="37800"/>
                    <a:pt x="-146" y="38126"/>
                    <a:pt x="309" y="37313"/>
                  </a:cubicBezTo>
                  <a:cubicBezTo>
                    <a:pt x="764" y="36501"/>
                    <a:pt x="-374" y="37801"/>
                    <a:pt x="3429" y="35168"/>
                  </a:cubicBezTo>
                  <a:cubicBezTo>
                    <a:pt x="7232" y="32535"/>
                    <a:pt x="16885" y="25742"/>
                    <a:pt x="23125" y="21517"/>
                  </a:cubicBezTo>
                  <a:cubicBezTo>
                    <a:pt x="29365" y="17292"/>
                    <a:pt x="36223" y="12871"/>
                    <a:pt x="40871" y="9816"/>
                  </a:cubicBezTo>
                  <a:cubicBezTo>
                    <a:pt x="45519" y="6761"/>
                    <a:pt x="48217" y="4681"/>
                    <a:pt x="51012" y="3186"/>
                  </a:cubicBezTo>
                  <a:cubicBezTo>
                    <a:pt x="53807" y="1691"/>
                    <a:pt x="55498" y="1365"/>
                    <a:pt x="57643" y="845"/>
                  </a:cubicBezTo>
                  <a:cubicBezTo>
                    <a:pt x="59788" y="325"/>
                    <a:pt x="61900" y="-65"/>
                    <a:pt x="63883" y="65"/>
                  </a:cubicBezTo>
                  <a:cubicBezTo>
                    <a:pt x="65866" y="195"/>
                    <a:pt x="68661" y="391"/>
                    <a:pt x="69539" y="1626"/>
                  </a:cubicBezTo>
                  <a:cubicBezTo>
                    <a:pt x="70417" y="2861"/>
                    <a:pt x="68922" y="4616"/>
                    <a:pt x="69149" y="7476"/>
                  </a:cubicBezTo>
                  <a:cubicBezTo>
                    <a:pt x="69377" y="10336"/>
                    <a:pt x="69182" y="13489"/>
                    <a:pt x="70904" y="18787"/>
                  </a:cubicBezTo>
                  <a:cubicBezTo>
                    <a:pt x="72627" y="24085"/>
                    <a:pt x="76201" y="33380"/>
                    <a:pt x="79484" y="39263"/>
                  </a:cubicBezTo>
                  <a:cubicBezTo>
                    <a:pt x="82767" y="45146"/>
                    <a:pt x="87317" y="50866"/>
                    <a:pt x="90600" y="54084"/>
                  </a:cubicBezTo>
                  <a:cubicBezTo>
                    <a:pt x="93883" y="57302"/>
                    <a:pt x="96906" y="56262"/>
                    <a:pt x="99181" y="58570"/>
                  </a:cubicBezTo>
                  <a:cubicBezTo>
                    <a:pt x="101456" y="60878"/>
                    <a:pt x="102854" y="64647"/>
                    <a:pt x="104251" y="67930"/>
                  </a:cubicBezTo>
                  <a:cubicBezTo>
                    <a:pt x="105649" y="71213"/>
                    <a:pt x="106754" y="75341"/>
                    <a:pt x="107566" y="78266"/>
                  </a:cubicBezTo>
                  <a:cubicBezTo>
                    <a:pt x="108379" y="81191"/>
                    <a:pt x="108769" y="83012"/>
                    <a:pt x="109126" y="85482"/>
                  </a:cubicBezTo>
                  <a:cubicBezTo>
                    <a:pt x="109484" y="87952"/>
                    <a:pt x="109679" y="91235"/>
                    <a:pt x="109711" y="93087"/>
                  </a:cubicBezTo>
                  <a:cubicBezTo>
                    <a:pt x="109744" y="94940"/>
                    <a:pt x="109158" y="97897"/>
                    <a:pt x="109321" y="96597"/>
                  </a:cubicBezTo>
                  <a:cubicBezTo>
                    <a:pt x="109484" y="95297"/>
                    <a:pt x="110167" y="85872"/>
                    <a:pt x="110687" y="85287"/>
                  </a:cubicBezTo>
                  <a:cubicBezTo>
                    <a:pt x="111207" y="84702"/>
                    <a:pt x="111825" y="90714"/>
                    <a:pt x="112442" y="93087"/>
                  </a:cubicBezTo>
                  <a:cubicBezTo>
                    <a:pt x="113060" y="95460"/>
                    <a:pt x="113547" y="97573"/>
                    <a:pt x="114392" y="99523"/>
                  </a:cubicBezTo>
                  <a:cubicBezTo>
                    <a:pt x="115237" y="101473"/>
                    <a:pt x="116732" y="103488"/>
                    <a:pt x="117512" y="104788"/>
                  </a:cubicBezTo>
                  <a:cubicBezTo>
                    <a:pt x="118292" y="106088"/>
                    <a:pt x="119365" y="108363"/>
                    <a:pt x="119072" y="107323"/>
                  </a:cubicBezTo>
                  <a:cubicBezTo>
                    <a:pt x="118780" y="106283"/>
                    <a:pt x="116862" y="102221"/>
                    <a:pt x="115757" y="98548"/>
                  </a:cubicBezTo>
                  <a:cubicBezTo>
                    <a:pt x="114652" y="94875"/>
                    <a:pt x="113482" y="89285"/>
                    <a:pt x="112442" y="85287"/>
                  </a:cubicBezTo>
                  <a:cubicBezTo>
                    <a:pt x="111402" y="81289"/>
                    <a:pt x="110036" y="76739"/>
                    <a:pt x="109516" y="74561"/>
                  </a:cubicBezTo>
                  <a:cubicBezTo>
                    <a:pt x="108996" y="72383"/>
                    <a:pt x="108898" y="72026"/>
                    <a:pt x="109321" y="72221"/>
                  </a:cubicBezTo>
                  <a:cubicBezTo>
                    <a:pt x="109744" y="72416"/>
                    <a:pt x="110882" y="74074"/>
                    <a:pt x="112052" y="75731"/>
                  </a:cubicBezTo>
                  <a:cubicBezTo>
                    <a:pt x="113222" y="77389"/>
                    <a:pt x="114815" y="80118"/>
                    <a:pt x="116342" y="82166"/>
                  </a:cubicBezTo>
                  <a:cubicBezTo>
                    <a:pt x="117870" y="84214"/>
                    <a:pt x="119689" y="85969"/>
                    <a:pt x="121217" y="88017"/>
                  </a:cubicBezTo>
                  <a:cubicBezTo>
                    <a:pt x="122745" y="90065"/>
                    <a:pt x="124370" y="92567"/>
                    <a:pt x="125508" y="94452"/>
                  </a:cubicBezTo>
                  <a:cubicBezTo>
                    <a:pt x="126646" y="96337"/>
                    <a:pt x="127361" y="98028"/>
                    <a:pt x="128043" y="99328"/>
                  </a:cubicBezTo>
                  <a:cubicBezTo>
                    <a:pt x="128726" y="100628"/>
                    <a:pt x="129831" y="103261"/>
                    <a:pt x="129603" y="102253"/>
                  </a:cubicBezTo>
                  <a:cubicBezTo>
                    <a:pt x="129376" y="101245"/>
                    <a:pt x="128238" y="96272"/>
                    <a:pt x="126678" y="93282"/>
                  </a:cubicBezTo>
                  <a:cubicBezTo>
                    <a:pt x="125118" y="90292"/>
                    <a:pt x="121607" y="86230"/>
                    <a:pt x="120242" y="84312"/>
                  </a:cubicBezTo>
                  <a:cubicBezTo>
                    <a:pt x="118877" y="82394"/>
                    <a:pt x="118227" y="81744"/>
                    <a:pt x="118487" y="81776"/>
                  </a:cubicBezTo>
                  <a:cubicBezTo>
                    <a:pt x="118747" y="81809"/>
                    <a:pt x="120339" y="83532"/>
                    <a:pt x="121802" y="84507"/>
                  </a:cubicBezTo>
                  <a:cubicBezTo>
                    <a:pt x="123265" y="85482"/>
                    <a:pt x="126808" y="87562"/>
                    <a:pt x="127263" y="87627"/>
                  </a:cubicBezTo>
                  <a:cubicBezTo>
                    <a:pt x="127718" y="87692"/>
                    <a:pt x="125573" y="85775"/>
                    <a:pt x="124533" y="84897"/>
                  </a:cubicBezTo>
                  <a:cubicBezTo>
                    <a:pt x="123493" y="84019"/>
                    <a:pt x="122452" y="83824"/>
                    <a:pt x="121022" y="82361"/>
                  </a:cubicBezTo>
                  <a:cubicBezTo>
                    <a:pt x="119592" y="80898"/>
                    <a:pt x="117642" y="78266"/>
                    <a:pt x="115952" y="76121"/>
                  </a:cubicBezTo>
                  <a:cubicBezTo>
                    <a:pt x="114262" y="73976"/>
                    <a:pt x="112475" y="72188"/>
                    <a:pt x="110882" y="69490"/>
                  </a:cubicBezTo>
                  <a:cubicBezTo>
                    <a:pt x="109289" y="66792"/>
                    <a:pt x="107339" y="62080"/>
                    <a:pt x="106396" y="59935"/>
                  </a:cubicBezTo>
                  <a:cubicBezTo>
                    <a:pt x="105453" y="57790"/>
                    <a:pt x="105421" y="57173"/>
                    <a:pt x="105226" y="566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11" name="Google Shape;911;p20"/>
            <p:cNvSpPr/>
            <p:nvPr/>
          </p:nvSpPr>
          <p:spPr>
            <a:xfrm>
              <a:off x="6649975" y="2135400"/>
              <a:ext cx="635625" cy="1462600"/>
            </a:xfrm>
            <a:custGeom>
              <a:rect b="b" l="l" r="r" t="t"/>
              <a:pathLst>
                <a:path extrusionOk="0" h="58504" w="25425">
                  <a:moveTo>
                    <a:pt x="23987" y="58504"/>
                  </a:moveTo>
                  <a:cubicBezTo>
                    <a:pt x="24215" y="57757"/>
                    <a:pt x="25287" y="56749"/>
                    <a:pt x="25352" y="54019"/>
                  </a:cubicBezTo>
                  <a:cubicBezTo>
                    <a:pt x="25417" y="51289"/>
                    <a:pt x="25515" y="46868"/>
                    <a:pt x="24377" y="42123"/>
                  </a:cubicBezTo>
                  <a:cubicBezTo>
                    <a:pt x="23240" y="37378"/>
                    <a:pt x="20965" y="30975"/>
                    <a:pt x="18527" y="25547"/>
                  </a:cubicBezTo>
                  <a:cubicBezTo>
                    <a:pt x="16089" y="20119"/>
                    <a:pt x="12839" y="13814"/>
                    <a:pt x="9751" y="9556"/>
                  </a:cubicBezTo>
                  <a:cubicBezTo>
                    <a:pt x="6663" y="5298"/>
                    <a:pt x="1625" y="159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12" name="Google Shape;912;p20"/>
            <p:cNvSpPr/>
            <p:nvPr/>
          </p:nvSpPr>
          <p:spPr>
            <a:xfrm>
              <a:off x="4401638" y="1179825"/>
              <a:ext cx="4308775" cy="2564450"/>
            </a:xfrm>
            <a:custGeom>
              <a:rect b="b" l="l" r="r" t="t"/>
              <a:pathLst>
                <a:path extrusionOk="0" h="102578" w="172351">
                  <a:moveTo>
                    <a:pt x="89544" y="38223"/>
                  </a:moveTo>
                  <a:cubicBezTo>
                    <a:pt x="89382" y="37833"/>
                    <a:pt x="88244" y="37313"/>
                    <a:pt x="88569" y="35883"/>
                  </a:cubicBezTo>
                  <a:cubicBezTo>
                    <a:pt x="88894" y="34453"/>
                    <a:pt x="89545" y="31561"/>
                    <a:pt x="91495" y="29643"/>
                  </a:cubicBezTo>
                  <a:cubicBezTo>
                    <a:pt x="93445" y="27725"/>
                    <a:pt x="95395" y="26425"/>
                    <a:pt x="100270" y="24377"/>
                  </a:cubicBezTo>
                  <a:cubicBezTo>
                    <a:pt x="105145" y="22329"/>
                    <a:pt x="112686" y="19925"/>
                    <a:pt x="120747" y="17357"/>
                  </a:cubicBezTo>
                  <a:cubicBezTo>
                    <a:pt x="128808" y="14789"/>
                    <a:pt x="142556" y="10791"/>
                    <a:pt x="148634" y="8971"/>
                  </a:cubicBezTo>
                  <a:cubicBezTo>
                    <a:pt x="154712" y="7151"/>
                    <a:pt x="155362" y="6989"/>
                    <a:pt x="157214" y="6436"/>
                  </a:cubicBezTo>
                  <a:cubicBezTo>
                    <a:pt x="159067" y="5884"/>
                    <a:pt x="158936" y="5071"/>
                    <a:pt x="159749" y="5656"/>
                  </a:cubicBezTo>
                  <a:cubicBezTo>
                    <a:pt x="160562" y="6241"/>
                    <a:pt x="161212" y="8646"/>
                    <a:pt x="162090" y="9946"/>
                  </a:cubicBezTo>
                  <a:cubicBezTo>
                    <a:pt x="162968" y="11246"/>
                    <a:pt x="163325" y="10336"/>
                    <a:pt x="165015" y="13456"/>
                  </a:cubicBezTo>
                  <a:cubicBezTo>
                    <a:pt x="166705" y="16576"/>
                    <a:pt x="171743" y="28571"/>
                    <a:pt x="172230" y="28668"/>
                  </a:cubicBezTo>
                  <a:cubicBezTo>
                    <a:pt x="172718" y="28766"/>
                    <a:pt x="169695" y="18006"/>
                    <a:pt x="167940" y="14041"/>
                  </a:cubicBezTo>
                  <a:cubicBezTo>
                    <a:pt x="166185" y="10076"/>
                    <a:pt x="162448" y="6696"/>
                    <a:pt x="161700" y="4876"/>
                  </a:cubicBezTo>
                  <a:cubicBezTo>
                    <a:pt x="160953" y="3056"/>
                    <a:pt x="162870" y="3934"/>
                    <a:pt x="163455" y="3121"/>
                  </a:cubicBezTo>
                  <a:cubicBezTo>
                    <a:pt x="164040" y="2308"/>
                    <a:pt x="165503" y="0"/>
                    <a:pt x="165210" y="0"/>
                  </a:cubicBezTo>
                  <a:cubicBezTo>
                    <a:pt x="164918" y="0"/>
                    <a:pt x="164755" y="1918"/>
                    <a:pt x="161700" y="3121"/>
                  </a:cubicBezTo>
                  <a:cubicBezTo>
                    <a:pt x="158645" y="4324"/>
                    <a:pt x="155102" y="4778"/>
                    <a:pt x="146879" y="7216"/>
                  </a:cubicBezTo>
                  <a:cubicBezTo>
                    <a:pt x="138656" y="9654"/>
                    <a:pt x="119414" y="15569"/>
                    <a:pt x="112361" y="17747"/>
                  </a:cubicBezTo>
                  <a:cubicBezTo>
                    <a:pt x="105308" y="19925"/>
                    <a:pt x="107550" y="19275"/>
                    <a:pt x="104560" y="20282"/>
                  </a:cubicBezTo>
                  <a:cubicBezTo>
                    <a:pt x="101570" y="21290"/>
                    <a:pt x="97378" y="22199"/>
                    <a:pt x="94420" y="23792"/>
                  </a:cubicBezTo>
                  <a:cubicBezTo>
                    <a:pt x="91462" y="25385"/>
                    <a:pt x="88504" y="27790"/>
                    <a:pt x="86814" y="29838"/>
                  </a:cubicBezTo>
                  <a:cubicBezTo>
                    <a:pt x="85124" y="31886"/>
                    <a:pt x="85254" y="35006"/>
                    <a:pt x="84279" y="36078"/>
                  </a:cubicBezTo>
                  <a:cubicBezTo>
                    <a:pt x="83304" y="37151"/>
                    <a:pt x="81809" y="35883"/>
                    <a:pt x="80964" y="36273"/>
                  </a:cubicBezTo>
                  <a:cubicBezTo>
                    <a:pt x="80119" y="36663"/>
                    <a:pt x="80119" y="38158"/>
                    <a:pt x="79209" y="38418"/>
                  </a:cubicBezTo>
                  <a:cubicBezTo>
                    <a:pt x="78299" y="38678"/>
                    <a:pt x="77258" y="38061"/>
                    <a:pt x="75503" y="37833"/>
                  </a:cubicBezTo>
                  <a:cubicBezTo>
                    <a:pt x="73748" y="37606"/>
                    <a:pt x="71376" y="36566"/>
                    <a:pt x="68678" y="37053"/>
                  </a:cubicBezTo>
                  <a:cubicBezTo>
                    <a:pt x="65980" y="37541"/>
                    <a:pt x="63997" y="37995"/>
                    <a:pt x="59317" y="40758"/>
                  </a:cubicBezTo>
                  <a:cubicBezTo>
                    <a:pt x="54637" y="43521"/>
                    <a:pt x="48299" y="48429"/>
                    <a:pt x="40596" y="53629"/>
                  </a:cubicBezTo>
                  <a:cubicBezTo>
                    <a:pt x="32893" y="58830"/>
                    <a:pt x="19015" y="67996"/>
                    <a:pt x="13099" y="71961"/>
                  </a:cubicBezTo>
                  <a:cubicBezTo>
                    <a:pt x="7184" y="75926"/>
                    <a:pt x="7281" y="76349"/>
                    <a:pt x="5103" y="77421"/>
                  </a:cubicBezTo>
                  <a:cubicBezTo>
                    <a:pt x="2925" y="78494"/>
                    <a:pt x="98" y="78071"/>
                    <a:pt x="33" y="78396"/>
                  </a:cubicBezTo>
                  <a:cubicBezTo>
                    <a:pt x="-32" y="78721"/>
                    <a:pt x="3543" y="79339"/>
                    <a:pt x="4713" y="79371"/>
                  </a:cubicBezTo>
                  <a:cubicBezTo>
                    <a:pt x="5883" y="79404"/>
                    <a:pt x="6338" y="77193"/>
                    <a:pt x="7053" y="78591"/>
                  </a:cubicBezTo>
                  <a:cubicBezTo>
                    <a:pt x="7768" y="79989"/>
                    <a:pt x="7833" y="84897"/>
                    <a:pt x="9003" y="87757"/>
                  </a:cubicBezTo>
                  <a:cubicBezTo>
                    <a:pt x="10173" y="90617"/>
                    <a:pt x="12319" y="93282"/>
                    <a:pt x="14074" y="95752"/>
                  </a:cubicBezTo>
                  <a:cubicBezTo>
                    <a:pt x="15829" y="98222"/>
                    <a:pt x="18624" y="101440"/>
                    <a:pt x="19534" y="102578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13" name="Google Shape;913;p20"/>
            <p:cNvSpPr/>
            <p:nvPr/>
          </p:nvSpPr>
          <p:spPr>
            <a:xfrm>
              <a:off x="6016200" y="2379175"/>
              <a:ext cx="336400" cy="204775"/>
            </a:xfrm>
            <a:custGeom>
              <a:rect b="b" l="l" r="r" t="t"/>
              <a:pathLst>
                <a:path extrusionOk="0" h="8191" w="13456">
                  <a:moveTo>
                    <a:pt x="13456" y="0"/>
                  </a:moveTo>
                  <a:cubicBezTo>
                    <a:pt x="8205" y="0"/>
                    <a:pt x="3148" y="3988"/>
                    <a:pt x="0" y="8191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14" name="Google Shape;914;p20"/>
            <p:cNvSpPr/>
            <p:nvPr/>
          </p:nvSpPr>
          <p:spPr>
            <a:xfrm>
              <a:off x="6128325" y="2413300"/>
              <a:ext cx="224275" cy="146250"/>
            </a:xfrm>
            <a:custGeom>
              <a:rect b="b" l="l" r="r" t="t"/>
              <a:pathLst>
                <a:path extrusionOk="0" h="5850" w="8971">
                  <a:moveTo>
                    <a:pt x="8971" y="0"/>
                  </a:moveTo>
                  <a:cubicBezTo>
                    <a:pt x="5401" y="0"/>
                    <a:pt x="1597" y="2657"/>
                    <a:pt x="0" y="58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15" name="Google Shape;915;p20"/>
            <p:cNvSpPr/>
            <p:nvPr/>
          </p:nvSpPr>
          <p:spPr>
            <a:xfrm>
              <a:off x="6235575" y="2476675"/>
              <a:ext cx="126775" cy="82875"/>
            </a:xfrm>
            <a:custGeom>
              <a:rect b="b" l="l" r="r" t="t"/>
              <a:pathLst>
                <a:path extrusionOk="0" h="3315" w="5071">
                  <a:moveTo>
                    <a:pt x="5071" y="0"/>
                  </a:moveTo>
                  <a:cubicBezTo>
                    <a:pt x="3091" y="396"/>
                    <a:pt x="1428" y="1887"/>
                    <a:pt x="0" y="3315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16" name="Google Shape;916;p20"/>
            <p:cNvSpPr/>
            <p:nvPr/>
          </p:nvSpPr>
          <p:spPr>
            <a:xfrm>
              <a:off x="6728000" y="2092157"/>
              <a:ext cx="468025" cy="106625"/>
            </a:xfrm>
            <a:custGeom>
              <a:rect b="b" l="l" r="r" t="t"/>
              <a:pathLst>
                <a:path extrusionOk="0" h="4265" w="18721">
                  <a:moveTo>
                    <a:pt x="0" y="4265"/>
                  </a:moveTo>
                  <a:cubicBezTo>
                    <a:pt x="2795" y="-1324"/>
                    <a:pt x="14302" y="-1129"/>
                    <a:pt x="18721" y="329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17" name="Google Shape;917;p20"/>
            <p:cNvSpPr/>
            <p:nvPr/>
          </p:nvSpPr>
          <p:spPr>
            <a:xfrm>
              <a:off x="6781625" y="2177896"/>
              <a:ext cx="316900" cy="74525"/>
            </a:xfrm>
            <a:custGeom>
              <a:rect b="b" l="l" r="r" t="t"/>
              <a:pathLst>
                <a:path extrusionOk="0" h="2981" w="12676">
                  <a:moveTo>
                    <a:pt x="0" y="2981"/>
                  </a:moveTo>
                  <a:cubicBezTo>
                    <a:pt x="3696" y="869"/>
                    <a:pt x="9666" y="-1590"/>
                    <a:pt x="12676" y="14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18" name="Google Shape;918;p20"/>
            <p:cNvSpPr/>
            <p:nvPr/>
          </p:nvSpPr>
          <p:spPr>
            <a:xfrm>
              <a:off x="6767000" y="2164650"/>
              <a:ext cx="121875" cy="63375"/>
            </a:xfrm>
            <a:custGeom>
              <a:rect b="b" l="l" r="r" t="t"/>
              <a:pathLst>
                <a:path extrusionOk="0" h="2535" w="4875">
                  <a:moveTo>
                    <a:pt x="0" y="2535"/>
                  </a:moveTo>
                  <a:cubicBezTo>
                    <a:pt x="1295" y="1240"/>
                    <a:pt x="3043" y="0"/>
                    <a:pt x="4875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19" name="Google Shape;919;p20"/>
            <p:cNvSpPr/>
            <p:nvPr/>
          </p:nvSpPr>
          <p:spPr>
            <a:xfrm>
              <a:off x="6825500" y="2238680"/>
              <a:ext cx="204775" cy="62500"/>
            </a:xfrm>
            <a:custGeom>
              <a:rect b="b" l="l" r="r" t="t"/>
              <a:pathLst>
                <a:path extrusionOk="0" h="2500" w="8191">
                  <a:moveTo>
                    <a:pt x="0" y="2500"/>
                  </a:moveTo>
                  <a:cubicBezTo>
                    <a:pt x="1255" y="-10"/>
                    <a:pt x="5585" y="-491"/>
                    <a:pt x="8191" y="5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</p:grpSp>
      <p:grpSp>
        <p:nvGrpSpPr>
          <p:cNvPr id="920" name="Google Shape;920;p20"/>
          <p:cNvGrpSpPr/>
          <p:nvPr/>
        </p:nvGrpSpPr>
        <p:grpSpPr>
          <a:xfrm rot="-9011150">
            <a:off x="8260749" y="223610"/>
            <a:ext cx="88396" cy="75976"/>
            <a:chOff x="4401638" y="1179825"/>
            <a:chExt cx="4308775" cy="3703348"/>
          </a:xfrm>
        </p:grpSpPr>
        <p:sp>
          <p:nvSpPr>
            <p:cNvPr id="921" name="Google Shape;921;p20"/>
            <p:cNvSpPr/>
            <p:nvPr/>
          </p:nvSpPr>
          <p:spPr>
            <a:xfrm>
              <a:off x="4623881" y="2192273"/>
              <a:ext cx="3241500" cy="2690900"/>
            </a:xfrm>
            <a:custGeom>
              <a:rect b="b" l="l" r="r" t="t"/>
              <a:pathLst>
                <a:path extrusionOk="0" h="107636" w="129660">
                  <a:moveTo>
                    <a:pt x="10839" y="62470"/>
                  </a:moveTo>
                  <a:cubicBezTo>
                    <a:pt x="9799" y="60520"/>
                    <a:pt x="6289" y="54507"/>
                    <a:pt x="4599" y="50769"/>
                  </a:cubicBezTo>
                  <a:cubicBezTo>
                    <a:pt x="2909" y="47031"/>
                    <a:pt x="1414" y="42286"/>
                    <a:pt x="699" y="40043"/>
                  </a:cubicBezTo>
                  <a:cubicBezTo>
                    <a:pt x="-16" y="37800"/>
                    <a:pt x="-146" y="38126"/>
                    <a:pt x="309" y="37313"/>
                  </a:cubicBezTo>
                  <a:cubicBezTo>
                    <a:pt x="764" y="36501"/>
                    <a:pt x="-374" y="37801"/>
                    <a:pt x="3429" y="35168"/>
                  </a:cubicBezTo>
                  <a:cubicBezTo>
                    <a:pt x="7232" y="32535"/>
                    <a:pt x="16885" y="25742"/>
                    <a:pt x="23125" y="21517"/>
                  </a:cubicBezTo>
                  <a:cubicBezTo>
                    <a:pt x="29365" y="17292"/>
                    <a:pt x="36223" y="12871"/>
                    <a:pt x="40871" y="9816"/>
                  </a:cubicBezTo>
                  <a:cubicBezTo>
                    <a:pt x="45519" y="6761"/>
                    <a:pt x="48217" y="4681"/>
                    <a:pt x="51012" y="3186"/>
                  </a:cubicBezTo>
                  <a:cubicBezTo>
                    <a:pt x="53807" y="1691"/>
                    <a:pt x="55498" y="1365"/>
                    <a:pt x="57643" y="845"/>
                  </a:cubicBezTo>
                  <a:cubicBezTo>
                    <a:pt x="59788" y="325"/>
                    <a:pt x="61900" y="-65"/>
                    <a:pt x="63883" y="65"/>
                  </a:cubicBezTo>
                  <a:cubicBezTo>
                    <a:pt x="65866" y="195"/>
                    <a:pt x="68661" y="391"/>
                    <a:pt x="69539" y="1626"/>
                  </a:cubicBezTo>
                  <a:cubicBezTo>
                    <a:pt x="70417" y="2861"/>
                    <a:pt x="68922" y="4616"/>
                    <a:pt x="69149" y="7476"/>
                  </a:cubicBezTo>
                  <a:cubicBezTo>
                    <a:pt x="69377" y="10336"/>
                    <a:pt x="69182" y="13489"/>
                    <a:pt x="70904" y="18787"/>
                  </a:cubicBezTo>
                  <a:cubicBezTo>
                    <a:pt x="72627" y="24085"/>
                    <a:pt x="76201" y="33380"/>
                    <a:pt x="79484" y="39263"/>
                  </a:cubicBezTo>
                  <a:cubicBezTo>
                    <a:pt x="82767" y="45146"/>
                    <a:pt x="87317" y="50866"/>
                    <a:pt x="90600" y="54084"/>
                  </a:cubicBezTo>
                  <a:cubicBezTo>
                    <a:pt x="93883" y="57302"/>
                    <a:pt x="96906" y="56262"/>
                    <a:pt x="99181" y="58570"/>
                  </a:cubicBezTo>
                  <a:cubicBezTo>
                    <a:pt x="101456" y="60878"/>
                    <a:pt x="102854" y="64647"/>
                    <a:pt x="104251" y="67930"/>
                  </a:cubicBezTo>
                  <a:cubicBezTo>
                    <a:pt x="105649" y="71213"/>
                    <a:pt x="106754" y="75341"/>
                    <a:pt x="107566" y="78266"/>
                  </a:cubicBezTo>
                  <a:cubicBezTo>
                    <a:pt x="108379" y="81191"/>
                    <a:pt x="108769" y="83012"/>
                    <a:pt x="109126" y="85482"/>
                  </a:cubicBezTo>
                  <a:cubicBezTo>
                    <a:pt x="109484" y="87952"/>
                    <a:pt x="109679" y="91235"/>
                    <a:pt x="109711" y="93087"/>
                  </a:cubicBezTo>
                  <a:cubicBezTo>
                    <a:pt x="109744" y="94940"/>
                    <a:pt x="109158" y="97897"/>
                    <a:pt x="109321" y="96597"/>
                  </a:cubicBezTo>
                  <a:cubicBezTo>
                    <a:pt x="109484" y="95297"/>
                    <a:pt x="110167" y="85872"/>
                    <a:pt x="110687" y="85287"/>
                  </a:cubicBezTo>
                  <a:cubicBezTo>
                    <a:pt x="111207" y="84702"/>
                    <a:pt x="111825" y="90714"/>
                    <a:pt x="112442" y="93087"/>
                  </a:cubicBezTo>
                  <a:cubicBezTo>
                    <a:pt x="113060" y="95460"/>
                    <a:pt x="113547" y="97573"/>
                    <a:pt x="114392" y="99523"/>
                  </a:cubicBezTo>
                  <a:cubicBezTo>
                    <a:pt x="115237" y="101473"/>
                    <a:pt x="116732" y="103488"/>
                    <a:pt x="117512" y="104788"/>
                  </a:cubicBezTo>
                  <a:cubicBezTo>
                    <a:pt x="118292" y="106088"/>
                    <a:pt x="119365" y="108363"/>
                    <a:pt x="119072" y="107323"/>
                  </a:cubicBezTo>
                  <a:cubicBezTo>
                    <a:pt x="118780" y="106283"/>
                    <a:pt x="116862" y="102221"/>
                    <a:pt x="115757" y="98548"/>
                  </a:cubicBezTo>
                  <a:cubicBezTo>
                    <a:pt x="114652" y="94875"/>
                    <a:pt x="113482" y="89285"/>
                    <a:pt x="112442" y="85287"/>
                  </a:cubicBezTo>
                  <a:cubicBezTo>
                    <a:pt x="111402" y="81289"/>
                    <a:pt x="110036" y="76739"/>
                    <a:pt x="109516" y="74561"/>
                  </a:cubicBezTo>
                  <a:cubicBezTo>
                    <a:pt x="108996" y="72383"/>
                    <a:pt x="108898" y="72026"/>
                    <a:pt x="109321" y="72221"/>
                  </a:cubicBezTo>
                  <a:cubicBezTo>
                    <a:pt x="109744" y="72416"/>
                    <a:pt x="110882" y="74074"/>
                    <a:pt x="112052" y="75731"/>
                  </a:cubicBezTo>
                  <a:cubicBezTo>
                    <a:pt x="113222" y="77389"/>
                    <a:pt x="114815" y="80118"/>
                    <a:pt x="116342" y="82166"/>
                  </a:cubicBezTo>
                  <a:cubicBezTo>
                    <a:pt x="117870" y="84214"/>
                    <a:pt x="119689" y="85969"/>
                    <a:pt x="121217" y="88017"/>
                  </a:cubicBezTo>
                  <a:cubicBezTo>
                    <a:pt x="122745" y="90065"/>
                    <a:pt x="124370" y="92567"/>
                    <a:pt x="125508" y="94452"/>
                  </a:cubicBezTo>
                  <a:cubicBezTo>
                    <a:pt x="126646" y="96337"/>
                    <a:pt x="127361" y="98028"/>
                    <a:pt x="128043" y="99328"/>
                  </a:cubicBezTo>
                  <a:cubicBezTo>
                    <a:pt x="128726" y="100628"/>
                    <a:pt x="129831" y="103261"/>
                    <a:pt x="129603" y="102253"/>
                  </a:cubicBezTo>
                  <a:cubicBezTo>
                    <a:pt x="129376" y="101245"/>
                    <a:pt x="128238" y="96272"/>
                    <a:pt x="126678" y="93282"/>
                  </a:cubicBezTo>
                  <a:cubicBezTo>
                    <a:pt x="125118" y="90292"/>
                    <a:pt x="121607" y="86230"/>
                    <a:pt x="120242" y="84312"/>
                  </a:cubicBezTo>
                  <a:cubicBezTo>
                    <a:pt x="118877" y="82394"/>
                    <a:pt x="118227" y="81744"/>
                    <a:pt x="118487" y="81776"/>
                  </a:cubicBezTo>
                  <a:cubicBezTo>
                    <a:pt x="118747" y="81809"/>
                    <a:pt x="120339" y="83532"/>
                    <a:pt x="121802" y="84507"/>
                  </a:cubicBezTo>
                  <a:cubicBezTo>
                    <a:pt x="123265" y="85482"/>
                    <a:pt x="126808" y="87562"/>
                    <a:pt x="127263" y="87627"/>
                  </a:cubicBezTo>
                  <a:cubicBezTo>
                    <a:pt x="127718" y="87692"/>
                    <a:pt x="125573" y="85775"/>
                    <a:pt x="124533" y="84897"/>
                  </a:cubicBezTo>
                  <a:cubicBezTo>
                    <a:pt x="123493" y="84019"/>
                    <a:pt x="122452" y="83824"/>
                    <a:pt x="121022" y="82361"/>
                  </a:cubicBezTo>
                  <a:cubicBezTo>
                    <a:pt x="119592" y="80898"/>
                    <a:pt x="117642" y="78266"/>
                    <a:pt x="115952" y="76121"/>
                  </a:cubicBezTo>
                  <a:cubicBezTo>
                    <a:pt x="114262" y="73976"/>
                    <a:pt x="112475" y="72188"/>
                    <a:pt x="110882" y="69490"/>
                  </a:cubicBezTo>
                  <a:cubicBezTo>
                    <a:pt x="109289" y="66792"/>
                    <a:pt x="107339" y="62080"/>
                    <a:pt x="106396" y="59935"/>
                  </a:cubicBezTo>
                  <a:cubicBezTo>
                    <a:pt x="105453" y="57790"/>
                    <a:pt x="105421" y="57173"/>
                    <a:pt x="105226" y="566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22" name="Google Shape;922;p20"/>
            <p:cNvSpPr/>
            <p:nvPr/>
          </p:nvSpPr>
          <p:spPr>
            <a:xfrm>
              <a:off x="6649975" y="2135400"/>
              <a:ext cx="635625" cy="1462600"/>
            </a:xfrm>
            <a:custGeom>
              <a:rect b="b" l="l" r="r" t="t"/>
              <a:pathLst>
                <a:path extrusionOk="0" h="58504" w="25425">
                  <a:moveTo>
                    <a:pt x="23987" y="58504"/>
                  </a:moveTo>
                  <a:cubicBezTo>
                    <a:pt x="24215" y="57757"/>
                    <a:pt x="25287" y="56749"/>
                    <a:pt x="25352" y="54019"/>
                  </a:cubicBezTo>
                  <a:cubicBezTo>
                    <a:pt x="25417" y="51289"/>
                    <a:pt x="25515" y="46868"/>
                    <a:pt x="24377" y="42123"/>
                  </a:cubicBezTo>
                  <a:cubicBezTo>
                    <a:pt x="23240" y="37378"/>
                    <a:pt x="20965" y="30975"/>
                    <a:pt x="18527" y="25547"/>
                  </a:cubicBezTo>
                  <a:cubicBezTo>
                    <a:pt x="16089" y="20119"/>
                    <a:pt x="12839" y="13814"/>
                    <a:pt x="9751" y="9556"/>
                  </a:cubicBezTo>
                  <a:cubicBezTo>
                    <a:pt x="6663" y="5298"/>
                    <a:pt x="1625" y="159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23" name="Google Shape;923;p20"/>
            <p:cNvSpPr/>
            <p:nvPr/>
          </p:nvSpPr>
          <p:spPr>
            <a:xfrm>
              <a:off x="4401638" y="1179825"/>
              <a:ext cx="4308775" cy="2564450"/>
            </a:xfrm>
            <a:custGeom>
              <a:rect b="b" l="l" r="r" t="t"/>
              <a:pathLst>
                <a:path extrusionOk="0" h="102578" w="172351">
                  <a:moveTo>
                    <a:pt x="89544" y="38223"/>
                  </a:moveTo>
                  <a:cubicBezTo>
                    <a:pt x="89382" y="37833"/>
                    <a:pt x="88244" y="37313"/>
                    <a:pt x="88569" y="35883"/>
                  </a:cubicBezTo>
                  <a:cubicBezTo>
                    <a:pt x="88894" y="34453"/>
                    <a:pt x="89545" y="31561"/>
                    <a:pt x="91495" y="29643"/>
                  </a:cubicBezTo>
                  <a:cubicBezTo>
                    <a:pt x="93445" y="27725"/>
                    <a:pt x="95395" y="26425"/>
                    <a:pt x="100270" y="24377"/>
                  </a:cubicBezTo>
                  <a:cubicBezTo>
                    <a:pt x="105145" y="22329"/>
                    <a:pt x="112686" y="19925"/>
                    <a:pt x="120747" y="17357"/>
                  </a:cubicBezTo>
                  <a:cubicBezTo>
                    <a:pt x="128808" y="14789"/>
                    <a:pt x="142556" y="10791"/>
                    <a:pt x="148634" y="8971"/>
                  </a:cubicBezTo>
                  <a:cubicBezTo>
                    <a:pt x="154712" y="7151"/>
                    <a:pt x="155362" y="6989"/>
                    <a:pt x="157214" y="6436"/>
                  </a:cubicBezTo>
                  <a:cubicBezTo>
                    <a:pt x="159067" y="5884"/>
                    <a:pt x="158936" y="5071"/>
                    <a:pt x="159749" y="5656"/>
                  </a:cubicBezTo>
                  <a:cubicBezTo>
                    <a:pt x="160562" y="6241"/>
                    <a:pt x="161212" y="8646"/>
                    <a:pt x="162090" y="9946"/>
                  </a:cubicBezTo>
                  <a:cubicBezTo>
                    <a:pt x="162968" y="11246"/>
                    <a:pt x="163325" y="10336"/>
                    <a:pt x="165015" y="13456"/>
                  </a:cubicBezTo>
                  <a:cubicBezTo>
                    <a:pt x="166705" y="16576"/>
                    <a:pt x="171743" y="28571"/>
                    <a:pt x="172230" y="28668"/>
                  </a:cubicBezTo>
                  <a:cubicBezTo>
                    <a:pt x="172718" y="28766"/>
                    <a:pt x="169695" y="18006"/>
                    <a:pt x="167940" y="14041"/>
                  </a:cubicBezTo>
                  <a:cubicBezTo>
                    <a:pt x="166185" y="10076"/>
                    <a:pt x="162448" y="6696"/>
                    <a:pt x="161700" y="4876"/>
                  </a:cubicBezTo>
                  <a:cubicBezTo>
                    <a:pt x="160953" y="3056"/>
                    <a:pt x="162870" y="3934"/>
                    <a:pt x="163455" y="3121"/>
                  </a:cubicBezTo>
                  <a:cubicBezTo>
                    <a:pt x="164040" y="2308"/>
                    <a:pt x="165503" y="0"/>
                    <a:pt x="165210" y="0"/>
                  </a:cubicBezTo>
                  <a:cubicBezTo>
                    <a:pt x="164918" y="0"/>
                    <a:pt x="164755" y="1918"/>
                    <a:pt x="161700" y="3121"/>
                  </a:cubicBezTo>
                  <a:cubicBezTo>
                    <a:pt x="158645" y="4324"/>
                    <a:pt x="155102" y="4778"/>
                    <a:pt x="146879" y="7216"/>
                  </a:cubicBezTo>
                  <a:cubicBezTo>
                    <a:pt x="138656" y="9654"/>
                    <a:pt x="119414" y="15569"/>
                    <a:pt x="112361" y="17747"/>
                  </a:cubicBezTo>
                  <a:cubicBezTo>
                    <a:pt x="105308" y="19925"/>
                    <a:pt x="107550" y="19275"/>
                    <a:pt x="104560" y="20282"/>
                  </a:cubicBezTo>
                  <a:cubicBezTo>
                    <a:pt x="101570" y="21290"/>
                    <a:pt x="97378" y="22199"/>
                    <a:pt x="94420" y="23792"/>
                  </a:cubicBezTo>
                  <a:cubicBezTo>
                    <a:pt x="91462" y="25385"/>
                    <a:pt x="88504" y="27790"/>
                    <a:pt x="86814" y="29838"/>
                  </a:cubicBezTo>
                  <a:cubicBezTo>
                    <a:pt x="85124" y="31886"/>
                    <a:pt x="85254" y="35006"/>
                    <a:pt x="84279" y="36078"/>
                  </a:cubicBezTo>
                  <a:cubicBezTo>
                    <a:pt x="83304" y="37151"/>
                    <a:pt x="81809" y="35883"/>
                    <a:pt x="80964" y="36273"/>
                  </a:cubicBezTo>
                  <a:cubicBezTo>
                    <a:pt x="80119" y="36663"/>
                    <a:pt x="80119" y="38158"/>
                    <a:pt x="79209" y="38418"/>
                  </a:cubicBezTo>
                  <a:cubicBezTo>
                    <a:pt x="78299" y="38678"/>
                    <a:pt x="77258" y="38061"/>
                    <a:pt x="75503" y="37833"/>
                  </a:cubicBezTo>
                  <a:cubicBezTo>
                    <a:pt x="73748" y="37606"/>
                    <a:pt x="71376" y="36566"/>
                    <a:pt x="68678" y="37053"/>
                  </a:cubicBezTo>
                  <a:cubicBezTo>
                    <a:pt x="65980" y="37541"/>
                    <a:pt x="63997" y="37995"/>
                    <a:pt x="59317" y="40758"/>
                  </a:cubicBezTo>
                  <a:cubicBezTo>
                    <a:pt x="54637" y="43521"/>
                    <a:pt x="48299" y="48429"/>
                    <a:pt x="40596" y="53629"/>
                  </a:cubicBezTo>
                  <a:cubicBezTo>
                    <a:pt x="32893" y="58830"/>
                    <a:pt x="19015" y="67996"/>
                    <a:pt x="13099" y="71961"/>
                  </a:cubicBezTo>
                  <a:cubicBezTo>
                    <a:pt x="7184" y="75926"/>
                    <a:pt x="7281" y="76349"/>
                    <a:pt x="5103" y="77421"/>
                  </a:cubicBezTo>
                  <a:cubicBezTo>
                    <a:pt x="2925" y="78494"/>
                    <a:pt x="98" y="78071"/>
                    <a:pt x="33" y="78396"/>
                  </a:cubicBezTo>
                  <a:cubicBezTo>
                    <a:pt x="-32" y="78721"/>
                    <a:pt x="3543" y="79339"/>
                    <a:pt x="4713" y="79371"/>
                  </a:cubicBezTo>
                  <a:cubicBezTo>
                    <a:pt x="5883" y="79404"/>
                    <a:pt x="6338" y="77193"/>
                    <a:pt x="7053" y="78591"/>
                  </a:cubicBezTo>
                  <a:cubicBezTo>
                    <a:pt x="7768" y="79989"/>
                    <a:pt x="7833" y="84897"/>
                    <a:pt x="9003" y="87757"/>
                  </a:cubicBezTo>
                  <a:cubicBezTo>
                    <a:pt x="10173" y="90617"/>
                    <a:pt x="12319" y="93282"/>
                    <a:pt x="14074" y="95752"/>
                  </a:cubicBezTo>
                  <a:cubicBezTo>
                    <a:pt x="15829" y="98222"/>
                    <a:pt x="18624" y="101440"/>
                    <a:pt x="19534" y="102578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24" name="Google Shape;924;p20"/>
            <p:cNvSpPr/>
            <p:nvPr/>
          </p:nvSpPr>
          <p:spPr>
            <a:xfrm>
              <a:off x="6016200" y="2379175"/>
              <a:ext cx="336400" cy="204775"/>
            </a:xfrm>
            <a:custGeom>
              <a:rect b="b" l="l" r="r" t="t"/>
              <a:pathLst>
                <a:path extrusionOk="0" h="8191" w="13456">
                  <a:moveTo>
                    <a:pt x="13456" y="0"/>
                  </a:moveTo>
                  <a:cubicBezTo>
                    <a:pt x="8205" y="0"/>
                    <a:pt x="3148" y="3988"/>
                    <a:pt x="0" y="8191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25" name="Google Shape;925;p20"/>
            <p:cNvSpPr/>
            <p:nvPr/>
          </p:nvSpPr>
          <p:spPr>
            <a:xfrm>
              <a:off x="6128325" y="2413300"/>
              <a:ext cx="224275" cy="146250"/>
            </a:xfrm>
            <a:custGeom>
              <a:rect b="b" l="l" r="r" t="t"/>
              <a:pathLst>
                <a:path extrusionOk="0" h="5850" w="8971">
                  <a:moveTo>
                    <a:pt x="8971" y="0"/>
                  </a:moveTo>
                  <a:cubicBezTo>
                    <a:pt x="5401" y="0"/>
                    <a:pt x="1597" y="2657"/>
                    <a:pt x="0" y="58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26" name="Google Shape;926;p20"/>
            <p:cNvSpPr/>
            <p:nvPr/>
          </p:nvSpPr>
          <p:spPr>
            <a:xfrm>
              <a:off x="6235575" y="2476675"/>
              <a:ext cx="126775" cy="82875"/>
            </a:xfrm>
            <a:custGeom>
              <a:rect b="b" l="l" r="r" t="t"/>
              <a:pathLst>
                <a:path extrusionOk="0" h="3315" w="5071">
                  <a:moveTo>
                    <a:pt x="5071" y="0"/>
                  </a:moveTo>
                  <a:cubicBezTo>
                    <a:pt x="3091" y="396"/>
                    <a:pt x="1428" y="1887"/>
                    <a:pt x="0" y="3315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27" name="Google Shape;927;p20"/>
            <p:cNvSpPr/>
            <p:nvPr/>
          </p:nvSpPr>
          <p:spPr>
            <a:xfrm>
              <a:off x="6728000" y="2092157"/>
              <a:ext cx="468025" cy="106625"/>
            </a:xfrm>
            <a:custGeom>
              <a:rect b="b" l="l" r="r" t="t"/>
              <a:pathLst>
                <a:path extrusionOk="0" h="4265" w="18721">
                  <a:moveTo>
                    <a:pt x="0" y="4265"/>
                  </a:moveTo>
                  <a:cubicBezTo>
                    <a:pt x="2795" y="-1324"/>
                    <a:pt x="14302" y="-1129"/>
                    <a:pt x="18721" y="329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28" name="Google Shape;928;p20"/>
            <p:cNvSpPr/>
            <p:nvPr/>
          </p:nvSpPr>
          <p:spPr>
            <a:xfrm>
              <a:off x="6781625" y="2177896"/>
              <a:ext cx="316900" cy="74525"/>
            </a:xfrm>
            <a:custGeom>
              <a:rect b="b" l="l" r="r" t="t"/>
              <a:pathLst>
                <a:path extrusionOk="0" h="2981" w="12676">
                  <a:moveTo>
                    <a:pt x="0" y="2981"/>
                  </a:moveTo>
                  <a:cubicBezTo>
                    <a:pt x="3696" y="869"/>
                    <a:pt x="9666" y="-1590"/>
                    <a:pt x="12676" y="14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29" name="Google Shape;929;p20"/>
            <p:cNvSpPr/>
            <p:nvPr/>
          </p:nvSpPr>
          <p:spPr>
            <a:xfrm>
              <a:off x="6767000" y="2164650"/>
              <a:ext cx="121875" cy="63375"/>
            </a:xfrm>
            <a:custGeom>
              <a:rect b="b" l="l" r="r" t="t"/>
              <a:pathLst>
                <a:path extrusionOk="0" h="2535" w="4875">
                  <a:moveTo>
                    <a:pt x="0" y="2535"/>
                  </a:moveTo>
                  <a:cubicBezTo>
                    <a:pt x="1295" y="1240"/>
                    <a:pt x="3043" y="0"/>
                    <a:pt x="4875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30" name="Google Shape;930;p20"/>
            <p:cNvSpPr/>
            <p:nvPr/>
          </p:nvSpPr>
          <p:spPr>
            <a:xfrm>
              <a:off x="6825500" y="2238680"/>
              <a:ext cx="204775" cy="62500"/>
            </a:xfrm>
            <a:custGeom>
              <a:rect b="b" l="l" r="r" t="t"/>
              <a:pathLst>
                <a:path extrusionOk="0" h="2500" w="8191">
                  <a:moveTo>
                    <a:pt x="0" y="2500"/>
                  </a:moveTo>
                  <a:cubicBezTo>
                    <a:pt x="1255" y="-10"/>
                    <a:pt x="5585" y="-491"/>
                    <a:pt x="8191" y="5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</p:grpSp>
      <p:grpSp>
        <p:nvGrpSpPr>
          <p:cNvPr id="931" name="Google Shape;931;p20"/>
          <p:cNvGrpSpPr/>
          <p:nvPr/>
        </p:nvGrpSpPr>
        <p:grpSpPr>
          <a:xfrm rot="-5224224">
            <a:off x="8261469" y="489054"/>
            <a:ext cx="311932" cy="268102"/>
            <a:chOff x="4401638" y="1179825"/>
            <a:chExt cx="4308775" cy="3703348"/>
          </a:xfrm>
        </p:grpSpPr>
        <p:sp>
          <p:nvSpPr>
            <p:cNvPr id="932" name="Google Shape;932;p20"/>
            <p:cNvSpPr/>
            <p:nvPr/>
          </p:nvSpPr>
          <p:spPr>
            <a:xfrm>
              <a:off x="4623881" y="2192273"/>
              <a:ext cx="3241500" cy="2690900"/>
            </a:xfrm>
            <a:custGeom>
              <a:rect b="b" l="l" r="r" t="t"/>
              <a:pathLst>
                <a:path extrusionOk="0" h="107636" w="129660">
                  <a:moveTo>
                    <a:pt x="10839" y="62470"/>
                  </a:moveTo>
                  <a:cubicBezTo>
                    <a:pt x="9799" y="60520"/>
                    <a:pt x="6289" y="54507"/>
                    <a:pt x="4599" y="50769"/>
                  </a:cubicBezTo>
                  <a:cubicBezTo>
                    <a:pt x="2909" y="47031"/>
                    <a:pt x="1414" y="42286"/>
                    <a:pt x="699" y="40043"/>
                  </a:cubicBezTo>
                  <a:cubicBezTo>
                    <a:pt x="-16" y="37800"/>
                    <a:pt x="-146" y="38126"/>
                    <a:pt x="309" y="37313"/>
                  </a:cubicBezTo>
                  <a:cubicBezTo>
                    <a:pt x="764" y="36501"/>
                    <a:pt x="-374" y="37801"/>
                    <a:pt x="3429" y="35168"/>
                  </a:cubicBezTo>
                  <a:cubicBezTo>
                    <a:pt x="7232" y="32535"/>
                    <a:pt x="16885" y="25742"/>
                    <a:pt x="23125" y="21517"/>
                  </a:cubicBezTo>
                  <a:cubicBezTo>
                    <a:pt x="29365" y="17292"/>
                    <a:pt x="36223" y="12871"/>
                    <a:pt x="40871" y="9816"/>
                  </a:cubicBezTo>
                  <a:cubicBezTo>
                    <a:pt x="45519" y="6761"/>
                    <a:pt x="48217" y="4681"/>
                    <a:pt x="51012" y="3186"/>
                  </a:cubicBezTo>
                  <a:cubicBezTo>
                    <a:pt x="53807" y="1691"/>
                    <a:pt x="55498" y="1365"/>
                    <a:pt x="57643" y="845"/>
                  </a:cubicBezTo>
                  <a:cubicBezTo>
                    <a:pt x="59788" y="325"/>
                    <a:pt x="61900" y="-65"/>
                    <a:pt x="63883" y="65"/>
                  </a:cubicBezTo>
                  <a:cubicBezTo>
                    <a:pt x="65866" y="195"/>
                    <a:pt x="68661" y="391"/>
                    <a:pt x="69539" y="1626"/>
                  </a:cubicBezTo>
                  <a:cubicBezTo>
                    <a:pt x="70417" y="2861"/>
                    <a:pt x="68922" y="4616"/>
                    <a:pt x="69149" y="7476"/>
                  </a:cubicBezTo>
                  <a:cubicBezTo>
                    <a:pt x="69377" y="10336"/>
                    <a:pt x="69182" y="13489"/>
                    <a:pt x="70904" y="18787"/>
                  </a:cubicBezTo>
                  <a:cubicBezTo>
                    <a:pt x="72627" y="24085"/>
                    <a:pt x="76201" y="33380"/>
                    <a:pt x="79484" y="39263"/>
                  </a:cubicBezTo>
                  <a:cubicBezTo>
                    <a:pt x="82767" y="45146"/>
                    <a:pt x="87317" y="50866"/>
                    <a:pt x="90600" y="54084"/>
                  </a:cubicBezTo>
                  <a:cubicBezTo>
                    <a:pt x="93883" y="57302"/>
                    <a:pt x="96906" y="56262"/>
                    <a:pt x="99181" y="58570"/>
                  </a:cubicBezTo>
                  <a:cubicBezTo>
                    <a:pt x="101456" y="60878"/>
                    <a:pt x="102854" y="64647"/>
                    <a:pt x="104251" y="67930"/>
                  </a:cubicBezTo>
                  <a:cubicBezTo>
                    <a:pt x="105649" y="71213"/>
                    <a:pt x="106754" y="75341"/>
                    <a:pt x="107566" y="78266"/>
                  </a:cubicBezTo>
                  <a:cubicBezTo>
                    <a:pt x="108379" y="81191"/>
                    <a:pt x="108769" y="83012"/>
                    <a:pt x="109126" y="85482"/>
                  </a:cubicBezTo>
                  <a:cubicBezTo>
                    <a:pt x="109484" y="87952"/>
                    <a:pt x="109679" y="91235"/>
                    <a:pt x="109711" y="93087"/>
                  </a:cubicBezTo>
                  <a:cubicBezTo>
                    <a:pt x="109744" y="94940"/>
                    <a:pt x="109158" y="97897"/>
                    <a:pt x="109321" y="96597"/>
                  </a:cubicBezTo>
                  <a:cubicBezTo>
                    <a:pt x="109484" y="95297"/>
                    <a:pt x="110167" y="85872"/>
                    <a:pt x="110687" y="85287"/>
                  </a:cubicBezTo>
                  <a:cubicBezTo>
                    <a:pt x="111207" y="84702"/>
                    <a:pt x="111825" y="90714"/>
                    <a:pt x="112442" y="93087"/>
                  </a:cubicBezTo>
                  <a:cubicBezTo>
                    <a:pt x="113060" y="95460"/>
                    <a:pt x="113547" y="97573"/>
                    <a:pt x="114392" y="99523"/>
                  </a:cubicBezTo>
                  <a:cubicBezTo>
                    <a:pt x="115237" y="101473"/>
                    <a:pt x="116732" y="103488"/>
                    <a:pt x="117512" y="104788"/>
                  </a:cubicBezTo>
                  <a:cubicBezTo>
                    <a:pt x="118292" y="106088"/>
                    <a:pt x="119365" y="108363"/>
                    <a:pt x="119072" y="107323"/>
                  </a:cubicBezTo>
                  <a:cubicBezTo>
                    <a:pt x="118780" y="106283"/>
                    <a:pt x="116862" y="102221"/>
                    <a:pt x="115757" y="98548"/>
                  </a:cubicBezTo>
                  <a:cubicBezTo>
                    <a:pt x="114652" y="94875"/>
                    <a:pt x="113482" y="89285"/>
                    <a:pt x="112442" y="85287"/>
                  </a:cubicBezTo>
                  <a:cubicBezTo>
                    <a:pt x="111402" y="81289"/>
                    <a:pt x="110036" y="76739"/>
                    <a:pt x="109516" y="74561"/>
                  </a:cubicBezTo>
                  <a:cubicBezTo>
                    <a:pt x="108996" y="72383"/>
                    <a:pt x="108898" y="72026"/>
                    <a:pt x="109321" y="72221"/>
                  </a:cubicBezTo>
                  <a:cubicBezTo>
                    <a:pt x="109744" y="72416"/>
                    <a:pt x="110882" y="74074"/>
                    <a:pt x="112052" y="75731"/>
                  </a:cubicBezTo>
                  <a:cubicBezTo>
                    <a:pt x="113222" y="77389"/>
                    <a:pt x="114815" y="80118"/>
                    <a:pt x="116342" y="82166"/>
                  </a:cubicBezTo>
                  <a:cubicBezTo>
                    <a:pt x="117870" y="84214"/>
                    <a:pt x="119689" y="85969"/>
                    <a:pt x="121217" y="88017"/>
                  </a:cubicBezTo>
                  <a:cubicBezTo>
                    <a:pt x="122745" y="90065"/>
                    <a:pt x="124370" y="92567"/>
                    <a:pt x="125508" y="94452"/>
                  </a:cubicBezTo>
                  <a:cubicBezTo>
                    <a:pt x="126646" y="96337"/>
                    <a:pt x="127361" y="98028"/>
                    <a:pt x="128043" y="99328"/>
                  </a:cubicBezTo>
                  <a:cubicBezTo>
                    <a:pt x="128726" y="100628"/>
                    <a:pt x="129831" y="103261"/>
                    <a:pt x="129603" y="102253"/>
                  </a:cubicBezTo>
                  <a:cubicBezTo>
                    <a:pt x="129376" y="101245"/>
                    <a:pt x="128238" y="96272"/>
                    <a:pt x="126678" y="93282"/>
                  </a:cubicBezTo>
                  <a:cubicBezTo>
                    <a:pt x="125118" y="90292"/>
                    <a:pt x="121607" y="86230"/>
                    <a:pt x="120242" y="84312"/>
                  </a:cubicBezTo>
                  <a:cubicBezTo>
                    <a:pt x="118877" y="82394"/>
                    <a:pt x="118227" y="81744"/>
                    <a:pt x="118487" y="81776"/>
                  </a:cubicBezTo>
                  <a:cubicBezTo>
                    <a:pt x="118747" y="81809"/>
                    <a:pt x="120339" y="83532"/>
                    <a:pt x="121802" y="84507"/>
                  </a:cubicBezTo>
                  <a:cubicBezTo>
                    <a:pt x="123265" y="85482"/>
                    <a:pt x="126808" y="87562"/>
                    <a:pt x="127263" y="87627"/>
                  </a:cubicBezTo>
                  <a:cubicBezTo>
                    <a:pt x="127718" y="87692"/>
                    <a:pt x="125573" y="85775"/>
                    <a:pt x="124533" y="84897"/>
                  </a:cubicBezTo>
                  <a:cubicBezTo>
                    <a:pt x="123493" y="84019"/>
                    <a:pt x="122452" y="83824"/>
                    <a:pt x="121022" y="82361"/>
                  </a:cubicBezTo>
                  <a:cubicBezTo>
                    <a:pt x="119592" y="80898"/>
                    <a:pt x="117642" y="78266"/>
                    <a:pt x="115952" y="76121"/>
                  </a:cubicBezTo>
                  <a:cubicBezTo>
                    <a:pt x="114262" y="73976"/>
                    <a:pt x="112475" y="72188"/>
                    <a:pt x="110882" y="69490"/>
                  </a:cubicBezTo>
                  <a:cubicBezTo>
                    <a:pt x="109289" y="66792"/>
                    <a:pt x="107339" y="62080"/>
                    <a:pt x="106396" y="59935"/>
                  </a:cubicBezTo>
                  <a:cubicBezTo>
                    <a:pt x="105453" y="57790"/>
                    <a:pt x="105421" y="57173"/>
                    <a:pt x="105226" y="566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33" name="Google Shape;933;p20"/>
            <p:cNvSpPr/>
            <p:nvPr/>
          </p:nvSpPr>
          <p:spPr>
            <a:xfrm>
              <a:off x="6649975" y="2135400"/>
              <a:ext cx="635625" cy="1462600"/>
            </a:xfrm>
            <a:custGeom>
              <a:rect b="b" l="l" r="r" t="t"/>
              <a:pathLst>
                <a:path extrusionOk="0" h="58504" w="25425">
                  <a:moveTo>
                    <a:pt x="23987" y="58504"/>
                  </a:moveTo>
                  <a:cubicBezTo>
                    <a:pt x="24215" y="57757"/>
                    <a:pt x="25287" y="56749"/>
                    <a:pt x="25352" y="54019"/>
                  </a:cubicBezTo>
                  <a:cubicBezTo>
                    <a:pt x="25417" y="51289"/>
                    <a:pt x="25515" y="46868"/>
                    <a:pt x="24377" y="42123"/>
                  </a:cubicBezTo>
                  <a:cubicBezTo>
                    <a:pt x="23240" y="37378"/>
                    <a:pt x="20965" y="30975"/>
                    <a:pt x="18527" y="25547"/>
                  </a:cubicBezTo>
                  <a:cubicBezTo>
                    <a:pt x="16089" y="20119"/>
                    <a:pt x="12839" y="13814"/>
                    <a:pt x="9751" y="9556"/>
                  </a:cubicBezTo>
                  <a:cubicBezTo>
                    <a:pt x="6663" y="5298"/>
                    <a:pt x="1625" y="159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34" name="Google Shape;934;p20"/>
            <p:cNvSpPr/>
            <p:nvPr/>
          </p:nvSpPr>
          <p:spPr>
            <a:xfrm>
              <a:off x="4401638" y="1179825"/>
              <a:ext cx="4308775" cy="2564450"/>
            </a:xfrm>
            <a:custGeom>
              <a:rect b="b" l="l" r="r" t="t"/>
              <a:pathLst>
                <a:path extrusionOk="0" h="102578" w="172351">
                  <a:moveTo>
                    <a:pt x="89544" y="38223"/>
                  </a:moveTo>
                  <a:cubicBezTo>
                    <a:pt x="89382" y="37833"/>
                    <a:pt x="88244" y="37313"/>
                    <a:pt x="88569" y="35883"/>
                  </a:cubicBezTo>
                  <a:cubicBezTo>
                    <a:pt x="88894" y="34453"/>
                    <a:pt x="89545" y="31561"/>
                    <a:pt x="91495" y="29643"/>
                  </a:cubicBezTo>
                  <a:cubicBezTo>
                    <a:pt x="93445" y="27725"/>
                    <a:pt x="95395" y="26425"/>
                    <a:pt x="100270" y="24377"/>
                  </a:cubicBezTo>
                  <a:cubicBezTo>
                    <a:pt x="105145" y="22329"/>
                    <a:pt x="112686" y="19925"/>
                    <a:pt x="120747" y="17357"/>
                  </a:cubicBezTo>
                  <a:cubicBezTo>
                    <a:pt x="128808" y="14789"/>
                    <a:pt x="142556" y="10791"/>
                    <a:pt x="148634" y="8971"/>
                  </a:cubicBezTo>
                  <a:cubicBezTo>
                    <a:pt x="154712" y="7151"/>
                    <a:pt x="155362" y="6989"/>
                    <a:pt x="157214" y="6436"/>
                  </a:cubicBezTo>
                  <a:cubicBezTo>
                    <a:pt x="159067" y="5884"/>
                    <a:pt x="158936" y="5071"/>
                    <a:pt x="159749" y="5656"/>
                  </a:cubicBezTo>
                  <a:cubicBezTo>
                    <a:pt x="160562" y="6241"/>
                    <a:pt x="161212" y="8646"/>
                    <a:pt x="162090" y="9946"/>
                  </a:cubicBezTo>
                  <a:cubicBezTo>
                    <a:pt x="162968" y="11246"/>
                    <a:pt x="163325" y="10336"/>
                    <a:pt x="165015" y="13456"/>
                  </a:cubicBezTo>
                  <a:cubicBezTo>
                    <a:pt x="166705" y="16576"/>
                    <a:pt x="171743" y="28571"/>
                    <a:pt x="172230" y="28668"/>
                  </a:cubicBezTo>
                  <a:cubicBezTo>
                    <a:pt x="172718" y="28766"/>
                    <a:pt x="169695" y="18006"/>
                    <a:pt x="167940" y="14041"/>
                  </a:cubicBezTo>
                  <a:cubicBezTo>
                    <a:pt x="166185" y="10076"/>
                    <a:pt x="162448" y="6696"/>
                    <a:pt x="161700" y="4876"/>
                  </a:cubicBezTo>
                  <a:cubicBezTo>
                    <a:pt x="160953" y="3056"/>
                    <a:pt x="162870" y="3934"/>
                    <a:pt x="163455" y="3121"/>
                  </a:cubicBezTo>
                  <a:cubicBezTo>
                    <a:pt x="164040" y="2308"/>
                    <a:pt x="165503" y="0"/>
                    <a:pt x="165210" y="0"/>
                  </a:cubicBezTo>
                  <a:cubicBezTo>
                    <a:pt x="164918" y="0"/>
                    <a:pt x="164755" y="1918"/>
                    <a:pt x="161700" y="3121"/>
                  </a:cubicBezTo>
                  <a:cubicBezTo>
                    <a:pt x="158645" y="4324"/>
                    <a:pt x="155102" y="4778"/>
                    <a:pt x="146879" y="7216"/>
                  </a:cubicBezTo>
                  <a:cubicBezTo>
                    <a:pt x="138656" y="9654"/>
                    <a:pt x="119414" y="15569"/>
                    <a:pt x="112361" y="17747"/>
                  </a:cubicBezTo>
                  <a:cubicBezTo>
                    <a:pt x="105308" y="19925"/>
                    <a:pt x="107550" y="19275"/>
                    <a:pt x="104560" y="20282"/>
                  </a:cubicBezTo>
                  <a:cubicBezTo>
                    <a:pt x="101570" y="21290"/>
                    <a:pt x="97378" y="22199"/>
                    <a:pt x="94420" y="23792"/>
                  </a:cubicBezTo>
                  <a:cubicBezTo>
                    <a:pt x="91462" y="25385"/>
                    <a:pt x="88504" y="27790"/>
                    <a:pt x="86814" y="29838"/>
                  </a:cubicBezTo>
                  <a:cubicBezTo>
                    <a:pt x="85124" y="31886"/>
                    <a:pt x="85254" y="35006"/>
                    <a:pt x="84279" y="36078"/>
                  </a:cubicBezTo>
                  <a:cubicBezTo>
                    <a:pt x="83304" y="37151"/>
                    <a:pt x="81809" y="35883"/>
                    <a:pt x="80964" y="36273"/>
                  </a:cubicBezTo>
                  <a:cubicBezTo>
                    <a:pt x="80119" y="36663"/>
                    <a:pt x="80119" y="38158"/>
                    <a:pt x="79209" y="38418"/>
                  </a:cubicBezTo>
                  <a:cubicBezTo>
                    <a:pt x="78299" y="38678"/>
                    <a:pt x="77258" y="38061"/>
                    <a:pt x="75503" y="37833"/>
                  </a:cubicBezTo>
                  <a:cubicBezTo>
                    <a:pt x="73748" y="37606"/>
                    <a:pt x="71376" y="36566"/>
                    <a:pt x="68678" y="37053"/>
                  </a:cubicBezTo>
                  <a:cubicBezTo>
                    <a:pt x="65980" y="37541"/>
                    <a:pt x="63997" y="37995"/>
                    <a:pt x="59317" y="40758"/>
                  </a:cubicBezTo>
                  <a:cubicBezTo>
                    <a:pt x="54637" y="43521"/>
                    <a:pt x="48299" y="48429"/>
                    <a:pt x="40596" y="53629"/>
                  </a:cubicBezTo>
                  <a:cubicBezTo>
                    <a:pt x="32893" y="58830"/>
                    <a:pt x="19015" y="67996"/>
                    <a:pt x="13099" y="71961"/>
                  </a:cubicBezTo>
                  <a:cubicBezTo>
                    <a:pt x="7184" y="75926"/>
                    <a:pt x="7281" y="76349"/>
                    <a:pt x="5103" y="77421"/>
                  </a:cubicBezTo>
                  <a:cubicBezTo>
                    <a:pt x="2925" y="78494"/>
                    <a:pt x="98" y="78071"/>
                    <a:pt x="33" y="78396"/>
                  </a:cubicBezTo>
                  <a:cubicBezTo>
                    <a:pt x="-32" y="78721"/>
                    <a:pt x="3543" y="79339"/>
                    <a:pt x="4713" y="79371"/>
                  </a:cubicBezTo>
                  <a:cubicBezTo>
                    <a:pt x="5883" y="79404"/>
                    <a:pt x="6338" y="77193"/>
                    <a:pt x="7053" y="78591"/>
                  </a:cubicBezTo>
                  <a:cubicBezTo>
                    <a:pt x="7768" y="79989"/>
                    <a:pt x="7833" y="84897"/>
                    <a:pt x="9003" y="87757"/>
                  </a:cubicBezTo>
                  <a:cubicBezTo>
                    <a:pt x="10173" y="90617"/>
                    <a:pt x="12319" y="93282"/>
                    <a:pt x="14074" y="95752"/>
                  </a:cubicBezTo>
                  <a:cubicBezTo>
                    <a:pt x="15829" y="98222"/>
                    <a:pt x="18624" y="101440"/>
                    <a:pt x="19534" y="102578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35" name="Google Shape;935;p20"/>
            <p:cNvSpPr/>
            <p:nvPr/>
          </p:nvSpPr>
          <p:spPr>
            <a:xfrm>
              <a:off x="6016200" y="2379175"/>
              <a:ext cx="336400" cy="204775"/>
            </a:xfrm>
            <a:custGeom>
              <a:rect b="b" l="l" r="r" t="t"/>
              <a:pathLst>
                <a:path extrusionOk="0" h="8191" w="13456">
                  <a:moveTo>
                    <a:pt x="13456" y="0"/>
                  </a:moveTo>
                  <a:cubicBezTo>
                    <a:pt x="8205" y="0"/>
                    <a:pt x="3148" y="3988"/>
                    <a:pt x="0" y="8191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36" name="Google Shape;936;p20"/>
            <p:cNvSpPr/>
            <p:nvPr/>
          </p:nvSpPr>
          <p:spPr>
            <a:xfrm>
              <a:off x="6128325" y="2413300"/>
              <a:ext cx="224275" cy="146250"/>
            </a:xfrm>
            <a:custGeom>
              <a:rect b="b" l="l" r="r" t="t"/>
              <a:pathLst>
                <a:path extrusionOk="0" h="5850" w="8971">
                  <a:moveTo>
                    <a:pt x="8971" y="0"/>
                  </a:moveTo>
                  <a:cubicBezTo>
                    <a:pt x="5401" y="0"/>
                    <a:pt x="1597" y="2657"/>
                    <a:pt x="0" y="58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37" name="Google Shape;937;p20"/>
            <p:cNvSpPr/>
            <p:nvPr/>
          </p:nvSpPr>
          <p:spPr>
            <a:xfrm>
              <a:off x="6235575" y="2476675"/>
              <a:ext cx="126775" cy="82875"/>
            </a:xfrm>
            <a:custGeom>
              <a:rect b="b" l="l" r="r" t="t"/>
              <a:pathLst>
                <a:path extrusionOk="0" h="3315" w="5071">
                  <a:moveTo>
                    <a:pt x="5071" y="0"/>
                  </a:moveTo>
                  <a:cubicBezTo>
                    <a:pt x="3091" y="396"/>
                    <a:pt x="1428" y="1887"/>
                    <a:pt x="0" y="3315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38" name="Google Shape;938;p20"/>
            <p:cNvSpPr/>
            <p:nvPr/>
          </p:nvSpPr>
          <p:spPr>
            <a:xfrm>
              <a:off x="6728000" y="2092157"/>
              <a:ext cx="468025" cy="106625"/>
            </a:xfrm>
            <a:custGeom>
              <a:rect b="b" l="l" r="r" t="t"/>
              <a:pathLst>
                <a:path extrusionOk="0" h="4265" w="18721">
                  <a:moveTo>
                    <a:pt x="0" y="4265"/>
                  </a:moveTo>
                  <a:cubicBezTo>
                    <a:pt x="2795" y="-1324"/>
                    <a:pt x="14302" y="-1129"/>
                    <a:pt x="18721" y="329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39" name="Google Shape;939;p20"/>
            <p:cNvSpPr/>
            <p:nvPr/>
          </p:nvSpPr>
          <p:spPr>
            <a:xfrm>
              <a:off x="6781625" y="2177896"/>
              <a:ext cx="316900" cy="74525"/>
            </a:xfrm>
            <a:custGeom>
              <a:rect b="b" l="l" r="r" t="t"/>
              <a:pathLst>
                <a:path extrusionOk="0" h="2981" w="12676">
                  <a:moveTo>
                    <a:pt x="0" y="2981"/>
                  </a:moveTo>
                  <a:cubicBezTo>
                    <a:pt x="3696" y="869"/>
                    <a:pt x="9666" y="-1590"/>
                    <a:pt x="12676" y="14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40" name="Google Shape;940;p20"/>
            <p:cNvSpPr/>
            <p:nvPr/>
          </p:nvSpPr>
          <p:spPr>
            <a:xfrm>
              <a:off x="6767000" y="2164650"/>
              <a:ext cx="121875" cy="63375"/>
            </a:xfrm>
            <a:custGeom>
              <a:rect b="b" l="l" r="r" t="t"/>
              <a:pathLst>
                <a:path extrusionOk="0" h="2535" w="4875">
                  <a:moveTo>
                    <a:pt x="0" y="2535"/>
                  </a:moveTo>
                  <a:cubicBezTo>
                    <a:pt x="1295" y="1240"/>
                    <a:pt x="3043" y="0"/>
                    <a:pt x="4875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41" name="Google Shape;941;p20"/>
            <p:cNvSpPr/>
            <p:nvPr/>
          </p:nvSpPr>
          <p:spPr>
            <a:xfrm>
              <a:off x="6825500" y="2238680"/>
              <a:ext cx="204775" cy="62500"/>
            </a:xfrm>
            <a:custGeom>
              <a:rect b="b" l="l" r="r" t="t"/>
              <a:pathLst>
                <a:path extrusionOk="0" h="2500" w="8191">
                  <a:moveTo>
                    <a:pt x="0" y="2500"/>
                  </a:moveTo>
                  <a:cubicBezTo>
                    <a:pt x="1255" y="-10"/>
                    <a:pt x="5585" y="-491"/>
                    <a:pt x="8191" y="5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</p:grpSp>
      <p:grpSp>
        <p:nvGrpSpPr>
          <p:cNvPr id="942" name="Google Shape;942;p20"/>
          <p:cNvGrpSpPr/>
          <p:nvPr/>
        </p:nvGrpSpPr>
        <p:grpSpPr>
          <a:xfrm rot="6301323">
            <a:off x="8184402" y="620789"/>
            <a:ext cx="157928" cy="135737"/>
            <a:chOff x="4401638" y="1179825"/>
            <a:chExt cx="4308775" cy="3703348"/>
          </a:xfrm>
        </p:grpSpPr>
        <p:sp>
          <p:nvSpPr>
            <p:cNvPr id="943" name="Google Shape;943;p20"/>
            <p:cNvSpPr/>
            <p:nvPr/>
          </p:nvSpPr>
          <p:spPr>
            <a:xfrm>
              <a:off x="4623881" y="2192273"/>
              <a:ext cx="3241500" cy="2690900"/>
            </a:xfrm>
            <a:custGeom>
              <a:rect b="b" l="l" r="r" t="t"/>
              <a:pathLst>
                <a:path extrusionOk="0" h="107636" w="129660">
                  <a:moveTo>
                    <a:pt x="10839" y="62470"/>
                  </a:moveTo>
                  <a:cubicBezTo>
                    <a:pt x="9799" y="60520"/>
                    <a:pt x="6289" y="54507"/>
                    <a:pt x="4599" y="50769"/>
                  </a:cubicBezTo>
                  <a:cubicBezTo>
                    <a:pt x="2909" y="47031"/>
                    <a:pt x="1414" y="42286"/>
                    <a:pt x="699" y="40043"/>
                  </a:cubicBezTo>
                  <a:cubicBezTo>
                    <a:pt x="-16" y="37800"/>
                    <a:pt x="-146" y="38126"/>
                    <a:pt x="309" y="37313"/>
                  </a:cubicBezTo>
                  <a:cubicBezTo>
                    <a:pt x="764" y="36501"/>
                    <a:pt x="-374" y="37801"/>
                    <a:pt x="3429" y="35168"/>
                  </a:cubicBezTo>
                  <a:cubicBezTo>
                    <a:pt x="7232" y="32535"/>
                    <a:pt x="16885" y="25742"/>
                    <a:pt x="23125" y="21517"/>
                  </a:cubicBezTo>
                  <a:cubicBezTo>
                    <a:pt x="29365" y="17292"/>
                    <a:pt x="36223" y="12871"/>
                    <a:pt x="40871" y="9816"/>
                  </a:cubicBezTo>
                  <a:cubicBezTo>
                    <a:pt x="45519" y="6761"/>
                    <a:pt x="48217" y="4681"/>
                    <a:pt x="51012" y="3186"/>
                  </a:cubicBezTo>
                  <a:cubicBezTo>
                    <a:pt x="53807" y="1691"/>
                    <a:pt x="55498" y="1365"/>
                    <a:pt x="57643" y="845"/>
                  </a:cubicBezTo>
                  <a:cubicBezTo>
                    <a:pt x="59788" y="325"/>
                    <a:pt x="61900" y="-65"/>
                    <a:pt x="63883" y="65"/>
                  </a:cubicBezTo>
                  <a:cubicBezTo>
                    <a:pt x="65866" y="195"/>
                    <a:pt x="68661" y="391"/>
                    <a:pt x="69539" y="1626"/>
                  </a:cubicBezTo>
                  <a:cubicBezTo>
                    <a:pt x="70417" y="2861"/>
                    <a:pt x="68922" y="4616"/>
                    <a:pt x="69149" y="7476"/>
                  </a:cubicBezTo>
                  <a:cubicBezTo>
                    <a:pt x="69377" y="10336"/>
                    <a:pt x="69182" y="13489"/>
                    <a:pt x="70904" y="18787"/>
                  </a:cubicBezTo>
                  <a:cubicBezTo>
                    <a:pt x="72627" y="24085"/>
                    <a:pt x="76201" y="33380"/>
                    <a:pt x="79484" y="39263"/>
                  </a:cubicBezTo>
                  <a:cubicBezTo>
                    <a:pt x="82767" y="45146"/>
                    <a:pt x="87317" y="50866"/>
                    <a:pt x="90600" y="54084"/>
                  </a:cubicBezTo>
                  <a:cubicBezTo>
                    <a:pt x="93883" y="57302"/>
                    <a:pt x="96906" y="56262"/>
                    <a:pt x="99181" y="58570"/>
                  </a:cubicBezTo>
                  <a:cubicBezTo>
                    <a:pt x="101456" y="60878"/>
                    <a:pt x="102854" y="64647"/>
                    <a:pt x="104251" y="67930"/>
                  </a:cubicBezTo>
                  <a:cubicBezTo>
                    <a:pt x="105649" y="71213"/>
                    <a:pt x="106754" y="75341"/>
                    <a:pt x="107566" y="78266"/>
                  </a:cubicBezTo>
                  <a:cubicBezTo>
                    <a:pt x="108379" y="81191"/>
                    <a:pt x="108769" y="83012"/>
                    <a:pt x="109126" y="85482"/>
                  </a:cubicBezTo>
                  <a:cubicBezTo>
                    <a:pt x="109484" y="87952"/>
                    <a:pt x="109679" y="91235"/>
                    <a:pt x="109711" y="93087"/>
                  </a:cubicBezTo>
                  <a:cubicBezTo>
                    <a:pt x="109744" y="94940"/>
                    <a:pt x="109158" y="97897"/>
                    <a:pt x="109321" y="96597"/>
                  </a:cubicBezTo>
                  <a:cubicBezTo>
                    <a:pt x="109484" y="95297"/>
                    <a:pt x="110167" y="85872"/>
                    <a:pt x="110687" y="85287"/>
                  </a:cubicBezTo>
                  <a:cubicBezTo>
                    <a:pt x="111207" y="84702"/>
                    <a:pt x="111825" y="90714"/>
                    <a:pt x="112442" y="93087"/>
                  </a:cubicBezTo>
                  <a:cubicBezTo>
                    <a:pt x="113060" y="95460"/>
                    <a:pt x="113547" y="97573"/>
                    <a:pt x="114392" y="99523"/>
                  </a:cubicBezTo>
                  <a:cubicBezTo>
                    <a:pt x="115237" y="101473"/>
                    <a:pt x="116732" y="103488"/>
                    <a:pt x="117512" y="104788"/>
                  </a:cubicBezTo>
                  <a:cubicBezTo>
                    <a:pt x="118292" y="106088"/>
                    <a:pt x="119365" y="108363"/>
                    <a:pt x="119072" y="107323"/>
                  </a:cubicBezTo>
                  <a:cubicBezTo>
                    <a:pt x="118780" y="106283"/>
                    <a:pt x="116862" y="102221"/>
                    <a:pt x="115757" y="98548"/>
                  </a:cubicBezTo>
                  <a:cubicBezTo>
                    <a:pt x="114652" y="94875"/>
                    <a:pt x="113482" y="89285"/>
                    <a:pt x="112442" y="85287"/>
                  </a:cubicBezTo>
                  <a:cubicBezTo>
                    <a:pt x="111402" y="81289"/>
                    <a:pt x="110036" y="76739"/>
                    <a:pt x="109516" y="74561"/>
                  </a:cubicBezTo>
                  <a:cubicBezTo>
                    <a:pt x="108996" y="72383"/>
                    <a:pt x="108898" y="72026"/>
                    <a:pt x="109321" y="72221"/>
                  </a:cubicBezTo>
                  <a:cubicBezTo>
                    <a:pt x="109744" y="72416"/>
                    <a:pt x="110882" y="74074"/>
                    <a:pt x="112052" y="75731"/>
                  </a:cubicBezTo>
                  <a:cubicBezTo>
                    <a:pt x="113222" y="77389"/>
                    <a:pt x="114815" y="80118"/>
                    <a:pt x="116342" y="82166"/>
                  </a:cubicBezTo>
                  <a:cubicBezTo>
                    <a:pt x="117870" y="84214"/>
                    <a:pt x="119689" y="85969"/>
                    <a:pt x="121217" y="88017"/>
                  </a:cubicBezTo>
                  <a:cubicBezTo>
                    <a:pt x="122745" y="90065"/>
                    <a:pt x="124370" y="92567"/>
                    <a:pt x="125508" y="94452"/>
                  </a:cubicBezTo>
                  <a:cubicBezTo>
                    <a:pt x="126646" y="96337"/>
                    <a:pt x="127361" y="98028"/>
                    <a:pt x="128043" y="99328"/>
                  </a:cubicBezTo>
                  <a:cubicBezTo>
                    <a:pt x="128726" y="100628"/>
                    <a:pt x="129831" y="103261"/>
                    <a:pt x="129603" y="102253"/>
                  </a:cubicBezTo>
                  <a:cubicBezTo>
                    <a:pt x="129376" y="101245"/>
                    <a:pt x="128238" y="96272"/>
                    <a:pt x="126678" y="93282"/>
                  </a:cubicBezTo>
                  <a:cubicBezTo>
                    <a:pt x="125118" y="90292"/>
                    <a:pt x="121607" y="86230"/>
                    <a:pt x="120242" y="84312"/>
                  </a:cubicBezTo>
                  <a:cubicBezTo>
                    <a:pt x="118877" y="82394"/>
                    <a:pt x="118227" y="81744"/>
                    <a:pt x="118487" y="81776"/>
                  </a:cubicBezTo>
                  <a:cubicBezTo>
                    <a:pt x="118747" y="81809"/>
                    <a:pt x="120339" y="83532"/>
                    <a:pt x="121802" y="84507"/>
                  </a:cubicBezTo>
                  <a:cubicBezTo>
                    <a:pt x="123265" y="85482"/>
                    <a:pt x="126808" y="87562"/>
                    <a:pt x="127263" y="87627"/>
                  </a:cubicBezTo>
                  <a:cubicBezTo>
                    <a:pt x="127718" y="87692"/>
                    <a:pt x="125573" y="85775"/>
                    <a:pt x="124533" y="84897"/>
                  </a:cubicBezTo>
                  <a:cubicBezTo>
                    <a:pt x="123493" y="84019"/>
                    <a:pt x="122452" y="83824"/>
                    <a:pt x="121022" y="82361"/>
                  </a:cubicBezTo>
                  <a:cubicBezTo>
                    <a:pt x="119592" y="80898"/>
                    <a:pt x="117642" y="78266"/>
                    <a:pt x="115952" y="76121"/>
                  </a:cubicBezTo>
                  <a:cubicBezTo>
                    <a:pt x="114262" y="73976"/>
                    <a:pt x="112475" y="72188"/>
                    <a:pt x="110882" y="69490"/>
                  </a:cubicBezTo>
                  <a:cubicBezTo>
                    <a:pt x="109289" y="66792"/>
                    <a:pt x="107339" y="62080"/>
                    <a:pt x="106396" y="59935"/>
                  </a:cubicBezTo>
                  <a:cubicBezTo>
                    <a:pt x="105453" y="57790"/>
                    <a:pt x="105421" y="57173"/>
                    <a:pt x="105226" y="566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44" name="Google Shape;944;p20"/>
            <p:cNvSpPr/>
            <p:nvPr/>
          </p:nvSpPr>
          <p:spPr>
            <a:xfrm>
              <a:off x="6649975" y="2135400"/>
              <a:ext cx="635625" cy="1462600"/>
            </a:xfrm>
            <a:custGeom>
              <a:rect b="b" l="l" r="r" t="t"/>
              <a:pathLst>
                <a:path extrusionOk="0" h="58504" w="25425">
                  <a:moveTo>
                    <a:pt x="23987" y="58504"/>
                  </a:moveTo>
                  <a:cubicBezTo>
                    <a:pt x="24215" y="57757"/>
                    <a:pt x="25287" y="56749"/>
                    <a:pt x="25352" y="54019"/>
                  </a:cubicBezTo>
                  <a:cubicBezTo>
                    <a:pt x="25417" y="51289"/>
                    <a:pt x="25515" y="46868"/>
                    <a:pt x="24377" y="42123"/>
                  </a:cubicBezTo>
                  <a:cubicBezTo>
                    <a:pt x="23240" y="37378"/>
                    <a:pt x="20965" y="30975"/>
                    <a:pt x="18527" y="25547"/>
                  </a:cubicBezTo>
                  <a:cubicBezTo>
                    <a:pt x="16089" y="20119"/>
                    <a:pt x="12839" y="13814"/>
                    <a:pt x="9751" y="9556"/>
                  </a:cubicBezTo>
                  <a:cubicBezTo>
                    <a:pt x="6663" y="5298"/>
                    <a:pt x="1625" y="159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45" name="Google Shape;945;p20"/>
            <p:cNvSpPr/>
            <p:nvPr/>
          </p:nvSpPr>
          <p:spPr>
            <a:xfrm>
              <a:off x="4401638" y="1179825"/>
              <a:ext cx="4308775" cy="2564450"/>
            </a:xfrm>
            <a:custGeom>
              <a:rect b="b" l="l" r="r" t="t"/>
              <a:pathLst>
                <a:path extrusionOk="0" h="102578" w="172351">
                  <a:moveTo>
                    <a:pt x="89544" y="38223"/>
                  </a:moveTo>
                  <a:cubicBezTo>
                    <a:pt x="89382" y="37833"/>
                    <a:pt x="88244" y="37313"/>
                    <a:pt x="88569" y="35883"/>
                  </a:cubicBezTo>
                  <a:cubicBezTo>
                    <a:pt x="88894" y="34453"/>
                    <a:pt x="89545" y="31561"/>
                    <a:pt x="91495" y="29643"/>
                  </a:cubicBezTo>
                  <a:cubicBezTo>
                    <a:pt x="93445" y="27725"/>
                    <a:pt x="95395" y="26425"/>
                    <a:pt x="100270" y="24377"/>
                  </a:cubicBezTo>
                  <a:cubicBezTo>
                    <a:pt x="105145" y="22329"/>
                    <a:pt x="112686" y="19925"/>
                    <a:pt x="120747" y="17357"/>
                  </a:cubicBezTo>
                  <a:cubicBezTo>
                    <a:pt x="128808" y="14789"/>
                    <a:pt x="142556" y="10791"/>
                    <a:pt x="148634" y="8971"/>
                  </a:cubicBezTo>
                  <a:cubicBezTo>
                    <a:pt x="154712" y="7151"/>
                    <a:pt x="155362" y="6989"/>
                    <a:pt x="157214" y="6436"/>
                  </a:cubicBezTo>
                  <a:cubicBezTo>
                    <a:pt x="159067" y="5884"/>
                    <a:pt x="158936" y="5071"/>
                    <a:pt x="159749" y="5656"/>
                  </a:cubicBezTo>
                  <a:cubicBezTo>
                    <a:pt x="160562" y="6241"/>
                    <a:pt x="161212" y="8646"/>
                    <a:pt x="162090" y="9946"/>
                  </a:cubicBezTo>
                  <a:cubicBezTo>
                    <a:pt x="162968" y="11246"/>
                    <a:pt x="163325" y="10336"/>
                    <a:pt x="165015" y="13456"/>
                  </a:cubicBezTo>
                  <a:cubicBezTo>
                    <a:pt x="166705" y="16576"/>
                    <a:pt x="171743" y="28571"/>
                    <a:pt x="172230" y="28668"/>
                  </a:cubicBezTo>
                  <a:cubicBezTo>
                    <a:pt x="172718" y="28766"/>
                    <a:pt x="169695" y="18006"/>
                    <a:pt x="167940" y="14041"/>
                  </a:cubicBezTo>
                  <a:cubicBezTo>
                    <a:pt x="166185" y="10076"/>
                    <a:pt x="162448" y="6696"/>
                    <a:pt x="161700" y="4876"/>
                  </a:cubicBezTo>
                  <a:cubicBezTo>
                    <a:pt x="160953" y="3056"/>
                    <a:pt x="162870" y="3934"/>
                    <a:pt x="163455" y="3121"/>
                  </a:cubicBezTo>
                  <a:cubicBezTo>
                    <a:pt x="164040" y="2308"/>
                    <a:pt x="165503" y="0"/>
                    <a:pt x="165210" y="0"/>
                  </a:cubicBezTo>
                  <a:cubicBezTo>
                    <a:pt x="164918" y="0"/>
                    <a:pt x="164755" y="1918"/>
                    <a:pt x="161700" y="3121"/>
                  </a:cubicBezTo>
                  <a:cubicBezTo>
                    <a:pt x="158645" y="4324"/>
                    <a:pt x="155102" y="4778"/>
                    <a:pt x="146879" y="7216"/>
                  </a:cubicBezTo>
                  <a:cubicBezTo>
                    <a:pt x="138656" y="9654"/>
                    <a:pt x="119414" y="15569"/>
                    <a:pt x="112361" y="17747"/>
                  </a:cubicBezTo>
                  <a:cubicBezTo>
                    <a:pt x="105308" y="19925"/>
                    <a:pt x="107550" y="19275"/>
                    <a:pt x="104560" y="20282"/>
                  </a:cubicBezTo>
                  <a:cubicBezTo>
                    <a:pt x="101570" y="21290"/>
                    <a:pt x="97378" y="22199"/>
                    <a:pt x="94420" y="23792"/>
                  </a:cubicBezTo>
                  <a:cubicBezTo>
                    <a:pt x="91462" y="25385"/>
                    <a:pt x="88504" y="27790"/>
                    <a:pt x="86814" y="29838"/>
                  </a:cubicBezTo>
                  <a:cubicBezTo>
                    <a:pt x="85124" y="31886"/>
                    <a:pt x="85254" y="35006"/>
                    <a:pt x="84279" y="36078"/>
                  </a:cubicBezTo>
                  <a:cubicBezTo>
                    <a:pt x="83304" y="37151"/>
                    <a:pt x="81809" y="35883"/>
                    <a:pt x="80964" y="36273"/>
                  </a:cubicBezTo>
                  <a:cubicBezTo>
                    <a:pt x="80119" y="36663"/>
                    <a:pt x="80119" y="38158"/>
                    <a:pt x="79209" y="38418"/>
                  </a:cubicBezTo>
                  <a:cubicBezTo>
                    <a:pt x="78299" y="38678"/>
                    <a:pt x="77258" y="38061"/>
                    <a:pt x="75503" y="37833"/>
                  </a:cubicBezTo>
                  <a:cubicBezTo>
                    <a:pt x="73748" y="37606"/>
                    <a:pt x="71376" y="36566"/>
                    <a:pt x="68678" y="37053"/>
                  </a:cubicBezTo>
                  <a:cubicBezTo>
                    <a:pt x="65980" y="37541"/>
                    <a:pt x="63997" y="37995"/>
                    <a:pt x="59317" y="40758"/>
                  </a:cubicBezTo>
                  <a:cubicBezTo>
                    <a:pt x="54637" y="43521"/>
                    <a:pt x="48299" y="48429"/>
                    <a:pt x="40596" y="53629"/>
                  </a:cubicBezTo>
                  <a:cubicBezTo>
                    <a:pt x="32893" y="58830"/>
                    <a:pt x="19015" y="67996"/>
                    <a:pt x="13099" y="71961"/>
                  </a:cubicBezTo>
                  <a:cubicBezTo>
                    <a:pt x="7184" y="75926"/>
                    <a:pt x="7281" y="76349"/>
                    <a:pt x="5103" y="77421"/>
                  </a:cubicBezTo>
                  <a:cubicBezTo>
                    <a:pt x="2925" y="78494"/>
                    <a:pt x="98" y="78071"/>
                    <a:pt x="33" y="78396"/>
                  </a:cubicBezTo>
                  <a:cubicBezTo>
                    <a:pt x="-32" y="78721"/>
                    <a:pt x="3543" y="79339"/>
                    <a:pt x="4713" y="79371"/>
                  </a:cubicBezTo>
                  <a:cubicBezTo>
                    <a:pt x="5883" y="79404"/>
                    <a:pt x="6338" y="77193"/>
                    <a:pt x="7053" y="78591"/>
                  </a:cubicBezTo>
                  <a:cubicBezTo>
                    <a:pt x="7768" y="79989"/>
                    <a:pt x="7833" y="84897"/>
                    <a:pt x="9003" y="87757"/>
                  </a:cubicBezTo>
                  <a:cubicBezTo>
                    <a:pt x="10173" y="90617"/>
                    <a:pt x="12319" y="93282"/>
                    <a:pt x="14074" y="95752"/>
                  </a:cubicBezTo>
                  <a:cubicBezTo>
                    <a:pt x="15829" y="98222"/>
                    <a:pt x="18624" y="101440"/>
                    <a:pt x="19534" y="102578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46" name="Google Shape;946;p20"/>
            <p:cNvSpPr/>
            <p:nvPr/>
          </p:nvSpPr>
          <p:spPr>
            <a:xfrm>
              <a:off x="6016200" y="2379175"/>
              <a:ext cx="336400" cy="204775"/>
            </a:xfrm>
            <a:custGeom>
              <a:rect b="b" l="l" r="r" t="t"/>
              <a:pathLst>
                <a:path extrusionOk="0" h="8191" w="13456">
                  <a:moveTo>
                    <a:pt x="13456" y="0"/>
                  </a:moveTo>
                  <a:cubicBezTo>
                    <a:pt x="8205" y="0"/>
                    <a:pt x="3148" y="3988"/>
                    <a:pt x="0" y="8191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47" name="Google Shape;947;p20"/>
            <p:cNvSpPr/>
            <p:nvPr/>
          </p:nvSpPr>
          <p:spPr>
            <a:xfrm>
              <a:off x="6128325" y="2413300"/>
              <a:ext cx="224275" cy="146250"/>
            </a:xfrm>
            <a:custGeom>
              <a:rect b="b" l="l" r="r" t="t"/>
              <a:pathLst>
                <a:path extrusionOk="0" h="5850" w="8971">
                  <a:moveTo>
                    <a:pt x="8971" y="0"/>
                  </a:moveTo>
                  <a:cubicBezTo>
                    <a:pt x="5401" y="0"/>
                    <a:pt x="1597" y="2657"/>
                    <a:pt x="0" y="58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48" name="Google Shape;948;p20"/>
            <p:cNvSpPr/>
            <p:nvPr/>
          </p:nvSpPr>
          <p:spPr>
            <a:xfrm>
              <a:off x="6235575" y="2476675"/>
              <a:ext cx="126775" cy="82875"/>
            </a:xfrm>
            <a:custGeom>
              <a:rect b="b" l="l" r="r" t="t"/>
              <a:pathLst>
                <a:path extrusionOk="0" h="3315" w="5071">
                  <a:moveTo>
                    <a:pt x="5071" y="0"/>
                  </a:moveTo>
                  <a:cubicBezTo>
                    <a:pt x="3091" y="396"/>
                    <a:pt x="1428" y="1887"/>
                    <a:pt x="0" y="3315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49" name="Google Shape;949;p20"/>
            <p:cNvSpPr/>
            <p:nvPr/>
          </p:nvSpPr>
          <p:spPr>
            <a:xfrm>
              <a:off x="6728000" y="2092157"/>
              <a:ext cx="468025" cy="106625"/>
            </a:xfrm>
            <a:custGeom>
              <a:rect b="b" l="l" r="r" t="t"/>
              <a:pathLst>
                <a:path extrusionOk="0" h="4265" w="18721">
                  <a:moveTo>
                    <a:pt x="0" y="4265"/>
                  </a:moveTo>
                  <a:cubicBezTo>
                    <a:pt x="2795" y="-1324"/>
                    <a:pt x="14302" y="-1129"/>
                    <a:pt x="18721" y="329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50" name="Google Shape;950;p20"/>
            <p:cNvSpPr/>
            <p:nvPr/>
          </p:nvSpPr>
          <p:spPr>
            <a:xfrm>
              <a:off x="6781625" y="2177896"/>
              <a:ext cx="316900" cy="74525"/>
            </a:xfrm>
            <a:custGeom>
              <a:rect b="b" l="l" r="r" t="t"/>
              <a:pathLst>
                <a:path extrusionOk="0" h="2981" w="12676">
                  <a:moveTo>
                    <a:pt x="0" y="2981"/>
                  </a:moveTo>
                  <a:cubicBezTo>
                    <a:pt x="3696" y="869"/>
                    <a:pt x="9666" y="-1590"/>
                    <a:pt x="12676" y="14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51" name="Google Shape;951;p20"/>
            <p:cNvSpPr/>
            <p:nvPr/>
          </p:nvSpPr>
          <p:spPr>
            <a:xfrm>
              <a:off x="6767000" y="2164650"/>
              <a:ext cx="121875" cy="63375"/>
            </a:xfrm>
            <a:custGeom>
              <a:rect b="b" l="l" r="r" t="t"/>
              <a:pathLst>
                <a:path extrusionOk="0" h="2535" w="4875">
                  <a:moveTo>
                    <a:pt x="0" y="2535"/>
                  </a:moveTo>
                  <a:cubicBezTo>
                    <a:pt x="1295" y="1240"/>
                    <a:pt x="3043" y="0"/>
                    <a:pt x="4875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52" name="Google Shape;952;p20"/>
            <p:cNvSpPr/>
            <p:nvPr/>
          </p:nvSpPr>
          <p:spPr>
            <a:xfrm>
              <a:off x="6825500" y="2238680"/>
              <a:ext cx="204775" cy="62500"/>
            </a:xfrm>
            <a:custGeom>
              <a:rect b="b" l="l" r="r" t="t"/>
              <a:pathLst>
                <a:path extrusionOk="0" h="2500" w="8191">
                  <a:moveTo>
                    <a:pt x="0" y="2500"/>
                  </a:moveTo>
                  <a:cubicBezTo>
                    <a:pt x="1255" y="-10"/>
                    <a:pt x="5585" y="-491"/>
                    <a:pt x="8191" y="5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</p:grpSp>
      <p:grpSp>
        <p:nvGrpSpPr>
          <p:cNvPr id="953" name="Google Shape;953;p20"/>
          <p:cNvGrpSpPr/>
          <p:nvPr/>
        </p:nvGrpSpPr>
        <p:grpSpPr>
          <a:xfrm>
            <a:off x="8870781" y="392388"/>
            <a:ext cx="158132" cy="135913"/>
            <a:chOff x="4401638" y="1179825"/>
            <a:chExt cx="4308775" cy="3703348"/>
          </a:xfrm>
        </p:grpSpPr>
        <p:sp>
          <p:nvSpPr>
            <p:cNvPr id="954" name="Google Shape;954;p20"/>
            <p:cNvSpPr/>
            <p:nvPr/>
          </p:nvSpPr>
          <p:spPr>
            <a:xfrm>
              <a:off x="4623881" y="2192273"/>
              <a:ext cx="3241500" cy="2690900"/>
            </a:xfrm>
            <a:custGeom>
              <a:rect b="b" l="l" r="r" t="t"/>
              <a:pathLst>
                <a:path extrusionOk="0" h="107636" w="129660">
                  <a:moveTo>
                    <a:pt x="10839" y="62470"/>
                  </a:moveTo>
                  <a:cubicBezTo>
                    <a:pt x="9799" y="60520"/>
                    <a:pt x="6289" y="54507"/>
                    <a:pt x="4599" y="50769"/>
                  </a:cubicBezTo>
                  <a:cubicBezTo>
                    <a:pt x="2909" y="47031"/>
                    <a:pt x="1414" y="42286"/>
                    <a:pt x="699" y="40043"/>
                  </a:cubicBezTo>
                  <a:cubicBezTo>
                    <a:pt x="-16" y="37800"/>
                    <a:pt x="-146" y="38126"/>
                    <a:pt x="309" y="37313"/>
                  </a:cubicBezTo>
                  <a:cubicBezTo>
                    <a:pt x="764" y="36501"/>
                    <a:pt x="-374" y="37801"/>
                    <a:pt x="3429" y="35168"/>
                  </a:cubicBezTo>
                  <a:cubicBezTo>
                    <a:pt x="7232" y="32535"/>
                    <a:pt x="16885" y="25742"/>
                    <a:pt x="23125" y="21517"/>
                  </a:cubicBezTo>
                  <a:cubicBezTo>
                    <a:pt x="29365" y="17292"/>
                    <a:pt x="36223" y="12871"/>
                    <a:pt x="40871" y="9816"/>
                  </a:cubicBezTo>
                  <a:cubicBezTo>
                    <a:pt x="45519" y="6761"/>
                    <a:pt x="48217" y="4681"/>
                    <a:pt x="51012" y="3186"/>
                  </a:cubicBezTo>
                  <a:cubicBezTo>
                    <a:pt x="53807" y="1691"/>
                    <a:pt x="55498" y="1365"/>
                    <a:pt x="57643" y="845"/>
                  </a:cubicBezTo>
                  <a:cubicBezTo>
                    <a:pt x="59788" y="325"/>
                    <a:pt x="61900" y="-65"/>
                    <a:pt x="63883" y="65"/>
                  </a:cubicBezTo>
                  <a:cubicBezTo>
                    <a:pt x="65866" y="195"/>
                    <a:pt x="68661" y="391"/>
                    <a:pt x="69539" y="1626"/>
                  </a:cubicBezTo>
                  <a:cubicBezTo>
                    <a:pt x="70417" y="2861"/>
                    <a:pt x="68922" y="4616"/>
                    <a:pt x="69149" y="7476"/>
                  </a:cubicBezTo>
                  <a:cubicBezTo>
                    <a:pt x="69377" y="10336"/>
                    <a:pt x="69182" y="13489"/>
                    <a:pt x="70904" y="18787"/>
                  </a:cubicBezTo>
                  <a:cubicBezTo>
                    <a:pt x="72627" y="24085"/>
                    <a:pt x="76201" y="33380"/>
                    <a:pt x="79484" y="39263"/>
                  </a:cubicBezTo>
                  <a:cubicBezTo>
                    <a:pt x="82767" y="45146"/>
                    <a:pt x="87317" y="50866"/>
                    <a:pt x="90600" y="54084"/>
                  </a:cubicBezTo>
                  <a:cubicBezTo>
                    <a:pt x="93883" y="57302"/>
                    <a:pt x="96906" y="56262"/>
                    <a:pt x="99181" y="58570"/>
                  </a:cubicBezTo>
                  <a:cubicBezTo>
                    <a:pt x="101456" y="60878"/>
                    <a:pt x="102854" y="64647"/>
                    <a:pt x="104251" y="67930"/>
                  </a:cubicBezTo>
                  <a:cubicBezTo>
                    <a:pt x="105649" y="71213"/>
                    <a:pt x="106754" y="75341"/>
                    <a:pt x="107566" y="78266"/>
                  </a:cubicBezTo>
                  <a:cubicBezTo>
                    <a:pt x="108379" y="81191"/>
                    <a:pt x="108769" y="83012"/>
                    <a:pt x="109126" y="85482"/>
                  </a:cubicBezTo>
                  <a:cubicBezTo>
                    <a:pt x="109484" y="87952"/>
                    <a:pt x="109679" y="91235"/>
                    <a:pt x="109711" y="93087"/>
                  </a:cubicBezTo>
                  <a:cubicBezTo>
                    <a:pt x="109744" y="94940"/>
                    <a:pt x="109158" y="97897"/>
                    <a:pt x="109321" y="96597"/>
                  </a:cubicBezTo>
                  <a:cubicBezTo>
                    <a:pt x="109484" y="95297"/>
                    <a:pt x="110167" y="85872"/>
                    <a:pt x="110687" y="85287"/>
                  </a:cubicBezTo>
                  <a:cubicBezTo>
                    <a:pt x="111207" y="84702"/>
                    <a:pt x="111825" y="90714"/>
                    <a:pt x="112442" y="93087"/>
                  </a:cubicBezTo>
                  <a:cubicBezTo>
                    <a:pt x="113060" y="95460"/>
                    <a:pt x="113547" y="97573"/>
                    <a:pt x="114392" y="99523"/>
                  </a:cubicBezTo>
                  <a:cubicBezTo>
                    <a:pt x="115237" y="101473"/>
                    <a:pt x="116732" y="103488"/>
                    <a:pt x="117512" y="104788"/>
                  </a:cubicBezTo>
                  <a:cubicBezTo>
                    <a:pt x="118292" y="106088"/>
                    <a:pt x="119365" y="108363"/>
                    <a:pt x="119072" y="107323"/>
                  </a:cubicBezTo>
                  <a:cubicBezTo>
                    <a:pt x="118780" y="106283"/>
                    <a:pt x="116862" y="102221"/>
                    <a:pt x="115757" y="98548"/>
                  </a:cubicBezTo>
                  <a:cubicBezTo>
                    <a:pt x="114652" y="94875"/>
                    <a:pt x="113482" y="89285"/>
                    <a:pt x="112442" y="85287"/>
                  </a:cubicBezTo>
                  <a:cubicBezTo>
                    <a:pt x="111402" y="81289"/>
                    <a:pt x="110036" y="76739"/>
                    <a:pt x="109516" y="74561"/>
                  </a:cubicBezTo>
                  <a:cubicBezTo>
                    <a:pt x="108996" y="72383"/>
                    <a:pt x="108898" y="72026"/>
                    <a:pt x="109321" y="72221"/>
                  </a:cubicBezTo>
                  <a:cubicBezTo>
                    <a:pt x="109744" y="72416"/>
                    <a:pt x="110882" y="74074"/>
                    <a:pt x="112052" y="75731"/>
                  </a:cubicBezTo>
                  <a:cubicBezTo>
                    <a:pt x="113222" y="77389"/>
                    <a:pt x="114815" y="80118"/>
                    <a:pt x="116342" y="82166"/>
                  </a:cubicBezTo>
                  <a:cubicBezTo>
                    <a:pt x="117870" y="84214"/>
                    <a:pt x="119689" y="85969"/>
                    <a:pt x="121217" y="88017"/>
                  </a:cubicBezTo>
                  <a:cubicBezTo>
                    <a:pt x="122745" y="90065"/>
                    <a:pt x="124370" y="92567"/>
                    <a:pt x="125508" y="94452"/>
                  </a:cubicBezTo>
                  <a:cubicBezTo>
                    <a:pt x="126646" y="96337"/>
                    <a:pt x="127361" y="98028"/>
                    <a:pt x="128043" y="99328"/>
                  </a:cubicBezTo>
                  <a:cubicBezTo>
                    <a:pt x="128726" y="100628"/>
                    <a:pt x="129831" y="103261"/>
                    <a:pt x="129603" y="102253"/>
                  </a:cubicBezTo>
                  <a:cubicBezTo>
                    <a:pt x="129376" y="101245"/>
                    <a:pt x="128238" y="96272"/>
                    <a:pt x="126678" y="93282"/>
                  </a:cubicBezTo>
                  <a:cubicBezTo>
                    <a:pt x="125118" y="90292"/>
                    <a:pt x="121607" y="86230"/>
                    <a:pt x="120242" y="84312"/>
                  </a:cubicBezTo>
                  <a:cubicBezTo>
                    <a:pt x="118877" y="82394"/>
                    <a:pt x="118227" y="81744"/>
                    <a:pt x="118487" y="81776"/>
                  </a:cubicBezTo>
                  <a:cubicBezTo>
                    <a:pt x="118747" y="81809"/>
                    <a:pt x="120339" y="83532"/>
                    <a:pt x="121802" y="84507"/>
                  </a:cubicBezTo>
                  <a:cubicBezTo>
                    <a:pt x="123265" y="85482"/>
                    <a:pt x="126808" y="87562"/>
                    <a:pt x="127263" y="87627"/>
                  </a:cubicBezTo>
                  <a:cubicBezTo>
                    <a:pt x="127718" y="87692"/>
                    <a:pt x="125573" y="85775"/>
                    <a:pt x="124533" y="84897"/>
                  </a:cubicBezTo>
                  <a:cubicBezTo>
                    <a:pt x="123493" y="84019"/>
                    <a:pt x="122452" y="83824"/>
                    <a:pt x="121022" y="82361"/>
                  </a:cubicBezTo>
                  <a:cubicBezTo>
                    <a:pt x="119592" y="80898"/>
                    <a:pt x="117642" y="78266"/>
                    <a:pt x="115952" y="76121"/>
                  </a:cubicBezTo>
                  <a:cubicBezTo>
                    <a:pt x="114262" y="73976"/>
                    <a:pt x="112475" y="72188"/>
                    <a:pt x="110882" y="69490"/>
                  </a:cubicBezTo>
                  <a:cubicBezTo>
                    <a:pt x="109289" y="66792"/>
                    <a:pt x="107339" y="62080"/>
                    <a:pt x="106396" y="59935"/>
                  </a:cubicBezTo>
                  <a:cubicBezTo>
                    <a:pt x="105453" y="57790"/>
                    <a:pt x="105421" y="57173"/>
                    <a:pt x="105226" y="566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55" name="Google Shape;955;p20"/>
            <p:cNvSpPr/>
            <p:nvPr/>
          </p:nvSpPr>
          <p:spPr>
            <a:xfrm>
              <a:off x="6649975" y="2135400"/>
              <a:ext cx="635625" cy="1462600"/>
            </a:xfrm>
            <a:custGeom>
              <a:rect b="b" l="l" r="r" t="t"/>
              <a:pathLst>
                <a:path extrusionOk="0" h="58504" w="25425">
                  <a:moveTo>
                    <a:pt x="23987" y="58504"/>
                  </a:moveTo>
                  <a:cubicBezTo>
                    <a:pt x="24215" y="57757"/>
                    <a:pt x="25287" y="56749"/>
                    <a:pt x="25352" y="54019"/>
                  </a:cubicBezTo>
                  <a:cubicBezTo>
                    <a:pt x="25417" y="51289"/>
                    <a:pt x="25515" y="46868"/>
                    <a:pt x="24377" y="42123"/>
                  </a:cubicBezTo>
                  <a:cubicBezTo>
                    <a:pt x="23240" y="37378"/>
                    <a:pt x="20965" y="30975"/>
                    <a:pt x="18527" y="25547"/>
                  </a:cubicBezTo>
                  <a:cubicBezTo>
                    <a:pt x="16089" y="20119"/>
                    <a:pt x="12839" y="13814"/>
                    <a:pt x="9751" y="9556"/>
                  </a:cubicBezTo>
                  <a:cubicBezTo>
                    <a:pt x="6663" y="5298"/>
                    <a:pt x="1625" y="159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56" name="Google Shape;956;p20"/>
            <p:cNvSpPr/>
            <p:nvPr/>
          </p:nvSpPr>
          <p:spPr>
            <a:xfrm>
              <a:off x="4401638" y="1179825"/>
              <a:ext cx="4308775" cy="2564450"/>
            </a:xfrm>
            <a:custGeom>
              <a:rect b="b" l="l" r="r" t="t"/>
              <a:pathLst>
                <a:path extrusionOk="0" h="102578" w="172351">
                  <a:moveTo>
                    <a:pt x="89544" y="38223"/>
                  </a:moveTo>
                  <a:cubicBezTo>
                    <a:pt x="89382" y="37833"/>
                    <a:pt x="88244" y="37313"/>
                    <a:pt x="88569" y="35883"/>
                  </a:cubicBezTo>
                  <a:cubicBezTo>
                    <a:pt x="88894" y="34453"/>
                    <a:pt x="89545" y="31561"/>
                    <a:pt x="91495" y="29643"/>
                  </a:cubicBezTo>
                  <a:cubicBezTo>
                    <a:pt x="93445" y="27725"/>
                    <a:pt x="95395" y="26425"/>
                    <a:pt x="100270" y="24377"/>
                  </a:cubicBezTo>
                  <a:cubicBezTo>
                    <a:pt x="105145" y="22329"/>
                    <a:pt x="112686" y="19925"/>
                    <a:pt x="120747" y="17357"/>
                  </a:cubicBezTo>
                  <a:cubicBezTo>
                    <a:pt x="128808" y="14789"/>
                    <a:pt x="142556" y="10791"/>
                    <a:pt x="148634" y="8971"/>
                  </a:cubicBezTo>
                  <a:cubicBezTo>
                    <a:pt x="154712" y="7151"/>
                    <a:pt x="155362" y="6989"/>
                    <a:pt x="157214" y="6436"/>
                  </a:cubicBezTo>
                  <a:cubicBezTo>
                    <a:pt x="159067" y="5884"/>
                    <a:pt x="158936" y="5071"/>
                    <a:pt x="159749" y="5656"/>
                  </a:cubicBezTo>
                  <a:cubicBezTo>
                    <a:pt x="160562" y="6241"/>
                    <a:pt x="161212" y="8646"/>
                    <a:pt x="162090" y="9946"/>
                  </a:cubicBezTo>
                  <a:cubicBezTo>
                    <a:pt x="162968" y="11246"/>
                    <a:pt x="163325" y="10336"/>
                    <a:pt x="165015" y="13456"/>
                  </a:cubicBezTo>
                  <a:cubicBezTo>
                    <a:pt x="166705" y="16576"/>
                    <a:pt x="171743" y="28571"/>
                    <a:pt x="172230" y="28668"/>
                  </a:cubicBezTo>
                  <a:cubicBezTo>
                    <a:pt x="172718" y="28766"/>
                    <a:pt x="169695" y="18006"/>
                    <a:pt x="167940" y="14041"/>
                  </a:cubicBezTo>
                  <a:cubicBezTo>
                    <a:pt x="166185" y="10076"/>
                    <a:pt x="162448" y="6696"/>
                    <a:pt x="161700" y="4876"/>
                  </a:cubicBezTo>
                  <a:cubicBezTo>
                    <a:pt x="160953" y="3056"/>
                    <a:pt x="162870" y="3934"/>
                    <a:pt x="163455" y="3121"/>
                  </a:cubicBezTo>
                  <a:cubicBezTo>
                    <a:pt x="164040" y="2308"/>
                    <a:pt x="165503" y="0"/>
                    <a:pt x="165210" y="0"/>
                  </a:cubicBezTo>
                  <a:cubicBezTo>
                    <a:pt x="164918" y="0"/>
                    <a:pt x="164755" y="1918"/>
                    <a:pt x="161700" y="3121"/>
                  </a:cubicBezTo>
                  <a:cubicBezTo>
                    <a:pt x="158645" y="4324"/>
                    <a:pt x="155102" y="4778"/>
                    <a:pt x="146879" y="7216"/>
                  </a:cubicBezTo>
                  <a:cubicBezTo>
                    <a:pt x="138656" y="9654"/>
                    <a:pt x="119414" y="15569"/>
                    <a:pt x="112361" y="17747"/>
                  </a:cubicBezTo>
                  <a:cubicBezTo>
                    <a:pt x="105308" y="19925"/>
                    <a:pt x="107550" y="19275"/>
                    <a:pt x="104560" y="20282"/>
                  </a:cubicBezTo>
                  <a:cubicBezTo>
                    <a:pt x="101570" y="21290"/>
                    <a:pt x="97378" y="22199"/>
                    <a:pt x="94420" y="23792"/>
                  </a:cubicBezTo>
                  <a:cubicBezTo>
                    <a:pt x="91462" y="25385"/>
                    <a:pt x="88504" y="27790"/>
                    <a:pt x="86814" y="29838"/>
                  </a:cubicBezTo>
                  <a:cubicBezTo>
                    <a:pt x="85124" y="31886"/>
                    <a:pt x="85254" y="35006"/>
                    <a:pt x="84279" y="36078"/>
                  </a:cubicBezTo>
                  <a:cubicBezTo>
                    <a:pt x="83304" y="37151"/>
                    <a:pt x="81809" y="35883"/>
                    <a:pt x="80964" y="36273"/>
                  </a:cubicBezTo>
                  <a:cubicBezTo>
                    <a:pt x="80119" y="36663"/>
                    <a:pt x="80119" y="38158"/>
                    <a:pt x="79209" y="38418"/>
                  </a:cubicBezTo>
                  <a:cubicBezTo>
                    <a:pt x="78299" y="38678"/>
                    <a:pt x="77258" y="38061"/>
                    <a:pt x="75503" y="37833"/>
                  </a:cubicBezTo>
                  <a:cubicBezTo>
                    <a:pt x="73748" y="37606"/>
                    <a:pt x="71376" y="36566"/>
                    <a:pt x="68678" y="37053"/>
                  </a:cubicBezTo>
                  <a:cubicBezTo>
                    <a:pt x="65980" y="37541"/>
                    <a:pt x="63997" y="37995"/>
                    <a:pt x="59317" y="40758"/>
                  </a:cubicBezTo>
                  <a:cubicBezTo>
                    <a:pt x="54637" y="43521"/>
                    <a:pt x="48299" y="48429"/>
                    <a:pt x="40596" y="53629"/>
                  </a:cubicBezTo>
                  <a:cubicBezTo>
                    <a:pt x="32893" y="58830"/>
                    <a:pt x="19015" y="67996"/>
                    <a:pt x="13099" y="71961"/>
                  </a:cubicBezTo>
                  <a:cubicBezTo>
                    <a:pt x="7184" y="75926"/>
                    <a:pt x="7281" y="76349"/>
                    <a:pt x="5103" y="77421"/>
                  </a:cubicBezTo>
                  <a:cubicBezTo>
                    <a:pt x="2925" y="78494"/>
                    <a:pt x="98" y="78071"/>
                    <a:pt x="33" y="78396"/>
                  </a:cubicBezTo>
                  <a:cubicBezTo>
                    <a:pt x="-32" y="78721"/>
                    <a:pt x="3543" y="79339"/>
                    <a:pt x="4713" y="79371"/>
                  </a:cubicBezTo>
                  <a:cubicBezTo>
                    <a:pt x="5883" y="79404"/>
                    <a:pt x="6338" y="77193"/>
                    <a:pt x="7053" y="78591"/>
                  </a:cubicBezTo>
                  <a:cubicBezTo>
                    <a:pt x="7768" y="79989"/>
                    <a:pt x="7833" y="84897"/>
                    <a:pt x="9003" y="87757"/>
                  </a:cubicBezTo>
                  <a:cubicBezTo>
                    <a:pt x="10173" y="90617"/>
                    <a:pt x="12319" y="93282"/>
                    <a:pt x="14074" y="95752"/>
                  </a:cubicBezTo>
                  <a:cubicBezTo>
                    <a:pt x="15829" y="98222"/>
                    <a:pt x="18624" y="101440"/>
                    <a:pt x="19534" y="102578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57" name="Google Shape;957;p20"/>
            <p:cNvSpPr/>
            <p:nvPr/>
          </p:nvSpPr>
          <p:spPr>
            <a:xfrm>
              <a:off x="6016200" y="2379175"/>
              <a:ext cx="336400" cy="204775"/>
            </a:xfrm>
            <a:custGeom>
              <a:rect b="b" l="l" r="r" t="t"/>
              <a:pathLst>
                <a:path extrusionOk="0" h="8191" w="13456">
                  <a:moveTo>
                    <a:pt x="13456" y="0"/>
                  </a:moveTo>
                  <a:cubicBezTo>
                    <a:pt x="8205" y="0"/>
                    <a:pt x="3148" y="3988"/>
                    <a:pt x="0" y="8191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58" name="Google Shape;958;p20"/>
            <p:cNvSpPr/>
            <p:nvPr/>
          </p:nvSpPr>
          <p:spPr>
            <a:xfrm>
              <a:off x="6128325" y="2413300"/>
              <a:ext cx="224275" cy="146250"/>
            </a:xfrm>
            <a:custGeom>
              <a:rect b="b" l="l" r="r" t="t"/>
              <a:pathLst>
                <a:path extrusionOk="0" h="5850" w="8971">
                  <a:moveTo>
                    <a:pt x="8971" y="0"/>
                  </a:moveTo>
                  <a:cubicBezTo>
                    <a:pt x="5401" y="0"/>
                    <a:pt x="1597" y="2657"/>
                    <a:pt x="0" y="58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59" name="Google Shape;959;p20"/>
            <p:cNvSpPr/>
            <p:nvPr/>
          </p:nvSpPr>
          <p:spPr>
            <a:xfrm>
              <a:off x="6235575" y="2476675"/>
              <a:ext cx="126775" cy="82875"/>
            </a:xfrm>
            <a:custGeom>
              <a:rect b="b" l="l" r="r" t="t"/>
              <a:pathLst>
                <a:path extrusionOk="0" h="3315" w="5071">
                  <a:moveTo>
                    <a:pt x="5071" y="0"/>
                  </a:moveTo>
                  <a:cubicBezTo>
                    <a:pt x="3091" y="396"/>
                    <a:pt x="1428" y="1887"/>
                    <a:pt x="0" y="3315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60" name="Google Shape;960;p20"/>
            <p:cNvSpPr/>
            <p:nvPr/>
          </p:nvSpPr>
          <p:spPr>
            <a:xfrm>
              <a:off x="6728000" y="2092157"/>
              <a:ext cx="468025" cy="106625"/>
            </a:xfrm>
            <a:custGeom>
              <a:rect b="b" l="l" r="r" t="t"/>
              <a:pathLst>
                <a:path extrusionOk="0" h="4265" w="18721">
                  <a:moveTo>
                    <a:pt x="0" y="4265"/>
                  </a:moveTo>
                  <a:cubicBezTo>
                    <a:pt x="2795" y="-1324"/>
                    <a:pt x="14302" y="-1129"/>
                    <a:pt x="18721" y="329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61" name="Google Shape;961;p20"/>
            <p:cNvSpPr/>
            <p:nvPr/>
          </p:nvSpPr>
          <p:spPr>
            <a:xfrm>
              <a:off x="6781625" y="2177896"/>
              <a:ext cx="316900" cy="74525"/>
            </a:xfrm>
            <a:custGeom>
              <a:rect b="b" l="l" r="r" t="t"/>
              <a:pathLst>
                <a:path extrusionOk="0" h="2981" w="12676">
                  <a:moveTo>
                    <a:pt x="0" y="2981"/>
                  </a:moveTo>
                  <a:cubicBezTo>
                    <a:pt x="3696" y="869"/>
                    <a:pt x="9666" y="-1590"/>
                    <a:pt x="12676" y="14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62" name="Google Shape;962;p20"/>
            <p:cNvSpPr/>
            <p:nvPr/>
          </p:nvSpPr>
          <p:spPr>
            <a:xfrm>
              <a:off x="6767000" y="2164650"/>
              <a:ext cx="121875" cy="63375"/>
            </a:xfrm>
            <a:custGeom>
              <a:rect b="b" l="l" r="r" t="t"/>
              <a:pathLst>
                <a:path extrusionOk="0" h="2535" w="4875">
                  <a:moveTo>
                    <a:pt x="0" y="2535"/>
                  </a:moveTo>
                  <a:cubicBezTo>
                    <a:pt x="1295" y="1240"/>
                    <a:pt x="3043" y="0"/>
                    <a:pt x="4875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63" name="Google Shape;963;p20"/>
            <p:cNvSpPr/>
            <p:nvPr/>
          </p:nvSpPr>
          <p:spPr>
            <a:xfrm>
              <a:off x="6825500" y="2238680"/>
              <a:ext cx="204775" cy="62500"/>
            </a:xfrm>
            <a:custGeom>
              <a:rect b="b" l="l" r="r" t="t"/>
              <a:pathLst>
                <a:path extrusionOk="0" h="2500" w="8191">
                  <a:moveTo>
                    <a:pt x="0" y="2500"/>
                  </a:moveTo>
                  <a:cubicBezTo>
                    <a:pt x="1255" y="-10"/>
                    <a:pt x="5585" y="-491"/>
                    <a:pt x="8191" y="5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</p:grpSp>
      <p:grpSp>
        <p:nvGrpSpPr>
          <p:cNvPr id="964" name="Google Shape;964;p20"/>
          <p:cNvGrpSpPr/>
          <p:nvPr/>
        </p:nvGrpSpPr>
        <p:grpSpPr>
          <a:xfrm flipH="1">
            <a:off x="8642504" y="476318"/>
            <a:ext cx="238275" cy="204795"/>
            <a:chOff x="4401638" y="1179825"/>
            <a:chExt cx="4308775" cy="3703348"/>
          </a:xfrm>
        </p:grpSpPr>
        <p:sp>
          <p:nvSpPr>
            <p:cNvPr id="965" name="Google Shape;965;p20"/>
            <p:cNvSpPr/>
            <p:nvPr/>
          </p:nvSpPr>
          <p:spPr>
            <a:xfrm>
              <a:off x="4623881" y="2192273"/>
              <a:ext cx="3241500" cy="2690900"/>
            </a:xfrm>
            <a:custGeom>
              <a:rect b="b" l="l" r="r" t="t"/>
              <a:pathLst>
                <a:path extrusionOk="0" h="107636" w="129660">
                  <a:moveTo>
                    <a:pt x="10839" y="62470"/>
                  </a:moveTo>
                  <a:cubicBezTo>
                    <a:pt x="9799" y="60520"/>
                    <a:pt x="6289" y="54507"/>
                    <a:pt x="4599" y="50769"/>
                  </a:cubicBezTo>
                  <a:cubicBezTo>
                    <a:pt x="2909" y="47031"/>
                    <a:pt x="1414" y="42286"/>
                    <a:pt x="699" y="40043"/>
                  </a:cubicBezTo>
                  <a:cubicBezTo>
                    <a:pt x="-16" y="37800"/>
                    <a:pt x="-146" y="38126"/>
                    <a:pt x="309" y="37313"/>
                  </a:cubicBezTo>
                  <a:cubicBezTo>
                    <a:pt x="764" y="36501"/>
                    <a:pt x="-374" y="37801"/>
                    <a:pt x="3429" y="35168"/>
                  </a:cubicBezTo>
                  <a:cubicBezTo>
                    <a:pt x="7232" y="32535"/>
                    <a:pt x="16885" y="25742"/>
                    <a:pt x="23125" y="21517"/>
                  </a:cubicBezTo>
                  <a:cubicBezTo>
                    <a:pt x="29365" y="17292"/>
                    <a:pt x="36223" y="12871"/>
                    <a:pt x="40871" y="9816"/>
                  </a:cubicBezTo>
                  <a:cubicBezTo>
                    <a:pt x="45519" y="6761"/>
                    <a:pt x="48217" y="4681"/>
                    <a:pt x="51012" y="3186"/>
                  </a:cubicBezTo>
                  <a:cubicBezTo>
                    <a:pt x="53807" y="1691"/>
                    <a:pt x="55498" y="1365"/>
                    <a:pt x="57643" y="845"/>
                  </a:cubicBezTo>
                  <a:cubicBezTo>
                    <a:pt x="59788" y="325"/>
                    <a:pt x="61900" y="-65"/>
                    <a:pt x="63883" y="65"/>
                  </a:cubicBezTo>
                  <a:cubicBezTo>
                    <a:pt x="65866" y="195"/>
                    <a:pt x="68661" y="391"/>
                    <a:pt x="69539" y="1626"/>
                  </a:cubicBezTo>
                  <a:cubicBezTo>
                    <a:pt x="70417" y="2861"/>
                    <a:pt x="68922" y="4616"/>
                    <a:pt x="69149" y="7476"/>
                  </a:cubicBezTo>
                  <a:cubicBezTo>
                    <a:pt x="69377" y="10336"/>
                    <a:pt x="69182" y="13489"/>
                    <a:pt x="70904" y="18787"/>
                  </a:cubicBezTo>
                  <a:cubicBezTo>
                    <a:pt x="72627" y="24085"/>
                    <a:pt x="76201" y="33380"/>
                    <a:pt x="79484" y="39263"/>
                  </a:cubicBezTo>
                  <a:cubicBezTo>
                    <a:pt x="82767" y="45146"/>
                    <a:pt x="87317" y="50866"/>
                    <a:pt x="90600" y="54084"/>
                  </a:cubicBezTo>
                  <a:cubicBezTo>
                    <a:pt x="93883" y="57302"/>
                    <a:pt x="96906" y="56262"/>
                    <a:pt x="99181" y="58570"/>
                  </a:cubicBezTo>
                  <a:cubicBezTo>
                    <a:pt x="101456" y="60878"/>
                    <a:pt x="102854" y="64647"/>
                    <a:pt x="104251" y="67930"/>
                  </a:cubicBezTo>
                  <a:cubicBezTo>
                    <a:pt x="105649" y="71213"/>
                    <a:pt x="106754" y="75341"/>
                    <a:pt x="107566" y="78266"/>
                  </a:cubicBezTo>
                  <a:cubicBezTo>
                    <a:pt x="108379" y="81191"/>
                    <a:pt x="108769" y="83012"/>
                    <a:pt x="109126" y="85482"/>
                  </a:cubicBezTo>
                  <a:cubicBezTo>
                    <a:pt x="109484" y="87952"/>
                    <a:pt x="109679" y="91235"/>
                    <a:pt x="109711" y="93087"/>
                  </a:cubicBezTo>
                  <a:cubicBezTo>
                    <a:pt x="109744" y="94940"/>
                    <a:pt x="109158" y="97897"/>
                    <a:pt x="109321" y="96597"/>
                  </a:cubicBezTo>
                  <a:cubicBezTo>
                    <a:pt x="109484" y="95297"/>
                    <a:pt x="110167" y="85872"/>
                    <a:pt x="110687" y="85287"/>
                  </a:cubicBezTo>
                  <a:cubicBezTo>
                    <a:pt x="111207" y="84702"/>
                    <a:pt x="111825" y="90714"/>
                    <a:pt x="112442" y="93087"/>
                  </a:cubicBezTo>
                  <a:cubicBezTo>
                    <a:pt x="113060" y="95460"/>
                    <a:pt x="113547" y="97573"/>
                    <a:pt x="114392" y="99523"/>
                  </a:cubicBezTo>
                  <a:cubicBezTo>
                    <a:pt x="115237" y="101473"/>
                    <a:pt x="116732" y="103488"/>
                    <a:pt x="117512" y="104788"/>
                  </a:cubicBezTo>
                  <a:cubicBezTo>
                    <a:pt x="118292" y="106088"/>
                    <a:pt x="119365" y="108363"/>
                    <a:pt x="119072" y="107323"/>
                  </a:cubicBezTo>
                  <a:cubicBezTo>
                    <a:pt x="118780" y="106283"/>
                    <a:pt x="116862" y="102221"/>
                    <a:pt x="115757" y="98548"/>
                  </a:cubicBezTo>
                  <a:cubicBezTo>
                    <a:pt x="114652" y="94875"/>
                    <a:pt x="113482" y="89285"/>
                    <a:pt x="112442" y="85287"/>
                  </a:cubicBezTo>
                  <a:cubicBezTo>
                    <a:pt x="111402" y="81289"/>
                    <a:pt x="110036" y="76739"/>
                    <a:pt x="109516" y="74561"/>
                  </a:cubicBezTo>
                  <a:cubicBezTo>
                    <a:pt x="108996" y="72383"/>
                    <a:pt x="108898" y="72026"/>
                    <a:pt x="109321" y="72221"/>
                  </a:cubicBezTo>
                  <a:cubicBezTo>
                    <a:pt x="109744" y="72416"/>
                    <a:pt x="110882" y="74074"/>
                    <a:pt x="112052" y="75731"/>
                  </a:cubicBezTo>
                  <a:cubicBezTo>
                    <a:pt x="113222" y="77389"/>
                    <a:pt x="114815" y="80118"/>
                    <a:pt x="116342" y="82166"/>
                  </a:cubicBezTo>
                  <a:cubicBezTo>
                    <a:pt x="117870" y="84214"/>
                    <a:pt x="119689" y="85969"/>
                    <a:pt x="121217" y="88017"/>
                  </a:cubicBezTo>
                  <a:cubicBezTo>
                    <a:pt x="122745" y="90065"/>
                    <a:pt x="124370" y="92567"/>
                    <a:pt x="125508" y="94452"/>
                  </a:cubicBezTo>
                  <a:cubicBezTo>
                    <a:pt x="126646" y="96337"/>
                    <a:pt x="127361" y="98028"/>
                    <a:pt x="128043" y="99328"/>
                  </a:cubicBezTo>
                  <a:cubicBezTo>
                    <a:pt x="128726" y="100628"/>
                    <a:pt x="129831" y="103261"/>
                    <a:pt x="129603" y="102253"/>
                  </a:cubicBezTo>
                  <a:cubicBezTo>
                    <a:pt x="129376" y="101245"/>
                    <a:pt x="128238" y="96272"/>
                    <a:pt x="126678" y="93282"/>
                  </a:cubicBezTo>
                  <a:cubicBezTo>
                    <a:pt x="125118" y="90292"/>
                    <a:pt x="121607" y="86230"/>
                    <a:pt x="120242" y="84312"/>
                  </a:cubicBezTo>
                  <a:cubicBezTo>
                    <a:pt x="118877" y="82394"/>
                    <a:pt x="118227" y="81744"/>
                    <a:pt x="118487" y="81776"/>
                  </a:cubicBezTo>
                  <a:cubicBezTo>
                    <a:pt x="118747" y="81809"/>
                    <a:pt x="120339" y="83532"/>
                    <a:pt x="121802" y="84507"/>
                  </a:cubicBezTo>
                  <a:cubicBezTo>
                    <a:pt x="123265" y="85482"/>
                    <a:pt x="126808" y="87562"/>
                    <a:pt x="127263" y="87627"/>
                  </a:cubicBezTo>
                  <a:cubicBezTo>
                    <a:pt x="127718" y="87692"/>
                    <a:pt x="125573" y="85775"/>
                    <a:pt x="124533" y="84897"/>
                  </a:cubicBezTo>
                  <a:cubicBezTo>
                    <a:pt x="123493" y="84019"/>
                    <a:pt x="122452" y="83824"/>
                    <a:pt x="121022" y="82361"/>
                  </a:cubicBezTo>
                  <a:cubicBezTo>
                    <a:pt x="119592" y="80898"/>
                    <a:pt x="117642" y="78266"/>
                    <a:pt x="115952" y="76121"/>
                  </a:cubicBezTo>
                  <a:cubicBezTo>
                    <a:pt x="114262" y="73976"/>
                    <a:pt x="112475" y="72188"/>
                    <a:pt x="110882" y="69490"/>
                  </a:cubicBezTo>
                  <a:cubicBezTo>
                    <a:pt x="109289" y="66792"/>
                    <a:pt x="107339" y="62080"/>
                    <a:pt x="106396" y="59935"/>
                  </a:cubicBezTo>
                  <a:cubicBezTo>
                    <a:pt x="105453" y="57790"/>
                    <a:pt x="105421" y="57173"/>
                    <a:pt x="105226" y="566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66" name="Google Shape;966;p20"/>
            <p:cNvSpPr/>
            <p:nvPr/>
          </p:nvSpPr>
          <p:spPr>
            <a:xfrm>
              <a:off x="6649975" y="2135400"/>
              <a:ext cx="635625" cy="1462600"/>
            </a:xfrm>
            <a:custGeom>
              <a:rect b="b" l="l" r="r" t="t"/>
              <a:pathLst>
                <a:path extrusionOk="0" h="58504" w="25425">
                  <a:moveTo>
                    <a:pt x="23987" y="58504"/>
                  </a:moveTo>
                  <a:cubicBezTo>
                    <a:pt x="24215" y="57757"/>
                    <a:pt x="25287" y="56749"/>
                    <a:pt x="25352" y="54019"/>
                  </a:cubicBezTo>
                  <a:cubicBezTo>
                    <a:pt x="25417" y="51289"/>
                    <a:pt x="25515" y="46868"/>
                    <a:pt x="24377" y="42123"/>
                  </a:cubicBezTo>
                  <a:cubicBezTo>
                    <a:pt x="23240" y="37378"/>
                    <a:pt x="20965" y="30975"/>
                    <a:pt x="18527" y="25547"/>
                  </a:cubicBezTo>
                  <a:cubicBezTo>
                    <a:pt x="16089" y="20119"/>
                    <a:pt x="12839" y="13814"/>
                    <a:pt x="9751" y="9556"/>
                  </a:cubicBezTo>
                  <a:cubicBezTo>
                    <a:pt x="6663" y="5298"/>
                    <a:pt x="1625" y="159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67" name="Google Shape;967;p20"/>
            <p:cNvSpPr/>
            <p:nvPr/>
          </p:nvSpPr>
          <p:spPr>
            <a:xfrm>
              <a:off x="4401638" y="1179825"/>
              <a:ext cx="4308775" cy="2564450"/>
            </a:xfrm>
            <a:custGeom>
              <a:rect b="b" l="l" r="r" t="t"/>
              <a:pathLst>
                <a:path extrusionOk="0" h="102578" w="172351">
                  <a:moveTo>
                    <a:pt x="89544" y="38223"/>
                  </a:moveTo>
                  <a:cubicBezTo>
                    <a:pt x="89382" y="37833"/>
                    <a:pt x="88244" y="37313"/>
                    <a:pt x="88569" y="35883"/>
                  </a:cubicBezTo>
                  <a:cubicBezTo>
                    <a:pt x="88894" y="34453"/>
                    <a:pt x="89545" y="31561"/>
                    <a:pt x="91495" y="29643"/>
                  </a:cubicBezTo>
                  <a:cubicBezTo>
                    <a:pt x="93445" y="27725"/>
                    <a:pt x="95395" y="26425"/>
                    <a:pt x="100270" y="24377"/>
                  </a:cubicBezTo>
                  <a:cubicBezTo>
                    <a:pt x="105145" y="22329"/>
                    <a:pt x="112686" y="19925"/>
                    <a:pt x="120747" y="17357"/>
                  </a:cubicBezTo>
                  <a:cubicBezTo>
                    <a:pt x="128808" y="14789"/>
                    <a:pt x="142556" y="10791"/>
                    <a:pt x="148634" y="8971"/>
                  </a:cubicBezTo>
                  <a:cubicBezTo>
                    <a:pt x="154712" y="7151"/>
                    <a:pt x="155362" y="6989"/>
                    <a:pt x="157214" y="6436"/>
                  </a:cubicBezTo>
                  <a:cubicBezTo>
                    <a:pt x="159067" y="5884"/>
                    <a:pt x="158936" y="5071"/>
                    <a:pt x="159749" y="5656"/>
                  </a:cubicBezTo>
                  <a:cubicBezTo>
                    <a:pt x="160562" y="6241"/>
                    <a:pt x="161212" y="8646"/>
                    <a:pt x="162090" y="9946"/>
                  </a:cubicBezTo>
                  <a:cubicBezTo>
                    <a:pt x="162968" y="11246"/>
                    <a:pt x="163325" y="10336"/>
                    <a:pt x="165015" y="13456"/>
                  </a:cubicBezTo>
                  <a:cubicBezTo>
                    <a:pt x="166705" y="16576"/>
                    <a:pt x="171743" y="28571"/>
                    <a:pt x="172230" y="28668"/>
                  </a:cubicBezTo>
                  <a:cubicBezTo>
                    <a:pt x="172718" y="28766"/>
                    <a:pt x="169695" y="18006"/>
                    <a:pt x="167940" y="14041"/>
                  </a:cubicBezTo>
                  <a:cubicBezTo>
                    <a:pt x="166185" y="10076"/>
                    <a:pt x="162448" y="6696"/>
                    <a:pt x="161700" y="4876"/>
                  </a:cubicBezTo>
                  <a:cubicBezTo>
                    <a:pt x="160953" y="3056"/>
                    <a:pt x="162870" y="3934"/>
                    <a:pt x="163455" y="3121"/>
                  </a:cubicBezTo>
                  <a:cubicBezTo>
                    <a:pt x="164040" y="2308"/>
                    <a:pt x="165503" y="0"/>
                    <a:pt x="165210" y="0"/>
                  </a:cubicBezTo>
                  <a:cubicBezTo>
                    <a:pt x="164918" y="0"/>
                    <a:pt x="164755" y="1918"/>
                    <a:pt x="161700" y="3121"/>
                  </a:cubicBezTo>
                  <a:cubicBezTo>
                    <a:pt x="158645" y="4324"/>
                    <a:pt x="155102" y="4778"/>
                    <a:pt x="146879" y="7216"/>
                  </a:cubicBezTo>
                  <a:cubicBezTo>
                    <a:pt x="138656" y="9654"/>
                    <a:pt x="119414" y="15569"/>
                    <a:pt x="112361" y="17747"/>
                  </a:cubicBezTo>
                  <a:cubicBezTo>
                    <a:pt x="105308" y="19925"/>
                    <a:pt x="107550" y="19275"/>
                    <a:pt x="104560" y="20282"/>
                  </a:cubicBezTo>
                  <a:cubicBezTo>
                    <a:pt x="101570" y="21290"/>
                    <a:pt x="97378" y="22199"/>
                    <a:pt x="94420" y="23792"/>
                  </a:cubicBezTo>
                  <a:cubicBezTo>
                    <a:pt x="91462" y="25385"/>
                    <a:pt x="88504" y="27790"/>
                    <a:pt x="86814" y="29838"/>
                  </a:cubicBezTo>
                  <a:cubicBezTo>
                    <a:pt x="85124" y="31886"/>
                    <a:pt x="85254" y="35006"/>
                    <a:pt x="84279" y="36078"/>
                  </a:cubicBezTo>
                  <a:cubicBezTo>
                    <a:pt x="83304" y="37151"/>
                    <a:pt x="81809" y="35883"/>
                    <a:pt x="80964" y="36273"/>
                  </a:cubicBezTo>
                  <a:cubicBezTo>
                    <a:pt x="80119" y="36663"/>
                    <a:pt x="80119" y="38158"/>
                    <a:pt x="79209" y="38418"/>
                  </a:cubicBezTo>
                  <a:cubicBezTo>
                    <a:pt x="78299" y="38678"/>
                    <a:pt x="77258" y="38061"/>
                    <a:pt x="75503" y="37833"/>
                  </a:cubicBezTo>
                  <a:cubicBezTo>
                    <a:pt x="73748" y="37606"/>
                    <a:pt x="71376" y="36566"/>
                    <a:pt x="68678" y="37053"/>
                  </a:cubicBezTo>
                  <a:cubicBezTo>
                    <a:pt x="65980" y="37541"/>
                    <a:pt x="63997" y="37995"/>
                    <a:pt x="59317" y="40758"/>
                  </a:cubicBezTo>
                  <a:cubicBezTo>
                    <a:pt x="54637" y="43521"/>
                    <a:pt x="48299" y="48429"/>
                    <a:pt x="40596" y="53629"/>
                  </a:cubicBezTo>
                  <a:cubicBezTo>
                    <a:pt x="32893" y="58830"/>
                    <a:pt x="19015" y="67996"/>
                    <a:pt x="13099" y="71961"/>
                  </a:cubicBezTo>
                  <a:cubicBezTo>
                    <a:pt x="7184" y="75926"/>
                    <a:pt x="7281" y="76349"/>
                    <a:pt x="5103" y="77421"/>
                  </a:cubicBezTo>
                  <a:cubicBezTo>
                    <a:pt x="2925" y="78494"/>
                    <a:pt x="98" y="78071"/>
                    <a:pt x="33" y="78396"/>
                  </a:cubicBezTo>
                  <a:cubicBezTo>
                    <a:pt x="-32" y="78721"/>
                    <a:pt x="3543" y="79339"/>
                    <a:pt x="4713" y="79371"/>
                  </a:cubicBezTo>
                  <a:cubicBezTo>
                    <a:pt x="5883" y="79404"/>
                    <a:pt x="6338" y="77193"/>
                    <a:pt x="7053" y="78591"/>
                  </a:cubicBezTo>
                  <a:cubicBezTo>
                    <a:pt x="7768" y="79989"/>
                    <a:pt x="7833" y="84897"/>
                    <a:pt x="9003" y="87757"/>
                  </a:cubicBezTo>
                  <a:cubicBezTo>
                    <a:pt x="10173" y="90617"/>
                    <a:pt x="12319" y="93282"/>
                    <a:pt x="14074" y="95752"/>
                  </a:cubicBezTo>
                  <a:cubicBezTo>
                    <a:pt x="15829" y="98222"/>
                    <a:pt x="18624" y="101440"/>
                    <a:pt x="19534" y="102578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68" name="Google Shape;968;p20"/>
            <p:cNvSpPr/>
            <p:nvPr/>
          </p:nvSpPr>
          <p:spPr>
            <a:xfrm>
              <a:off x="6016200" y="2379175"/>
              <a:ext cx="336400" cy="204775"/>
            </a:xfrm>
            <a:custGeom>
              <a:rect b="b" l="l" r="r" t="t"/>
              <a:pathLst>
                <a:path extrusionOk="0" h="8191" w="13456">
                  <a:moveTo>
                    <a:pt x="13456" y="0"/>
                  </a:moveTo>
                  <a:cubicBezTo>
                    <a:pt x="8205" y="0"/>
                    <a:pt x="3148" y="3988"/>
                    <a:pt x="0" y="8191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69" name="Google Shape;969;p20"/>
            <p:cNvSpPr/>
            <p:nvPr/>
          </p:nvSpPr>
          <p:spPr>
            <a:xfrm>
              <a:off x="6128325" y="2413300"/>
              <a:ext cx="224275" cy="146250"/>
            </a:xfrm>
            <a:custGeom>
              <a:rect b="b" l="l" r="r" t="t"/>
              <a:pathLst>
                <a:path extrusionOk="0" h="5850" w="8971">
                  <a:moveTo>
                    <a:pt x="8971" y="0"/>
                  </a:moveTo>
                  <a:cubicBezTo>
                    <a:pt x="5401" y="0"/>
                    <a:pt x="1597" y="2657"/>
                    <a:pt x="0" y="58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70" name="Google Shape;970;p20"/>
            <p:cNvSpPr/>
            <p:nvPr/>
          </p:nvSpPr>
          <p:spPr>
            <a:xfrm>
              <a:off x="6235575" y="2476675"/>
              <a:ext cx="126775" cy="82875"/>
            </a:xfrm>
            <a:custGeom>
              <a:rect b="b" l="l" r="r" t="t"/>
              <a:pathLst>
                <a:path extrusionOk="0" h="3315" w="5071">
                  <a:moveTo>
                    <a:pt x="5071" y="0"/>
                  </a:moveTo>
                  <a:cubicBezTo>
                    <a:pt x="3091" y="396"/>
                    <a:pt x="1428" y="1887"/>
                    <a:pt x="0" y="3315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71" name="Google Shape;971;p20"/>
            <p:cNvSpPr/>
            <p:nvPr/>
          </p:nvSpPr>
          <p:spPr>
            <a:xfrm>
              <a:off x="6728000" y="2092157"/>
              <a:ext cx="468025" cy="106625"/>
            </a:xfrm>
            <a:custGeom>
              <a:rect b="b" l="l" r="r" t="t"/>
              <a:pathLst>
                <a:path extrusionOk="0" h="4265" w="18721">
                  <a:moveTo>
                    <a:pt x="0" y="4265"/>
                  </a:moveTo>
                  <a:cubicBezTo>
                    <a:pt x="2795" y="-1324"/>
                    <a:pt x="14302" y="-1129"/>
                    <a:pt x="18721" y="329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72" name="Google Shape;972;p20"/>
            <p:cNvSpPr/>
            <p:nvPr/>
          </p:nvSpPr>
          <p:spPr>
            <a:xfrm>
              <a:off x="6781625" y="2177896"/>
              <a:ext cx="316900" cy="74525"/>
            </a:xfrm>
            <a:custGeom>
              <a:rect b="b" l="l" r="r" t="t"/>
              <a:pathLst>
                <a:path extrusionOk="0" h="2981" w="12676">
                  <a:moveTo>
                    <a:pt x="0" y="2981"/>
                  </a:moveTo>
                  <a:cubicBezTo>
                    <a:pt x="3696" y="869"/>
                    <a:pt x="9666" y="-1590"/>
                    <a:pt x="12676" y="14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73" name="Google Shape;973;p20"/>
            <p:cNvSpPr/>
            <p:nvPr/>
          </p:nvSpPr>
          <p:spPr>
            <a:xfrm>
              <a:off x="6767000" y="2164650"/>
              <a:ext cx="121875" cy="63375"/>
            </a:xfrm>
            <a:custGeom>
              <a:rect b="b" l="l" r="r" t="t"/>
              <a:pathLst>
                <a:path extrusionOk="0" h="2535" w="4875">
                  <a:moveTo>
                    <a:pt x="0" y="2535"/>
                  </a:moveTo>
                  <a:cubicBezTo>
                    <a:pt x="1295" y="1240"/>
                    <a:pt x="3043" y="0"/>
                    <a:pt x="4875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74" name="Google Shape;974;p20"/>
            <p:cNvSpPr/>
            <p:nvPr/>
          </p:nvSpPr>
          <p:spPr>
            <a:xfrm>
              <a:off x="6825500" y="2238680"/>
              <a:ext cx="204775" cy="62500"/>
            </a:xfrm>
            <a:custGeom>
              <a:rect b="b" l="l" r="r" t="t"/>
              <a:pathLst>
                <a:path extrusionOk="0" h="2500" w="8191">
                  <a:moveTo>
                    <a:pt x="0" y="2500"/>
                  </a:moveTo>
                  <a:cubicBezTo>
                    <a:pt x="1255" y="-10"/>
                    <a:pt x="5585" y="-491"/>
                    <a:pt x="8191" y="5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</p:grpSp>
      <p:grpSp>
        <p:nvGrpSpPr>
          <p:cNvPr id="975" name="Google Shape;975;p20"/>
          <p:cNvGrpSpPr/>
          <p:nvPr/>
        </p:nvGrpSpPr>
        <p:grpSpPr>
          <a:xfrm rot="1021232">
            <a:off x="8870852" y="680669"/>
            <a:ext cx="88320" cy="75911"/>
            <a:chOff x="4401638" y="1179825"/>
            <a:chExt cx="4308775" cy="3703348"/>
          </a:xfrm>
        </p:grpSpPr>
        <p:sp>
          <p:nvSpPr>
            <p:cNvPr id="976" name="Google Shape;976;p20"/>
            <p:cNvSpPr/>
            <p:nvPr/>
          </p:nvSpPr>
          <p:spPr>
            <a:xfrm>
              <a:off x="4623881" y="2192273"/>
              <a:ext cx="3241500" cy="2690900"/>
            </a:xfrm>
            <a:custGeom>
              <a:rect b="b" l="l" r="r" t="t"/>
              <a:pathLst>
                <a:path extrusionOk="0" h="107636" w="129660">
                  <a:moveTo>
                    <a:pt x="10839" y="62470"/>
                  </a:moveTo>
                  <a:cubicBezTo>
                    <a:pt x="9799" y="60520"/>
                    <a:pt x="6289" y="54507"/>
                    <a:pt x="4599" y="50769"/>
                  </a:cubicBezTo>
                  <a:cubicBezTo>
                    <a:pt x="2909" y="47031"/>
                    <a:pt x="1414" y="42286"/>
                    <a:pt x="699" y="40043"/>
                  </a:cubicBezTo>
                  <a:cubicBezTo>
                    <a:pt x="-16" y="37800"/>
                    <a:pt x="-146" y="38126"/>
                    <a:pt x="309" y="37313"/>
                  </a:cubicBezTo>
                  <a:cubicBezTo>
                    <a:pt x="764" y="36501"/>
                    <a:pt x="-374" y="37801"/>
                    <a:pt x="3429" y="35168"/>
                  </a:cubicBezTo>
                  <a:cubicBezTo>
                    <a:pt x="7232" y="32535"/>
                    <a:pt x="16885" y="25742"/>
                    <a:pt x="23125" y="21517"/>
                  </a:cubicBezTo>
                  <a:cubicBezTo>
                    <a:pt x="29365" y="17292"/>
                    <a:pt x="36223" y="12871"/>
                    <a:pt x="40871" y="9816"/>
                  </a:cubicBezTo>
                  <a:cubicBezTo>
                    <a:pt x="45519" y="6761"/>
                    <a:pt x="48217" y="4681"/>
                    <a:pt x="51012" y="3186"/>
                  </a:cubicBezTo>
                  <a:cubicBezTo>
                    <a:pt x="53807" y="1691"/>
                    <a:pt x="55498" y="1365"/>
                    <a:pt x="57643" y="845"/>
                  </a:cubicBezTo>
                  <a:cubicBezTo>
                    <a:pt x="59788" y="325"/>
                    <a:pt x="61900" y="-65"/>
                    <a:pt x="63883" y="65"/>
                  </a:cubicBezTo>
                  <a:cubicBezTo>
                    <a:pt x="65866" y="195"/>
                    <a:pt x="68661" y="391"/>
                    <a:pt x="69539" y="1626"/>
                  </a:cubicBezTo>
                  <a:cubicBezTo>
                    <a:pt x="70417" y="2861"/>
                    <a:pt x="68922" y="4616"/>
                    <a:pt x="69149" y="7476"/>
                  </a:cubicBezTo>
                  <a:cubicBezTo>
                    <a:pt x="69377" y="10336"/>
                    <a:pt x="69182" y="13489"/>
                    <a:pt x="70904" y="18787"/>
                  </a:cubicBezTo>
                  <a:cubicBezTo>
                    <a:pt x="72627" y="24085"/>
                    <a:pt x="76201" y="33380"/>
                    <a:pt x="79484" y="39263"/>
                  </a:cubicBezTo>
                  <a:cubicBezTo>
                    <a:pt x="82767" y="45146"/>
                    <a:pt x="87317" y="50866"/>
                    <a:pt x="90600" y="54084"/>
                  </a:cubicBezTo>
                  <a:cubicBezTo>
                    <a:pt x="93883" y="57302"/>
                    <a:pt x="96906" y="56262"/>
                    <a:pt x="99181" y="58570"/>
                  </a:cubicBezTo>
                  <a:cubicBezTo>
                    <a:pt x="101456" y="60878"/>
                    <a:pt x="102854" y="64647"/>
                    <a:pt x="104251" y="67930"/>
                  </a:cubicBezTo>
                  <a:cubicBezTo>
                    <a:pt x="105649" y="71213"/>
                    <a:pt x="106754" y="75341"/>
                    <a:pt x="107566" y="78266"/>
                  </a:cubicBezTo>
                  <a:cubicBezTo>
                    <a:pt x="108379" y="81191"/>
                    <a:pt x="108769" y="83012"/>
                    <a:pt x="109126" y="85482"/>
                  </a:cubicBezTo>
                  <a:cubicBezTo>
                    <a:pt x="109484" y="87952"/>
                    <a:pt x="109679" y="91235"/>
                    <a:pt x="109711" y="93087"/>
                  </a:cubicBezTo>
                  <a:cubicBezTo>
                    <a:pt x="109744" y="94940"/>
                    <a:pt x="109158" y="97897"/>
                    <a:pt x="109321" y="96597"/>
                  </a:cubicBezTo>
                  <a:cubicBezTo>
                    <a:pt x="109484" y="95297"/>
                    <a:pt x="110167" y="85872"/>
                    <a:pt x="110687" y="85287"/>
                  </a:cubicBezTo>
                  <a:cubicBezTo>
                    <a:pt x="111207" y="84702"/>
                    <a:pt x="111825" y="90714"/>
                    <a:pt x="112442" y="93087"/>
                  </a:cubicBezTo>
                  <a:cubicBezTo>
                    <a:pt x="113060" y="95460"/>
                    <a:pt x="113547" y="97573"/>
                    <a:pt x="114392" y="99523"/>
                  </a:cubicBezTo>
                  <a:cubicBezTo>
                    <a:pt x="115237" y="101473"/>
                    <a:pt x="116732" y="103488"/>
                    <a:pt x="117512" y="104788"/>
                  </a:cubicBezTo>
                  <a:cubicBezTo>
                    <a:pt x="118292" y="106088"/>
                    <a:pt x="119365" y="108363"/>
                    <a:pt x="119072" y="107323"/>
                  </a:cubicBezTo>
                  <a:cubicBezTo>
                    <a:pt x="118780" y="106283"/>
                    <a:pt x="116862" y="102221"/>
                    <a:pt x="115757" y="98548"/>
                  </a:cubicBezTo>
                  <a:cubicBezTo>
                    <a:pt x="114652" y="94875"/>
                    <a:pt x="113482" y="89285"/>
                    <a:pt x="112442" y="85287"/>
                  </a:cubicBezTo>
                  <a:cubicBezTo>
                    <a:pt x="111402" y="81289"/>
                    <a:pt x="110036" y="76739"/>
                    <a:pt x="109516" y="74561"/>
                  </a:cubicBezTo>
                  <a:cubicBezTo>
                    <a:pt x="108996" y="72383"/>
                    <a:pt x="108898" y="72026"/>
                    <a:pt x="109321" y="72221"/>
                  </a:cubicBezTo>
                  <a:cubicBezTo>
                    <a:pt x="109744" y="72416"/>
                    <a:pt x="110882" y="74074"/>
                    <a:pt x="112052" y="75731"/>
                  </a:cubicBezTo>
                  <a:cubicBezTo>
                    <a:pt x="113222" y="77389"/>
                    <a:pt x="114815" y="80118"/>
                    <a:pt x="116342" y="82166"/>
                  </a:cubicBezTo>
                  <a:cubicBezTo>
                    <a:pt x="117870" y="84214"/>
                    <a:pt x="119689" y="85969"/>
                    <a:pt x="121217" y="88017"/>
                  </a:cubicBezTo>
                  <a:cubicBezTo>
                    <a:pt x="122745" y="90065"/>
                    <a:pt x="124370" y="92567"/>
                    <a:pt x="125508" y="94452"/>
                  </a:cubicBezTo>
                  <a:cubicBezTo>
                    <a:pt x="126646" y="96337"/>
                    <a:pt x="127361" y="98028"/>
                    <a:pt x="128043" y="99328"/>
                  </a:cubicBezTo>
                  <a:cubicBezTo>
                    <a:pt x="128726" y="100628"/>
                    <a:pt x="129831" y="103261"/>
                    <a:pt x="129603" y="102253"/>
                  </a:cubicBezTo>
                  <a:cubicBezTo>
                    <a:pt x="129376" y="101245"/>
                    <a:pt x="128238" y="96272"/>
                    <a:pt x="126678" y="93282"/>
                  </a:cubicBezTo>
                  <a:cubicBezTo>
                    <a:pt x="125118" y="90292"/>
                    <a:pt x="121607" y="86230"/>
                    <a:pt x="120242" y="84312"/>
                  </a:cubicBezTo>
                  <a:cubicBezTo>
                    <a:pt x="118877" y="82394"/>
                    <a:pt x="118227" y="81744"/>
                    <a:pt x="118487" y="81776"/>
                  </a:cubicBezTo>
                  <a:cubicBezTo>
                    <a:pt x="118747" y="81809"/>
                    <a:pt x="120339" y="83532"/>
                    <a:pt x="121802" y="84507"/>
                  </a:cubicBezTo>
                  <a:cubicBezTo>
                    <a:pt x="123265" y="85482"/>
                    <a:pt x="126808" y="87562"/>
                    <a:pt x="127263" y="87627"/>
                  </a:cubicBezTo>
                  <a:cubicBezTo>
                    <a:pt x="127718" y="87692"/>
                    <a:pt x="125573" y="85775"/>
                    <a:pt x="124533" y="84897"/>
                  </a:cubicBezTo>
                  <a:cubicBezTo>
                    <a:pt x="123493" y="84019"/>
                    <a:pt x="122452" y="83824"/>
                    <a:pt x="121022" y="82361"/>
                  </a:cubicBezTo>
                  <a:cubicBezTo>
                    <a:pt x="119592" y="80898"/>
                    <a:pt x="117642" y="78266"/>
                    <a:pt x="115952" y="76121"/>
                  </a:cubicBezTo>
                  <a:cubicBezTo>
                    <a:pt x="114262" y="73976"/>
                    <a:pt x="112475" y="72188"/>
                    <a:pt x="110882" y="69490"/>
                  </a:cubicBezTo>
                  <a:cubicBezTo>
                    <a:pt x="109289" y="66792"/>
                    <a:pt x="107339" y="62080"/>
                    <a:pt x="106396" y="59935"/>
                  </a:cubicBezTo>
                  <a:cubicBezTo>
                    <a:pt x="105453" y="57790"/>
                    <a:pt x="105421" y="57173"/>
                    <a:pt x="105226" y="566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77" name="Google Shape;977;p20"/>
            <p:cNvSpPr/>
            <p:nvPr/>
          </p:nvSpPr>
          <p:spPr>
            <a:xfrm>
              <a:off x="6649975" y="2135400"/>
              <a:ext cx="635625" cy="1462600"/>
            </a:xfrm>
            <a:custGeom>
              <a:rect b="b" l="l" r="r" t="t"/>
              <a:pathLst>
                <a:path extrusionOk="0" h="58504" w="25425">
                  <a:moveTo>
                    <a:pt x="23987" y="58504"/>
                  </a:moveTo>
                  <a:cubicBezTo>
                    <a:pt x="24215" y="57757"/>
                    <a:pt x="25287" y="56749"/>
                    <a:pt x="25352" y="54019"/>
                  </a:cubicBezTo>
                  <a:cubicBezTo>
                    <a:pt x="25417" y="51289"/>
                    <a:pt x="25515" y="46868"/>
                    <a:pt x="24377" y="42123"/>
                  </a:cubicBezTo>
                  <a:cubicBezTo>
                    <a:pt x="23240" y="37378"/>
                    <a:pt x="20965" y="30975"/>
                    <a:pt x="18527" y="25547"/>
                  </a:cubicBezTo>
                  <a:cubicBezTo>
                    <a:pt x="16089" y="20119"/>
                    <a:pt x="12839" y="13814"/>
                    <a:pt x="9751" y="9556"/>
                  </a:cubicBezTo>
                  <a:cubicBezTo>
                    <a:pt x="6663" y="5298"/>
                    <a:pt x="1625" y="159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78" name="Google Shape;978;p20"/>
            <p:cNvSpPr/>
            <p:nvPr/>
          </p:nvSpPr>
          <p:spPr>
            <a:xfrm>
              <a:off x="4401638" y="1179825"/>
              <a:ext cx="4308775" cy="2564450"/>
            </a:xfrm>
            <a:custGeom>
              <a:rect b="b" l="l" r="r" t="t"/>
              <a:pathLst>
                <a:path extrusionOk="0" h="102578" w="172351">
                  <a:moveTo>
                    <a:pt x="89544" y="38223"/>
                  </a:moveTo>
                  <a:cubicBezTo>
                    <a:pt x="89382" y="37833"/>
                    <a:pt x="88244" y="37313"/>
                    <a:pt x="88569" y="35883"/>
                  </a:cubicBezTo>
                  <a:cubicBezTo>
                    <a:pt x="88894" y="34453"/>
                    <a:pt x="89545" y="31561"/>
                    <a:pt x="91495" y="29643"/>
                  </a:cubicBezTo>
                  <a:cubicBezTo>
                    <a:pt x="93445" y="27725"/>
                    <a:pt x="95395" y="26425"/>
                    <a:pt x="100270" y="24377"/>
                  </a:cubicBezTo>
                  <a:cubicBezTo>
                    <a:pt x="105145" y="22329"/>
                    <a:pt x="112686" y="19925"/>
                    <a:pt x="120747" y="17357"/>
                  </a:cubicBezTo>
                  <a:cubicBezTo>
                    <a:pt x="128808" y="14789"/>
                    <a:pt x="142556" y="10791"/>
                    <a:pt x="148634" y="8971"/>
                  </a:cubicBezTo>
                  <a:cubicBezTo>
                    <a:pt x="154712" y="7151"/>
                    <a:pt x="155362" y="6989"/>
                    <a:pt x="157214" y="6436"/>
                  </a:cubicBezTo>
                  <a:cubicBezTo>
                    <a:pt x="159067" y="5884"/>
                    <a:pt x="158936" y="5071"/>
                    <a:pt x="159749" y="5656"/>
                  </a:cubicBezTo>
                  <a:cubicBezTo>
                    <a:pt x="160562" y="6241"/>
                    <a:pt x="161212" y="8646"/>
                    <a:pt x="162090" y="9946"/>
                  </a:cubicBezTo>
                  <a:cubicBezTo>
                    <a:pt x="162968" y="11246"/>
                    <a:pt x="163325" y="10336"/>
                    <a:pt x="165015" y="13456"/>
                  </a:cubicBezTo>
                  <a:cubicBezTo>
                    <a:pt x="166705" y="16576"/>
                    <a:pt x="171743" y="28571"/>
                    <a:pt x="172230" y="28668"/>
                  </a:cubicBezTo>
                  <a:cubicBezTo>
                    <a:pt x="172718" y="28766"/>
                    <a:pt x="169695" y="18006"/>
                    <a:pt x="167940" y="14041"/>
                  </a:cubicBezTo>
                  <a:cubicBezTo>
                    <a:pt x="166185" y="10076"/>
                    <a:pt x="162448" y="6696"/>
                    <a:pt x="161700" y="4876"/>
                  </a:cubicBezTo>
                  <a:cubicBezTo>
                    <a:pt x="160953" y="3056"/>
                    <a:pt x="162870" y="3934"/>
                    <a:pt x="163455" y="3121"/>
                  </a:cubicBezTo>
                  <a:cubicBezTo>
                    <a:pt x="164040" y="2308"/>
                    <a:pt x="165503" y="0"/>
                    <a:pt x="165210" y="0"/>
                  </a:cubicBezTo>
                  <a:cubicBezTo>
                    <a:pt x="164918" y="0"/>
                    <a:pt x="164755" y="1918"/>
                    <a:pt x="161700" y="3121"/>
                  </a:cubicBezTo>
                  <a:cubicBezTo>
                    <a:pt x="158645" y="4324"/>
                    <a:pt x="155102" y="4778"/>
                    <a:pt x="146879" y="7216"/>
                  </a:cubicBezTo>
                  <a:cubicBezTo>
                    <a:pt x="138656" y="9654"/>
                    <a:pt x="119414" y="15569"/>
                    <a:pt x="112361" y="17747"/>
                  </a:cubicBezTo>
                  <a:cubicBezTo>
                    <a:pt x="105308" y="19925"/>
                    <a:pt x="107550" y="19275"/>
                    <a:pt x="104560" y="20282"/>
                  </a:cubicBezTo>
                  <a:cubicBezTo>
                    <a:pt x="101570" y="21290"/>
                    <a:pt x="97378" y="22199"/>
                    <a:pt x="94420" y="23792"/>
                  </a:cubicBezTo>
                  <a:cubicBezTo>
                    <a:pt x="91462" y="25385"/>
                    <a:pt x="88504" y="27790"/>
                    <a:pt x="86814" y="29838"/>
                  </a:cubicBezTo>
                  <a:cubicBezTo>
                    <a:pt x="85124" y="31886"/>
                    <a:pt x="85254" y="35006"/>
                    <a:pt x="84279" y="36078"/>
                  </a:cubicBezTo>
                  <a:cubicBezTo>
                    <a:pt x="83304" y="37151"/>
                    <a:pt x="81809" y="35883"/>
                    <a:pt x="80964" y="36273"/>
                  </a:cubicBezTo>
                  <a:cubicBezTo>
                    <a:pt x="80119" y="36663"/>
                    <a:pt x="80119" y="38158"/>
                    <a:pt x="79209" y="38418"/>
                  </a:cubicBezTo>
                  <a:cubicBezTo>
                    <a:pt x="78299" y="38678"/>
                    <a:pt x="77258" y="38061"/>
                    <a:pt x="75503" y="37833"/>
                  </a:cubicBezTo>
                  <a:cubicBezTo>
                    <a:pt x="73748" y="37606"/>
                    <a:pt x="71376" y="36566"/>
                    <a:pt x="68678" y="37053"/>
                  </a:cubicBezTo>
                  <a:cubicBezTo>
                    <a:pt x="65980" y="37541"/>
                    <a:pt x="63997" y="37995"/>
                    <a:pt x="59317" y="40758"/>
                  </a:cubicBezTo>
                  <a:cubicBezTo>
                    <a:pt x="54637" y="43521"/>
                    <a:pt x="48299" y="48429"/>
                    <a:pt x="40596" y="53629"/>
                  </a:cubicBezTo>
                  <a:cubicBezTo>
                    <a:pt x="32893" y="58830"/>
                    <a:pt x="19015" y="67996"/>
                    <a:pt x="13099" y="71961"/>
                  </a:cubicBezTo>
                  <a:cubicBezTo>
                    <a:pt x="7184" y="75926"/>
                    <a:pt x="7281" y="76349"/>
                    <a:pt x="5103" y="77421"/>
                  </a:cubicBezTo>
                  <a:cubicBezTo>
                    <a:pt x="2925" y="78494"/>
                    <a:pt x="98" y="78071"/>
                    <a:pt x="33" y="78396"/>
                  </a:cubicBezTo>
                  <a:cubicBezTo>
                    <a:pt x="-32" y="78721"/>
                    <a:pt x="3543" y="79339"/>
                    <a:pt x="4713" y="79371"/>
                  </a:cubicBezTo>
                  <a:cubicBezTo>
                    <a:pt x="5883" y="79404"/>
                    <a:pt x="6338" y="77193"/>
                    <a:pt x="7053" y="78591"/>
                  </a:cubicBezTo>
                  <a:cubicBezTo>
                    <a:pt x="7768" y="79989"/>
                    <a:pt x="7833" y="84897"/>
                    <a:pt x="9003" y="87757"/>
                  </a:cubicBezTo>
                  <a:cubicBezTo>
                    <a:pt x="10173" y="90617"/>
                    <a:pt x="12319" y="93282"/>
                    <a:pt x="14074" y="95752"/>
                  </a:cubicBezTo>
                  <a:cubicBezTo>
                    <a:pt x="15829" y="98222"/>
                    <a:pt x="18624" y="101440"/>
                    <a:pt x="19534" y="102578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79" name="Google Shape;979;p20"/>
            <p:cNvSpPr/>
            <p:nvPr/>
          </p:nvSpPr>
          <p:spPr>
            <a:xfrm>
              <a:off x="6016200" y="2379175"/>
              <a:ext cx="336400" cy="204775"/>
            </a:xfrm>
            <a:custGeom>
              <a:rect b="b" l="l" r="r" t="t"/>
              <a:pathLst>
                <a:path extrusionOk="0" h="8191" w="13456">
                  <a:moveTo>
                    <a:pt x="13456" y="0"/>
                  </a:moveTo>
                  <a:cubicBezTo>
                    <a:pt x="8205" y="0"/>
                    <a:pt x="3148" y="3988"/>
                    <a:pt x="0" y="8191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80" name="Google Shape;980;p20"/>
            <p:cNvSpPr/>
            <p:nvPr/>
          </p:nvSpPr>
          <p:spPr>
            <a:xfrm>
              <a:off x="6128325" y="2413300"/>
              <a:ext cx="224275" cy="146250"/>
            </a:xfrm>
            <a:custGeom>
              <a:rect b="b" l="l" r="r" t="t"/>
              <a:pathLst>
                <a:path extrusionOk="0" h="5850" w="8971">
                  <a:moveTo>
                    <a:pt x="8971" y="0"/>
                  </a:moveTo>
                  <a:cubicBezTo>
                    <a:pt x="5401" y="0"/>
                    <a:pt x="1597" y="2657"/>
                    <a:pt x="0" y="58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81" name="Google Shape;981;p20"/>
            <p:cNvSpPr/>
            <p:nvPr/>
          </p:nvSpPr>
          <p:spPr>
            <a:xfrm>
              <a:off x="6235575" y="2476675"/>
              <a:ext cx="126775" cy="82875"/>
            </a:xfrm>
            <a:custGeom>
              <a:rect b="b" l="l" r="r" t="t"/>
              <a:pathLst>
                <a:path extrusionOk="0" h="3315" w="5071">
                  <a:moveTo>
                    <a:pt x="5071" y="0"/>
                  </a:moveTo>
                  <a:cubicBezTo>
                    <a:pt x="3091" y="396"/>
                    <a:pt x="1428" y="1887"/>
                    <a:pt x="0" y="3315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82" name="Google Shape;982;p20"/>
            <p:cNvSpPr/>
            <p:nvPr/>
          </p:nvSpPr>
          <p:spPr>
            <a:xfrm>
              <a:off x="6728000" y="2092157"/>
              <a:ext cx="468025" cy="106625"/>
            </a:xfrm>
            <a:custGeom>
              <a:rect b="b" l="l" r="r" t="t"/>
              <a:pathLst>
                <a:path extrusionOk="0" h="4265" w="18721">
                  <a:moveTo>
                    <a:pt x="0" y="4265"/>
                  </a:moveTo>
                  <a:cubicBezTo>
                    <a:pt x="2795" y="-1324"/>
                    <a:pt x="14302" y="-1129"/>
                    <a:pt x="18721" y="329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83" name="Google Shape;983;p20"/>
            <p:cNvSpPr/>
            <p:nvPr/>
          </p:nvSpPr>
          <p:spPr>
            <a:xfrm>
              <a:off x="6781625" y="2177896"/>
              <a:ext cx="316900" cy="74525"/>
            </a:xfrm>
            <a:custGeom>
              <a:rect b="b" l="l" r="r" t="t"/>
              <a:pathLst>
                <a:path extrusionOk="0" h="2981" w="12676">
                  <a:moveTo>
                    <a:pt x="0" y="2981"/>
                  </a:moveTo>
                  <a:cubicBezTo>
                    <a:pt x="3696" y="869"/>
                    <a:pt x="9666" y="-1590"/>
                    <a:pt x="12676" y="14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84" name="Google Shape;984;p20"/>
            <p:cNvSpPr/>
            <p:nvPr/>
          </p:nvSpPr>
          <p:spPr>
            <a:xfrm>
              <a:off x="6767000" y="2164650"/>
              <a:ext cx="121875" cy="63375"/>
            </a:xfrm>
            <a:custGeom>
              <a:rect b="b" l="l" r="r" t="t"/>
              <a:pathLst>
                <a:path extrusionOk="0" h="2535" w="4875">
                  <a:moveTo>
                    <a:pt x="0" y="2535"/>
                  </a:moveTo>
                  <a:cubicBezTo>
                    <a:pt x="1295" y="1240"/>
                    <a:pt x="3043" y="0"/>
                    <a:pt x="4875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85" name="Google Shape;985;p20"/>
            <p:cNvSpPr/>
            <p:nvPr/>
          </p:nvSpPr>
          <p:spPr>
            <a:xfrm>
              <a:off x="6825500" y="2238680"/>
              <a:ext cx="204775" cy="62500"/>
            </a:xfrm>
            <a:custGeom>
              <a:rect b="b" l="l" r="r" t="t"/>
              <a:pathLst>
                <a:path extrusionOk="0" h="2500" w="8191">
                  <a:moveTo>
                    <a:pt x="0" y="2500"/>
                  </a:moveTo>
                  <a:cubicBezTo>
                    <a:pt x="1255" y="-10"/>
                    <a:pt x="5585" y="-491"/>
                    <a:pt x="8191" y="5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</p:grpSp>
      <p:grpSp>
        <p:nvGrpSpPr>
          <p:cNvPr id="986" name="Google Shape;986;p20"/>
          <p:cNvGrpSpPr/>
          <p:nvPr/>
        </p:nvGrpSpPr>
        <p:grpSpPr>
          <a:xfrm rot="-5224224">
            <a:off x="8566269" y="108054"/>
            <a:ext cx="311932" cy="268102"/>
            <a:chOff x="4401638" y="1179825"/>
            <a:chExt cx="4308775" cy="3703348"/>
          </a:xfrm>
        </p:grpSpPr>
        <p:sp>
          <p:nvSpPr>
            <p:cNvPr id="987" name="Google Shape;987;p20"/>
            <p:cNvSpPr/>
            <p:nvPr/>
          </p:nvSpPr>
          <p:spPr>
            <a:xfrm>
              <a:off x="4623881" y="2192273"/>
              <a:ext cx="3241500" cy="2690900"/>
            </a:xfrm>
            <a:custGeom>
              <a:rect b="b" l="l" r="r" t="t"/>
              <a:pathLst>
                <a:path extrusionOk="0" h="107636" w="129660">
                  <a:moveTo>
                    <a:pt x="10839" y="62470"/>
                  </a:moveTo>
                  <a:cubicBezTo>
                    <a:pt x="9799" y="60520"/>
                    <a:pt x="6289" y="54507"/>
                    <a:pt x="4599" y="50769"/>
                  </a:cubicBezTo>
                  <a:cubicBezTo>
                    <a:pt x="2909" y="47031"/>
                    <a:pt x="1414" y="42286"/>
                    <a:pt x="699" y="40043"/>
                  </a:cubicBezTo>
                  <a:cubicBezTo>
                    <a:pt x="-16" y="37800"/>
                    <a:pt x="-146" y="38126"/>
                    <a:pt x="309" y="37313"/>
                  </a:cubicBezTo>
                  <a:cubicBezTo>
                    <a:pt x="764" y="36501"/>
                    <a:pt x="-374" y="37801"/>
                    <a:pt x="3429" y="35168"/>
                  </a:cubicBezTo>
                  <a:cubicBezTo>
                    <a:pt x="7232" y="32535"/>
                    <a:pt x="16885" y="25742"/>
                    <a:pt x="23125" y="21517"/>
                  </a:cubicBezTo>
                  <a:cubicBezTo>
                    <a:pt x="29365" y="17292"/>
                    <a:pt x="36223" y="12871"/>
                    <a:pt x="40871" y="9816"/>
                  </a:cubicBezTo>
                  <a:cubicBezTo>
                    <a:pt x="45519" y="6761"/>
                    <a:pt x="48217" y="4681"/>
                    <a:pt x="51012" y="3186"/>
                  </a:cubicBezTo>
                  <a:cubicBezTo>
                    <a:pt x="53807" y="1691"/>
                    <a:pt x="55498" y="1365"/>
                    <a:pt x="57643" y="845"/>
                  </a:cubicBezTo>
                  <a:cubicBezTo>
                    <a:pt x="59788" y="325"/>
                    <a:pt x="61900" y="-65"/>
                    <a:pt x="63883" y="65"/>
                  </a:cubicBezTo>
                  <a:cubicBezTo>
                    <a:pt x="65866" y="195"/>
                    <a:pt x="68661" y="391"/>
                    <a:pt x="69539" y="1626"/>
                  </a:cubicBezTo>
                  <a:cubicBezTo>
                    <a:pt x="70417" y="2861"/>
                    <a:pt x="68922" y="4616"/>
                    <a:pt x="69149" y="7476"/>
                  </a:cubicBezTo>
                  <a:cubicBezTo>
                    <a:pt x="69377" y="10336"/>
                    <a:pt x="69182" y="13489"/>
                    <a:pt x="70904" y="18787"/>
                  </a:cubicBezTo>
                  <a:cubicBezTo>
                    <a:pt x="72627" y="24085"/>
                    <a:pt x="76201" y="33380"/>
                    <a:pt x="79484" y="39263"/>
                  </a:cubicBezTo>
                  <a:cubicBezTo>
                    <a:pt x="82767" y="45146"/>
                    <a:pt x="87317" y="50866"/>
                    <a:pt x="90600" y="54084"/>
                  </a:cubicBezTo>
                  <a:cubicBezTo>
                    <a:pt x="93883" y="57302"/>
                    <a:pt x="96906" y="56262"/>
                    <a:pt x="99181" y="58570"/>
                  </a:cubicBezTo>
                  <a:cubicBezTo>
                    <a:pt x="101456" y="60878"/>
                    <a:pt x="102854" y="64647"/>
                    <a:pt x="104251" y="67930"/>
                  </a:cubicBezTo>
                  <a:cubicBezTo>
                    <a:pt x="105649" y="71213"/>
                    <a:pt x="106754" y="75341"/>
                    <a:pt x="107566" y="78266"/>
                  </a:cubicBezTo>
                  <a:cubicBezTo>
                    <a:pt x="108379" y="81191"/>
                    <a:pt x="108769" y="83012"/>
                    <a:pt x="109126" y="85482"/>
                  </a:cubicBezTo>
                  <a:cubicBezTo>
                    <a:pt x="109484" y="87952"/>
                    <a:pt x="109679" y="91235"/>
                    <a:pt x="109711" y="93087"/>
                  </a:cubicBezTo>
                  <a:cubicBezTo>
                    <a:pt x="109744" y="94940"/>
                    <a:pt x="109158" y="97897"/>
                    <a:pt x="109321" y="96597"/>
                  </a:cubicBezTo>
                  <a:cubicBezTo>
                    <a:pt x="109484" y="95297"/>
                    <a:pt x="110167" y="85872"/>
                    <a:pt x="110687" y="85287"/>
                  </a:cubicBezTo>
                  <a:cubicBezTo>
                    <a:pt x="111207" y="84702"/>
                    <a:pt x="111825" y="90714"/>
                    <a:pt x="112442" y="93087"/>
                  </a:cubicBezTo>
                  <a:cubicBezTo>
                    <a:pt x="113060" y="95460"/>
                    <a:pt x="113547" y="97573"/>
                    <a:pt x="114392" y="99523"/>
                  </a:cubicBezTo>
                  <a:cubicBezTo>
                    <a:pt x="115237" y="101473"/>
                    <a:pt x="116732" y="103488"/>
                    <a:pt x="117512" y="104788"/>
                  </a:cubicBezTo>
                  <a:cubicBezTo>
                    <a:pt x="118292" y="106088"/>
                    <a:pt x="119365" y="108363"/>
                    <a:pt x="119072" y="107323"/>
                  </a:cubicBezTo>
                  <a:cubicBezTo>
                    <a:pt x="118780" y="106283"/>
                    <a:pt x="116862" y="102221"/>
                    <a:pt x="115757" y="98548"/>
                  </a:cubicBezTo>
                  <a:cubicBezTo>
                    <a:pt x="114652" y="94875"/>
                    <a:pt x="113482" y="89285"/>
                    <a:pt x="112442" y="85287"/>
                  </a:cubicBezTo>
                  <a:cubicBezTo>
                    <a:pt x="111402" y="81289"/>
                    <a:pt x="110036" y="76739"/>
                    <a:pt x="109516" y="74561"/>
                  </a:cubicBezTo>
                  <a:cubicBezTo>
                    <a:pt x="108996" y="72383"/>
                    <a:pt x="108898" y="72026"/>
                    <a:pt x="109321" y="72221"/>
                  </a:cubicBezTo>
                  <a:cubicBezTo>
                    <a:pt x="109744" y="72416"/>
                    <a:pt x="110882" y="74074"/>
                    <a:pt x="112052" y="75731"/>
                  </a:cubicBezTo>
                  <a:cubicBezTo>
                    <a:pt x="113222" y="77389"/>
                    <a:pt x="114815" y="80118"/>
                    <a:pt x="116342" y="82166"/>
                  </a:cubicBezTo>
                  <a:cubicBezTo>
                    <a:pt x="117870" y="84214"/>
                    <a:pt x="119689" y="85969"/>
                    <a:pt x="121217" y="88017"/>
                  </a:cubicBezTo>
                  <a:cubicBezTo>
                    <a:pt x="122745" y="90065"/>
                    <a:pt x="124370" y="92567"/>
                    <a:pt x="125508" y="94452"/>
                  </a:cubicBezTo>
                  <a:cubicBezTo>
                    <a:pt x="126646" y="96337"/>
                    <a:pt x="127361" y="98028"/>
                    <a:pt x="128043" y="99328"/>
                  </a:cubicBezTo>
                  <a:cubicBezTo>
                    <a:pt x="128726" y="100628"/>
                    <a:pt x="129831" y="103261"/>
                    <a:pt x="129603" y="102253"/>
                  </a:cubicBezTo>
                  <a:cubicBezTo>
                    <a:pt x="129376" y="101245"/>
                    <a:pt x="128238" y="96272"/>
                    <a:pt x="126678" y="93282"/>
                  </a:cubicBezTo>
                  <a:cubicBezTo>
                    <a:pt x="125118" y="90292"/>
                    <a:pt x="121607" y="86230"/>
                    <a:pt x="120242" y="84312"/>
                  </a:cubicBezTo>
                  <a:cubicBezTo>
                    <a:pt x="118877" y="82394"/>
                    <a:pt x="118227" y="81744"/>
                    <a:pt x="118487" y="81776"/>
                  </a:cubicBezTo>
                  <a:cubicBezTo>
                    <a:pt x="118747" y="81809"/>
                    <a:pt x="120339" y="83532"/>
                    <a:pt x="121802" y="84507"/>
                  </a:cubicBezTo>
                  <a:cubicBezTo>
                    <a:pt x="123265" y="85482"/>
                    <a:pt x="126808" y="87562"/>
                    <a:pt x="127263" y="87627"/>
                  </a:cubicBezTo>
                  <a:cubicBezTo>
                    <a:pt x="127718" y="87692"/>
                    <a:pt x="125573" y="85775"/>
                    <a:pt x="124533" y="84897"/>
                  </a:cubicBezTo>
                  <a:cubicBezTo>
                    <a:pt x="123493" y="84019"/>
                    <a:pt x="122452" y="83824"/>
                    <a:pt x="121022" y="82361"/>
                  </a:cubicBezTo>
                  <a:cubicBezTo>
                    <a:pt x="119592" y="80898"/>
                    <a:pt x="117642" y="78266"/>
                    <a:pt x="115952" y="76121"/>
                  </a:cubicBezTo>
                  <a:cubicBezTo>
                    <a:pt x="114262" y="73976"/>
                    <a:pt x="112475" y="72188"/>
                    <a:pt x="110882" y="69490"/>
                  </a:cubicBezTo>
                  <a:cubicBezTo>
                    <a:pt x="109289" y="66792"/>
                    <a:pt x="107339" y="62080"/>
                    <a:pt x="106396" y="59935"/>
                  </a:cubicBezTo>
                  <a:cubicBezTo>
                    <a:pt x="105453" y="57790"/>
                    <a:pt x="105421" y="57173"/>
                    <a:pt x="105226" y="566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88" name="Google Shape;988;p20"/>
            <p:cNvSpPr/>
            <p:nvPr/>
          </p:nvSpPr>
          <p:spPr>
            <a:xfrm>
              <a:off x="6649975" y="2135400"/>
              <a:ext cx="635625" cy="1462600"/>
            </a:xfrm>
            <a:custGeom>
              <a:rect b="b" l="l" r="r" t="t"/>
              <a:pathLst>
                <a:path extrusionOk="0" h="58504" w="25425">
                  <a:moveTo>
                    <a:pt x="23987" y="58504"/>
                  </a:moveTo>
                  <a:cubicBezTo>
                    <a:pt x="24215" y="57757"/>
                    <a:pt x="25287" y="56749"/>
                    <a:pt x="25352" y="54019"/>
                  </a:cubicBezTo>
                  <a:cubicBezTo>
                    <a:pt x="25417" y="51289"/>
                    <a:pt x="25515" y="46868"/>
                    <a:pt x="24377" y="42123"/>
                  </a:cubicBezTo>
                  <a:cubicBezTo>
                    <a:pt x="23240" y="37378"/>
                    <a:pt x="20965" y="30975"/>
                    <a:pt x="18527" y="25547"/>
                  </a:cubicBezTo>
                  <a:cubicBezTo>
                    <a:pt x="16089" y="20119"/>
                    <a:pt x="12839" y="13814"/>
                    <a:pt x="9751" y="9556"/>
                  </a:cubicBezTo>
                  <a:cubicBezTo>
                    <a:pt x="6663" y="5298"/>
                    <a:pt x="1625" y="159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89" name="Google Shape;989;p20"/>
            <p:cNvSpPr/>
            <p:nvPr/>
          </p:nvSpPr>
          <p:spPr>
            <a:xfrm>
              <a:off x="4401638" y="1179825"/>
              <a:ext cx="4308775" cy="2564450"/>
            </a:xfrm>
            <a:custGeom>
              <a:rect b="b" l="l" r="r" t="t"/>
              <a:pathLst>
                <a:path extrusionOk="0" h="102578" w="172351">
                  <a:moveTo>
                    <a:pt x="89544" y="38223"/>
                  </a:moveTo>
                  <a:cubicBezTo>
                    <a:pt x="89382" y="37833"/>
                    <a:pt x="88244" y="37313"/>
                    <a:pt x="88569" y="35883"/>
                  </a:cubicBezTo>
                  <a:cubicBezTo>
                    <a:pt x="88894" y="34453"/>
                    <a:pt x="89545" y="31561"/>
                    <a:pt x="91495" y="29643"/>
                  </a:cubicBezTo>
                  <a:cubicBezTo>
                    <a:pt x="93445" y="27725"/>
                    <a:pt x="95395" y="26425"/>
                    <a:pt x="100270" y="24377"/>
                  </a:cubicBezTo>
                  <a:cubicBezTo>
                    <a:pt x="105145" y="22329"/>
                    <a:pt x="112686" y="19925"/>
                    <a:pt x="120747" y="17357"/>
                  </a:cubicBezTo>
                  <a:cubicBezTo>
                    <a:pt x="128808" y="14789"/>
                    <a:pt x="142556" y="10791"/>
                    <a:pt x="148634" y="8971"/>
                  </a:cubicBezTo>
                  <a:cubicBezTo>
                    <a:pt x="154712" y="7151"/>
                    <a:pt x="155362" y="6989"/>
                    <a:pt x="157214" y="6436"/>
                  </a:cubicBezTo>
                  <a:cubicBezTo>
                    <a:pt x="159067" y="5884"/>
                    <a:pt x="158936" y="5071"/>
                    <a:pt x="159749" y="5656"/>
                  </a:cubicBezTo>
                  <a:cubicBezTo>
                    <a:pt x="160562" y="6241"/>
                    <a:pt x="161212" y="8646"/>
                    <a:pt x="162090" y="9946"/>
                  </a:cubicBezTo>
                  <a:cubicBezTo>
                    <a:pt x="162968" y="11246"/>
                    <a:pt x="163325" y="10336"/>
                    <a:pt x="165015" y="13456"/>
                  </a:cubicBezTo>
                  <a:cubicBezTo>
                    <a:pt x="166705" y="16576"/>
                    <a:pt x="171743" y="28571"/>
                    <a:pt x="172230" y="28668"/>
                  </a:cubicBezTo>
                  <a:cubicBezTo>
                    <a:pt x="172718" y="28766"/>
                    <a:pt x="169695" y="18006"/>
                    <a:pt x="167940" y="14041"/>
                  </a:cubicBezTo>
                  <a:cubicBezTo>
                    <a:pt x="166185" y="10076"/>
                    <a:pt x="162448" y="6696"/>
                    <a:pt x="161700" y="4876"/>
                  </a:cubicBezTo>
                  <a:cubicBezTo>
                    <a:pt x="160953" y="3056"/>
                    <a:pt x="162870" y="3934"/>
                    <a:pt x="163455" y="3121"/>
                  </a:cubicBezTo>
                  <a:cubicBezTo>
                    <a:pt x="164040" y="2308"/>
                    <a:pt x="165503" y="0"/>
                    <a:pt x="165210" y="0"/>
                  </a:cubicBezTo>
                  <a:cubicBezTo>
                    <a:pt x="164918" y="0"/>
                    <a:pt x="164755" y="1918"/>
                    <a:pt x="161700" y="3121"/>
                  </a:cubicBezTo>
                  <a:cubicBezTo>
                    <a:pt x="158645" y="4324"/>
                    <a:pt x="155102" y="4778"/>
                    <a:pt x="146879" y="7216"/>
                  </a:cubicBezTo>
                  <a:cubicBezTo>
                    <a:pt x="138656" y="9654"/>
                    <a:pt x="119414" y="15569"/>
                    <a:pt x="112361" y="17747"/>
                  </a:cubicBezTo>
                  <a:cubicBezTo>
                    <a:pt x="105308" y="19925"/>
                    <a:pt x="107550" y="19275"/>
                    <a:pt x="104560" y="20282"/>
                  </a:cubicBezTo>
                  <a:cubicBezTo>
                    <a:pt x="101570" y="21290"/>
                    <a:pt x="97378" y="22199"/>
                    <a:pt x="94420" y="23792"/>
                  </a:cubicBezTo>
                  <a:cubicBezTo>
                    <a:pt x="91462" y="25385"/>
                    <a:pt x="88504" y="27790"/>
                    <a:pt x="86814" y="29838"/>
                  </a:cubicBezTo>
                  <a:cubicBezTo>
                    <a:pt x="85124" y="31886"/>
                    <a:pt x="85254" y="35006"/>
                    <a:pt x="84279" y="36078"/>
                  </a:cubicBezTo>
                  <a:cubicBezTo>
                    <a:pt x="83304" y="37151"/>
                    <a:pt x="81809" y="35883"/>
                    <a:pt x="80964" y="36273"/>
                  </a:cubicBezTo>
                  <a:cubicBezTo>
                    <a:pt x="80119" y="36663"/>
                    <a:pt x="80119" y="38158"/>
                    <a:pt x="79209" y="38418"/>
                  </a:cubicBezTo>
                  <a:cubicBezTo>
                    <a:pt x="78299" y="38678"/>
                    <a:pt x="77258" y="38061"/>
                    <a:pt x="75503" y="37833"/>
                  </a:cubicBezTo>
                  <a:cubicBezTo>
                    <a:pt x="73748" y="37606"/>
                    <a:pt x="71376" y="36566"/>
                    <a:pt x="68678" y="37053"/>
                  </a:cubicBezTo>
                  <a:cubicBezTo>
                    <a:pt x="65980" y="37541"/>
                    <a:pt x="63997" y="37995"/>
                    <a:pt x="59317" y="40758"/>
                  </a:cubicBezTo>
                  <a:cubicBezTo>
                    <a:pt x="54637" y="43521"/>
                    <a:pt x="48299" y="48429"/>
                    <a:pt x="40596" y="53629"/>
                  </a:cubicBezTo>
                  <a:cubicBezTo>
                    <a:pt x="32893" y="58830"/>
                    <a:pt x="19015" y="67996"/>
                    <a:pt x="13099" y="71961"/>
                  </a:cubicBezTo>
                  <a:cubicBezTo>
                    <a:pt x="7184" y="75926"/>
                    <a:pt x="7281" y="76349"/>
                    <a:pt x="5103" y="77421"/>
                  </a:cubicBezTo>
                  <a:cubicBezTo>
                    <a:pt x="2925" y="78494"/>
                    <a:pt x="98" y="78071"/>
                    <a:pt x="33" y="78396"/>
                  </a:cubicBezTo>
                  <a:cubicBezTo>
                    <a:pt x="-32" y="78721"/>
                    <a:pt x="3543" y="79339"/>
                    <a:pt x="4713" y="79371"/>
                  </a:cubicBezTo>
                  <a:cubicBezTo>
                    <a:pt x="5883" y="79404"/>
                    <a:pt x="6338" y="77193"/>
                    <a:pt x="7053" y="78591"/>
                  </a:cubicBezTo>
                  <a:cubicBezTo>
                    <a:pt x="7768" y="79989"/>
                    <a:pt x="7833" y="84897"/>
                    <a:pt x="9003" y="87757"/>
                  </a:cubicBezTo>
                  <a:cubicBezTo>
                    <a:pt x="10173" y="90617"/>
                    <a:pt x="12319" y="93282"/>
                    <a:pt x="14074" y="95752"/>
                  </a:cubicBezTo>
                  <a:cubicBezTo>
                    <a:pt x="15829" y="98222"/>
                    <a:pt x="18624" y="101440"/>
                    <a:pt x="19534" y="102578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90" name="Google Shape;990;p20"/>
            <p:cNvSpPr/>
            <p:nvPr/>
          </p:nvSpPr>
          <p:spPr>
            <a:xfrm>
              <a:off x="6016200" y="2379175"/>
              <a:ext cx="336400" cy="204775"/>
            </a:xfrm>
            <a:custGeom>
              <a:rect b="b" l="l" r="r" t="t"/>
              <a:pathLst>
                <a:path extrusionOk="0" h="8191" w="13456">
                  <a:moveTo>
                    <a:pt x="13456" y="0"/>
                  </a:moveTo>
                  <a:cubicBezTo>
                    <a:pt x="8205" y="0"/>
                    <a:pt x="3148" y="3988"/>
                    <a:pt x="0" y="8191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91" name="Google Shape;991;p20"/>
            <p:cNvSpPr/>
            <p:nvPr/>
          </p:nvSpPr>
          <p:spPr>
            <a:xfrm>
              <a:off x="6128325" y="2413300"/>
              <a:ext cx="224275" cy="146250"/>
            </a:xfrm>
            <a:custGeom>
              <a:rect b="b" l="l" r="r" t="t"/>
              <a:pathLst>
                <a:path extrusionOk="0" h="5850" w="8971">
                  <a:moveTo>
                    <a:pt x="8971" y="0"/>
                  </a:moveTo>
                  <a:cubicBezTo>
                    <a:pt x="5401" y="0"/>
                    <a:pt x="1597" y="2657"/>
                    <a:pt x="0" y="58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92" name="Google Shape;992;p20"/>
            <p:cNvSpPr/>
            <p:nvPr/>
          </p:nvSpPr>
          <p:spPr>
            <a:xfrm>
              <a:off x="6235575" y="2476675"/>
              <a:ext cx="126775" cy="82875"/>
            </a:xfrm>
            <a:custGeom>
              <a:rect b="b" l="l" r="r" t="t"/>
              <a:pathLst>
                <a:path extrusionOk="0" h="3315" w="5071">
                  <a:moveTo>
                    <a:pt x="5071" y="0"/>
                  </a:moveTo>
                  <a:cubicBezTo>
                    <a:pt x="3091" y="396"/>
                    <a:pt x="1428" y="1887"/>
                    <a:pt x="0" y="3315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93" name="Google Shape;993;p20"/>
            <p:cNvSpPr/>
            <p:nvPr/>
          </p:nvSpPr>
          <p:spPr>
            <a:xfrm>
              <a:off x="6728000" y="2092157"/>
              <a:ext cx="468025" cy="106625"/>
            </a:xfrm>
            <a:custGeom>
              <a:rect b="b" l="l" r="r" t="t"/>
              <a:pathLst>
                <a:path extrusionOk="0" h="4265" w="18721">
                  <a:moveTo>
                    <a:pt x="0" y="4265"/>
                  </a:moveTo>
                  <a:cubicBezTo>
                    <a:pt x="2795" y="-1324"/>
                    <a:pt x="14302" y="-1129"/>
                    <a:pt x="18721" y="329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94" name="Google Shape;994;p20"/>
            <p:cNvSpPr/>
            <p:nvPr/>
          </p:nvSpPr>
          <p:spPr>
            <a:xfrm>
              <a:off x="6781625" y="2177896"/>
              <a:ext cx="316900" cy="74525"/>
            </a:xfrm>
            <a:custGeom>
              <a:rect b="b" l="l" r="r" t="t"/>
              <a:pathLst>
                <a:path extrusionOk="0" h="2981" w="12676">
                  <a:moveTo>
                    <a:pt x="0" y="2981"/>
                  </a:moveTo>
                  <a:cubicBezTo>
                    <a:pt x="3696" y="869"/>
                    <a:pt x="9666" y="-1590"/>
                    <a:pt x="12676" y="14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95" name="Google Shape;995;p20"/>
            <p:cNvSpPr/>
            <p:nvPr/>
          </p:nvSpPr>
          <p:spPr>
            <a:xfrm>
              <a:off x="6767000" y="2164650"/>
              <a:ext cx="121875" cy="63375"/>
            </a:xfrm>
            <a:custGeom>
              <a:rect b="b" l="l" r="r" t="t"/>
              <a:pathLst>
                <a:path extrusionOk="0" h="2535" w="4875">
                  <a:moveTo>
                    <a:pt x="0" y="2535"/>
                  </a:moveTo>
                  <a:cubicBezTo>
                    <a:pt x="1295" y="1240"/>
                    <a:pt x="3043" y="0"/>
                    <a:pt x="4875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96" name="Google Shape;996;p20"/>
            <p:cNvSpPr/>
            <p:nvPr/>
          </p:nvSpPr>
          <p:spPr>
            <a:xfrm>
              <a:off x="6825500" y="2238680"/>
              <a:ext cx="204775" cy="62500"/>
            </a:xfrm>
            <a:custGeom>
              <a:rect b="b" l="l" r="r" t="t"/>
              <a:pathLst>
                <a:path extrusionOk="0" h="2500" w="8191">
                  <a:moveTo>
                    <a:pt x="0" y="2500"/>
                  </a:moveTo>
                  <a:cubicBezTo>
                    <a:pt x="1255" y="-10"/>
                    <a:pt x="5585" y="-491"/>
                    <a:pt x="8191" y="5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</p:grpSp>
      <p:grpSp>
        <p:nvGrpSpPr>
          <p:cNvPr id="997" name="Google Shape;997;p20"/>
          <p:cNvGrpSpPr/>
          <p:nvPr/>
        </p:nvGrpSpPr>
        <p:grpSpPr>
          <a:xfrm>
            <a:off x="488781" y="4126188"/>
            <a:ext cx="158132" cy="135913"/>
            <a:chOff x="4401638" y="1179825"/>
            <a:chExt cx="4308775" cy="3703348"/>
          </a:xfrm>
        </p:grpSpPr>
        <p:sp>
          <p:nvSpPr>
            <p:cNvPr id="998" name="Google Shape;998;p20"/>
            <p:cNvSpPr/>
            <p:nvPr/>
          </p:nvSpPr>
          <p:spPr>
            <a:xfrm>
              <a:off x="4623881" y="2192273"/>
              <a:ext cx="3241500" cy="2690900"/>
            </a:xfrm>
            <a:custGeom>
              <a:rect b="b" l="l" r="r" t="t"/>
              <a:pathLst>
                <a:path extrusionOk="0" h="107636" w="129660">
                  <a:moveTo>
                    <a:pt x="10839" y="62470"/>
                  </a:moveTo>
                  <a:cubicBezTo>
                    <a:pt x="9799" y="60520"/>
                    <a:pt x="6289" y="54507"/>
                    <a:pt x="4599" y="50769"/>
                  </a:cubicBezTo>
                  <a:cubicBezTo>
                    <a:pt x="2909" y="47031"/>
                    <a:pt x="1414" y="42286"/>
                    <a:pt x="699" y="40043"/>
                  </a:cubicBezTo>
                  <a:cubicBezTo>
                    <a:pt x="-16" y="37800"/>
                    <a:pt x="-146" y="38126"/>
                    <a:pt x="309" y="37313"/>
                  </a:cubicBezTo>
                  <a:cubicBezTo>
                    <a:pt x="764" y="36501"/>
                    <a:pt x="-374" y="37801"/>
                    <a:pt x="3429" y="35168"/>
                  </a:cubicBezTo>
                  <a:cubicBezTo>
                    <a:pt x="7232" y="32535"/>
                    <a:pt x="16885" y="25742"/>
                    <a:pt x="23125" y="21517"/>
                  </a:cubicBezTo>
                  <a:cubicBezTo>
                    <a:pt x="29365" y="17292"/>
                    <a:pt x="36223" y="12871"/>
                    <a:pt x="40871" y="9816"/>
                  </a:cubicBezTo>
                  <a:cubicBezTo>
                    <a:pt x="45519" y="6761"/>
                    <a:pt x="48217" y="4681"/>
                    <a:pt x="51012" y="3186"/>
                  </a:cubicBezTo>
                  <a:cubicBezTo>
                    <a:pt x="53807" y="1691"/>
                    <a:pt x="55498" y="1365"/>
                    <a:pt x="57643" y="845"/>
                  </a:cubicBezTo>
                  <a:cubicBezTo>
                    <a:pt x="59788" y="325"/>
                    <a:pt x="61900" y="-65"/>
                    <a:pt x="63883" y="65"/>
                  </a:cubicBezTo>
                  <a:cubicBezTo>
                    <a:pt x="65866" y="195"/>
                    <a:pt x="68661" y="391"/>
                    <a:pt x="69539" y="1626"/>
                  </a:cubicBezTo>
                  <a:cubicBezTo>
                    <a:pt x="70417" y="2861"/>
                    <a:pt x="68922" y="4616"/>
                    <a:pt x="69149" y="7476"/>
                  </a:cubicBezTo>
                  <a:cubicBezTo>
                    <a:pt x="69377" y="10336"/>
                    <a:pt x="69182" y="13489"/>
                    <a:pt x="70904" y="18787"/>
                  </a:cubicBezTo>
                  <a:cubicBezTo>
                    <a:pt x="72627" y="24085"/>
                    <a:pt x="76201" y="33380"/>
                    <a:pt x="79484" y="39263"/>
                  </a:cubicBezTo>
                  <a:cubicBezTo>
                    <a:pt x="82767" y="45146"/>
                    <a:pt x="87317" y="50866"/>
                    <a:pt x="90600" y="54084"/>
                  </a:cubicBezTo>
                  <a:cubicBezTo>
                    <a:pt x="93883" y="57302"/>
                    <a:pt x="96906" y="56262"/>
                    <a:pt x="99181" y="58570"/>
                  </a:cubicBezTo>
                  <a:cubicBezTo>
                    <a:pt x="101456" y="60878"/>
                    <a:pt x="102854" y="64647"/>
                    <a:pt x="104251" y="67930"/>
                  </a:cubicBezTo>
                  <a:cubicBezTo>
                    <a:pt x="105649" y="71213"/>
                    <a:pt x="106754" y="75341"/>
                    <a:pt x="107566" y="78266"/>
                  </a:cubicBezTo>
                  <a:cubicBezTo>
                    <a:pt x="108379" y="81191"/>
                    <a:pt x="108769" y="83012"/>
                    <a:pt x="109126" y="85482"/>
                  </a:cubicBezTo>
                  <a:cubicBezTo>
                    <a:pt x="109484" y="87952"/>
                    <a:pt x="109679" y="91235"/>
                    <a:pt x="109711" y="93087"/>
                  </a:cubicBezTo>
                  <a:cubicBezTo>
                    <a:pt x="109744" y="94940"/>
                    <a:pt x="109158" y="97897"/>
                    <a:pt x="109321" y="96597"/>
                  </a:cubicBezTo>
                  <a:cubicBezTo>
                    <a:pt x="109484" y="95297"/>
                    <a:pt x="110167" y="85872"/>
                    <a:pt x="110687" y="85287"/>
                  </a:cubicBezTo>
                  <a:cubicBezTo>
                    <a:pt x="111207" y="84702"/>
                    <a:pt x="111825" y="90714"/>
                    <a:pt x="112442" y="93087"/>
                  </a:cubicBezTo>
                  <a:cubicBezTo>
                    <a:pt x="113060" y="95460"/>
                    <a:pt x="113547" y="97573"/>
                    <a:pt x="114392" y="99523"/>
                  </a:cubicBezTo>
                  <a:cubicBezTo>
                    <a:pt x="115237" y="101473"/>
                    <a:pt x="116732" y="103488"/>
                    <a:pt x="117512" y="104788"/>
                  </a:cubicBezTo>
                  <a:cubicBezTo>
                    <a:pt x="118292" y="106088"/>
                    <a:pt x="119365" y="108363"/>
                    <a:pt x="119072" y="107323"/>
                  </a:cubicBezTo>
                  <a:cubicBezTo>
                    <a:pt x="118780" y="106283"/>
                    <a:pt x="116862" y="102221"/>
                    <a:pt x="115757" y="98548"/>
                  </a:cubicBezTo>
                  <a:cubicBezTo>
                    <a:pt x="114652" y="94875"/>
                    <a:pt x="113482" y="89285"/>
                    <a:pt x="112442" y="85287"/>
                  </a:cubicBezTo>
                  <a:cubicBezTo>
                    <a:pt x="111402" y="81289"/>
                    <a:pt x="110036" y="76739"/>
                    <a:pt x="109516" y="74561"/>
                  </a:cubicBezTo>
                  <a:cubicBezTo>
                    <a:pt x="108996" y="72383"/>
                    <a:pt x="108898" y="72026"/>
                    <a:pt x="109321" y="72221"/>
                  </a:cubicBezTo>
                  <a:cubicBezTo>
                    <a:pt x="109744" y="72416"/>
                    <a:pt x="110882" y="74074"/>
                    <a:pt x="112052" y="75731"/>
                  </a:cubicBezTo>
                  <a:cubicBezTo>
                    <a:pt x="113222" y="77389"/>
                    <a:pt x="114815" y="80118"/>
                    <a:pt x="116342" y="82166"/>
                  </a:cubicBezTo>
                  <a:cubicBezTo>
                    <a:pt x="117870" y="84214"/>
                    <a:pt x="119689" y="85969"/>
                    <a:pt x="121217" y="88017"/>
                  </a:cubicBezTo>
                  <a:cubicBezTo>
                    <a:pt x="122745" y="90065"/>
                    <a:pt x="124370" y="92567"/>
                    <a:pt x="125508" y="94452"/>
                  </a:cubicBezTo>
                  <a:cubicBezTo>
                    <a:pt x="126646" y="96337"/>
                    <a:pt x="127361" y="98028"/>
                    <a:pt x="128043" y="99328"/>
                  </a:cubicBezTo>
                  <a:cubicBezTo>
                    <a:pt x="128726" y="100628"/>
                    <a:pt x="129831" y="103261"/>
                    <a:pt x="129603" y="102253"/>
                  </a:cubicBezTo>
                  <a:cubicBezTo>
                    <a:pt x="129376" y="101245"/>
                    <a:pt x="128238" y="96272"/>
                    <a:pt x="126678" y="93282"/>
                  </a:cubicBezTo>
                  <a:cubicBezTo>
                    <a:pt x="125118" y="90292"/>
                    <a:pt x="121607" y="86230"/>
                    <a:pt x="120242" y="84312"/>
                  </a:cubicBezTo>
                  <a:cubicBezTo>
                    <a:pt x="118877" y="82394"/>
                    <a:pt x="118227" y="81744"/>
                    <a:pt x="118487" y="81776"/>
                  </a:cubicBezTo>
                  <a:cubicBezTo>
                    <a:pt x="118747" y="81809"/>
                    <a:pt x="120339" y="83532"/>
                    <a:pt x="121802" y="84507"/>
                  </a:cubicBezTo>
                  <a:cubicBezTo>
                    <a:pt x="123265" y="85482"/>
                    <a:pt x="126808" y="87562"/>
                    <a:pt x="127263" y="87627"/>
                  </a:cubicBezTo>
                  <a:cubicBezTo>
                    <a:pt x="127718" y="87692"/>
                    <a:pt x="125573" y="85775"/>
                    <a:pt x="124533" y="84897"/>
                  </a:cubicBezTo>
                  <a:cubicBezTo>
                    <a:pt x="123493" y="84019"/>
                    <a:pt x="122452" y="83824"/>
                    <a:pt x="121022" y="82361"/>
                  </a:cubicBezTo>
                  <a:cubicBezTo>
                    <a:pt x="119592" y="80898"/>
                    <a:pt x="117642" y="78266"/>
                    <a:pt x="115952" y="76121"/>
                  </a:cubicBezTo>
                  <a:cubicBezTo>
                    <a:pt x="114262" y="73976"/>
                    <a:pt x="112475" y="72188"/>
                    <a:pt x="110882" y="69490"/>
                  </a:cubicBezTo>
                  <a:cubicBezTo>
                    <a:pt x="109289" y="66792"/>
                    <a:pt x="107339" y="62080"/>
                    <a:pt x="106396" y="59935"/>
                  </a:cubicBezTo>
                  <a:cubicBezTo>
                    <a:pt x="105453" y="57790"/>
                    <a:pt x="105421" y="57173"/>
                    <a:pt x="105226" y="56620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999" name="Google Shape;999;p20"/>
            <p:cNvSpPr/>
            <p:nvPr/>
          </p:nvSpPr>
          <p:spPr>
            <a:xfrm>
              <a:off x="6649975" y="2135400"/>
              <a:ext cx="635625" cy="1462600"/>
            </a:xfrm>
            <a:custGeom>
              <a:rect b="b" l="l" r="r" t="t"/>
              <a:pathLst>
                <a:path extrusionOk="0" h="58504" w="25425">
                  <a:moveTo>
                    <a:pt x="23987" y="58504"/>
                  </a:moveTo>
                  <a:cubicBezTo>
                    <a:pt x="24215" y="57757"/>
                    <a:pt x="25287" y="56749"/>
                    <a:pt x="25352" y="54019"/>
                  </a:cubicBezTo>
                  <a:cubicBezTo>
                    <a:pt x="25417" y="51289"/>
                    <a:pt x="25515" y="46868"/>
                    <a:pt x="24377" y="42123"/>
                  </a:cubicBezTo>
                  <a:cubicBezTo>
                    <a:pt x="23240" y="37378"/>
                    <a:pt x="20965" y="30975"/>
                    <a:pt x="18527" y="25547"/>
                  </a:cubicBezTo>
                  <a:cubicBezTo>
                    <a:pt x="16089" y="20119"/>
                    <a:pt x="12839" y="13814"/>
                    <a:pt x="9751" y="9556"/>
                  </a:cubicBezTo>
                  <a:cubicBezTo>
                    <a:pt x="6663" y="5298"/>
                    <a:pt x="1625" y="159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00" name="Google Shape;1000;p20"/>
            <p:cNvSpPr/>
            <p:nvPr/>
          </p:nvSpPr>
          <p:spPr>
            <a:xfrm>
              <a:off x="4401638" y="1179825"/>
              <a:ext cx="4308775" cy="2564450"/>
            </a:xfrm>
            <a:custGeom>
              <a:rect b="b" l="l" r="r" t="t"/>
              <a:pathLst>
                <a:path extrusionOk="0" h="102578" w="172351">
                  <a:moveTo>
                    <a:pt x="89544" y="38223"/>
                  </a:moveTo>
                  <a:cubicBezTo>
                    <a:pt x="89382" y="37833"/>
                    <a:pt x="88244" y="37313"/>
                    <a:pt x="88569" y="35883"/>
                  </a:cubicBezTo>
                  <a:cubicBezTo>
                    <a:pt x="88894" y="34453"/>
                    <a:pt x="89545" y="31561"/>
                    <a:pt x="91495" y="29643"/>
                  </a:cubicBezTo>
                  <a:cubicBezTo>
                    <a:pt x="93445" y="27725"/>
                    <a:pt x="95395" y="26425"/>
                    <a:pt x="100270" y="24377"/>
                  </a:cubicBezTo>
                  <a:cubicBezTo>
                    <a:pt x="105145" y="22329"/>
                    <a:pt x="112686" y="19925"/>
                    <a:pt x="120747" y="17357"/>
                  </a:cubicBezTo>
                  <a:cubicBezTo>
                    <a:pt x="128808" y="14789"/>
                    <a:pt x="142556" y="10791"/>
                    <a:pt x="148634" y="8971"/>
                  </a:cubicBezTo>
                  <a:cubicBezTo>
                    <a:pt x="154712" y="7151"/>
                    <a:pt x="155362" y="6989"/>
                    <a:pt x="157214" y="6436"/>
                  </a:cubicBezTo>
                  <a:cubicBezTo>
                    <a:pt x="159067" y="5884"/>
                    <a:pt x="158936" y="5071"/>
                    <a:pt x="159749" y="5656"/>
                  </a:cubicBezTo>
                  <a:cubicBezTo>
                    <a:pt x="160562" y="6241"/>
                    <a:pt x="161212" y="8646"/>
                    <a:pt x="162090" y="9946"/>
                  </a:cubicBezTo>
                  <a:cubicBezTo>
                    <a:pt x="162968" y="11246"/>
                    <a:pt x="163325" y="10336"/>
                    <a:pt x="165015" y="13456"/>
                  </a:cubicBezTo>
                  <a:cubicBezTo>
                    <a:pt x="166705" y="16576"/>
                    <a:pt x="171743" y="28571"/>
                    <a:pt x="172230" y="28668"/>
                  </a:cubicBezTo>
                  <a:cubicBezTo>
                    <a:pt x="172718" y="28766"/>
                    <a:pt x="169695" y="18006"/>
                    <a:pt x="167940" y="14041"/>
                  </a:cubicBezTo>
                  <a:cubicBezTo>
                    <a:pt x="166185" y="10076"/>
                    <a:pt x="162448" y="6696"/>
                    <a:pt x="161700" y="4876"/>
                  </a:cubicBezTo>
                  <a:cubicBezTo>
                    <a:pt x="160953" y="3056"/>
                    <a:pt x="162870" y="3934"/>
                    <a:pt x="163455" y="3121"/>
                  </a:cubicBezTo>
                  <a:cubicBezTo>
                    <a:pt x="164040" y="2308"/>
                    <a:pt x="165503" y="0"/>
                    <a:pt x="165210" y="0"/>
                  </a:cubicBezTo>
                  <a:cubicBezTo>
                    <a:pt x="164918" y="0"/>
                    <a:pt x="164755" y="1918"/>
                    <a:pt x="161700" y="3121"/>
                  </a:cubicBezTo>
                  <a:cubicBezTo>
                    <a:pt x="158645" y="4324"/>
                    <a:pt x="155102" y="4778"/>
                    <a:pt x="146879" y="7216"/>
                  </a:cubicBezTo>
                  <a:cubicBezTo>
                    <a:pt x="138656" y="9654"/>
                    <a:pt x="119414" y="15569"/>
                    <a:pt x="112361" y="17747"/>
                  </a:cubicBezTo>
                  <a:cubicBezTo>
                    <a:pt x="105308" y="19925"/>
                    <a:pt x="107550" y="19275"/>
                    <a:pt x="104560" y="20282"/>
                  </a:cubicBezTo>
                  <a:cubicBezTo>
                    <a:pt x="101570" y="21290"/>
                    <a:pt x="97378" y="22199"/>
                    <a:pt x="94420" y="23792"/>
                  </a:cubicBezTo>
                  <a:cubicBezTo>
                    <a:pt x="91462" y="25385"/>
                    <a:pt x="88504" y="27790"/>
                    <a:pt x="86814" y="29838"/>
                  </a:cubicBezTo>
                  <a:cubicBezTo>
                    <a:pt x="85124" y="31886"/>
                    <a:pt x="85254" y="35006"/>
                    <a:pt x="84279" y="36078"/>
                  </a:cubicBezTo>
                  <a:cubicBezTo>
                    <a:pt x="83304" y="37151"/>
                    <a:pt x="81809" y="35883"/>
                    <a:pt x="80964" y="36273"/>
                  </a:cubicBezTo>
                  <a:cubicBezTo>
                    <a:pt x="80119" y="36663"/>
                    <a:pt x="80119" y="38158"/>
                    <a:pt x="79209" y="38418"/>
                  </a:cubicBezTo>
                  <a:cubicBezTo>
                    <a:pt x="78299" y="38678"/>
                    <a:pt x="77258" y="38061"/>
                    <a:pt x="75503" y="37833"/>
                  </a:cubicBezTo>
                  <a:cubicBezTo>
                    <a:pt x="73748" y="37606"/>
                    <a:pt x="71376" y="36566"/>
                    <a:pt x="68678" y="37053"/>
                  </a:cubicBezTo>
                  <a:cubicBezTo>
                    <a:pt x="65980" y="37541"/>
                    <a:pt x="63997" y="37995"/>
                    <a:pt x="59317" y="40758"/>
                  </a:cubicBezTo>
                  <a:cubicBezTo>
                    <a:pt x="54637" y="43521"/>
                    <a:pt x="48299" y="48429"/>
                    <a:pt x="40596" y="53629"/>
                  </a:cubicBezTo>
                  <a:cubicBezTo>
                    <a:pt x="32893" y="58830"/>
                    <a:pt x="19015" y="67996"/>
                    <a:pt x="13099" y="71961"/>
                  </a:cubicBezTo>
                  <a:cubicBezTo>
                    <a:pt x="7184" y="75926"/>
                    <a:pt x="7281" y="76349"/>
                    <a:pt x="5103" y="77421"/>
                  </a:cubicBezTo>
                  <a:cubicBezTo>
                    <a:pt x="2925" y="78494"/>
                    <a:pt x="98" y="78071"/>
                    <a:pt x="33" y="78396"/>
                  </a:cubicBezTo>
                  <a:cubicBezTo>
                    <a:pt x="-32" y="78721"/>
                    <a:pt x="3543" y="79339"/>
                    <a:pt x="4713" y="79371"/>
                  </a:cubicBezTo>
                  <a:cubicBezTo>
                    <a:pt x="5883" y="79404"/>
                    <a:pt x="6338" y="77193"/>
                    <a:pt x="7053" y="78591"/>
                  </a:cubicBezTo>
                  <a:cubicBezTo>
                    <a:pt x="7768" y="79989"/>
                    <a:pt x="7833" y="84897"/>
                    <a:pt x="9003" y="87757"/>
                  </a:cubicBezTo>
                  <a:cubicBezTo>
                    <a:pt x="10173" y="90617"/>
                    <a:pt x="12319" y="93282"/>
                    <a:pt x="14074" y="95752"/>
                  </a:cubicBezTo>
                  <a:cubicBezTo>
                    <a:pt x="15829" y="98222"/>
                    <a:pt x="18624" y="101440"/>
                    <a:pt x="19534" y="102578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01" name="Google Shape;1001;p20"/>
            <p:cNvSpPr/>
            <p:nvPr/>
          </p:nvSpPr>
          <p:spPr>
            <a:xfrm>
              <a:off x="6016200" y="2379175"/>
              <a:ext cx="336400" cy="204775"/>
            </a:xfrm>
            <a:custGeom>
              <a:rect b="b" l="l" r="r" t="t"/>
              <a:pathLst>
                <a:path extrusionOk="0" h="8191" w="13456">
                  <a:moveTo>
                    <a:pt x="13456" y="0"/>
                  </a:moveTo>
                  <a:cubicBezTo>
                    <a:pt x="8205" y="0"/>
                    <a:pt x="3148" y="3988"/>
                    <a:pt x="0" y="8191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02" name="Google Shape;1002;p20"/>
            <p:cNvSpPr/>
            <p:nvPr/>
          </p:nvSpPr>
          <p:spPr>
            <a:xfrm>
              <a:off x="6128325" y="2413300"/>
              <a:ext cx="224275" cy="146250"/>
            </a:xfrm>
            <a:custGeom>
              <a:rect b="b" l="l" r="r" t="t"/>
              <a:pathLst>
                <a:path extrusionOk="0" h="5850" w="8971">
                  <a:moveTo>
                    <a:pt x="8971" y="0"/>
                  </a:moveTo>
                  <a:cubicBezTo>
                    <a:pt x="5401" y="0"/>
                    <a:pt x="1597" y="2657"/>
                    <a:pt x="0" y="5850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03" name="Google Shape;1003;p20"/>
            <p:cNvSpPr/>
            <p:nvPr/>
          </p:nvSpPr>
          <p:spPr>
            <a:xfrm>
              <a:off x="6235575" y="2476675"/>
              <a:ext cx="126775" cy="82875"/>
            </a:xfrm>
            <a:custGeom>
              <a:rect b="b" l="l" r="r" t="t"/>
              <a:pathLst>
                <a:path extrusionOk="0" h="3315" w="5071">
                  <a:moveTo>
                    <a:pt x="5071" y="0"/>
                  </a:moveTo>
                  <a:cubicBezTo>
                    <a:pt x="3091" y="396"/>
                    <a:pt x="1428" y="1887"/>
                    <a:pt x="0" y="3315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04" name="Google Shape;1004;p20"/>
            <p:cNvSpPr/>
            <p:nvPr/>
          </p:nvSpPr>
          <p:spPr>
            <a:xfrm>
              <a:off x="6728000" y="2092157"/>
              <a:ext cx="468025" cy="106625"/>
            </a:xfrm>
            <a:custGeom>
              <a:rect b="b" l="l" r="r" t="t"/>
              <a:pathLst>
                <a:path extrusionOk="0" h="4265" w="18721">
                  <a:moveTo>
                    <a:pt x="0" y="4265"/>
                  </a:moveTo>
                  <a:cubicBezTo>
                    <a:pt x="2795" y="-1324"/>
                    <a:pt x="14302" y="-1129"/>
                    <a:pt x="18721" y="3290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05" name="Google Shape;1005;p20"/>
            <p:cNvSpPr/>
            <p:nvPr/>
          </p:nvSpPr>
          <p:spPr>
            <a:xfrm>
              <a:off x="6781625" y="2177896"/>
              <a:ext cx="316900" cy="74525"/>
            </a:xfrm>
            <a:custGeom>
              <a:rect b="b" l="l" r="r" t="t"/>
              <a:pathLst>
                <a:path extrusionOk="0" h="2981" w="12676">
                  <a:moveTo>
                    <a:pt x="0" y="2981"/>
                  </a:moveTo>
                  <a:cubicBezTo>
                    <a:pt x="3696" y="869"/>
                    <a:pt x="9666" y="-1590"/>
                    <a:pt x="12676" y="1420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06" name="Google Shape;1006;p20"/>
            <p:cNvSpPr/>
            <p:nvPr/>
          </p:nvSpPr>
          <p:spPr>
            <a:xfrm>
              <a:off x="6767000" y="2164650"/>
              <a:ext cx="121875" cy="63375"/>
            </a:xfrm>
            <a:custGeom>
              <a:rect b="b" l="l" r="r" t="t"/>
              <a:pathLst>
                <a:path extrusionOk="0" h="2535" w="4875">
                  <a:moveTo>
                    <a:pt x="0" y="2535"/>
                  </a:moveTo>
                  <a:cubicBezTo>
                    <a:pt x="1295" y="1240"/>
                    <a:pt x="3043" y="0"/>
                    <a:pt x="4875" y="0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07" name="Google Shape;1007;p20"/>
            <p:cNvSpPr/>
            <p:nvPr/>
          </p:nvSpPr>
          <p:spPr>
            <a:xfrm>
              <a:off x="6825500" y="2238680"/>
              <a:ext cx="204775" cy="62500"/>
            </a:xfrm>
            <a:custGeom>
              <a:rect b="b" l="l" r="r" t="t"/>
              <a:pathLst>
                <a:path extrusionOk="0" h="2500" w="8191">
                  <a:moveTo>
                    <a:pt x="0" y="2500"/>
                  </a:moveTo>
                  <a:cubicBezTo>
                    <a:pt x="1255" y="-10"/>
                    <a:pt x="5585" y="-491"/>
                    <a:pt x="8191" y="550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</p:grpSp>
      <p:grpSp>
        <p:nvGrpSpPr>
          <p:cNvPr id="1008" name="Google Shape;1008;p20"/>
          <p:cNvGrpSpPr/>
          <p:nvPr/>
        </p:nvGrpSpPr>
        <p:grpSpPr>
          <a:xfrm rot="-9011150">
            <a:off x="183549" y="3576410"/>
            <a:ext cx="88396" cy="75976"/>
            <a:chOff x="4401638" y="1179825"/>
            <a:chExt cx="4308775" cy="3703348"/>
          </a:xfrm>
        </p:grpSpPr>
        <p:sp>
          <p:nvSpPr>
            <p:cNvPr id="1009" name="Google Shape;1009;p20"/>
            <p:cNvSpPr/>
            <p:nvPr/>
          </p:nvSpPr>
          <p:spPr>
            <a:xfrm>
              <a:off x="4623881" y="2192273"/>
              <a:ext cx="3241500" cy="2690900"/>
            </a:xfrm>
            <a:custGeom>
              <a:rect b="b" l="l" r="r" t="t"/>
              <a:pathLst>
                <a:path extrusionOk="0" h="107636" w="129660">
                  <a:moveTo>
                    <a:pt x="10839" y="62470"/>
                  </a:moveTo>
                  <a:cubicBezTo>
                    <a:pt x="9799" y="60520"/>
                    <a:pt x="6289" y="54507"/>
                    <a:pt x="4599" y="50769"/>
                  </a:cubicBezTo>
                  <a:cubicBezTo>
                    <a:pt x="2909" y="47031"/>
                    <a:pt x="1414" y="42286"/>
                    <a:pt x="699" y="40043"/>
                  </a:cubicBezTo>
                  <a:cubicBezTo>
                    <a:pt x="-16" y="37800"/>
                    <a:pt x="-146" y="38126"/>
                    <a:pt x="309" y="37313"/>
                  </a:cubicBezTo>
                  <a:cubicBezTo>
                    <a:pt x="764" y="36501"/>
                    <a:pt x="-374" y="37801"/>
                    <a:pt x="3429" y="35168"/>
                  </a:cubicBezTo>
                  <a:cubicBezTo>
                    <a:pt x="7232" y="32535"/>
                    <a:pt x="16885" y="25742"/>
                    <a:pt x="23125" y="21517"/>
                  </a:cubicBezTo>
                  <a:cubicBezTo>
                    <a:pt x="29365" y="17292"/>
                    <a:pt x="36223" y="12871"/>
                    <a:pt x="40871" y="9816"/>
                  </a:cubicBezTo>
                  <a:cubicBezTo>
                    <a:pt x="45519" y="6761"/>
                    <a:pt x="48217" y="4681"/>
                    <a:pt x="51012" y="3186"/>
                  </a:cubicBezTo>
                  <a:cubicBezTo>
                    <a:pt x="53807" y="1691"/>
                    <a:pt x="55498" y="1365"/>
                    <a:pt x="57643" y="845"/>
                  </a:cubicBezTo>
                  <a:cubicBezTo>
                    <a:pt x="59788" y="325"/>
                    <a:pt x="61900" y="-65"/>
                    <a:pt x="63883" y="65"/>
                  </a:cubicBezTo>
                  <a:cubicBezTo>
                    <a:pt x="65866" y="195"/>
                    <a:pt x="68661" y="391"/>
                    <a:pt x="69539" y="1626"/>
                  </a:cubicBezTo>
                  <a:cubicBezTo>
                    <a:pt x="70417" y="2861"/>
                    <a:pt x="68922" y="4616"/>
                    <a:pt x="69149" y="7476"/>
                  </a:cubicBezTo>
                  <a:cubicBezTo>
                    <a:pt x="69377" y="10336"/>
                    <a:pt x="69182" y="13489"/>
                    <a:pt x="70904" y="18787"/>
                  </a:cubicBezTo>
                  <a:cubicBezTo>
                    <a:pt x="72627" y="24085"/>
                    <a:pt x="76201" y="33380"/>
                    <a:pt x="79484" y="39263"/>
                  </a:cubicBezTo>
                  <a:cubicBezTo>
                    <a:pt x="82767" y="45146"/>
                    <a:pt x="87317" y="50866"/>
                    <a:pt x="90600" y="54084"/>
                  </a:cubicBezTo>
                  <a:cubicBezTo>
                    <a:pt x="93883" y="57302"/>
                    <a:pt x="96906" y="56262"/>
                    <a:pt x="99181" y="58570"/>
                  </a:cubicBezTo>
                  <a:cubicBezTo>
                    <a:pt x="101456" y="60878"/>
                    <a:pt x="102854" y="64647"/>
                    <a:pt x="104251" y="67930"/>
                  </a:cubicBezTo>
                  <a:cubicBezTo>
                    <a:pt x="105649" y="71213"/>
                    <a:pt x="106754" y="75341"/>
                    <a:pt x="107566" y="78266"/>
                  </a:cubicBezTo>
                  <a:cubicBezTo>
                    <a:pt x="108379" y="81191"/>
                    <a:pt x="108769" y="83012"/>
                    <a:pt x="109126" y="85482"/>
                  </a:cubicBezTo>
                  <a:cubicBezTo>
                    <a:pt x="109484" y="87952"/>
                    <a:pt x="109679" y="91235"/>
                    <a:pt x="109711" y="93087"/>
                  </a:cubicBezTo>
                  <a:cubicBezTo>
                    <a:pt x="109744" y="94940"/>
                    <a:pt x="109158" y="97897"/>
                    <a:pt x="109321" y="96597"/>
                  </a:cubicBezTo>
                  <a:cubicBezTo>
                    <a:pt x="109484" y="95297"/>
                    <a:pt x="110167" y="85872"/>
                    <a:pt x="110687" y="85287"/>
                  </a:cubicBezTo>
                  <a:cubicBezTo>
                    <a:pt x="111207" y="84702"/>
                    <a:pt x="111825" y="90714"/>
                    <a:pt x="112442" y="93087"/>
                  </a:cubicBezTo>
                  <a:cubicBezTo>
                    <a:pt x="113060" y="95460"/>
                    <a:pt x="113547" y="97573"/>
                    <a:pt x="114392" y="99523"/>
                  </a:cubicBezTo>
                  <a:cubicBezTo>
                    <a:pt x="115237" y="101473"/>
                    <a:pt x="116732" y="103488"/>
                    <a:pt x="117512" y="104788"/>
                  </a:cubicBezTo>
                  <a:cubicBezTo>
                    <a:pt x="118292" y="106088"/>
                    <a:pt x="119365" y="108363"/>
                    <a:pt x="119072" y="107323"/>
                  </a:cubicBezTo>
                  <a:cubicBezTo>
                    <a:pt x="118780" y="106283"/>
                    <a:pt x="116862" y="102221"/>
                    <a:pt x="115757" y="98548"/>
                  </a:cubicBezTo>
                  <a:cubicBezTo>
                    <a:pt x="114652" y="94875"/>
                    <a:pt x="113482" y="89285"/>
                    <a:pt x="112442" y="85287"/>
                  </a:cubicBezTo>
                  <a:cubicBezTo>
                    <a:pt x="111402" y="81289"/>
                    <a:pt x="110036" y="76739"/>
                    <a:pt x="109516" y="74561"/>
                  </a:cubicBezTo>
                  <a:cubicBezTo>
                    <a:pt x="108996" y="72383"/>
                    <a:pt x="108898" y="72026"/>
                    <a:pt x="109321" y="72221"/>
                  </a:cubicBezTo>
                  <a:cubicBezTo>
                    <a:pt x="109744" y="72416"/>
                    <a:pt x="110882" y="74074"/>
                    <a:pt x="112052" y="75731"/>
                  </a:cubicBezTo>
                  <a:cubicBezTo>
                    <a:pt x="113222" y="77389"/>
                    <a:pt x="114815" y="80118"/>
                    <a:pt x="116342" y="82166"/>
                  </a:cubicBezTo>
                  <a:cubicBezTo>
                    <a:pt x="117870" y="84214"/>
                    <a:pt x="119689" y="85969"/>
                    <a:pt x="121217" y="88017"/>
                  </a:cubicBezTo>
                  <a:cubicBezTo>
                    <a:pt x="122745" y="90065"/>
                    <a:pt x="124370" y="92567"/>
                    <a:pt x="125508" y="94452"/>
                  </a:cubicBezTo>
                  <a:cubicBezTo>
                    <a:pt x="126646" y="96337"/>
                    <a:pt x="127361" y="98028"/>
                    <a:pt x="128043" y="99328"/>
                  </a:cubicBezTo>
                  <a:cubicBezTo>
                    <a:pt x="128726" y="100628"/>
                    <a:pt x="129831" y="103261"/>
                    <a:pt x="129603" y="102253"/>
                  </a:cubicBezTo>
                  <a:cubicBezTo>
                    <a:pt x="129376" y="101245"/>
                    <a:pt x="128238" y="96272"/>
                    <a:pt x="126678" y="93282"/>
                  </a:cubicBezTo>
                  <a:cubicBezTo>
                    <a:pt x="125118" y="90292"/>
                    <a:pt x="121607" y="86230"/>
                    <a:pt x="120242" y="84312"/>
                  </a:cubicBezTo>
                  <a:cubicBezTo>
                    <a:pt x="118877" y="82394"/>
                    <a:pt x="118227" y="81744"/>
                    <a:pt x="118487" y="81776"/>
                  </a:cubicBezTo>
                  <a:cubicBezTo>
                    <a:pt x="118747" y="81809"/>
                    <a:pt x="120339" y="83532"/>
                    <a:pt x="121802" y="84507"/>
                  </a:cubicBezTo>
                  <a:cubicBezTo>
                    <a:pt x="123265" y="85482"/>
                    <a:pt x="126808" y="87562"/>
                    <a:pt x="127263" y="87627"/>
                  </a:cubicBezTo>
                  <a:cubicBezTo>
                    <a:pt x="127718" y="87692"/>
                    <a:pt x="125573" y="85775"/>
                    <a:pt x="124533" y="84897"/>
                  </a:cubicBezTo>
                  <a:cubicBezTo>
                    <a:pt x="123493" y="84019"/>
                    <a:pt x="122452" y="83824"/>
                    <a:pt x="121022" y="82361"/>
                  </a:cubicBezTo>
                  <a:cubicBezTo>
                    <a:pt x="119592" y="80898"/>
                    <a:pt x="117642" y="78266"/>
                    <a:pt x="115952" y="76121"/>
                  </a:cubicBezTo>
                  <a:cubicBezTo>
                    <a:pt x="114262" y="73976"/>
                    <a:pt x="112475" y="72188"/>
                    <a:pt x="110882" y="69490"/>
                  </a:cubicBezTo>
                  <a:cubicBezTo>
                    <a:pt x="109289" y="66792"/>
                    <a:pt x="107339" y="62080"/>
                    <a:pt x="106396" y="59935"/>
                  </a:cubicBezTo>
                  <a:cubicBezTo>
                    <a:pt x="105453" y="57790"/>
                    <a:pt x="105421" y="57173"/>
                    <a:pt x="105226" y="56620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10" name="Google Shape;1010;p20"/>
            <p:cNvSpPr/>
            <p:nvPr/>
          </p:nvSpPr>
          <p:spPr>
            <a:xfrm>
              <a:off x="6649975" y="2135400"/>
              <a:ext cx="635625" cy="1462600"/>
            </a:xfrm>
            <a:custGeom>
              <a:rect b="b" l="l" r="r" t="t"/>
              <a:pathLst>
                <a:path extrusionOk="0" h="58504" w="25425">
                  <a:moveTo>
                    <a:pt x="23987" y="58504"/>
                  </a:moveTo>
                  <a:cubicBezTo>
                    <a:pt x="24215" y="57757"/>
                    <a:pt x="25287" y="56749"/>
                    <a:pt x="25352" y="54019"/>
                  </a:cubicBezTo>
                  <a:cubicBezTo>
                    <a:pt x="25417" y="51289"/>
                    <a:pt x="25515" y="46868"/>
                    <a:pt x="24377" y="42123"/>
                  </a:cubicBezTo>
                  <a:cubicBezTo>
                    <a:pt x="23240" y="37378"/>
                    <a:pt x="20965" y="30975"/>
                    <a:pt x="18527" y="25547"/>
                  </a:cubicBezTo>
                  <a:cubicBezTo>
                    <a:pt x="16089" y="20119"/>
                    <a:pt x="12839" y="13814"/>
                    <a:pt x="9751" y="9556"/>
                  </a:cubicBezTo>
                  <a:cubicBezTo>
                    <a:pt x="6663" y="5298"/>
                    <a:pt x="1625" y="159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11" name="Google Shape;1011;p20"/>
            <p:cNvSpPr/>
            <p:nvPr/>
          </p:nvSpPr>
          <p:spPr>
            <a:xfrm>
              <a:off x="4401638" y="1179825"/>
              <a:ext cx="4308775" cy="2564450"/>
            </a:xfrm>
            <a:custGeom>
              <a:rect b="b" l="l" r="r" t="t"/>
              <a:pathLst>
                <a:path extrusionOk="0" h="102578" w="172351">
                  <a:moveTo>
                    <a:pt x="89544" y="38223"/>
                  </a:moveTo>
                  <a:cubicBezTo>
                    <a:pt x="89382" y="37833"/>
                    <a:pt x="88244" y="37313"/>
                    <a:pt x="88569" y="35883"/>
                  </a:cubicBezTo>
                  <a:cubicBezTo>
                    <a:pt x="88894" y="34453"/>
                    <a:pt x="89545" y="31561"/>
                    <a:pt x="91495" y="29643"/>
                  </a:cubicBezTo>
                  <a:cubicBezTo>
                    <a:pt x="93445" y="27725"/>
                    <a:pt x="95395" y="26425"/>
                    <a:pt x="100270" y="24377"/>
                  </a:cubicBezTo>
                  <a:cubicBezTo>
                    <a:pt x="105145" y="22329"/>
                    <a:pt x="112686" y="19925"/>
                    <a:pt x="120747" y="17357"/>
                  </a:cubicBezTo>
                  <a:cubicBezTo>
                    <a:pt x="128808" y="14789"/>
                    <a:pt x="142556" y="10791"/>
                    <a:pt x="148634" y="8971"/>
                  </a:cubicBezTo>
                  <a:cubicBezTo>
                    <a:pt x="154712" y="7151"/>
                    <a:pt x="155362" y="6989"/>
                    <a:pt x="157214" y="6436"/>
                  </a:cubicBezTo>
                  <a:cubicBezTo>
                    <a:pt x="159067" y="5884"/>
                    <a:pt x="158936" y="5071"/>
                    <a:pt x="159749" y="5656"/>
                  </a:cubicBezTo>
                  <a:cubicBezTo>
                    <a:pt x="160562" y="6241"/>
                    <a:pt x="161212" y="8646"/>
                    <a:pt x="162090" y="9946"/>
                  </a:cubicBezTo>
                  <a:cubicBezTo>
                    <a:pt x="162968" y="11246"/>
                    <a:pt x="163325" y="10336"/>
                    <a:pt x="165015" y="13456"/>
                  </a:cubicBezTo>
                  <a:cubicBezTo>
                    <a:pt x="166705" y="16576"/>
                    <a:pt x="171743" y="28571"/>
                    <a:pt x="172230" y="28668"/>
                  </a:cubicBezTo>
                  <a:cubicBezTo>
                    <a:pt x="172718" y="28766"/>
                    <a:pt x="169695" y="18006"/>
                    <a:pt x="167940" y="14041"/>
                  </a:cubicBezTo>
                  <a:cubicBezTo>
                    <a:pt x="166185" y="10076"/>
                    <a:pt x="162448" y="6696"/>
                    <a:pt x="161700" y="4876"/>
                  </a:cubicBezTo>
                  <a:cubicBezTo>
                    <a:pt x="160953" y="3056"/>
                    <a:pt x="162870" y="3934"/>
                    <a:pt x="163455" y="3121"/>
                  </a:cubicBezTo>
                  <a:cubicBezTo>
                    <a:pt x="164040" y="2308"/>
                    <a:pt x="165503" y="0"/>
                    <a:pt x="165210" y="0"/>
                  </a:cubicBezTo>
                  <a:cubicBezTo>
                    <a:pt x="164918" y="0"/>
                    <a:pt x="164755" y="1918"/>
                    <a:pt x="161700" y="3121"/>
                  </a:cubicBezTo>
                  <a:cubicBezTo>
                    <a:pt x="158645" y="4324"/>
                    <a:pt x="155102" y="4778"/>
                    <a:pt x="146879" y="7216"/>
                  </a:cubicBezTo>
                  <a:cubicBezTo>
                    <a:pt x="138656" y="9654"/>
                    <a:pt x="119414" y="15569"/>
                    <a:pt x="112361" y="17747"/>
                  </a:cubicBezTo>
                  <a:cubicBezTo>
                    <a:pt x="105308" y="19925"/>
                    <a:pt x="107550" y="19275"/>
                    <a:pt x="104560" y="20282"/>
                  </a:cubicBezTo>
                  <a:cubicBezTo>
                    <a:pt x="101570" y="21290"/>
                    <a:pt x="97378" y="22199"/>
                    <a:pt x="94420" y="23792"/>
                  </a:cubicBezTo>
                  <a:cubicBezTo>
                    <a:pt x="91462" y="25385"/>
                    <a:pt x="88504" y="27790"/>
                    <a:pt x="86814" y="29838"/>
                  </a:cubicBezTo>
                  <a:cubicBezTo>
                    <a:pt x="85124" y="31886"/>
                    <a:pt x="85254" y="35006"/>
                    <a:pt x="84279" y="36078"/>
                  </a:cubicBezTo>
                  <a:cubicBezTo>
                    <a:pt x="83304" y="37151"/>
                    <a:pt x="81809" y="35883"/>
                    <a:pt x="80964" y="36273"/>
                  </a:cubicBezTo>
                  <a:cubicBezTo>
                    <a:pt x="80119" y="36663"/>
                    <a:pt x="80119" y="38158"/>
                    <a:pt x="79209" y="38418"/>
                  </a:cubicBezTo>
                  <a:cubicBezTo>
                    <a:pt x="78299" y="38678"/>
                    <a:pt x="77258" y="38061"/>
                    <a:pt x="75503" y="37833"/>
                  </a:cubicBezTo>
                  <a:cubicBezTo>
                    <a:pt x="73748" y="37606"/>
                    <a:pt x="71376" y="36566"/>
                    <a:pt x="68678" y="37053"/>
                  </a:cubicBezTo>
                  <a:cubicBezTo>
                    <a:pt x="65980" y="37541"/>
                    <a:pt x="63997" y="37995"/>
                    <a:pt x="59317" y="40758"/>
                  </a:cubicBezTo>
                  <a:cubicBezTo>
                    <a:pt x="54637" y="43521"/>
                    <a:pt x="48299" y="48429"/>
                    <a:pt x="40596" y="53629"/>
                  </a:cubicBezTo>
                  <a:cubicBezTo>
                    <a:pt x="32893" y="58830"/>
                    <a:pt x="19015" y="67996"/>
                    <a:pt x="13099" y="71961"/>
                  </a:cubicBezTo>
                  <a:cubicBezTo>
                    <a:pt x="7184" y="75926"/>
                    <a:pt x="7281" y="76349"/>
                    <a:pt x="5103" y="77421"/>
                  </a:cubicBezTo>
                  <a:cubicBezTo>
                    <a:pt x="2925" y="78494"/>
                    <a:pt x="98" y="78071"/>
                    <a:pt x="33" y="78396"/>
                  </a:cubicBezTo>
                  <a:cubicBezTo>
                    <a:pt x="-32" y="78721"/>
                    <a:pt x="3543" y="79339"/>
                    <a:pt x="4713" y="79371"/>
                  </a:cubicBezTo>
                  <a:cubicBezTo>
                    <a:pt x="5883" y="79404"/>
                    <a:pt x="6338" y="77193"/>
                    <a:pt x="7053" y="78591"/>
                  </a:cubicBezTo>
                  <a:cubicBezTo>
                    <a:pt x="7768" y="79989"/>
                    <a:pt x="7833" y="84897"/>
                    <a:pt x="9003" y="87757"/>
                  </a:cubicBezTo>
                  <a:cubicBezTo>
                    <a:pt x="10173" y="90617"/>
                    <a:pt x="12319" y="93282"/>
                    <a:pt x="14074" y="95752"/>
                  </a:cubicBezTo>
                  <a:cubicBezTo>
                    <a:pt x="15829" y="98222"/>
                    <a:pt x="18624" y="101440"/>
                    <a:pt x="19534" y="102578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12" name="Google Shape;1012;p20"/>
            <p:cNvSpPr/>
            <p:nvPr/>
          </p:nvSpPr>
          <p:spPr>
            <a:xfrm>
              <a:off x="6016200" y="2379175"/>
              <a:ext cx="336400" cy="204775"/>
            </a:xfrm>
            <a:custGeom>
              <a:rect b="b" l="l" r="r" t="t"/>
              <a:pathLst>
                <a:path extrusionOk="0" h="8191" w="13456">
                  <a:moveTo>
                    <a:pt x="13456" y="0"/>
                  </a:moveTo>
                  <a:cubicBezTo>
                    <a:pt x="8205" y="0"/>
                    <a:pt x="3148" y="3988"/>
                    <a:pt x="0" y="8191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13" name="Google Shape;1013;p20"/>
            <p:cNvSpPr/>
            <p:nvPr/>
          </p:nvSpPr>
          <p:spPr>
            <a:xfrm>
              <a:off x="6128325" y="2413300"/>
              <a:ext cx="224275" cy="146250"/>
            </a:xfrm>
            <a:custGeom>
              <a:rect b="b" l="l" r="r" t="t"/>
              <a:pathLst>
                <a:path extrusionOk="0" h="5850" w="8971">
                  <a:moveTo>
                    <a:pt x="8971" y="0"/>
                  </a:moveTo>
                  <a:cubicBezTo>
                    <a:pt x="5401" y="0"/>
                    <a:pt x="1597" y="2657"/>
                    <a:pt x="0" y="5850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14" name="Google Shape;1014;p20"/>
            <p:cNvSpPr/>
            <p:nvPr/>
          </p:nvSpPr>
          <p:spPr>
            <a:xfrm>
              <a:off x="6235575" y="2476675"/>
              <a:ext cx="126775" cy="82875"/>
            </a:xfrm>
            <a:custGeom>
              <a:rect b="b" l="l" r="r" t="t"/>
              <a:pathLst>
                <a:path extrusionOk="0" h="3315" w="5071">
                  <a:moveTo>
                    <a:pt x="5071" y="0"/>
                  </a:moveTo>
                  <a:cubicBezTo>
                    <a:pt x="3091" y="396"/>
                    <a:pt x="1428" y="1887"/>
                    <a:pt x="0" y="3315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15" name="Google Shape;1015;p20"/>
            <p:cNvSpPr/>
            <p:nvPr/>
          </p:nvSpPr>
          <p:spPr>
            <a:xfrm>
              <a:off x="6728000" y="2092157"/>
              <a:ext cx="468025" cy="106625"/>
            </a:xfrm>
            <a:custGeom>
              <a:rect b="b" l="l" r="r" t="t"/>
              <a:pathLst>
                <a:path extrusionOk="0" h="4265" w="18721">
                  <a:moveTo>
                    <a:pt x="0" y="4265"/>
                  </a:moveTo>
                  <a:cubicBezTo>
                    <a:pt x="2795" y="-1324"/>
                    <a:pt x="14302" y="-1129"/>
                    <a:pt x="18721" y="3290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16" name="Google Shape;1016;p20"/>
            <p:cNvSpPr/>
            <p:nvPr/>
          </p:nvSpPr>
          <p:spPr>
            <a:xfrm>
              <a:off x="6781625" y="2177896"/>
              <a:ext cx="316900" cy="74525"/>
            </a:xfrm>
            <a:custGeom>
              <a:rect b="b" l="l" r="r" t="t"/>
              <a:pathLst>
                <a:path extrusionOk="0" h="2981" w="12676">
                  <a:moveTo>
                    <a:pt x="0" y="2981"/>
                  </a:moveTo>
                  <a:cubicBezTo>
                    <a:pt x="3696" y="869"/>
                    <a:pt x="9666" y="-1590"/>
                    <a:pt x="12676" y="1420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17" name="Google Shape;1017;p20"/>
            <p:cNvSpPr/>
            <p:nvPr/>
          </p:nvSpPr>
          <p:spPr>
            <a:xfrm>
              <a:off x="6767000" y="2164650"/>
              <a:ext cx="121875" cy="63375"/>
            </a:xfrm>
            <a:custGeom>
              <a:rect b="b" l="l" r="r" t="t"/>
              <a:pathLst>
                <a:path extrusionOk="0" h="2535" w="4875">
                  <a:moveTo>
                    <a:pt x="0" y="2535"/>
                  </a:moveTo>
                  <a:cubicBezTo>
                    <a:pt x="1295" y="1240"/>
                    <a:pt x="3043" y="0"/>
                    <a:pt x="4875" y="0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18" name="Google Shape;1018;p20"/>
            <p:cNvSpPr/>
            <p:nvPr/>
          </p:nvSpPr>
          <p:spPr>
            <a:xfrm>
              <a:off x="6825500" y="2238680"/>
              <a:ext cx="204775" cy="62500"/>
            </a:xfrm>
            <a:custGeom>
              <a:rect b="b" l="l" r="r" t="t"/>
              <a:pathLst>
                <a:path extrusionOk="0" h="2500" w="8191">
                  <a:moveTo>
                    <a:pt x="0" y="2500"/>
                  </a:moveTo>
                  <a:cubicBezTo>
                    <a:pt x="1255" y="-10"/>
                    <a:pt x="5585" y="-491"/>
                    <a:pt x="8191" y="550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</p:grpSp>
      <p:grpSp>
        <p:nvGrpSpPr>
          <p:cNvPr id="1019" name="Google Shape;1019;p20"/>
          <p:cNvGrpSpPr/>
          <p:nvPr/>
        </p:nvGrpSpPr>
        <p:grpSpPr>
          <a:xfrm rot="-5224224">
            <a:off x="184269" y="3841854"/>
            <a:ext cx="311932" cy="268102"/>
            <a:chOff x="4401638" y="1179825"/>
            <a:chExt cx="4308775" cy="3703348"/>
          </a:xfrm>
        </p:grpSpPr>
        <p:sp>
          <p:nvSpPr>
            <p:cNvPr id="1020" name="Google Shape;1020;p20"/>
            <p:cNvSpPr/>
            <p:nvPr/>
          </p:nvSpPr>
          <p:spPr>
            <a:xfrm>
              <a:off x="4623881" y="2192273"/>
              <a:ext cx="3241500" cy="2690900"/>
            </a:xfrm>
            <a:custGeom>
              <a:rect b="b" l="l" r="r" t="t"/>
              <a:pathLst>
                <a:path extrusionOk="0" h="107636" w="129660">
                  <a:moveTo>
                    <a:pt x="10839" y="62470"/>
                  </a:moveTo>
                  <a:cubicBezTo>
                    <a:pt x="9799" y="60520"/>
                    <a:pt x="6289" y="54507"/>
                    <a:pt x="4599" y="50769"/>
                  </a:cubicBezTo>
                  <a:cubicBezTo>
                    <a:pt x="2909" y="47031"/>
                    <a:pt x="1414" y="42286"/>
                    <a:pt x="699" y="40043"/>
                  </a:cubicBezTo>
                  <a:cubicBezTo>
                    <a:pt x="-16" y="37800"/>
                    <a:pt x="-146" y="38126"/>
                    <a:pt x="309" y="37313"/>
                  </a:cubicBezTo>
                  <a:cubicBezTo>
                    <a:pt x="764" y="36501"/>
                    <a:pt x="-374" y="37801"/>
                    <a:pt x="3429" y="35168"/>
                  </a:cubicBezTo>
                  <a:cubicBezTo>
                    <a:pt x="7232" y="32535"/>
                    <a:pt x="16885" y="25742"/>
                    <a:pt x="23125" y="21517"/>
                  </a:cubicBezTo>
                  <a:cubicBezTo>
                    <a:pt x="29365" y="17292"/>
                    <a:pt x="36223" y="12871"/>
                    <a:pt x="40871" y="9816"/>
                  </a:cubicBezTo>
                  <a:cubicBezTo>
                    <a:pt x="45519" y="6761"/>
                    <a:pt x="48217" y="4681"/>
                    <a:pt x="51012" y="3186"/>
                  </a:cubicBezTo>
                  <a:cubicBezTo>
                    <a:pt x="53807" y="1691"/>
                    <a:pt x="55498" y="1365"/>
                    <a:pt x="57643" y="845"/>
                  </a:cubicBezTo>
                  <a:cubicBezTo>
                    <a:pt x="59788" y="325"/>
                    <a:pt x="61900" y="-65"/>
                    <a:pt x="63883" y="65"/>
                  </a:cubicBezTo>
                  <a:cubicBezTo>
                    <a:pt x="65866" y="195"/>
                    <a:pt x="68661" y="391"/>
                    <a:pt x="69539" y="1626"/>
                  </a:cubicBezTo>
                  <a:cubicBezTo>
                    <a:pt x="70417" y="2861"/>
                    <a:pt x="68922" y="4616"/>
                    <a:pt x="69149" y="7476"/>
                  </a:cubicBezTo>
                  <a:cubicBezTo>
                    <a:pt x="69377" y="10336"/>
                    <a:pt x="69182" y="13489"/>
                    <a:pt x="70904" y="18787"/>
                  </a:cubicBezTo>
                  <a:cubicBezTo>
                    <a:pt x="72627" y="24085"/>
                    <a:pt x="76201" y="33380"/>
                    <a:pt x="79484" y="39263"/>
                  </a:cubicBezTo>
                  <a:cubicBezTo>
                    <a:pt x="82767" y="45146"/>
                    <a:pt x="87317" y="50866"/>
                    <a:pt x="90600" y="54084"/>
                  </a:cubicBezTo>
                  <a:cubicBezTo>
                    <a:pt x="93883" y="57302"/>
                    <a:pt x="96906" y="56262"/>
                    <a:pt x="99181" y="58570"/>
                  </a:cubicBezTo>
                  <a:cubicBezTo>
                    <a:pt x="101456" y="60878"/>
                    <a:pt x="102854" y="64647"/>
                    <a:pt x="104251" y="67930"/>
                  </a:cubicBezTo>
                  <a:cubicBezTo>
                    <a:pt x="105649" y="71213"/>
                    <a:pt x="106754" y="75341"/>
                    <a:pt x="107566" y="78266"/>
                  </a:cubicBezTo>
                  <a:cubicBezTo>
                    <a:pt x="108379" y="81191"/>
                    <a:pt x="108769" y="83012"/>
                    <a:pt x="109126" y="85482"/>
                  </a:cubicBezTo>
                  <a:cubicBezTo>
                    <a:pt x="109484" y="87952"/>
                    <a:pt x="109679" y="91235"/>
                    <a:pt x="109711" y="93087"/>
                  </a:cubicBezTo>
                  <a:cubicBezTo>
                    <a:pt x="109744" y="94940"/>
                    <a:pt x="109158" y="97897"/>
                    <a:pt x="109321" y="96597"/>
                  </a:cubicBezTo>
                  <a:cubicBezTo>
                    <a:pt x="109484" y="95297"/>
                    <a:pt x="110167" y="85872"/>
                    <a:pt x="110687" y="85287"/>
                  </a:cubicBezTo>
                  <a:cubicBezTo>
                    <a:pt x="111207" y="84702"/>
                    <a:pt x="111825" y="90714"/>
                    <a:pt x="112442" y="93087"/>
                  </a:cubicBezTo>
                  <a:cubicBezTo>
                    <a:pt x="113060" y="95460"/>
                    <a:pt x="113547" y="97573"/>
                    <a:pt x="114392" y="99523"/>
                  </a:cubicBezTo>
                  <a:cubicBezTo>
                    <a:pt x="115237" y="101473"/>
                    <a:pt x="116732" y="103488"/>
                    <a:pt x="117512" y="104788"/>
                  </a:cubicBezTo>
                  <a:cubicBezTo>
                    <a:pt x="118292" y="106088"/>
                    <a:pt x="119365" y="108363"/>
                    <a:pt x="119072" y="107323"/>
                  </a:cubicBezTo>
                  <a:cubicBezTo>
                    <a:pt x="118780" y="106283"/>
                    <a:pt x="116862" y="102221"/>
                    <a:pt x="115757" y="98548"/>
                  </a:cubicBezTo>
                  <a:cubicBezTo>
                    <a:pt x="114652" y="94875"/>
                    <a:pt x="113482" y="89285"/>
                    <a:pt x="112442" y="85287"/>
                  </a:cubicBezTo>
                  <a:cubicBezTo>
                    <a:pt x="111402" y="81289"/>
                    <a:pt x="110036" y="76739"/>
                    <a:pt x="109516" y="74561"/>
                  </a:cubicBezTo>
                  <a:cubicBezTo>
                    <a:pt x="108996" y="72383"/>
                    <a:pt x="108898" y="72026"/>
                    <a:pt x="109321" y="72221"/>
                  </a:cubicBezTo>
                  <a:cubicBezTo>
                    <a:pt x="109744" y="72416"/>
                    <a:pt x="110882" y="74074"/>
                    <a:pt x="112052" y="75731"/>
                  </a:cubicBezTo>
                  <a:cubicBezTo>
                    <a:pt x="113222" y="77389"/>
                    <a:pt x="114815" y="80118"/>
                    <a:pt x="116342" y="82166"/>
                  </a:cubicBezTo>
                  <a:cubicBezTo>
                    <a:pt x="117870" y="84214"/>
                    <a:pt x="119689" y="85969"/>
                    <a:pt x="121217" y="88017"/>
                  </a:cubicBezTo>
                  <a:cubicBezTo>
                    <a:pt x="122745" y="90065"/>
                    <a:pt x="124370" y="92567"/>
                    <a:pt x="125508" y="94452"/>
                  </a:cubicBezTo>
                  <a:cubicBezTo>
                    <a:pt x="126646" y="96337"/>
                    <a:pt x="127361" y="98028"/>
                    <a:pt x="128043" y="99328"/>
                  </a:cubicBezTo>
                  <a:cubicBezTo>
                    <a:pt x="128726" y="100628"/>
                    <a:pt x="129831" y="103261"/>
                    <a:pt x="129603" y="102253"/>
                  </a:cubicBezTo>
                  <a:cubicBezTo>
                    <a:pt x="129376" y="101245"/>
                    <a:pt x="128238" y="96272"/>
                    <a:pt x="126678" y="93282"/>
                  </a:cubicBezTo>
                  <a:cubicBezTo>
                    <a:pt x="125118" y="90292"/>
                    <a:pt x="121607" y="86230"/>
                    <a:pt x="120242" y="84312"/>
                  </a:cubicBezTo>
                  <a:cubicBezTo>
                    <a:pt x="118877" y="82394"/>
                    <a:pt x="118227" y="81744"/>
                    <a:pt x="118487" y="81776"/>
                  </a:cubicBezTo>
                  <a:cubicBezTo>
                    <a:pt x="118747" y="81809"/>
                    <a:pt x="120339" y="83532"/>
                    <a:pt x="121802" y="84507"/>
                  </a:cubicBezTo>
                  <a:cubicBezTo>
                    <a:pt x="123265" y="85482"/>
                    <a:pt x="126808" y="87562"/>
                    <a:pt x="127263" y="87627"/>
                  </a:cubicBezTo>
                  <a:cubicBezTo>
                    <a:pt x="127718" y="87692"/>
                    <a:pt x="125573" y="85775"/>
                    <a:pt x="124533" y="84897"/>
                  </a:cubicBezTo>
                  <a:cubicBezTo>
                    <a:pt x="123493" y="84019"/>
                    <a:pt x="122452" y="83824"/>
                    <a:pt x="121022" y="82361"/>
                  </a:cubicBezTo>
                  <a:cubicBezTo>
                    <a:pt x="119592" y="80898"/>
                    <a:pt x="117642" y="78266"/>
                    <a:pt x="115952" y="76121"/>
                  </a:cubicBezTo>
                  <a:cubicBezTo>
                    <a:pt x="114262" y="73976"/>
                    <a:pt x="112475" y="72188"/>
                    <a:pt x="110882" y="69490"/>
                  </a:cubicBezTo>
                  <a:cubicBezTo>
                    <a:pt x="109289" y="66792"/>
                    <a:pt x="107339" y="62080"/>
                    <a:pt x="106396" y="59935"/>
                  </a:cubicBezTo>
                  <a:cubicBezTo>
                    <a:pt x="105453" y="57790"/>
                    <a:pt x="105421" y="57173"/>
                    <a:pt x="105226" y="56620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21" name="Google Shape;1021;p20"/>
            <p:cNvSpPr/>
            <p:nvPr/>
          </p:nvSpPr>
          <p:spPr>
            <a:xfrm>
              <a:off x="6649975" y="2135400"/>
              <a:ext cx="635625" cy="1462600"/>
            </a:xfrm>
            <a:custGeom>
              <a:rect b="b" l="l" r="r" t="t"/>
              <a:pathLst>
                <a:path extrusionOk="0" h="58504" w="25425">
                  <a:moveTo>
                    <a:pt x="23987" y="58504"/>
                  </a:moveTo>
                  <a:cubicBezTo>
                    <a:pt x="24215" y="57757"/>
                    <a:pt x="25287" y="56749"/>
                    <a:pt x="25352" y="54019"/>
                  </a:cubicBezTo>
                  <a:cubicBezTo>
                    <a:pt x="25417" y="51289"/>
                    <a:pt x="25515" y="46868"/>
                    <a:pt x="24377" y="42123"/>
                  </a:cubicBezTo>
                  <a:cubicBezTo>
                    <a:pt x="23240" y="37378"/>
                    <a:pt x="20965" y="30975"/>
                    <a:pt x="18527" y="25547"/>
                  </a:cubicBezTo>
                  <a:cubicBezTo>
                    <a:pt x="16089" y="20119"/>
                    <a:pt x="12839" y="13814"/>
                    <a:pt x="9751" y="9556"/>
                  </a:cubicBezTo>
                  <a:cubicBezTo>
                    <a:pt x="6663" y="5298"/>
                    <a:pt x="1625" y="159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22" name="Google Shape;1022;p20"/>
            <p:cNvSpPr/>
            <p:nvPr/>
          </p:nvSpPr>
          <p:spPr>
            <a:xfrm>
              <a:off x="4401638" y="1179825"/>
              <a:ext cx="4308775" cy="2564450"/>
            </a:xfrm>
            <a:custGeom>
              <a:rect b="b" l="l" r="r" t="t"/>
              <a:pathLst>
                <a:path extrusionOk="0" h="102578" w="172351">
                  <a:moveTo>
                    <a:pt x="89544" y="38223"/>
                  </a:moveTo>
                  <a:cubicBezTo>
                    <a:pt x="89382" y="37833"/>
                    <a:pt x="88244" y="37313"/>
                    <a:pt x="88569" y="35883"/>
                  </a:cubicBezTo>
                  <a:cubicBezTo>
                    <a:pt x="88894" y="34453"/>
                    <a:pt x="89545" y="31561"/>
                    <a:pt x="91495" y="29643"/>
                  </a:cubicBezTo>
                  <a:cubicBezTo>
                    <a:pt x="93445" y="27725"/>
                    <a:pt x="95395" y="26425"/>
                    <a:pt x="100270" y="24377"/>
                  </a:cubicBezTo>
                  <a:cubicBezTo>
                    <a:pt x="105145" y="22329"/>
                    <a:pt x="112686" y="19925"/>
                    <a:pt x="120747" y="17357"/>
                  </a:cubicBezTo>
                  <a:cubicBezTo>
                    <a:pt x="128808" y="14789"/>
                    <a:pt x="142556" y="10791"/>
                    <a:pt x="148634" y="8971"/>
                  </a:cubicBezTo>
                  <a:cubicBezTo>
                    <a:pt x="154712" y="7151"/>
                    <a:pt x="155362" y="6989"/>
                    <a:pt x="157214" y="6436"/>
                  </a:cubicBezTo>
                  <a:cubicBezTo>
                    <a:pt x="159067" y="5884"/>
                    <a:pt x="158936" y="5071"/>
                    <a:pt x="159749" y="5656"/>
                  </a:cubicBezTo>
                  <a:cubicBezTo>
                    <a:pt x="160562" y="6241"/>
                    <a:pt x="161212" y="8646"/>
                    <a:pt x="162090" y="9946"/>
                  </a:cubicBezTo>
                  <a:cubicBezTo>
                    <a:pt x="162968" y="11246"/>
                    <a:pt x="163325" y="10336"/>
                    <a:pt x="165015" y="13456"/>
                  </a:cubicBezTo>
                  <a:cubicBezTo>
                    <a:pt x="166705" y="16576"/>
                    <a:pt x="171743" y="28571"/>
                    <a:pt x="172230" y="28668"/>
                  </a:cubicBezTo>
                  <a:cubicBezTo>
                    <a:pt x="172718" y="28766"/>
                    <a:pt x="169695" y="18006"/>
                    <a:pt x="167940" y="14041"/>
                  </a:cubicBezTo>
                  <a:cubicBezTo>
                    <a:pt x="166185" y="10076"/>
                    <a:pt x="162448" y="6696"/>
                    <a:pt x="161700" y="4876"/>
                  </a:cubicBezTo>
                  <a:cubicBezTo>
                    <a:pt x="160953" y="3056"/>
                    <a:pt x="162870" y="3934"/>
                    <a:pt x="163455" y="3121"/>
                  </a:cubicBezTo>
                  <a:cubicBezTo>
                    <a:pt x="164040" y="2308"/>
                    <a:pt x="165503" y="0"/>
                    <a:pt x="165210" y="0"/>
                  </a:cubicBezTo>
                  <a:cubicBezTo>
                    <a:pt x="164918" y="0"/>
                    <a:pt x="164755" y="1918"/>
                    <a:pt x="161700" y="3121"/>
                  </a:cubicBezTo>
                  <a:cubicBezTo>
                    <a:pt x="158645" y="4324"/>
                    <a:pt x="155102" y="4778"/>
                    <a:pt x="146879" y="7216"/>
                  </a:cubicBezTo>
                  <a:cubicBezTo>
                    <a:pt x="138656" y="9654"/>
                    <a:pt x="119414" y="15569"/>
                    <a:pt x="112361" y="17747"/>
                  </a:cubicBezTo>
                  <a:cubicBezTo>
                    <a:pt x="105308" y="19925"/>
                    <a:pt x="107550" y="19275"/>
                    <a:pt x="104560" y="20282"/>
                  </a:cubicBezTo>
                  <a:cubicBezTo>
                    <a:pt x="101570" y="21290"/>
                    <a:pt x="97378" y="22199"/>
                    <a:pt x="94420" y="23792"/>
                  </a:cubicBezTo>
                  <a:cubicBezTo>
                    <a:pt x="91462" y="25385"/>
                    <a:pt x="88504" y="27790"/>
                    <a:pt x="86814" y="29838"/>
                  </a:cubicBezTo>
                  <a:cubicBezTo>
                    <a:pt x="85124" y="31886"/>
                    <a:pt x="85254" y="35006"/>
                    <a:pt x="84279" y="36078"/>
                  </a:cubicBezTo>
                  <a:cubicBezTo>
                    <a:pt x="83304" y="37151"/>
                    <a:pt x="81809" y="35883"/>
                    <a:pt x="80964" y="36273"/>
                  </a:cubicBezTo>
                  <a:cubicBezTo>
                    <a:pt x="80119" y="36663"/>
                    <a:pt x="80119" y="38158"/>
                    <a:pt x="79209" y="38418"/>
                  </a:cubicBezTo>
                  <a:cubicBezTo>
                    <a:pt x="78299" y="38678"/>
                    <a:pt x="77258" y="38061"/>
                    <a:pt x="75503" y="37833"/>
                  </a:cubicBezTo>
                  <a:cubicBezTo>
                    <a:pt x="73748" y="37606"/>
                    <a:pt x="71376" y="36566"/>
                    <a:pt x="68678" y="37053"/>
                  </a:cubicBezTo>
                  <a:cubicBezTo>
                    <a:pt x="65980" y="37541"/>
                    <a:pt x="63997" y="37995"/>
                    <a:pt x="59317" y="40758"/>
                  </a:cubicBezTo>
                  <a:cubicBezTo>
                    <a:pt x="54637" y="43521"/>
                    <a:pt x="48299" y="48429"/>
                    <a:pt x="40596" y="53629"/>
                  </a:cubicBezTo>
                  <a:cubicBezTo>
                    <a:pt x="32893" y="58830"/>
                    <a:pt x="19015" y="67996"/>
                    <a:pt x="13099" y="71961"/>
                  </a:cubicBezTo>
                  <a:cubicBezTo>
                    <a:pt x="7184" y="75926"/>
                    <a:pt x="7281" y="76349"/>
                    <a:pt x="5103" y="77421"/>
                  </a:cubicBezTo>
                  <a:cubicBezTo>
                    <a:pt x="2925" y="78494"/>
                    <a:pt x="98" y="78071"/>
                    <a:pt x="33" y="78396"/>
                  </a:cubicBezTo>
                  <a:cubicBezTo>
                    <a:pt x="-32" y="78721"/>
                    <a:pt x="3543" y="79339"/>
                    <a:pt x="4713" y="79371"/>
                  </a:cubicBezTo>
                  <a:cubicBezTo>
                    <a:pt x="5883" y="79404"/>
                    <a:pt x="6338" y="77193"/>
                    <a:pt x="7053" y="78591"/>
                  </a:cubicBezTo>
                  <a:cubicBezTo>
                    <a:pt x="7768" y="79989"/>
                    <a:pt x="7833" y="84897"/>
                    <a:pt x="9003" y="87757"/>
                  </a:cubicBezTo>
                  <a:cubicBezTo>
                    <a:pt x="10173" y="90617"/>
                    <a:pt x="12319" y="93282"/>
                    <a:pt x="14074" y="95752"/>
                  </a:cubicBezTo>
                  <a:cubicBezTo>
                    <a:pt x="15829" y="98222"/>
                    <a:pt x="18624" y="101440"/>
                    <a:pt x="19534" y="102578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23" name="Google Shape;1023;p20"/>
            <p:cNvSpPr/>
            <p:nvPr/>
          </p:nvSpPr>
          <p:spPr>
            <a:xfrm>
              <a:off x="6016200" y="2379175"/>
              <a:ext cx="336400" cy="204775"/>
            </a:xfrm>
            <a:custGeom>
              <a:rect b="b" l="l" r="r" t="t"/>
              <a:pathLst>
                <a:path extrusionOk="0" h="8191" w="13456">
                  <a:moveTo>
                    <a:pt x="13456" y="0"/>
                  </a:moveTo>
                  <a:cubicBezTo>
                    <a:pt x="8205" y="0"/>
                    <a:pt x="3148" y="3988"/>
                    <a:pt x="0" y="8191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24" name="Google Shape;1024;p20"/>
            <p:cNvSpPr/>
            <p:nvPr/>
          </p:nvSpPr>
          <p:spPr>
            <a:xfrm>
              <a:off x="6128325" y="2413300"/>
              <a:ext cx="224275" cy="146250"/>
            </a:xfrm>
            <a:custGeom>
              <a:rect b="b" l="l" r="r" t="t"/>
              <a:pathLst>
                <a:path extrusionOk="0" h="5850" w="8971">
                  <a:moveTo>
                    <a:pt x="8971" y="0"/>
                  </a:moveTo>
                  <a:cubicBezTo>
                    <a:pt x="5401" y="0"/>
                    <a:pt x="1597" y="2657"/>
                    <a:pt x="0" y="5850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25" name="Google Shape;1025;p20"/>
            <p:cNvSpPr/>
            <p:nvPr/>
          </p:nvSpPr>
          <p:spPr>
            <a:xfrm>
              <a:off x="6235575" y="2476675"/>
              <a:ext cx="126775" cy="82875"/>
            </a:xfrm>
            <a:custGeom>
              <a:rect b="b" l="l" r="r" t="t"/>
              <a:pathLst>
                <a:path extrusionOk="0" h="3315" w="5071">
                  <a:moveTo>
                    <a:pt x="5071" y="0"/>
                  </a:moveTo>
                  <a:cubicBezTo>
                    <a:pt x="3091" y="396"/>
                    <a:pt x="1428" y="1887"/>
                    <a:pt x="0" y="3315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26" name="Google Shape;1026;p20"/>
            <p:cNvSpPr/>
            <p:nvPr/>
          </p:nvSpPr>
          <p:spPr>
            <a:xfrm>
              <a:off x="6728000" y="2092157"/>
              <a:ext cx="468025" cy="106625"/>
            </a:xfrm>
            <a:custGeom>
              <a:rect b="b" l="l" r="r" t="t"/>
              <a:pathLst>
                <a:path extrusionOk="0" h="4265" w="18721">
                  <a:moveTo>
                    <a:pt x="0" y="4265"/>
                  </a:moveTo>
                  <a:cubicBezTo>
                    <a:pt x="2795" y="-1324"/>
                    <a:pt x="14302" y="-1129"/>
                    <a:pt x="18721" y="3290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27" name="Google Shape;1027;p20"/>
            <p:cNvSpPr/>
            <p:nvPr/>
          </p:nvSpPr>
          <p:spPr>
            <a:xfrm>
              <a:off x="6781625" y="2177896"/>
              <a:ext cx="316900" cy="74525"/>
            </a:xfrm>
            <a:custGeom>
              <a:rect b="b" l="l" r="r" t="t"/>
              <a:pathLst>
                <a:path extrusionOk="0" h="2981" w="12676">
                  <a:moveTo>
                    <a:pt x="0" y="2981"/>
                  </a:moveTo>
                  <a:cubicBezTo>
                    <a:pt x="3696" y="869"/>
                    <a:pt x="9666" y="-1590"/>
                    <a:pt x="12676" y="1420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28" name="Google Shape;1028;p20"/>
            <p:cNvSpPr/>
            <p:nvPr/>
          </p:nvSpPr>
          <p:spPr>
            <a:xfrm>
              <a:off x="6767000" y="2164650"/>
              <a:ext cx="121875" cy="63375"/>
            </a:xfrm>
            <a:custGeom>
              <a:rect b="b" l="l" r="r" t="t"/>
              <a:pathLst>
                <a:path extrusionOk="0" h="2535" w="4875">
                  <a:moveTo>
                    <a:pt x="0" y="2535"/>
                  </a:moveTo>
                  <a:cubicBezTo>
                    <a:pt x="1295" y="1240"/>
                    <a:pt x="3043" y="0"/>
                    <a:pt x="4875" y="0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29" name="Google Shape;1029;p20"/>
            <p:cNvSpPr/>
            <p:nvPr/>
          </p:nvSpPr>
          <p:spPr>
            <a:xfrm>
              <a:off x="6825500" y="2238680"/>
              <a:ext cx="204775" cy="62500"/>
            </a:xfrm>
            <a:custGeom>
              <a:rect b="b" l="l" r="r" t="t"/>
              <a:pathLst>
                <a:path extrusionOk="0" h="2500" w="8191">
                  <a:moveTo>
                    <a:pt x="0" y="2500"/>
                  </a:moveTo>
                  <a:cubicBezTo>
                    <a:pt x="1255" y="-10"/>
                    <a:pt x="5585" y="-491"/>
                    <a:pt x="8191" y="550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</p:grpSp>
      <p:grpSp>
        <p:nvGrpSpPr>
          <p:cNvPr id="1030" name="Google Shape;1030;p20"/>
          <p:cNvGrpSpPr/>
          <p:nvPr/>
        </p:nvGrpSpPr>
        <p:grpSpPr>
          <a:xfrm rot="6301323">
            <a:off x="107202" y="3973589"/>
            <a:ext cx="157928" cy="135737"/>
            <a:chOff x="4401638" y="1179825"/>
            <a:chExt cx="4308775" cy="3703348"/>
          </a:xfrm>
        </p:grpSpPr>
        <p:sp>
          <p:nvSpPr>
            <p:cNvPr id="1031" name="Google Shape;1031;p20"/>
            <p:cNvSpPr/>
            <p:nvPr/>
          </p:nvSpPr>
          <p:spPr>
            <a:xfrm>
              <a:off x="4623881" y="2192273"/>
              <a:ext cx="3241500" cy="2690900"/>
            </a:xfrm>
            <a:custGeom>
              <a:rect b="b" l="l" r="r" t="t"/>
              <a:pathLst>
                <a:path extrusionOk="0" h="107636" w="129660">
                  <a:moveTo>
                    <a:pt x="10839" y="62470"/>
                  </a:moveTo>
                  <a:cubicBezTo>
                    <a:pt x="9799" y="60520"/>
                    <a:pt x="6289" y="54507"/>
                    <a:pt x="4599" y="50769"/>
                  </a:cubicBezTo>
                  <a:cubicBezTo>
                    <a:pt x="2909" y="47031"/>
                    <a:pt x="1414" y="42286"/>
                    <a:pt x="699" y="40043"/>
                  </a:cubicBezTo>
                  <a:cubicBezTo>
                    <a:pt x="-16" y="37800"/>
                    <a:pt x="-146" y="38126"/>
                    <a:pt x="309" y="37313"/>
                  </a:cubicBezTo>
                  <a:cubicBezTo>
                    <a:pt x="764" y="36501"/>
                    <a:pt x="-374" y="37801"/>
                    <a:pt x="3429" y="35168"/>
                  </a:cubicBezTo>
                  <a:cubicBezTo>
                    <a:pt x="7232" y="32535"/>
                    <a:pt x="16885" y="25742"/>
                    <a:pt x="23125" y="21517"/>
                  </a:cubicBezTo>
                  <a:cubicBezTo>
                    <a:pt x="29365" y="17292"/>
                    <a:pt x="36223" y="12871"/>
                    <a:pt x="40871" y="9816"/>
                  </a:cubicBezTo>
                  <a:cubicBezTo>
                    <a:pt x="45519" y="6761"/>
                    <a:pt x="48217" y="4681"/>
                    <a:pt x="51012" y="3186"/>
                  </a:cubicBezTo>
                  <a:cubicBezTo>
                    <a:pt x="53807" y="1691"/>
                    <a:pt x="55498" y="1365"/>
                    <a:pt x="57643" y="845"/>
                  </a:cubicBezTo>
                  <a:cubicBezTo>
                    <a:pt x="59788" y="325"/>
                    <a:pt x="61900" y="-65"/>
                    <a:pt x="63883" y="65"/>
                  </a:cubicBezTo>
                  <a:cubicBezTo>
                    <a:pt x="65866" y="195"/>
                    <a:pt x="68661" y="391"/>
                    <a:pt x="69539" y="1626"/>
                  </a:cubicBezTo>
                  <a:cubicBezTo>
                    <a:pt x="70417" y="2861"/>
                    <a:pt x="68922" y="4616"/>
                    <a:pt x="69149" y="7476"/>
                  </a:cubicBezTo>
                  <a:cubicBezTo>
                    <a:pt x="69377" y="10336"/>
                    <a:pt x="69182" y="13489"/>
                    <a:pt x="70904" y="18787"/>
                  </a:cubicBezTo>
                  <a:cubicBezTo>
                    <a:pt x="72627" y="24085"/>
                    <a:pt x="76201" y="33380"/>
                    <a:pt x="79484" y="39263"/>
                  </a:cubicBezTo>
                  <a:cubicBezTo>
                    <a:pt x="82767" y="45146"/>
                    <a:pt x="87317" y="50866"/>
                    <a:pt x="90600" y="54084"/>
                  </a:cubicBezTo>
                  <a:cubicBezTo>
                    <a:pt x="93883" y="57302"/>
                    <a:pt x="96906" y="56262"/>
                    <a:pt x="99181" y="58570"/>
                  </a:cubicBezTo>
                  <a:cubicBezTo>
                    <a:pt x="101456" y="60878"/>
                    <a:pt x="102854" y="64647"/>
                    <a:pt x="104251" y="67930"/>
                  </a:cubicBezTo>
                  <a:cubicBezTo>
                    <a:pt x="105649" y="71213"/>
                    <a:pt x="106754" y="75341"/>
                    <a:pt x="107566" y="78266"/>
                  </a:cubicBezTo>
                  <a:cubicBezTo>
                    <a:pt x="108379" y="81191"/>
                    <a:pt x="108769" y="83012"/>
                    <a:pt x="109126" y="85482"/>
                  </a:cubicBezTo>
                  <a:cubicBezTo>
                    <a:pt x="109484" y="87952"/>
                    <a:pt x="109679" y="91235"/>
                    <a:pt x="109711" y="93087"/>
                  </a:cubicBezTo>
                  <a:cubicBezTo>
                    <a:pt x="109744" y="94940"/>
                    <a:pt x="109158" y="97897"/>
                    <a:pt x="109321" y="96597"/>
                  </a:cubicBezTo>
                  <a:cubicBezTo>
                    <a:pt x="109484" y="95297"/>
                    <a:pt x="110167" y="85872"/>
                    <a:pt x="110687" y="85287"/>
                  </a:cubicBezTo>
                  <a:cubicBezTo>
                    <a:pt x="111207" y="84702"/>
                    <a:pt x="111825" y="90714"/>
                    <a:pt x="112442" y="93087"/>
                  </a:cubicBezTo>
                  <a:cubicBezTo>
                    <a:pt x="113060" y="95460"/>
                    <a:pt x="113547" y="97573"/>
                    <a:pt x="114392" y="99523"/>
                  </a:cubicBezTo>
                  <a:cubicBezTo>
                    <a:pt x="115237" y="101473"/>
                    <a:pt x="116732" y="103488"/>
                    <a:pt x="117512" y="104788"/>
                  </a:cubicBezTo>
                  <a:cubicBezTo>
                    <a:pt x="118292" y="106088"/>
                    <a:pt x="119365" y="108363"/>
                    <a:pt x="119072" y="107323"/>
                  </a:cubicBezTo>
                  <a:cubicBezTo>
                    <a:pt x="118780" y="106283"/>
                    <a:pt x="116862" y="102221"/>
                    <a:pt x="115757" y="98548"/>
                  </a:cubicBezTo>
                  <a:cubicBezTo>
                    <a:pt x="114652" y="94875"/>
                    <a:pt x="113482" y="89285"/>
                    <a:pt x="112442" y="85287"/>
                  </a:cubicBezTo>
                  <a:cubicBezTo>
                    <a:pt x="111402" y="81289"/>
                    <a:pt x="110036" y="76739"/>
                    <a:pt x="109516" y="74561"/>
                  </a:cubicBezTo>
                  <a:cubicBezTo>
                    <a:pt x="108996" y="72383"/>
                    <a:pt x="108898" y="72026"/>
                    <a:pt x="109321" y="72221"/>
                  </a:cubicBezTo>
                  <a:cubicBezTo>
                    <a:pt x="109744" y="72416"/>
                    <a:pt x="110882" y="74074"/>
                    <a:pt x="112052" y="75731"/>
                  </a:cubicBezTo>
                  <a:cubicBezTo>
                    <a:pt x="113222" y="77389"/>
                    <a:pt x="114815" y="80118"/>
                    <a:pt x="116342" y="82166"/>
                  </a:cubicBezTo>
                  <a:cubicBezTo>
                    <a:pt x="117870" y="84214"/>
                    <a:pt x="119689" y="85969"/>
                    <a:pt x="121217" y="88017"/>
                  </a:cubicBezTo>
                  <a:cubicBezTo>
                    <a:pt x="122745" y="90065"/>
                    <a:pt x="124370" y="92567"/>
                    <a:pt x="125508" y="94452"/>
                  </a:cubicBezTo>
                  <a:cubicBezTo>
                    <a:pt x="126646" y="96337"/>
                    <a:pt x="127361" y="98028"/>
                    <a:pt x="128043" y="99328"/>
                  </a:cubicBezTo>
                  <a:cubicBezTo>
                    <a:pt x="128726" y="100628"/>
                    <a:pt x="129831" y="103261"/>
                    <a:pt x="129603" y="102253"/>
                  </a:cubicBezTo>
                  <a:cubicBezTo>
                    <a:pt x="129376" y="101245"/>
                    <a:pt x="128238" y="96272"/>
                    <a:pt x="126678" y="93282"/>
                  </a:cubicBezTo>
                  <a:cubicBezTo>
                    <a:pt x="125118" y="90292"/>
                    <a:pt x="121607" y="86230"/>
                    <a:pt x="120242" y="84312"/>
                  </a:cubicBezTo>
                  <a:cubicBezTo>
                    <a:pt x="118877" y="82394"/>
                    <a:pt x="118227" y="81744"/>
                    <a:pt x="118487" y="81776"/>
                  </a:cubicBezTo>
                  <a:cubicBezTo>
                    <a:pt x="118747" y="81809"/>
                    <a:pt x="120339" y="83532"/>
                    <a:pt x="121802" y="84507"/>
                  </a:cubicBezTo>
                  <a:cubicBezTo>
                    <a:pt x="123265" y="85482"/>
                    <a:pt x="126808" y="87562"/>
                    <a:pt x="127263" y="87627"/>
                  </a:cubicBezTo>
                  <a:cubicBezTo>
                    <a:pt x="127718" y="87692"/>
                    <a:pt x="125573" y="85775"/>
                    <a:pt x="124533" y="84897"/>
                  </a:cubicBezTo>
                  <a:cubicBezTo>
                    <a:pt x="123493" y="84019"/>
                    <a:pt x="122452" y="83824"/>
                    <a:pt x="121022" y="82361"/>
                  </a:cubicBezTo>
                  <a:cubicBezTo>
                    <a:pt x="119592" y="80898"/>
                    <a:pt x="117642" y="78266"/>
                    <a:pt x="115952" y="76121"/>
                  </a:cubicBezTo>
                  <a:cubicBezTo>
                    <a:pt x="114262" y="73976"/>
                    <a:pt x="112475" y="72188"/>
                    <a:pt x="110882" y="69490"/>
                  </a:cubicBezTo>
                  <a:cubicBezTo>
                    <a:pt x="109289" y="66792"/>
                    <a:pt x="107339" y="62080"/>
                    <a:pt x="106396" y="59935"/>
                  </a:cubicBezTo>
                  <a:cubicBezTo>
                    <a:pt x="105453" y="57790"/>
                    <a:pt x="105421" y="57173"/>
                    <a:pt x="105226" y="56620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32" name="Google Shape;1032;p20"/>
            <p:cNvSpPr/>
            <p:nvPr/>
          </p:nvSpPr>
          <p:spPr>
            <a:xfrm>
              <a:off x="6649975" y="2135400"/>
              <a:ext cx="635625" cy="1462600"/>
            </a:xfrm>
            <a:custGeom>
              <a:rect b="b" l="l" r="r" t="t"/>
              <a:pathLst>
                <a:path extrusionOk="0" h="58504" w="25425">
                  <a:moveTo>
                    <a:pt x="23987" y="58504"/>
                  </a:moveTo>
                  <a:cubicBezTo>
                    <a:pt x="24215" y="57757"/>
                    <a:pt x="25287" y="56749"/>
                    <a:pt x="25352" y="54019"/>
                  </a:cubicBezTo>
                  <a:cubicBezTo>
                    <a:pt x="25417" y="51289"/>
                    <a:pt x="25515" y="46868"/>
                    <a:pt x="24377" y="42123"/>
                  </a:cubicBezTo>
                  <a:cubicBezTo>
                    <a:pt x="23240" y="37378"/>
                    <a:pt x="20965" y="30975"/>
                    <a:pt x="18527" y="25547"/>
                  </a:cubicBezTo>
                  <a:cubicBezTo>
                    <a:pt x="16089" y="20119"/>
                    <a:pt x="12839" y="13814"/>
                    <a:pt x="9751" y="9556"/>
                  </a:cubicBezTo>
                  <a:cubicBezTo>
                    <a:pt x="6663" y="5298"/>
                    <a:pt x="1625" y="159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33" name="Google Shape;1033;p20"/>
            <p:cNvSpPr/>
            <p:nvPr/>
          </p:nvSpPr>
          <p:spPr>
            <a:xfrm>
              <a:off x="4401638" y="1179825"/>
              <a:ext cx="4308775" cy="2564450"/>
            </a:xfrm>
            <a:custGeom>
              <a:rect b="b" l="l" r="r" t="t"/>
              <a:pathLst>
                <a:path extrusionOk="0" h="102578" w="172351">
                  <a:moveTo>
                    <a:pt x="89544" y="38223"/>
                  </a:moveTo>
                  <a:cubicBezTo>
                    <a:pt x="89382" y="37833"/>
                    <a:pt x="88244" y="37313"/>
                    <a:pt x="88569" y="35883"/>
                  </a:cubicBezTo>
                  <a:cubicBezTo>
                    <a:pt x="88894" y="34453"/>
                    <a:pt x="89545" y="31561"/>
                    <a:pt x="91495" y="29643"/>
                  </a:cubicBezTo>
                  <a:cubicBezTo>
                    <a:pt x="93445" y="27725"/>
                    <a:pt x="95395" y="26425"/>
                    <a:pt x="100270" y="24377"/>
                  </a:cubicBezTo>
                  <a:cubicBezTo>
                    <a:pt x="105145" y="22329"/>
                    <a:pt x="112686" y="19925"/>
                    <a:pt x="120747" y="17357"/>
                  </a:cubicBezTo>
                  <a:cubicBezTo>
                    <a:pt x="128808" y="14789"/>
                    <a:pt x="142556" y="10791"/>
                    <a:pt x="148634" y="8971"/>
                  </a:cubicBezTo>
                  <a:cubicBezTo>
                    <a:pt x="154712" y="7151"/>
                    <a:pt x="155362" y="6989"/>
                    <a:pt x="157214" y="6436"/>
                  </a:cubicBezTo>
                  <a:cubicBezTo>
                    <a:pt x="159067" y="5884"/>
                    <a:pt x="158936" y="5071"/>
                    <a:pt x="159749" y="5656"/>
                  </a:cubicBezTo>
                  <a:cubicBezTo>
                    <a:pt x="160562" y="6241"/>
                    <a:pt x="161212" y="8646"/>
                    <a:pt x="162090" y="9946"/>
                  </a:cubicBezTo>
                  <a:cubicBezTo>
                    <a:pt x="162968" y="11246"/>
                    <a:pt x="163325" y="10336"/>
                    <a:pt x="165015" y="13456"/>
                  </a:cubicBezTo>
                  <a:cubicBezTo>
                    <a:pt x="166705" y="16576"/>
                    <a:pt x="171743" y="28571"/>
                    <a:pt x="172230" y="28668"/>
                  </a:cubicBezTo>
                  <a:cubicBezTo>
                    <a:pt x="172718" y="28766"/>
                    <a:pt x="169695" y="18006"/>
                    <a:pt x="167940" y="14041"/>
                  </a:cubicBezTo>
                  <a:cubicBezTo>
                    <a:pt x="166185" y="10076"/>
                    <a:pt x="162448" y="6696"/>
                    <a:pt x="161700" y="4876"/>
                  </a:cubicBezTo>
                  <a:cubicBezTo>
                    <a:pt x="160953" y="3056"/>
                    <a:pt x="162870" y="3934"/>
                    <a:pt x="163455" y="3121"/>
                  </a:cubicBezTo>
                  <a:cubicBezTo>
                    <a:pt x="164040" y="2308"/>
                    <a:pt x="165503" y="0"/>
                    <a:pt x="165210" y="0"/>
                  </a:cubicBezTo>
                  <a:cubicBezTo>
                    <a:pt x="164918" y="0"/>
                    <a:pt x="164755" y="1918"/>
                    <a:pt x="161700" y="3121"/>
                  </a:cubicBezTo>
                  <a:cubicBezTo>
                    <a:pt x="158645" y="4324"/>
                    <a:pt x="155102" y="4778"/>
                    <a:pt x="146879" y="7216"/>
                  </a:cubicBezTo>
                  <a:cubicBezTo>
                    <a:pt x="138656" y="9654"/>
                    <a:pt x="119414" y="15569"/>
                    <a:pt x="112361" y="17747"/>
                  </a:cubicBezTo>
                  <a:cubicBezTo>
                    <a:pt x="105308" y="19925"/>
                    <a:pt x="107550" y="19275"/>
                    <a:pt x="104560" y="20282"/>
                  </a:cubicBezTo>
                  <a:cubicBezTo>
                    <a:pt x="101570" y="21290"/>
                    <a:pt x="97378" y="22199"/>
                    <a:pt x="94420" y="23792"/>
                  </a:cubicBezTo>
                  <a:cubicBezTo>
                    <a:pt x="91462" y="25385"/>
                    <a:pt x="88504" y="27790"/>
                    <a:pt x="86814" y="29838"/>
                  </a:cubicBezTo>
                  <a:cubicBezTo>
                    <a:pt x="85124" y="31886"/>
                    <a:pt x="85254" y="35006"/>
                    <a:pt x="84279" y="36078"/>
                  </a:cubicBezTo>
                  <a:cubicBezTo>
                    <a:pt x="83304" y="37151"/>
                    <a:pt x="81809" y="35883"/>
                    <a:pt x="80964" y="36273"/>
                  </a:cubicBezTo>
                  <a:cubicBezTo>
                    <a:pt x="80119" y="36663"/>
                    <a:pt x="80119" y="38158"/>
                    <a:pt x="79209" y="38418"/>
                  </a:cubicBezTo>
                  <a:cubicBezTo>
                    <a:pt x="78299" y="38678"/>
                    <a:pt x="77258" y="38061"/>
                    <a:pt x="75503" y="37833"/>
                  </a:cubicBezTo>
                  <a:cubicBezTo>
                    <a:pt x="73748" y="37606"/>
                    <a:pt x="71376" y="36566"/>
                    <a:pt x="68678" y="37053"/>
                  </a:cubicBezTo>
                  <a:cubicBezTo>
                    <a:pt x="65980" y="37541"/>
                    <a:pt x="63997" y="37995"/>
                    <a:pt x="59317" y="40758"/>
                  </a:cubicBezTo>
                  <a:cubicBezTo>
                    <a:pt x="54637" y="43521"/>
                    <a:pt x="48299" y="48429"/>
                    <a:pt x="40596" y="53629"/>
                  </a:cubicBezTo>
                  <a:cubicBezTo>
                    <a:pt x="32893" y="58830"/>
                    <a:pt x="19015" y="67996"/>
                    <a:pt x="13099" y="71961"/>
                  </a:cubicBezTo>
                  <a:cubicBezTo>
                    <a:pt x="7184" y="75926"/>
                    <a:pt x="7281" y="76349"/>
                    <a:pt x="5103" y="77421"/>
                  </a:cubicBezTo>
                  <a:cubicBezTo>
                    <a:pt x="2925" y="78494"/>
                    <a:pt x="98" y="78071"/>
                    <a:pt x="33" y="78396"/>
                  </a:cubicBezTo>
                  <a:cubicBezTo>
                    <a:pt x="-32" y="78721"/>
                    <a:pt x="3543" y="79339"/>
                    <a:pt x="4713" y="79371"/>
                  </a:cubicBezTo>
                  <a:cubicBezTo>
                    <a:pt x="5883" y="79404"/>
                    <a:pt x="6338" y="77193"/>
                    <a:pt x="7053" y="78591"/>
                  </a:cubicBezTo>
                  <a:cubicBezTo>
                    <a:pt x="7768" y="79989"/>
                    <a:pt x="7833" y="84897"/>
                    <a:pt x="9003" y="87757"/>
                  </a:cubicBezTo>
                  <a:cubicBezTo>
                    <a:pt x="10173" y="90617"/>
                    <a:pt x="12319" y="93282"/>
                    <a:pt x="14074" y="95752"/>
                  </a:cubicBezTo>
                  <a:cubicBezTo>
                    <a:pt x="15829" y="98222"/>
                    <a:pt x="18624" y="101440"/>
                    <a:pt x="19534" y="102578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34" name="Google Shape;1034;p20"/>
            <p:cNvSpPr/>
            <p:nvPr/>
          </p:nvSpPr>
          <p:spPr>
            <a:xfrm>
              <a:off x="6016200" y="2379175"/>
              <a:ext cx="336400" cy="204775"/>
            </a:xfrm>
            <a:custGeom>
              <a:rect b="b" l="l" r="r" t="t"/>
              <a:pathLst>
                <a:path extrusionOk="0" h="8191" w="13456">
                  <a:moveTo>
                    <a:pt x="13456" y="0"/>
                  </a:moveTo>
                  <a:cubicBezTo>
                    <a:pt x="8205" y="0"/>
                    <a:pt x="3148" y="3988"/>
                    <a:pt x="0" y="8191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35" name="Google Shape;1035;p20"/>
            <p:cNvSpPr/>
            <p:nvPr/>
          </p:nvSpPr>
          <p:spPr>
            <a:xfrm>
              <a:off x="6128325" y="2413300"/>
              <a:ext cx="224275" cy="146250"/>
            </a:xfrm>
            <a:custGeom>
              <a:rect b="b" l="l" r="r" t="t"/>
              <a:pathLst>
                <a:path extrusionOk="0" h="5850" w="8971">
                  <a:moveTo>
                    <a:pt x="8971" y="0"/>
                  </a:moveTo>
                  <a:cubicBezTo>
                    <a:pt x="5401" y="0"/>
                    <a:pt x="1597" y="2657"/>
                    <a:pt x="0" y="5850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36" name="Google Shape;1036;p20"/>
            <p:cNvSpPr/>
            <p:nvPr/>
          </p:nvSpPr>
          <p:spPr>
            <a:xfrm>
              <a:off x="6235575" y="2476675"/>
              <a:ext cx="126775" cy="82875"/>
            </a:xfrm>
            <a:custGeom>
              <a:rect b="b" l="l" r="r" t="t"/>
              <a:pathLst>
                <a:path extrusionOk="0" h="3315" w="5071">
                  <a:moveTo>
                    <a:pt x="5071" y="0"/>
                  </a:moveTo>
                  <a:cubicBezTo>
                    <a:pt x="3091" y="396"/>
                    <a:pt x="1428" y="1887"/>
                    <a:pt x="0" y="3315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37" name="Google Shape;1037;p20"/>
            <p:cNvSpPr/>
            <p:nvPr/>
          </p:nvSpPr>
          <p:spPr>
            <a:xfrm>
              <a:off x="6728000" y="2092157"/>
              <a:ext cx="468025" cy="106625"/>
            </a:xfrm>
            <a:custGeom>
              <a:rect b="b" l="l" r="r" t="t"/>
              <a:pathLst>
                <a:path extrusionOk="0" h="4265" w="18721">
                  <a:moveTo>
                    <a:pt x="0" y="4265"/>
                  </a:moveTo>
                  <a:cubicBezTo>
                    <a:pt x="2795" y="-1324"/>
                    <a:pt x="14302" y="-1129"/>
                    <a:pt x="18721" y="3290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38" name="Google Shape;1038;p20"/>
            <p:cNvSpPr/>
            <p:nvPr/>
          </p:nvSpPr>
          <p:spPr>
            <a:xfrm>
              <a:off x="6781625" y="2177896"/>
              <a:ext cx="316900" cy="74525"/>
            </a:xfrm>
            <a:custGeom>
              <a:rect b="b" l="l" r="r" t="t"/>
              <a:pathLst>
                <a:path extrusionOk="0" h="2981" w="12676">
                  <a:moveTo>
                    <a:pt x="0" y="2981"/>
                  </a:moveTo>
                  <a:cubicBezTo>
                    <a:pt x="3696" y="869"/>
                    <a:pt x="9666" y="-1590"/>
                    <a:pt x="12676" y="1420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39" name="Google Shape;1039;p20"/>
            <p:cNvSpPr/>
            <p:nvPr/>
          </p:nvSpPr>
          <p:spPr>
            <a:xfrm>
              <a:off x="6767000" y="2164650"/>
              <a:ext cx="121875" cy="63375"/>
            </a:xfrm>
            <a:custGeom>
              <a:rect b="b" l="l" r="r" t="t"/>
              <a:pathLst>
                <a:path extrusionOk="0" h="2535" w="4875">
                  <a:moveTo>
                    <a:pt x="0" y="2535"/>
                  </a:moveTo>
                  <a:cubicBezTo>
                    <a:pt x="1295" y="1240"/>
                    <a:pt x="3043" y="0"/>
                    <a:pt x="4875" y="0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40" name="Google Shape;1040;p20"/>
            <p:cNvSpPr/>
            <p:nvPr/>
          </p:nvSpPr>
          <p:spPr>
            <a:xfrm>
              <a:off x="6825500" y="2238680"/>
              <a:ext cx="204775" cy="62500"/>
            </a:xfrm>
            <a:custGeom>
              <a:rect b="b" l="l" r="r" t="t"/>
              <a:pathLst>
                <a:path extrusionOk="0" h="2500" w="8191">
                  <a:moveTo>
                    <a:pt x="0" y="2500"/>
                  </a:moveTo>
                  <a:cubicBezTo>
                    <a:pt x="1255" y="-10"/>
                    <a:pt x="5585" y="-491"/>
                    <a:pt x="8191" y="550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</p:grpSp>
      <p:grpSp>
        <p:nvGrpSpPr>
          <p:cNvPr id="1041" name="Google Shape;1041;p20"/>
          <p:cNvGrpSpPr/>
          <p:nvPr/>
        </p:nvGrpSpPr>
        <p:grpSpPr>
          <a:xfrm>
            <a:off x="793581" y="3745188"/>
            <a:ext cx="158132" cy="135913"/>
            <a:chOff x="4401638" y="1179825"/>
            <a:chExt cx="4308775" cy="3703348"/>
          </a:xfrm>
        </p:grpSpPr>
        <p:sp>
          <p:nvSpPr>
            <p:cNvPr id="1042" name="Google Shape;1042;p20"/>
            <p:cNvSpPr/>
            <p:nvPr/>
          </p:nvSpPr>
          <p:spPr>
            <a:xfrm>
              <a:off x="4623881" y="2192273"/>
              <a:ext cx="3241500" cy="2690900"/>
            </a:xfrm>
            <a:custGeom>
              <a:rect b="b" l="l" r="r" t="t"/>
              <a:pathLst>
                <a:path extrusionOk="0" h="107636" w="129660">
                  <a:moveTo>
                    <a:pt x="10839" y="62470"/>
                  </a:moveTo>
                  <a:cubicBezTo>
                    <a:pt x="9799" y="60520"/>
                    <a:pt x="6289" y="54507"/>
                    <a:pt x="4599" y="50769"/>
                  </a:cubicBezTo>
                  <a:cubicBezTo>
                    <a:pt x="2909" y="47031"/>
                    <a:pt x="1414" y="42286"/>
                    <a:pt x="699" y="40043"/>
                  </a:cubicBezTo>
                  <a:cubicBezTo>
                    <a:pt x="-16" y="37800"/>
                    <a:pt x="-146" y="38126"/>
                    <a:pt x="309" y="37313"/>
                  </a:cubicBezTo>
                  <a:cubicBezTo>
                    <a:pt x="764" y="36501"/>
                    <a:pt x="-374" y="37801"/>
                    <a:pt x="3429" y="35168"/>
                  </a:cubicBezTo>
                  <a:cubicBezTo>
                    <a:pt x="7232" y="32535"/>
                    <a:pt x="16885" y="25742"/>
                    <a:pt x="23125" y="21517"/>
                  </a:cubicBezTo>
                  <a:cubicBezTo>
                    <a:pt x="29365" y="17292"/>
                    <a:pt x="36223" y="12871"/>
                    <a:pt x="40871" y="9816"/>
                  </a:cubicBezTo>
                  <a:cubicBezTo>
                    <a:pt x="45519" y="6761"/>
                    <a:pt x="48217" y="4681"/>
                    <a:pt x="51012" y="3186"/>
                  </a:cubicBezTo>
                  <a:cubicBezTo>
                    <a:pt x="53807" y="1691"/>
                    <a:pt x="55498" y="1365"/>
                    <a:pt x="57643" y="845"/>
                  </a:cubicBezTo>
                  <a:cubicBezTo>
                    <a:pt x="59788" y="325"/>
                    <a:pt x="61900" y="-65"/>
                    <a:pt x="63883" y="65"/>
                  </a:cubicBezTo>
                  <a:cubicBezTo>
                    <a:pt x="65866" y="195"/>
                    <a:pt x="68661" y="391"/>
                    <a:pt x="69539" y="1626"/>
                  </a:cubicBezTo>
                  <a:cubicBezTo>
                    <a:pt x="70417" y="2861"/>
                    <a:pt x="68922" y="4616"/>
                    <a:pt x="69149" y="7476"/>
                  </a:cubicBezTo>
                  <a:cubicBezTo>
                    <a:pt x="69377" y="10336"/>
                    <a:pt x="69182" y="13489"/>
                    <a:pt x="70904" y="18787"/>
                  </a:cubicBezTo>
                  <a:cubicBezTo>
                    <a:pt x="72627" y="24085"/>
                    <a:pt x="76201" y="33380"/>
                    <a:pt x="79484" y="39263"/>
                  </a:cubicBezTo>
                  <a:cubicBezTo>
                    <a:pt x="82767" y="45146"/>
                    <a:pt x="87317" y="50866"/>
                    <a:pt x="90600" y="54084"/>
                  </a:cubicBezTo>
                  <a:cubicBezTo>
                    <a:pt x="93883" y="57302"/>
                    <a:pt x="96906" y="56262"/>
                    <a:pt x="99181" y="58570"/>
                  </a:cubicBezTo>
                  <a:cubicBezTo>
                    <a:pt x="101456" y="60878"/>
                    <a:pt x="102854" y="64647"/>
                    <a:pt x="104251" y="67930"/>
                  </a:cubicBezTo>
                  <a:cubicBezTo>
                    <a:pt x="105649" y="71213"/>
                    <a:pt x="106754" y="75341"/>
                    <a:pt x="107566" y="78266"/>
                  </a:cubicBezTo>
                  <a:cubicBezTo>
                    <a:pt x="108379" y="81191"/>
                    <a:pt x="108769" y="83012"/>
                    <a:pt x="109126" y="85482"/>
                  </a:cubicBezTo>
                  <a:cubicBezTo>
                    <a:pt x="109484" y="87952"/>
                    <a:pt x="109679" y="91235"/>
                    <a:pt x="109711" y="93087"/>
                  </a:cubicBezTo>
                  <a:cubicBezTo>
                    <a:pt x="109744" y="94940"/>
                    <a:pt x="109158" y="97897"/>
                    <a:pt x="109321" y="96597"/>
                  </a:cubicBezTo>
                  <a:cubicBezTo>
                    <a:pt x="109484" y="95297"/>
                    <a:pt x="110167" y="85872"/>
                    <a:pt x="110687" y="85287"/>
                  </a:cubicBezTo>
                  <a:cubicBezTo>
                    <a:pt x="111207" y="84702"/>
                    <a:pt x="111825" y="90714"/>
                    <a:pt x="112442" y="93087"/>
                  </a:cubicBezTo>
                  <a:cubicBezTo>
                    <a:pt x="113060" y="95460"/>
                    <a:pt x="113547" y="97573"/>
                    <a:pt x="114392" y="99523"/>
                  </a:cubicBezTo>
                  <a:cubicBezTo>
                    <a:pt x="115237" y="101473"/>
                    <a:pt x="116732" y="103488"/>
                    <a:pt x="117512" y="104788"/>
                  </a:cubicBezTo>
                  <a:cubicBezTo>
                    <a:pt x="118292" y="106088"/>
                    <a:pt x="119365" y="108363"/>
                    <a:pt x="119072" y="107323"/>
                  </a:cubicBezTo>
                  <a:cubicBezTo>
                    <a:pt x="118780" y="106283"/>
                    <a:pt x="116862" y="102221"/>
                    <a:pt x="115757" y="98548"/>
                  </a:cubicBezTo>
                  <a:cubicBezTo>
                    <a:pt x="114652" y="94875"/>
                    <a:pt x="113482" y="89285"/>
                    <a:pt x="112442" y="85287"/>
                  </a:cubicBezTo>
                  <a:cubicBezTo>
                    <a:pt x="111402" y="81289"/>
                    <a:pt x="110036" y="76739"/>
                    <a:pt x="109516" y="74561"/>
                  </a:cubicBezTo>
                  <a:cubicBezTo>
                    <a:pt x="108996" y="72383"/>
                    <a:pt x="108898" y="72026"/>
                    <a:pt x="109321" y="72221"/>
                  </a:cubicBezTo>
                  <a:cubicBezTo>
                    <a:pt x="109744" y="72416"/>
                    <a:pt x="110882" y="74074"/>
                    <a:pt x="112052" y="75731"/>
                  </a:cubicBezTo>
                  <a:cubicBezTo>
                    <a:pt x="113222" y="77389"/>
                    <a:pt x="114815" y="80118"/>
                    <a:pt x="116342" y="82166"/>
                  </a:cubicBezTo>
                  <a:cubicBezTo>
                    <a:pt x="117870" y="84214"/>
                    <a:pt x="119689" y="85969"/>
                    <a:pt x="121217" y="88017"/>
                  </a:cubicBezTo>
                  <a:cubicBezTo>
                    <a:pt x="122745" y="90065"/>
                    <a:pt x="124370" y="92567"/>
                    <a:pt x="125508" y="94452"/>
                  </a:cubicBezTo>
                  <a:cubicBezTo>
                    <a:pt x="126646" y="96337"/>
                    <a:pt x="127361" y="98028"/>
                    <a:pt x="128043" y="99328"/>
                  </a:cubicBezTo>
                  <a:cubicBezTo>
                    <a:pt x="128726" y="100628"/>
                    <a:pt x="129831" y="103261"/>
                    <a:pt x="129603" y="102253"/>
                  </a:cubicBezTo>
                  <a:cubicBezTo>
                    <a:pt x="129376" y="101245"/>
                    <a:pt x="128238" y="96272"/>
                    <a:pt x="126678" y="93282"/>
                  </a:cubicBezTo>
                  <a:cubicBezTo>
                    <a:pt x="125118" y="90292"/>
                    <a:pt x="121607" y="86230"/>
                    <a:pt x="120242" y="84312"/>
                  </a:cubicBezTo>
                  <a:cubicBezTo>
                    <a:pt x="118877" y="82394"/>
                    <a:pt x="118227" y="81744"/>
                    <a:pt x="118487" y="81776"/>
                  </a:cubicBezTo>
                  <a:cubicBezTo>
                    <a:pt x="118747" y="81809"/>
                    <a:pt x="120339" y="83532"/>
                    <a:pt x="121802" y="84507"/>
                  </a:cubicBezTo>
                  <a:cubicBezTo>
                    <a:pt x="123265" y="85482"/>
                    <a:pt x="126808" y="87562"/>
                    <a:pt x="127263" y="87627"/>
                  </a:cubicBezTo>
                  <a:cubicBezTo>
                    <a:pt x="127718" y="87692"/>
                    <a:pt x="125573" y="85775"/>
                    <a:pt x="124533" y="84897"/>
                  </a:cubicBezTo>
                  <a:cubicBezTo>
                    <a:pt x="123493" y="84019"/>
                    <a:pt x="122452" y="83824"/>
                    <a:pt x="121022" y="82361"/>
                  </a:cubicBezTo>
                  <a:cubicBezTo>
                    <a:pt x="119592" y="80898"/>
                    <a:pt x="117642" y="78266"/>
                    <a:pt x="115952" y="76121"/>
                  </a:cubicBezTo>
                  <a:cubicBezTo>
                    <a:pt x="114262" y="73976"/>
                    <a:pt x="112475" y="72188"/>
                    <a:pt x="110882" y="69490"/>
                  </a:cubicBezTo>
                  <a:cubicBezTo>
                    <a:pt x="109289" y="66792"/>
                    <a:pt x="107339" y="62080"/>
                    <a:pt x="106396" y="59935"/>
                  </a:cubicBezTo>
                  <a:cubicBezTo>
                    <a:pt x="105453" y="57790"/>
                    <a:pt x="105421" y="57173"/>
                    <a:pt x="105226" y="56620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43" name="Google Shape;1043;p20"/>
            <p:cNvSpPr/>
            <p:nvPr/>
          </p:nvSpPr>
          <p:spPr>
            <a:xfrm>
              <a:off x="6649975" y="2135400"/>
              <a:ext cx="635625" cy="1462600"/>
            </a:xfrm>
            <a:custGeom>
              <a:rect b="b" l="l" r="r" t="t"/>
              <a:pathLst>
                <a:path extrusionOk="0" h="58504" w="25425">
                  <a:moveTo>
                    <a:pt x="23987" y="58504"/>
                  </a:moveTo>
                  <a:cubicBezTo>
                    <a:pt x="24215" y="57757"/>
                    <a:pt x="25287" y="56749"/>
                    <a:pt x="25352" y="54019"/>
                  </a:cubicBezTo>
                  <a:cubicBezTo>
                    <a:pt x="25417" y="51289"/>
                    <a:pt x="25515" y="46868"/>
                    <a:pt x="24377" y="42123"/>
                  </a:cubicBezTo>
                  <a:cubicBezTo>
                    <a:pt x="23240" y="37378"/>
                    <a:pt x="20965" y="30975"/>
                    <a:pt x="18527" y="25547"/>
                  </a:cubicBezTo>
                  <a:cubicBezTo>
                    <a:pt x="16089" y="20119"/>
                    <a:pt x="12839" y="13814"/>
                    <a:pt x="9751" y="9556"/>
                  </a:cubicBezTo>
                  <a:cubicBezTo>
                    <a:pt x="6663" y="5298"/>
                    <a:pt x="1625" y="159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44" name="Google Shape;1044;p20"/>
            <p:cNvSpPr/>
            <p:nvPr/>
          </p:nvSpPr>
          <p:spPr>
            <a:xfrm>
              <a:off x="4401638" y="1179825"/>
              <a:ext cx="4308775" cy="2564450"/>
            </a:xfrm>
            <a:custGeom>
              <a:rect b="b" l="l" r="r" t="t"/>
              <a:pathLst>
                <a:path extrusionOk="0" h="102578" w="172351">
                  <a:moveTo>
                    <a:pt x="89544" y="38223"/>
                  </a:moveTo>
                  <a:cubicBezTo>
                    <a:pt x="89382" y="37833"/>
                    <a:pt x="88244" y="37313"/>
                    <a:pt x="88569" y="35883"/>
                  </a:cubicBezTo>
                  <a:cubicBezTo>
                    <a:pt x="88894" y="34453"/>
                    <a:pt x="89545" y="31561"/>
                    <a:pt x="91495" y="29643"/>
                  </a:cubicBezTo>
                  <a:cubicBezTo>
                    <a:pt x="93445" y="27725"/>
                    <a:pt x="95395" y="26425"/>
                    <a:pt x="100270" y="24377"/>
                  </a:cubicBezTo>
                  <a:cubicBezTo>
                    <a:pt x="105145" y="22329"/>
                    <a:pt x="112686" y="19925"/>
                    <a:pt x="120747" y="17357"/>
                  </a:cubicBezTo>
                  <a:cubicBezTo>
                    <a:pt x="128808" y="14789"/>
                    <a:pt x="142556" y="10791"/>
                    <a:pt x="148634" y="8971"/>
                  </a:cubicBezTo>
                  <a:cubicBezTo>
                    <a:pt x="154712" y="7151"/>
                    <a:pt x="155362" y="6989"/>
                    <a:pt x="157214" y="6436"/>
                  </a:cubicBezTo>
                  <a:cubicBezTo>
                    <a:pt x="159067" y="5884"/>
                    <a:pt x="158936" y="5071"/>
                    <a:pt x="159749" y="5656"/>
                  </a:cubicBezTo>
                  <a:cubicBezTo>
                    <a:pt x="160562" y="6241"/>
                    <a:pt x="161212" y="8646"/>
                    <a:pt x="162090" y="9946"/>
                  </a:cubicBezTo>
                  <a:cubicBezTo>
                    <a:pt x="162968" y="11246"/>
                    <a:pt x="163325" y="10336"/>
                    <a:pt x="165015" y="13456"/>
                  </a:cubicBezTo>
                  <a:cubicBezTo>
                    <a:pt x="166705" y="16576"/>
                    <a:pt x="171743" y="28571"/>
                    <a:pt x="172230" y="28668"/>
                  </a:cubicBezTo>
                  <a:cubicBezTo>
                    <a:pt x="172718" y="28766"/>
                    <a:pt x="169695" y="18006"/>
                    <a:pt x="167940" y="14041"/>
                  </a:cubicBezTo>
                  <a:cubicBezTo>
                    <a:pt x="166185" y="10076"/>
                    <a:pt x="162448" y="6696"/>
                    <a:pt x="161700" y="4876"/>
                  </a:cubicBezTo>
                  <a:cubicBezTo>
                    <a:pt x="160953" y="3056"/>
                    <a:pt x="162870" y="3934"/>
                    <a:pt x="163455" y="3121"/>
                  </a:cubicBezTo>
                  <a:cubicBezTo>
                    <a:pt x="164040" y="2308"/>
                    <a:pt x="165503" y="0"/>
                    <a:pt x="165210" y="0"/>
                  </a:cubicBezTo>
                  <a:cubicBezTo>
                    <a:pt x="164918" y="0"/>
                    <a:pt x="164755" y="1918"/>
                    <a:pt x="161700" y="3121"/>
                  </a:cubicBezTo>
                  <a:cubicBezTo>
                    <a:pt x="158645" y="4324"/>
                    <a:pt x="155102" y="4778"/>
                    <a:pt x="146879" y="7216"/>
                  </a:cubicBezTo>
                  <a:cubicBezTo>
                    <a:pt x="138656" y="9654"/>
                    <a:pt x="119414" y="15569"/>
                    <a:pt x="112361" y="17747"/>
                  </a:cubicBezTo>
                  <a:cubicBezTo>
                    <a:pt x="105308" y="19925"/>
                    <a:pt x="107550" y="19275"/>
                    <a:pt x="104560" y="20282"/>
                  </a:cubicBezTo>
                  <a:cubicBezTo>
                    <a:pt x="101570" y="21290"/>
                    <a:pt x="97378" y="22199"/>
                    <a:pt x="94420" y="23792"/>
                  </a:cubicBezTo>
                  <a:cubicBezTo>
                    <a:pt x="91462" y="25385"/>
                    <a:pt x="88504" y="27790"/>
                    <a:pt x="86814" y="29838"/>
                  </a:cubicBezTo>
                  <a:cubicBezTo>
                    <a:pt x="85124" y="31886"/>
                    <a:pt x="85254" y="35006"/>
                    <a:pt x="84279" y="36078"/>
                  </a:cubicBezTo>
                  <a:cubicBezTo>
                    <a:pt x="83304" y="37151"/>
                    <a:pt x="81809" y="35883"/>
                    <a:pt x="80964" y="36273"/>
                  </a:cubicBezTo>
                  <a:cubicBezTo>
                    <a:pt x="80119" y="36663"/>
                    <a:pt x="80119" y="38158"/>
                    <a:pt x="79209" y="38418"/>
                  </a:cubicBezTo>
                  <a:cubicBezTo>
                    <a:pt x="78299" y="38678"/>
                    <a:pt x="77258" y="38061"/>
                    <a:pt x="75503" y="37833"/>
                  </a:cubicBezTo>
                  <a:cubicBezTo>
                    <a:pt x="73748" y="37606"/>
                    <a:pt x="71376" y="36566"/>
                    <a:pt x="68678" y="37053"/>
                  </a:cubicBezTo>
                  <a:cubicBezTo>
                    <a:pt x="65980" y="37541"/>
                    <a:pt x="63997" y="37995"/>
                    <a:pt x="59317" y="40758"/>
                  </a:cubicBezTo>
                  <a:cubicBezTo>
                    <a:pt x="54637" y="43521"/>
                    <a:pt x="48299" y="48429"/>
                    <a:pt x="40596" y="53629"/>
                  </a:cubicBezTo>
                  <a:cubicBezTo>
                    <a:pt x="32893" y="58830"/>
                    <a:pt x="19015" y="67996"/>
                    <a:pt x="13099" y="71961"/>
                  </a:cubicBezTo>
                  <a:cubicBezTo>
                    <a:pt x="7184" y="75926"/>
                    <a:pt x="7281" y="76349"/>
                    <a:pt x="5103" y="77421"/>
                  </a:cubicBezTo>
                  <a:cubicBezTo>
                    <a:pt x="2925" y="78494"/>
                    <a:pt x="98" y="78071"/>
                    <a:pt x="33" y="78396"/>
                  </a:cubicBezTo>
                  <a:cubicBezTo>
                    <a:pt x="-32" y="78721"/>
                    <a:pt x="3543" y="79339"/>
                    <a:pt x="4713" y="79371"/>
                  </a:cubicBezTo>
                  <a:cubicBezTo>
                    <a:pt x="5883" y="79404"/>
                    <a:pt x="6338" y="77193"/>
                    <a:pt x="7053" y="78591"/>
                  </a:cubicBezTo>
                  <a:cubicBezTo>
                    <a:pt x="7768" y="79989"/>
                    <a:pt x="7833" y="84897"/>
                    <a:pt x="9003" y="87757"/>
                  </a:cubicBezTo>
                  <a:cubicBezTo>
                    <a:pt x="10173" y="90617"/>
                    <a:pt x="12319" y="93282"/>
                    <a:pt x="14074" y="95752"/>
                  </a:cubicBezTo>
                  <a:cubicBezTo>
                    <a:pt x="15829" y="98222"/>
                    <a:pt x="18624" y="101440"/>
                    <a:pt x="19534" y="102578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45" name="Google Shape;1045;p20"/>
            <p:cNvSpPr/>
            <p:nvPr/>
          </p:nvSpPr>
          <p:spPr>
            <a:xfrm>
              <a:off x="6016200" y="2379175"/>
              <a:ext cx="336400" cy="204775"/>
            </a:xfrm>
            <a:custGeom>
              <a:rect b="b" l="l" r="r" t="t"/>
              <a:pathLst>
                <a:path extrusionOk="0" h="8191" w="13456">
                  <a:moveTo>
                    <a:pt x="13456" y="0"/>
                  </a:moveTo>
                  <a:cubicBezTo>
                    <a:pt x="8205" y="0"/>
                    <a:pt x="3148" y="3988"/>
                    <a:pt x="0" y="8191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46" name="Google Shape;1046;p20"/>
            <p:cNvSpPr/>
            <p:nvPr/>
          </p:nvSpPr>
          <p:spPr>
            <a:xfrm>
              <a:off x="6128325" y="2413300"/>
              <a:ext cx="224275" cy="146250"/>
            </a:xfrm>
            <a:custGeom>
              <a:rect b="b" l="l" r="r" t="t"/>
              <a:pathLst>
                <a:path extrusionOk="0" h="5850" w="8971">
                  <a:moveTo>
                    <a:pt x="8971" y="0"/>
                  </a:moveTo>
                  <a:cubicBezTo>
                    <a:pt x="5401" y="0"/>
                    <a:pt x="1597" y="2657"/>
                    <a:pt x="0" y="5850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47" name="Google Shape;1047;p20"/>
            <p:cNvSpPr/>
            <p:nvPr/>
          </p:nvSpPr>
          <p:spPr>
            <a:xfrm>
              <a:off x="6235575" y="2476675"/>
              <a:ext cx="126775" cy="82875"/>
            </a:xfrm>
            <a:custGeom>
              <a:rect b="b" l="l" r="r" t="t"/>
              <a:pathLst>
                <a:path extrusionOk="0" h="3315" w="5071">
                  <a:moveTo>
                    <a:pt x="5071" y="0"/>
                  </a:moveTo>
                  <a:cubicBezTo>
                    <a:pt x="3091" y="396"/>
                    <a:pt x="1428" y="1887"/>
                    <a:pt x="0" y="3315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48" name="Google Shape;1048;p20"/>
            <p:cNvSpPr/>
            <p:nvPr/>
          </p:nvSpPr>
          <p:spPr>
            <a:xfrm>
              <a:off x="6728000" y="2092157"/>
              <a:ext cx="468025" cy="106625"/>
            </a:xfrm>
            <a:custGeom>
              <a:rect b="b" l="l" r="r" t="t"/>
              <a:pathLst>
                <a:path extrusionOk="0" h="4265" w="18721">
                  <a:moveTo>
                    <a:pt x="0" y="4265"/>
                  </a:moveTo>
                  <a:cubicBezTo>
                    <a:pt x="2795" y="-1324"/>
                    <a:pt x="14302" y="-1129"/>
                    <a:pt x="18721" y="3290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49" name="Google Shape;1049;p20"/>
            <p:cNvSpPr/>
            <p:nvPr/>
          </p:nvSpPr>
          <p:spPr>
            <a:xfrm>
              <a:off x="6781625" y="2177896"/>
              <a:ext cx="316900" cy="74525"/>
            </a:xfrm>
            <a:custGeom>
              <a:rect b="b" l="l" r="r" t="t"/>
              <a:pathLst>
                <a:path extrusionOk="0" h="2981" w="12676">
                  <a:moveTo>
                    <a:pt x="0" y="2981"/>
                  </a:moveTo>
                  <a:cubicBezTo>
                    <a:pt x="3696" y="869"/>
                    <a:pt x="9666" y="-1590"/>
                    <a:pt x="12676" y="1420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50" name="Google Shape;1050;p20"/>
            <p:cNvSpPr/>
            <p:nvPr/>
          </p:nvSpPr>
          <p:spPr>
            <a:xfrm>
              <a:off x="6767000" y="2164650"/>
              <a:ext cx="121875" cy="63375"/>
            </a:xfrm>
            <a:custGeom>
              <a:rect b="b" l="l" r="r" t="t"/>
              <a:pathLst>
                <a:path extrusionOk="0" h="2535" w="4875">
                  <a:moveTo>
                    <a:pt x="0" y="2535"/>
                  </a:moveTo>
                  <a:cubicBezTo>
                    <a:pt x="1295" y="1240"/>
                    <a:pt x="3043" y="0"/>
                    <a:pt x="4875" y="0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51" name="Google Shape;1051;p20"/>
            <p:cNvSpPr/>
            <p:nvPr/>
          </p:nvSpPr>
          <p:spPr>
            <a:xfrm>
              <a:off x="6825500" y="2238680"/>
              <a:ext cx="204775" cy="62500"/>
            </a:xfrm>
            <a:custGeom>
              <a:rect b="b" l="l" r="r" t="t"/>
              <a:pathLst>
                <a:path extrusionOk="0" h="2500" w="8191">
                  <a:moveTo>
                    <a:pt x="0" y="2500"/>
                  </a:moveTo>
                  <a:cubicBezTo>
                    <a:pt x="1255" y="-10"/>
                    <a:pt x="5585" y="-491"/>
                    <a:pt x="8191" y="550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</p:grpSp>
      <p:grpSp>
        <p:nvGrpSpPr>
          <p:cNvPr id="1052" name="Google Shape;1052;p20"/>
          <p:cNvGrpSpPr/>
          <p:nvPr/>
        </p:nvGrpSpPr>
        <p:grpSpPr>
          <a:xfrm flipH="1">
            <a:off x="565304" y="3829118"/>
            <a:ext cx="238275" cy="204795"/>
            <a:chOff x="4401638" y="1179825"/>
            <a:chExt cx="4308775" cy="3703348"/>
          </a:xfrm>
        </p:grpSpPr>
        <p:sp>
          <p:nvSpPr>
            <p:cNvPr id="1053" name="Google Shape;1053;p20"/>
            <p:cNvSpPr/>
            <p:nvPr/>
          </p:nvSpPr>
          <p:spPr>
            <a:xfrm>
              <a:off x="4623881" y="2192273"/>
              <a:ext cx="3241500" cy="2690900"/>
            </a:xfrm>
            <a:custGeom>
              <a:rect b="b" l="l" r="r" t="t"/>
              <a:pathLst>
                <a:path extrusionOk="0" h="107636" w="129660">
                  <a:moveTo>
                    <a:pt x="10839" y="62470"/>
                  </a:moveTo>
                  <a:cubicBezTo>
                    <a:pt x="9799" y="60520"/>
                    <a:pt x="6289" y="54507"/>
                    <a:pt x="4599" y="50769"/>
                  </a:cubicBezTo>
                  <a:cubicBezTo>
                    <a:pt x="2909" y="47031"/>
                    <a:pt x="1414" y="42286"/>
                    <a:pt x="699" y="40043"/>
                  </a:cubicBezTo>
                  <a:cubicBezTo>
                    <a:pt x="-16" y="37800"/>
                    <a:pt x="-146" y="38126"/>
                    <a:pt x="309" y="37313"/>
                  </a:cubicBezTo>
                  <a:cubicBezTo>
                    <a:pt x="764" y="36501"/>
                    <a:pt x="-374" y="37801"/>
                    <a:pt x="3429" y="35168"/>
                  </a:cubicBezTo>
                  <a:cubicBezTo>
                    <a:pt x="7232" y="32535"/>
                    <a:pt x="16885" y="25742"/>
                    <a:pt x="23125" y="21517"/>
                  </a:cubicBezTo>
                  <a:cubicBezTo>
                    <a:pt x="29365" y="17292"/>
                    <a:pt x="36223" y="12871"/>
                    <a:pt x="40871" y="9816"/>
                  </a:cubicBezTo>
                  <a:cubicBezTo>
                    <a:pt x="45519" y="6761"/>
                    <a:pt x="48217" y="4681"/>
                    <a:pt x="51012" y="3186"/>
                  </a:cubicBezTo>
                  <a:cubicBezTo>
                    <a:pt x="53807" y="1691"/>
                    <a:pt x="55498" y="1365"/>
                    <a:pt x="57643" y="845"/>
                  </a:cubicBezTo>
                  <a:cubicBezTo>
                    <a:pt x="59788" y="325"/>
                    <a:pt x="61900" y="-65"/>
                    <a:pt x="63883" y="65"/>
                  </a:cubicBezTo>
                  <a:cubicBezTo>
                    <a:pt x="65866" y="195"/>
                    <a:pt x="68661" y="391"/>
                    <a:pt x="69539" y="1626"/>
                  </a:cubicBezTo>
                  <a:cubicBezTo>
                    <a:pt x="70417" y="2861"/>
                    <a:pt x="68922" y="4616"/>
                    <a:pt x="69149" y="7476"/>
                  </a:cubicBezTo>
                  <a:cubicBezTo>
                    <a:pt x="69377" y="10336"/>
                    <a:pt x="69182" y="13489"/>
                    <a:pt x="70904" y="18787"/>
                  </a:cubicBezTo>
                  <a:cubicBezTo>
                    <a:pt x="72627" y="24085"/>
                    <a:pt x="76201" y="33380"/>
                    <a:pt x="79484" y="39263"/>
                  </a:cubicBezTo>
                  <a:cubicBezTo>
                    <a:pt x="82767" y="45146"/>
                    <a:pt x="87317" y="50866"/>
                    <a:pt x="90600" y="54084"/>
                  </a:cubicBezTo>
                  <a:cubicBezTo>
                    <a:pt x="93883" y="57302"/>
                    <a:pt x="96906" y="56262"/>
                    <a:pt x="99181" y="58570"/>
                  </a:cubicBezTo>
                  <a:cubicBezTo>
                    <a:pt x="101456" y="60878"/>
                    <a:pt x="102854" y="64647"/>
                    <a:pt x="104251" y="67930"/>
                  </a:cubicBezTo>
                  <a:cubicBezTo>
                    <a:pt x="105649" y="71213"/>
                    <a:pt x="106754" y="75341"/>
                    <a:pt x="107566" y="78266"/>
                  </a:cubicBezTo>
                  <a:cubicBezTo>
                    <a:pt x="108379" y="81191"/>
                    <a:pt x="108769" y="83012"/>
                    <a:pt x="109126" y="85482"/>
                  </a:cubicBezTo>
                  <a:cubicBezTo>
                    <a:pt x="109484" y="87952"/>
                    <a:pt x="109679" y="91235"/>
                    <a:pt x="109711" y="93087"/>
                  </a:cubicBezTo>
                  <a:cubicBezTo>
                    <a:pt x="109744" y="94940"/>
                    <a:pt x="109158" y="97897"/>
                    <a:pt x="109321" y="96597"/>
                  </a:cubicBezTo>
                  <a:cubicBezTo>
                    <a:pt x="109484" y="95297"/>
                    <a:pt x="110167" y="85872"/>
                    <a:pt x="110687" y="85287"/>
                  </a:cubicBezTo>
                  <a:cubicBezTo>
                    <a:pt x="111207" y="84702"/>
                    <a:pt x="111825" y="90714"/>
                    <a:pt x="112442" y="93087"/>
                  </a:cubicBezTo>
                  <a:cubicBezTo>
                    <a:pt x="113060" y="95460"/>
                    <a:pt x="113547" y="97573"/>
                    <a:pt x="114392" y="99523"/>
                  </a:cubicBezTo>
                  <a:cubicBezTo>
                    <a:pt x="115237" y="101473"/>
                    <a:pt x="116732" y="103488"/>
                    <a:pt x="117512" y="104788"/>
                  </a:cubicBezTo>
                  <a:cubicBezTo>
                    <a:pt x="118292" y="106088"/>
                    <a:pt x="119365" y="108363"/>
                    <a:pt x="119072" y="107323"/>
                  </a:cubicBezTo>
                  <a:cubicBezTo>
                    <a:pt x="118780" y="106283"/>
                    <a:pt x="116862" y="102221"/>
                    <a:pt x="115757" y="98548"/>
                  </a:cubicBezTo>
                  <a:cubicBezTo>
                    <a:pt x="114652" y="94875"/>
                    <a:pt x="113482" y="89285"/>
                    <a:pt x="112442" y="85287"/>
                  </a:cubicBezTo>
                  <a:cubicBezTo>
                    <a:pt x="111402" y="81289"/>
                    <a:pt x="110036" y="76739"/>
                    <a:pt x="109516" y="74561"/>
                  </a:cubicBezTo>
                  <a:cubicBezTo>
                    <a:pt x="108996" y="72383"/>
                    <a:pt x="108898" y="72026"/>
                    <a:pt x="109321" y="72221"/>
                  </a:cubicBezTo>
                  <a:cubicBezTo>
                    <a:pt x="109744" y="72416"/>
                    <a:pt x="110882" y="74074"/>
                    <a:pt x="112052" y="75731"/>
                  </a:cubicBezTo>
                  <a:cubicBezTo>
                    <a:pt x="113222" y="77389"/>
                    <a:pt x="114815" y="80118"/>
                    <a:pt x="116342" y="82166"/>
                  </a:cubicBezTo>
                  <a:cubicBezTo>
                    <a:pt x="117870" y="84214"/>
                    <a:pt x="119689" y="85969"/>
                    <a:pt x="121217" y="88017"/>
                  </a:cubicBezTo>
                  <a:cubicBezTo>
                    <a:pt x="122745" y="90065"/>
                    <a:pt x="124370" y="92567"/>
                    <a:pt x="125508" y="94452"/>
                  </a:cubicBezTo>
                  <a:cubicBezTo>
                    <a:pt x="126646" y="96337"/>
                    <a:pt x="127361" y="98028"/>
                    <a:pt x="128043" y="99328"/>
                  </a:cubicBezTo>
                  <a:cubicBezTo>
                    <a:pt x="128726" y="100628"/>
                    <a:pt x="129831" y="103261"/>
                    <a:pt x="129603" y="102253"/>
                  </a:cubicBezTo>
                  <a:cubicBezTo>
                    <a:pt x="129376" y="101245"/>
                    <a:pt x="128238" y="96272"/>
                    <a:pt x="126678" y="93282"/>
                  </a:cubicBezTo>
                  <a:cubicBezTo>
                    <a:pt x="125118" y="90292"/>
                    <a:pt x="121607" y="86230"/>
                    <a:pt x="120242" y="84312"/>
                  </a:cubicBezTo>
                  <a:cubicBezTo>
                    <a:pt x="118877" y="82394"/>
                    <a:pt x="118227" y="81744"/>
                    <a:pt x="118487" y="81776"/>
                  </a:cubicBezTo>
                  <a:cubicBezTo>
                    <a:pt x="118747" y="81809"/>
                    <a:pt x="120339" y="83532"/>
                    <a:pt x="121802" y="84507"/>
                  </a:cubicBezTo>
                  <a:cubicBezTo>
                    <a:pt x="123265" y="85482"/>
                    <a:pt x="126808" y="87562"/>
                    <a:pt x="127263" y="87627"/>
                  </a:cubicBezTo>
                  <a:cubicBezTo>
                    <a:pt x="127718" y="87692"/>
                    <a:pt x="125573" y="85775"/>
                    <a:pt x="124533" y="84897"/>
                  </a:cubicBezTo>
                  <a:cubicBezTo>
                    <a:pt x="123493" y="84019"/>
                    <a:pt x="122452" y="83824"/>
                    <a:pt x="121022" y="82361"/>
                  </a:cubicBezTo>
                  <a:cubicBezTo>
                    <a:pt x="119592" y="80898"/>
                    <a:pt x="117642" y="78266"/>
                    <a:pt x="115952" y="76121"/>
                  </a:cubicBezTo>
                  <a:cubicBezTo>
                    <a:pt x="114262" y="73976"/>
                    <a:pt x="112475" y="72188"/>
                    <a:pt x="110882" y="69490"/>
                  </a:cubicBezTo>
                  <a:cubicBezTo>
                    <a:pt x="109289" y="66792"/>
                    <a:pt x="107339" y="62080"/>
                    <a:pt x="106396" y="59935"/>
                  </a:cubicBezTo>
                  <a:cubicBezTo>
                    <a:pt x="105453" y="57790"/>
                    <a:pt x="105421" y="57173"/>
                    <a:pt x="105226" y="56620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54" name="Google Shape;1054;p20"/>
            <p:cNvSpPr/>
            <p:nvPr/>
          </p:nvSpPr>
          <p:spPr>
            <a:xfrm>
              <a:off x="6649975" y="2135400"/>
              <a:ext cx="635625" cy="1462600"/>
            </a:xfrm>
            <a:custGeom>
              <a:rect b="b" l="l" r="r" t="t"/>
              <a:pathLst>
                <a:path extrusionOk="0" h="58504" w="25425">
                  <a:moveTo>
                    <a:pt x="23987" y="58504"/>
                  </a:moveTo>
                  <a:cubicBezTo>
                    <a:pt x="24215" y="57757"/>
                    <a:pt x="25287" y="56749"/>
                    <a:pt x="25352" y="54019"/>
                  </a:cubicBezTo>
                  <a:cubicBezTo>
                    <a:pt x="25417" y="51289"/>
                    <a:pt x="25515" y="46868"/>
                    <a:pt x="24377" y="42123"/>
                  </a:cubicBezTo>
                  <a:cubicBezTo>
                    <a:pt x="23240" y="37378"/>
                    <a:pt x="20965" y="30975"/>
                    <a:pt x="18527" y="25547"/>
                  </a:cubicBezTo>
                  <a:cubicBezTo>
                    <a:pt x="16089" y="20119"/>
                    <a:pt x="12839" y="13814"/>
                    <a:pt x="9751" y="9556"/>
                  </a:cubicBezTo>
                  <a:cubicBezTo>
                    <a:pt x="6663" y="5298"/>
                    <a:pt x="1625" y="159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55" name="Google Shape;1055;p20"/>
            <p:cNvSpPr/>
            <p:nvPr/>
          </p:nvSpPr>
          <p:spPr>
            <a:xfrm>
              <a:off x="4401638" y="1179825"/>
              <a:ext cx="4308775" cy="2564450"/>
            </a:xfrm>
            <a:custGeom>
              <a:rect b="b" l="l" r="r" t="t"/>
              <a:pathLst>
                <a:path extrusionOk="0" h="102578" w="172351">
                  <a:moveTo>
                    <a:pt x="89544" y="38223"/>
                  </a:moveTo>
                  <a:cubicBezTo>
                    <a:pt x="89382" y="37833"/>
                    <a:pt x="88244" y="37313"/>
                    <a:pt x="88569" y="35883"/>
                  </a:cubicBezTo>
                  <a:cubicBezTo>
                    <a:pt x="88894" y="34453"/>
                    <a:pt x="89545" y="31561"/>
                    <a:pt x="91495" y="29643"/>
                  </a:cubicBezTo>
                  <a:cubicBezTo>
                    <a:pt x="93445" y="27725"/>
                    <a:pt x="95395" y="26425"/>
                    <a:pt x="100270" y="24377"/>
                  </a:cubicBezTo>
                  <a:cubicBezTo>
                    <a:pt x="105145" y="22329"/>
                    <a:pt x="112686" y="19925"/>
                    <a:pt x="120747" y="17357"/>
                  </a:cubicBezTo>
                  <a:cubicBezTo>
                    <a:pt x="128808" y="14789"/>
                    <a:pt x="142556" y="10791"/>
                    <a:pt x="148634" y="8971"/>
                  </a:cubicBezTo>
                  <a:cubicBezTo>
                    <a:pt x="154712" y="7151"/>
                    <a:pt x="155362" y="6989"/>
                    <a:pt x="157214" y="6436"/>
                  </a:cubicBezTo>
                  <a:cubicBezTo>
                    <a:pt x="159067" y="5884"/>
                    <a:pt x="158936" y="5071"/>
                    <a:pt x="159749" y="5656"/>
                  </a:cubicBezTo>
                  <a:cubicBezTo>
                    <a:pt x="160562" y="6241"/>
                    <a:pt x="161212" y="8646"/>
                    <a:pt x="162090" y="9946"/>
                  </a:cubicBezTo>
                  <a:cubicBezTo>
                    <a:pt x="162968" y="11246"/>
                    <a:pt x="163325" y="10336"/>
                    <a:pt x="165015" y="13456"/>
                  </a:cubicBezTo>
                  <a:cubicBezTo>
                    <a:pt x="166705" y="16576"/>
                    <a:pt x="171743" y="28571"/>
                    <a:pt x="172230" y="28668"/>
                  </a:cubicBezTo>
                  <a:cubicBezTo>
                    <a:pt x="172718" y="28766"/>
                    <a:pt x="169695" y="18006"/>
                    <a:pt x="167940" y="14041"/>
                  </a:cubicBezTo>
                  <a:cubicBezTo>
                    <a:pt x="166185" y="10076"/>
                    <a:pt x="162448" y="6696"/>
                    <a:pt x="161700" y="4876"/>
                  </a:cubicBezTo>
                  <a:cubicBezTo>
                    <a:pt x="160953" y="3056"/>
                    <a:pt x="162870" y="3934"/>
                    <a:pt x="163455" y="3121"/>
                  </a:cubicBezTo>
                  <a:cubicBezTo>
                    <a:pt x="164040" y="2308"/>
                    <a:pt x="165503" y="0"/>
                    <a:pt x="165210" y="0"/>
                  </a:cubicBezTo>
                  <a:cubicBezTo>
                    <a:pt x="164918" y="0"/>
                    <a:pt x="164755" y="1918"/>
                    <a:pt x="161700" y="3121"/>
                  </a:cubicBezTo>
                  <a:cubicBezTo>
                    <a:pt x="158645" y="4324"/>
                    <a:pt x="155102" y="4778"/>
                    <a:pt x="146879" y="7216"/>
                  </a:cubicBezTo>
                  <a:cubicBezTo>
                    <a:pt x="138656" y="9654"/>
                    <a:pt x="119414" y="15569"/>
                    <a:pt x="112361" y="17747"/>
                  </a:cubicBezTo>
                  <a:cubicBezTo>
                    <a:pt x="105308" y="19925"/>
                    <a:pt x="107550" y="19275"/>
                    <a:pt x="104560" y="20282"/>
                  </a:cubicBezTo>
                  <a:cubicBezTo>
                    <a:pt x="101570" y="21290"/>
                    <a:pt x="97378" y="22199"/>
                    <a:pt x="94420" y="23792"/>
                  </a:cubicBezTo>
                  <a:cubicBezTo>
                    <a:pt x="91462" y="25385"/>
                    <a:pt x="88504" y="27790"/>
                    <a:pt x="86814" y="29838"/>
                  </a:cubicBezTo>
                  <a:cubicBezTo>
                    <a:pt x="85124" y="31886"/>
                    <a:pt x="85254" y="35006"/>
                    <a:pt x="84279" y="36078"/>
                  </a:cubicBezTo>
                  <a:cubicBezTo>
                    <a:pt x="83304" y="37151"/>
                    <a:pt x="81809" y="35883"/>
                    <a:pt x="80964" y="36273"/>
                  </a:cubicBezTo>
                  <a:cubicBezTo>
                    <a:pt x="80119" y="36663"/>
                    <a:pt x="80119" y="38158"/>
                    <a:pt x="79209" y="38418"/>
                  </a:cubicBezTo>
                  <a:cubicBezTo>
                    <a:pt x="78299" y="38678"/>
                    <a:pt x="77258" y="38061"/>
                    <a:pt x="75503" y="37833"/>
                  </a:cubicBezTo>
                  <a:cubicBezTo>
                    <a:pt x="73748" y="37606"/>
                    <a:pt x="71376" y="36566"/>
                    <a:pt x="68678" y="37053"/>
                  </a:cubicBezTo>
                  <a:cubicBezTo>
                    <a:pt x="65980" y="37541"/>
                    <a:pt x="63997" y="37995"/>
                    <a:pt x="59317" y="40758"/>
                  </a:cubicBezTo>
                  <a:cubicBezTo>
                    <a:pt x="54637" y="43521"/>
                    <a:pt x="48299" y="48429"/>
                    <a:pt x="40596" y="53629"/>
                  </a:cubicBezTo>
                  <a:cubicBezTo>
                    <a:pt x="32893" y="58830"/>
                    <a:pt x="19015" y="67996"/>
                    <a:pt x="13099" y="71961"/>
                  </a:cubicBezTo>
                  <a:cubicBezTo>
                    <a:pt x="7184" y="75926"/>
                    <a:pt x="7281" y="76349"/>
                    <a:pt x="5103" y="77421"/>
                  </a:cubicBezTo>
                  <a:cubicBezTo>
                    <a:pt x="2925" y="78494"/>
                    <a:pt x="98" y="78071"/>
                    <a:pt x="33" y="78396"/>
                  </a:cubicBezTo>
                  <a:cubicBezTo>
                    <a:pt x="-32" y="78721"/>
                    <a:pt x="3543" y="79339"/>
                    <a:pt x="4713" y="79371"/>
                  </a:cubicBezTo>
                  <a:cubicBezTo>
                    <a:pt x="5883" y="79404"/>
                    <a:pt x="6338" y="77193"/>
                    <a:pt x="7053" y="78591"/>
                  </a:cubicBezTo>
                  <a:cubicBezTo>
                    <a:pt x="7768" y="79989"/>
                    <a:pt x="7833" y="84897"/>
                    <a:pt x="9003" y="87757"/>
                  </a:cubicBezTo>
                  <a:cubicBezTo>
                    <a:pt x="10173" y="90617"/>
                    <a:pt x="12319" y="93282"/>
                    <a:pt x="14074" y="95752"/>
                  </a:cubicBezTo>
                  <a:cubicBezTo>
                    <a:pt x="15829" y="98222"/>
                    <a:pt x="18624" y="101440"/>
                    <a:pt x="19534" y="102578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56" name="Google Shape;1056;p20"/>
            <p:cNvSpPr/>
            <p:nvPr/>
          </p:nvSpPr>
          <p:spPr>
            <a:xfrm>
              <a:off x="6016200" y="2379175"/>
              <a:ext cx="336400" cy="204775"/>
            </a:xfrm>
            <a:custGeom>
              <a:rect b="b" l="l" r="r" t="t"/>
              <a:pathLst>
                <a:path extrusionOk="0" h="8191" w="13456">
                  <a:moveTo>
                    <a:pt x="13456" y="0"/>
                  </a:moveTo>
                  <a:cubicBezTo>
                    <a:pt x="8205" y="0"/>
                    <a:pt x="3148" y="3988"/>
                    <a:pt x="0" y="8191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57" name="Google Shape;1057;p20"/>
            <p:cNvSpPr/>
            <p:nvPr/>
          </p:nvSpPr>
          <p:spPr>
            <a:xfrm>
              <a:off x="6128325" y="2413300"/>
              <a:ext cx="224275" cy="146250"/>
            </a:xfrm>
            <a:custGeom>
              <a:rect b="b" l="l" r="r" t="t"/>
              <a:pathLst>
                <a:path extrusionOk="0" h="5850" w="8971">
                  <a:moveTo>
                    <a:pt x="8971" y="0"/>
                  </a:moveTo>
                  <a:cubicBezTo>
                    <a:pt x="5401" y="0"/>
                    <a:pt x="1597" y="2657"/>
                    <a:pt x="0" y="5850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58" name="Google Shape;1058;p20"/>
            <p:cNvSpPr/>
            <p:nvPr/>
          </p:nvSpPr>
          <p:spPr>
            <a:xfrm>
              <a:off x="6235575" y="2476675"/>
              <a:ext cx="126775" cy="82875"/>
            </a:xfrm>
            <a:custGeom>
              <a:rect b="b" l="l" r="r" t="t"/>
              <a:pathLst>
                <a:path extrusionOk="0" h="3315" w="5071">
                  <a:moveTo>
                    <a:pt x="5071" y="0"/>
                  </a:moveTo>
                  <a:cubicBezTo>
                    <a:pt x="3091" y="396"/>
                    <a:pt x="1428" y="1887"/>
                    <a:pt x="0" y="3315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59" name="Google Shape;1059;p20"/>
            <p:cNvSpPr/>
            <p:nvPr/>
          </p:nvSpPr>
          <p:spPr>
            <a:xfrm>
              <a:off x="6728000" y="2092157"/>
              <a:ext cx="468025" cy="106625"/>
            </a:xfrm>
            <a:custGeom>
              <a:rect b="b" l="l" r="r" t="t"/>
              <a:pathLst>
                <a:path extrusionOk="0" h="4265" w="18721">
                  <a:moveTo>
                    <a:pt x="0" y="4265"/>
                  </a:moveTo>
                  <a:cubicBezTo>
                    <a:pt x="2795" y="-1324"/>
                    <a:pt x="14302" y="-1129"/>
                    <a:pt x="18721" y="3290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60" name="Google Shape;1060;p20"/>
            <p:cNvSpPr/>
            <p:nvPr/>
          </p:nvSpPr>
          <p:spPr>
            <a:xfrm>
              <a:off x="6781625" y="2177896"/>
              <a:ext cx="316900" cy="74525"/>
            </a:xfrm>
            <a:custGeom>
              <a:rect b="b" l="l" r="r" t="t"/>
              <a:pathLst>
                <a:path extrusionOk="0" h="2981" w="12676">
                  <a:moveTo>
                    <a:pt x="0" y="2981"/>
                  </a:moveTo>
                  <a:cubicBezTo>
                    <a:pt x="3696" y="869"/>
                    <a:pt x="9666" y="-1590"/>
                    <a:pt x="12676" y="1420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61" name="Google Shape;1061;p20"/>
            <p:cNvSpPr/>
            <p:nvPr/>
          </p:nvSpPr>
          <p:spPr>
            <a:xfrm>
              <a:off x="6767000" y="2164650"/>
              <a:ext cx="121875" cy="63375"/>
            </a:xfrm>
            <a:custGeom>
              <a:rect b="b" l="l" r="r" t="t"/>
              <a:pathLst>
                <a:path extrusionOk="0" h="2535" w="4875">
                  <a:moveTo>
                    <a:pt x="0" y="2535"/>
                  </a:moveTo>
                  <a:cubicBezTo>
                    <a:pt x="1295" y="1240"/>
                    <a:pt x="3043" y="0"/>
                    <a:pt x="4875" y="0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62" name="Google Shape;1062;p20"/>
            <p:cNvSpPr/>
            <p:nvPr/>
          </p:nvSpPr>
          <p:spPr>
            <a:xfrm>
              <a:off x="6825500" y="2238680"/>
              <a:ext cx="204775" cy="62500"/>
            </a:xfrm>
            <a:custGeom>
              <a:rect b="b" l="l" r="r" t="t"/>
              <a:pathLst>
                <a:path extrusionOk="0" h="2500" w="8191">
                  <a:moveTo>
                    <a:pt x="0" y="2500"/>
                  </a:moveTo>
                  <a:cubicBezTo>
                    <a:pt x="1255" y="-10"/>
                    <a:pt x="5585" y="-491"/>
                    <a:pt x="8191" y="550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</p:grpSp>
      <p:grpSp>
        <p:nvGrpSpPr>
          <p:cNvPr id="1063" name="Google Shape;1063;p20"/>
          <p:cNvGrpSpPr/>
          <p:nvPr/>
        </p:nvGrpSpPr>
        <p:grpSpPr>
          <a:xfrm rot="1021232">
            <a:off x="793652" y="4033469"/>
            <a:ext cx="88320" cy="75911"/>
            <a:chOff x="4401638" y="1179825"/>
            <a:chExt cx="4308775" cy="3703348"/>
          </a:xfrm>
        </p:grpSpPr>
        <p:sp>
          <p:nvSpPr>
            <p:cNvPr id="1064" name="Google Shape;1064;p20"/>
            <p:cNvSpPr/>
            <p:nvPr/>
          </p:nvSpPr>
          <p:spPr>
            <a:xfrm>
              <a:off x="4623881" y="2192273"/>
              <a:ext cx="3241500" cy="2690900"/>
            </a:xfrm>
            <a:custGeom>
              <a:rect b="b" l="l" r="r" t="t"/>
              <a:pathLst>
                <a:path extrusionOk="0" h="107636" w="129660">
                  <a:moveTo>
                    <a:pt x="10839" y="62470"/>
                  </a:moveTo>
                  <a:cubicBezTo>
                    <a:pt x="9799" y="60520"/>
                    <a:pt x="6289" y="54507"/>
                    <a:pt x="4599" y="50769"/>
                  </a:cubicBezTo>
                  <a:cubicBezTo>
                    <a:pt x="2909" y="47031"/>
                    <a:pt x="1414" y="42286"/>
                    <a:pt x="699" y="40043"/>
                  </a:cubicBezTo>
                  <a:cubicBezTo>
                    <a:pt x="-16" y="37800"/>
                    <a:pt x="-146" y="38126"/>
                    <a:pt x="309" y="37313"/>
                  </a:cubicBezTo>
                  <a:cubicBezTo>
                    <a:pt x="764" y="36501"/>
                    <a:pt x="-374" y="37801"/>
                    <a:pt x="3429" y="35168"/>
                  </a:cubicBezTo>
                  <a:cubicBezTo>
                    <a:pt x="7232" y="32535"/>
                    <a:pt x="16885" y="25742"/>
                    <a:pt x="23125" y="21517"/>
                  </a:cubicBezTo>
                  <a:cubicBezTo>
                    <a:pt x="29365" y="17292"/>
                    <a:pt x="36223" y="12871"/>
                    <a:pt x="40871" y="9816"/>
                  </a:cubicBezTo>
                  <a:cubicBezTo>
                    <a:pt x="45519" y="6761"/>
                    <a:pt x="48217" y="4681"/>
                    <a:pt x="51012" y="3186"/>
                  </a:cubicBezTo>
                  <a:cubicBezTo>
                    <a:pt x="53807" y="1691"/>
                    <a:pt x="55498" y="1365"/>
                    <a:pt x="57643" y="845"/>
                  </a:cubicBezTo>
                  <a:cubicBezTo>
                    <a:pt x="59788" y="325"/>
                    <a:pt x="61900" y="-65"/>
                    <a:pt x="63883" y="65"/>
                  </a:cubicBezTo>
                  <a:cubicBezTo>
                    <a:pt x="65866" y="195"/>
                    <a:pt x="68661" y="391"/>
                    <a:pt x="69539" y="1626"/>
                  </a:cubicBezTo>
                  <a:cubicBezTo>
                    <a:pt x="70417" y="2861"/>
                    <a:pt x="68922" y="4616"/>
                    <a:pt x="69149" y="7476"/>
                  </a:cubicBezTo>
                  <a:cubicBezTo>
                    <a:pt x="69377" y="10336"/>
                    <a:pt x="69182" y="13489"/>
                    <a:pt x="70904" y="18787"/>
                  </a:cubicBezTo>
                  <a:cubicBezTo>
                    <a:pt x="72627" y="24085"/>
                    <a:pt x="76201" y="33380"/>
                    <a:pt x="79484" y="39263"/>
                  </a:cubicBezTo>
                  <a:cubicBezTo>
                    <a:pt x="82767" y="45146"/>
                    <a:pt x="87317" y="50866"/>
                    <a:pt x="90600" y="54084"/>
                  </a:cubicBezTo>
                  <a:cubicBezTo>
                    <a:pt x="93883" y="57302"/>
                    <a:pt x="96906" y="56262"/>
                    <a:pt x="99181" y="58570"/>
                  </a:cubicBezTo>
                  <a:cubicBezTo>
                    <a:pt x="101456" y="60878"/>
                    <a:pt x="102854" y="64647"/>
                    <a:pt x="104251" y="67930"/>
                  </a:cubicBezTo>
                  <a:cubicBezTo>
                    <a:pt x="105649" y="71213"/>
                    <a:pt x="106754" y="75341"/>
                    <a:pt x="107566" y="78266"/>
                  </a:cubicBezTo>
                  <a:cubicBezTo>
                    <a:pt x="108379" y="81191"/>
                    <a:pt x="108769" y="83012"/>
                    <a:pt x="109126" y="85482"/>
                  </a:cubicBezTo>
                  <a:cubicBezTo>
                    <a:pt x="109484" y="87952"/>
                    <a:pt x="109679" y="91235"/>
                    <a:pt x="109711" y="93087"/>
                  </a:cubicBezTo>
                  <a:cubicBezTo>
                    <a:pt x="109744" y="94940"/>
                    <a:pt x="109158" y="97897"/>
                    <a:pt x="109321" y="96597"/>
                  </a:cubicBezTo>
                  <a:cubicBezTo>
                    <a:pt x="109484" y="95297"/>
                    <a:pt x="110167" y="85872"/>
                    <a:pt x="110687" y="85287"/>
                  </a:cubicBezTo>
                  <a:cubicBezTo>
                    <a:pt x="111207" y="84702"/>
                    <a:pt x="111825" y="90714"/>
                    <a:pt x="112442" y="93087"/>
                  </a:cubicBezTo>
                  <a:cubicBezTo>
                    <a:pt x="113060" y="95460"/>
                    <a:pt x="113547" y="97573"/>
                    <a:pt x="114392" y="99523"/>
                  </a:cubicBezTo>
                  <a:cubicBezTo>
                    <a:pt x="115237" y="101473"/>
                    <a:pt x="116732" y="103488"/>
                    <a:pt x="117512" y="104788"/>
                  </a:cubicBezTo>
                  <a:cubicBezTo>
                    <a:pt x="118292" y="106088"/>
                    <a:pt x="119365" y="108363"/>
                    <a:pt x="119072" y="107323"/>
                  </a:cubicBezTo>
                  <a:cubicBezTo>
                    <a:pt x="118780" y="106283"/>
                    <a:pt x="116862" y="102221"/>
                    <a:pt x="115757" y="98548"/>
                  </a:cubicBezTo>
                  <a:cubicBezTo>
                    <a:pt x="114652" y="94875"/>
                    <a:pt x="113482" y="89285"/>
                    <a:pt x="112442" y="85287"/>
                  </a:cubicBezTo>
                  <a:cubicBezTo>
                    <a:pt x="111402" y="81289"/>
                    <a:pt x="110036" y="76739"/>
                    <a:pt x="109516" y="74561"/>
                  </a:cubicBezTo>
                  <a:cubicBezTo>
                    <a:pt x="108996" y="72383"/>
                    <a:pt x="108898" y="72026"/>
                    <a:pt x="109321" y="72221"/>
                  </a:cubicBezTo>
                  <a:cubicBezTo>
                    <a:pt x="109744" y="72416"/>
                    <a:pt x="110882" y="74074"/>
                    <a:pt x="112052" y="75731"/>
                  </a:cubicBezTo>
                  <a:cubicBezTo>
                    <a:pt x="113222" y="77389"/>
                    <a:pt x="114815" y="80118"/>
                    <a:pt x="116342" y="82166"/>
                  </a:cubicBezTo>
                  <a:cubicBezTo>
                    <a:pt x="117870" y="84214"/>
                    <a:pt x="119689" y="85969"/>
                    <a:pt x="121217" y="88017"/>
                  </a:cubicBezTo>
                  <a:cubicBezTo>
                    <a:pt x="122745" y="90065"/>
                    <a:pt x="124370" y="92567"/>
                    <a:pt x="125508" y="94452"/>
                  </a:cubicBezTo>
                  <a:cubicBezTo>
                    <a:pt x="126646" y="96337"/>
                    <a:pt x="127361" y="98028"/>
                    <a:pt x="128043" y="99328"/>
                  </a:cubicBezTo>
                  <a:cubicBezTo>
                    <a:pt x="128726" y="100628"/>
                    <a:pt x="129831" y="103261"/>
                    <a:pt x="129603" y="102253"/>
                  </a:cubicBezTo>
                  <a:cubicBezTo>
                    <a:pt x="129376" y="101245"/>
                    <a:pt x="128238" y="96272"/>
                    <a:pt x="126678" y="93282"/>
                  </a:cubicBezTo>
                  <a:cubicBezTo>
                    <a:pt x="125118" y="90292"/>
                    <a:pt x="121607" y="86230"/>
                    <a:pt x="120242" y="84312"/>
                  </a:cubicBezTo>
                  <a:cubicBezTo>
                    <a:pt x="118877" y="82394"/>
                    <a:pt x="118227" y="81744"/>
                    <a:pt x="118487" y="81776"/>
                  </a:cubicBezTo>
                  <a:cubicBezTo>
                    <a:pt x="118747" y="81809"/>
                    <a:pt x="120339" y="83532"/>
                    <a:pt x="121802" y="84507"/>
                  </a:cubicBezTo>
                  <a:cubicBezTo>
                    <a:pt x="123265" y="85482"/>
                    <a:pt x="126808" y="87562"/>
                    <a:pt x="127263" y="87627"/>
                  </a:cubicBezTo>
                  <a:cubicBezTo>
                    <a:pt x="127718" y="87692"/>
                    <a:pt x="125573" y="85775"/>
                    <a:pt x="124533" y="84897"/>
                  </a:cubicBezTo>
                  <a:cubicBezTo>
                    <a:pt x="123493" y="84019"/>
                    <a:pt x="122452" y="83824"/>
                    <a:pt x="121022" y="82361"/>
                  </a:cubicBezTo>
                  <a:cubicBezTo>
                    <a:pt x="119592" y="80898"/>
                    <a:pt x="117642" y="78266"/>
                    <a:pt x="115952" y="76121"/>
                  </a:cubicBezTo>
                  <a:cubicBezTo>
                    <a:pt x="114262" y="73976"/>
                    <a:pt x="112475" y="72188"/>
                    <a:pt x="110882" y="69490"/>
                  </a:cubicBezTo>
                  <a:cubicBezTo>
                    <a:pt x="109289" y="66792"/>
                    <a:pt x="107339" y="62080"/>
                    <a:pt x="106396" y="59935"/>
                  </a:cubicBezTo>
                  <a:cubicBezTo>
                    <a:pt x="105453" y="57790"/>
                    <a:pt x="105421" y="57173"/>
                    <a:pt x="105226" y="56620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65" name="Google Shape;1065;p20"/>
            <p:cNvSpPr/>
            <p:nvPr/>
          </p:nvSpPr>
          <p:spPr>
            <a:xfrm>
              <a:off x="6649975" y="2135400"/>
              <a:ext cx="635625" cy="1462600"/>
            </a:xfrm>
            <a:custGeom>
              <a:rect b="b" l="l" r="r" t="t"/>
              <a:pathLst>
                <a:path extrusionOk="0" h="58504" w="25425">
                  <a:moveTo>
                    <a:pt x="23987" y="58504"/>
                  </a:moveTo>
                  <a:cubicBezTo>
                    <a:pt x="24215" y="57757"/>
                    <a:pt x="25287" y="56749"/>
                    <a:pt x="25352" y="54019"/>
                  </a:cubicBezTo>
                  <a:cubicBezTo>
                    <a:pt x="25417" y="51289"/>
                    <a:pt x="25515" y="46868"/>
                    <a:pt x="24377" y="42123"/>
                  </a:cubicBezTo>
                  <a:cubicBezTo>
                    <a:pt x="23240" y="37378"/>
                    <a:pt x="20965" y="30975"/>
                    <a:pt x="18527" y="25547"/>
                  </a:cubicBezTo>
                  <a:cubicBezTo>
                    <a:pt x="16089" y="20119"/>
                    <a:pt x="12839" y="13814"/>
                    <a:pt x="9751" y="9556"/>
                  </a:cubicBezTo>
                  <a:cubicBezTo>
                    <a:pt x="6663" y="5298"/>
                    <a:pt x="1625" y="159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66" name="Google Shape;1066;p20"/>
            <p:cNvSpPr/>
            <p:nvPr/>
          </p:nvSpPr>
          <p:spPr>
            <a:xfrm>
              <a:off x="4401638" y="1179825"/>
              <a:ext cx="4308775" cy="2564450"/>
            </a:xfrm>
            <a:custGeom>
              <a:rect b="b" l="l" r="r" t="t"/>
              <a:pathLst>
                <a:path extrusionOk="0" h="102578" w="172351">
                  <a:moveTo>
                    <a:pt x="89544" y="38223"/>
                  </a:moveTo>
                  <a:cubicBezTo>
                    <a:pt x="89382" y="37833"/>
                    <a:pt x="88244" y="37313"/>
                    <a:pt x="88569" y="35883"/>
                  </a:cubicBezTo>
                  <a:cubicBezTo>
                    <a:pt x="88894" y="34453"/>
                    <a:pt x="89545" y="31561"/>
                    <a:pt x="91495" y="29643"/>
                  </a:cubicBezTo>
                  <a:cubicBezTo>
                    <a:pt x="93445" y="27725"/>
                    <a:pt x="95395" y="26425"/>
                    <a:pt x="100270" y="24377"/>
                  </a:cubicBezTo>
                  <a:cubicBezTo>
                    <a:pt x="105145" y="22329"/>
                    <a:pt x="112686" y="19925"/>
                    <a:pt x="120747" y="17357"/>
                  </a:cubicBezTo>
                  <a:cubicBezTo>
                    <a:pt x="128808" y="14789"/>
                    <a:pt x="142556" y="10791"/>
                    <a:pt x="148634" y="8971"/>
                  </a:cubicBezTo>
                  <a:cubicBezTo>
                    <a:pt x="154712" y="7151"/>
                    <a:pt x="155362" y="6989"/>
                    <a:pt x="157214" y="6436"/>
                  </a:cubicBezTo>
                  <a:cubicBezTo>
                    <a:pt x="159067" y="5884"/>
                    <a:pt x="158936" y="5071"/>
                    <a:pt x="159749" y="5656"/>
                  </a:cubicBezTo>
                  <a:cubicBezTo>
                    <a:pt x="160562" y="6241"/>
                    <a:pt x="161212" y="8646"/>
                    <a:pt x="162090" y="9946"/>
                  </a:cubicBezTo>
                  <a:cubicBezTo>
                    <a:pt x="162968" y="11246"/>
                    <a:pt x="163325" y="10336"/>
                    <a:pt x="165015" y="13456"/>
                  </a:cubicBezTo>
                  <a:cubicBezTo>
                    <a:pt x="166705" y="16576"/>
                    <a:pt x="171743" y="28571"/>
                    <a:pt x="172230" y="28668"/>
                  </a:cubicBezTo>
                  <a:cubicBezTo>
                    <a:pt x="172718" y="28766"/>
                    <a:pt x="169695" y="18006"/>
                    <a:pt x="167940" y="14041"/>
                  </a:cubicBezTo>
                  <a:cubicBezTo>
                    <a:pt x="166185" y="10076"/>
                    <a:pt x="162448" y="6696"/>
                    <a:pt x="161700" y="4876"/>
                  </a:cubicBezTo>
                  <a:cubicBezTo>
                    <a:pt x="160953" y="3056"/>
                    <a:pt x="162870" y="3934"/>
                    <a:pt x="163455" y="3121"/>
                  </a:cubicBezTo>
                  <a:cubicBezTo>
                    <a:pt x="164040" y="2308"/>
                    <a:pt x="165503" y="0"/>
                    <a:pt x="165210" y="0"/>
                  </a:cubicBezTo>
                  <a:cubicBezTo>
                    <a:pt x="164918" y="0"/>
                    <a:pt x="164755" y="1918"/>
                    <a:pt x="161700" y="3121"/>
                  </a:cubicBezTo>
                  <a:cubicBezTo>
                    <a:pt x="158645" y="4324"/>
                    <a:pt x="155102" y="4778"/>
                    <a:pt x="146879" y="7216"/>
                  </a:cubicBezTo>
                  <a:cubicBezTo>
                    <a:pt x="138656" y="9654"/>
                    <a:pt x="119414" y="15569"/>
                    <a:pt x="112361" y="17747"/>
                  </a:cubicBezTo>
                  <a:cubicBezTo>
                    <a:pt x="105308" y="19925"/>
                    <a:pt x="107550" y="19275"/>
                    <a:pt x="104560" y="20282"/>
                  </a:cubicBezTo>
                  <a:cubicBezTo>
                    <a:pt x="101570" y="21290"/>
                    <a:pt x="97378" y="22199"/>
                    <a:pt x="94420" y="23792"/>
                  </a:cubicBezTo>
                  <a:cubicBezTo>
                    <a:pt x="91462" y="25385"/>
                    <a:pt x="88504" y="27790"/>
                    <a:pt x="86814" y="29838"/>
                  </a:cubicBezTo>
                  <a:cubicBezTo>
                    <a:pt x="85124" y="31886"/>
                    <a:pt x="85254" y="35006"/>
                    <a:pt x="84279" y="36078"/>
                  </a:cubicBezTo>
                  <a:cubicBezTo>
                    <a:pt x="83304" y="37151"/>
                    <a:pt x="81809" y="35883"/>
                    <a:pt x="80964" y="36273"/>
                  </a:cubicBezTo>
                  <a:cubicBezTo>
                    <a:pt x="80119" y="36663"/>
                    <a:pt x="80119" y="38158"/>
                    <a:pt x="79209" y="38418"/>
                  </a:cubicBezTo>
                  <a:cubicBezTo>
                    <a:pt x="78299" y="38678"/>
                    <a:pt x="77258" y="38061"/>
                    <a:pt x="75503" y="37833"/>
                  </a:cubicBezTo>
                  <a:cubicBezTo>
                    <a:pt x="73748" y="37606"/>
                    <a:pt x="71376" y="36566"/>
                    <a:pt x="68678" y="37053"/>
                  </a:cubicBezTo>
                  <a:cubicBezTo>
                    <a:pt x="65980" y="37541"/>
                    <a:pt x="63997" y="37995"/>
                    <a:pt x="59317" y="40758"/>
                  </a:cubicBezTo>
                  <a:cubicBezTo>
                    <a:pt x="54637" y="43521"/>
                    <a:pt x="48299" y="48429"/>
                    <a:pt x="40596" y="53629"/>
                  </a:cubicBezTo>
                  <a:cubicBezTo>
                    <a:pt x="32893" y="58830"/>
                    <a:pt x="19015" y="67996"/>
                    <a:pt x="13099" y="71961"/>
                  </a:cubicBezTo>
                  <a:cubicBezTo>
                    <a:pt x="7184" y="75926"/>
                    <a:pt x="7281" y="76349"/>
                    <a:pt x="5103" y="77421"/>
                  </a:cubicBezTo>
                  <a:cubicBezTo>
                    <a:pt x="2925" y="78494"/>
                    <a:pt x="98" y="78071"/>
                    <a:pt x="33" y="78396"/>
                  </a:cubicBezTo>
                  <a:cubicBezTo>
                    <a:pt x="-32" y="78721"/>
                    <a:pt x="3543" y="79339"/>
                    <a:pt x="4713" y="79371"/>
                  </a:cubicBezTo>
                  <a:cubicBezTo>
                    <a:pt x="5883" y="79404"/>
                    <a:pt x="6338" y="77193"/>
                    <a:pt x="7053" y="78591"/>
                  </a:cubicBezTo>
                  <a:cubicBezTo>
                    <a:pt x="7768" y="79989"/>
                    <a:pt x="7833" y="84897"/>
                    <a:pt x="9003" y="87757"/>
                  </a:cubicBezTo>
                  <a:cubicBezTo>
                    <a:pt x="10173" y="90617"/>
                    <a:pt x="12319" y="93282"/>
                    <a:pt x="14074" y="95752"/>
                  </a:cubicBezTo>
                  <a:cubicBezTo>
                    <a:pt x="15829" y="98222"/>
                    <a:pt x="18624" y="101440"/>
                    <a:pt x="19534" y="102578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67" name="Google Shape;1067;p20"/>
            <p:cNvSpPr/>
            <p:nvPr/>
          </p:nvSpPr>
          <p:spPr>
            <a:xfrm>
              <a:off x="6016200" y="2379175"/>
              <a:ext cx="336400" cy="204775"/>
            </a:xfrm>
            <a:custGeom>
              <a:rect b="b" l="l" r="r" t="t"/>
              <a:pathLst>
                <a:path extrusionOk="0" h="8191" w="13456">
                  <a:moveTo>
                    <a:pt x="13456" y="0"/>
                  </a:moveTo>
                  <a:cubicBezTo>
                    <a:pt x="8205" y="0"/>
                    <a:pt x="3148" y="3988"/>
                    <a:pt x="0" y="8191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68" name="Google Shape;1068;p20"/>
            <p:cNvSpPr/>
            <p:nvPr/>
          </p:nvSpPr>
          <p:spPr>
            <a:xfrm>
              <a:off x="6128325" y="2413300"/>
              <a:ext cx="224275" cy="146250"/>
            </a:xfrm>
            <a:custGeom>
              <a:rect b="b" l="l" r="r" t="t"/>
              <a:pathLst>
                <a:path extrusionOk="0" h="5850" w="8971">
                  <a:moveTo>
                    <a:pt x="8971" y="0"/>
                  </a:moveTo>
                  <a:cubicBezTo>
                    <a:pt x="5401" y="0"/>
                    <a:pt x="1597" y="2657"/>
                    <a:pt x="0" y="5850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69" name="Google Shape;1069;p20"/>
            <p:cNvSpPr/>
            <p:nvPr/>
          </p:nvSpPr>
          <p:spPr>
            <a:xfrm>
              <a:off x="6235575" y="2476675"/>
              <a:ext cx="126775" cy="82875"/>
            </a:xfrm>
            <a:custGeom>
              <a:rect b="b" l="l" r="r" t="t"/>
              <a:pathLst>
                <a:path extrusionOk="0" h="3315" w="5071">
                  <a:moveTo>
                    <a:pt x="5071" y="0"/>
                  </a:moveTo>
                  <a:cubicBezTo>
                    <a:pt x="3091" y="396"/>
                    <a:pt x="1428" y="1887"/>
                    <a:pt x="0" y="3315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70" name="Google Shape;1070;p20"/>
            <p:cNvSpPr/>
            <p:nvPr/>
          </p:nvSpPr>
          <p:spPr>
            <a:xfrm>
              <a:off x="6728000" y="2092157"/>
              <a:ext cx="468025" cy="106625"/>
            </a:xfrm>
            <a:custGeom>
              <a:rect b="b" l="l" r="r" t="t"/>
              <a:pathLst>
                <a:path extrusionOk="0" h="4265" w="18721">
                  <a:moveTo>
                    <a:pt x="0" y="4265"/>
                  </a:moveTo>
                  <a:cubicBezTo>
                    <a:pt x="2795" y="-1324"/>
                    <a:pt x="14302" y="-1129"/>
                    <a:pt x="18721" y="3290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71" name="Google Shape;1071;p20"/>
            <p:cNvSpPr/>
            <p:nvPr/>
          </p:nvSpPr>
          <p:spPr>
            <a:xfrm>
              <a:off x="6781625" y="2177896"/>
              <a:ext cx="316900" cy="74525"/>
            </a:xfrm>
            <a:custGeom>
              <a:rect b="b" l="l" r="r" t="t"/>
              <a:pathLst>
                <a:path extrusionOk="0" h="2981" w="12676">
                  <a:moveTo>
                    <a:pt x="0" y="2981"/>
                  </a:moveTo>
                  <a:cubicBezTo>
                    <a:pt x="3696" y="869"/>
                    <a:pt x="9666" y="-1590"/>
                    <a:pt x="12676" y="1420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72" name="Google Shape;1072;p20"/>
            <p:cNvSpPr/>
            <p:nvPr/>
          </p:nvSpPr>
          <p:spPr>
            <a:xfrm>
              <a:off x="6767000" y="2164650"/>
              <a:ext cx="121875" cy="63375"/>
            </a:xfrm>
            <a:custGeom>
              <a:rect b="b" l="l" r="r" t="t"/>
              <a:pathLst>
                <a:path extrusionOk="0" h="2535" w="4875">
                  <a:moveTo>
                    <a:pt x="0" y="2535"/>
                  </a:moveTo>
                  <a:cubicBezTo>
                    <a:pt x="1295" y="1240"/>
                    <a:pt x="3043" y="0"/>
                    <a:pt x="4875" y="0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73" name="Google Shape;1073;p20"/>
            <p:cNvSpPr/>
            <p:nvPr/>
          </p:nvSpPr>
          <p:spPr>
            <a:xfrm>
              <a:off x="6825500" y="2238680"/>
              <a:ext cx="204775" cy="62500"/>
            </a:xfrm>
            <a:custGeom>
              <a:rect b="b" l="l" r="r" t="t"/>
              <a:pathLst>
                <a:path extrusionOk="0" h="2500" w="8191">
                  <a:moveTo>
                    <a:pt x="0" y="2500"/>
                  </a:moveTo>
                  <a:cubicBezTo>
                    <a:pt x="1255" y="-10"/>
                    <a:pt x="5585" y="-491"/>
                    <a:pt x="8191" y="550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</p:grpSp>
      <p:grpSp>
        <p:nvGrpSpPr>
          <p:cNvPr id="1074" name="Google Shape;1074;p20"/>
          <p:cNvGrpSpPr/>
          <p:nvPr/>
        </p:nvGrpSpPr>
        <p:grpSpPr>
          <a:xfrm rot="-5224224">
            <a:off x="489069" y="3460854"/>
            <a:ext cx="311932" cy="268102"/>
            <a:chOff x="4401638" y="1179825"/>
            <a:chExt cx="4308775" cy="3703348"/>
          </a:xfrm>
        </p:grpSpPr>
        <p:sp>
          <p:nvSpPr>
            <p:cNvPr id="1075" name="Google Shape;1075;p20"/>
            <p:cNvSpPr/>
            <p:nvPr/>
          </p:nvSpPr>
          <p:spPr>
            <a:xfrm>
              <a:off x="4623881" y="2192273"/>
              <a:ext cx="3241500" cy="2690900"/>
            </a:xfrm>
            <a:custGeom>
              <a:rect b="b" l="l" r="r" t="t"/>
              <a:pathLst>
                <a:path extrusionOk="0" h="107636" w="129660">
                  <a:moveTo>
                    <a:pt x="10839" y="62470"/>
                  </a:moveTo>
                  <a:cubicBezTo>
                    <a:pt x="9799" y="60520"/>
                    <a:pt x="6289" y="54507"/>
                    <a:pt x="4599" y="50769"/>
                  </a:cubicBezTo>
                  <a:cubicBezTo>
                    <a:pt x="2909" y="47031"/>
                    <a:pt x="1414" y="42286"/>
                    <a:pt x="699" y="40043"/>
                  </a:cubicBezTo>
                  <a:cubicBezTo>
                    <a:pt x="-16" y="37800"/>
                    <a:pt x="-146" y="38126"/>
                    <a:pt x="309" y="37313"/>
                  </a:cubicBezTo>
                  <a:cubicBezTo>
                    <a:pt x="764" y="36501"/>
                    <a:pt x="-374" y="37801"/>
                    <a:pt x="3429" y="35168"/>
                  </a:cubicBezTo>
                  <a:cubicBezTo>
                    <a:pt x="7232" y="32535"/>
                    <a:pt x="16885" y="25742"/>
                    <a:pt x="23125" y="21517"/>
                  </a:cubicBezTo>
                  <a:cubicBezTo>
                    <a:pt x="29365" y="17292"/>
                    <a:pt x="36223" y="12871"/>
                    <a:pt x="40871" y="9816"/>
                  </a:cubicBezTo>
                  <a:cubicBezTo>
                    <a:pt x="45519" y="6761"/>
                    <a:pt x="48217" y="4681"/>
                    <a:pt x="51012" y="3186"/>
                  </a:cubicBezTo>
                  <a:cubicBezTo>
                    <a:pt x="53807" y="1691"/>
                    <a:pt x="55498" y="1365"/>
                    <a:pt x="57643" y="845"/>
                  </a:cubicBezTo>
                  <a:cubicBezTo>
                    <a:pt x="59788" y="325"/>
                    <a:pt x="61900" y="-65"/>
                    <a:pt x="63883" y="65"/>
                  </a:cubicBezTo>
                  <a:cubicBezTo>
                    <a:pt x="65866" y="195"/>
                    <a:pt x="68661" y="391"/>
                    <a:pt x="69539" y="1626"/>
                  </a:cubicBezTo>
                  <a:cubicBezTo>
                    <a:pt x="70417" y="2861"/>
                    <a:pt x="68922" y="4616"/>
                    <a:pt x="69149" y="7476"/>
                  </a:cubicBezTo>
                  <a:cubicBezTo>
                    <a:pt x="69377" y="10336"/>
                    <a:pt x="69182" y="13489"/>
                    <a:pt x="70904" y="18787"/>
                  </a:cubicBezTo>
                  <a:cubicBezTo>
                    <a:pt x="72627" y="24085"/>
                    <a:pt x="76201" y="33380"/>
                    <a:pt x="79484" y="39263"/>
                  </a:cubicBezTo>
                  <a:cubicBezTo>
                    <a:pt x="82767" y="45146"/>
                    <a:pt x="87317" y="50866"/>
                    <a:pt x="90600" y="54084"/>
                  </a:cubicBezTo>
                  <a:cubicBezTo>
                    <a:pt x="93883" y="57302"/>
                    <a:pt x="96906" y="56262"/>
                    <a:pt x="99181" y="58570"/>
                  </a:cubicBezTo>
                  <a:cubicBezTo>
                    <a:pt x="101456" y="60878"/>
                    <a:pt x="102854" y="64647"/>
                    <a:pt x="104251" y="67930"/>
                  </a:cubicBezTo>
                  <a:cubicBezTo>
                    <a:pt x="105649" y="71213"/>
                    <a:pt x="106754" y="75341"/>
                    <a:pt x="107566" y="78266"/>
                  </a:cubicBezTo>
                  <a:cubicBezTo>
                    <a:pt x="108379" y="81191"/>
                    <a:pt x="108769" y="83012"/>
                    <a:pt x="109126" y="85482"/>
                  </a:cubicBezTo>
                  <a:cubicBezTo>
                    <a:pt x="109484" y="87952"/>
                    <a:pt x="109679" y="91235"/>
                    <a:pt x="109711" y="93087"/>
                  </a:cubicBezTo>
                  <a:cubicBezTo>
                    <a:pt x="109744" y="94940"/>
                    <a:pt x="109158" y="97897"/>
                    <a:pt x="109321" y="96597"/>
                  </a:cubicBezTo>
                  <a:cubicBezTo>
                    <a:pt x="109484" y="95297"/>
                    <a:pt x="110167" y="85872"/>
                    <a:pt x="110687" y="85287"/>
                  </a:cubicBezTo>
                  <a:cubicBezTo>
                    <a:pt x="111207" y="84702"/>
                    <a:pt x="111825" y="90714"/>
                    <a:pt x="112442" y="93087"/>
                  </a:cubicBezTo>
                  <a:cubicBezTo>
                    <a:pt x="113060" y="95460"/>
                    <a:pt x="113547" y="97573"/>
                    <a:pt x="114392" y="99523"/>
                  </a:cubicBezTo>
                  <a:cubicBezTo>
                    <a:pt x="115237" y="101473"/>
                    <a:pt x="116732" y="103488"/>
                    <a:pt x="117512" y="104788"/>
                  </a:cubicBezTo>
                  <a:cubicBezTo>
                    <a:pt x="118292" y="106088"/>
                    <a:pt x="119365" y="108363"/>
                    <a:pt x="119072" y="107323"/>
                  </a:cubicBezTo>
                  <a:cubicBezTo>
                    <a:pt x="118780" y="106283"/>
                    <a:pt x="116862" y="102221"/>
                    <a:pt x="115757" y="98548"/>
                  </a:cubicBezTo>
                  <a:cubicBezTo>
                    <a:pt x="114652" y="94875"/>
                    <a:pt x="113482" y="89285"/>
                    <a:pt x="112442" y="85287"/>
                  </a:cubicBezTo>
                  <a:cubicBezTo>
                    <a:pt x="111402" y="81289"/>
                    <a:pt x="110036" y="76739"/>
                    <a:pt x="109516" y="74561"/>
                  </a:cubicBezTo>
                  <a:cubicBezTo>
                    <a:pt x="108996" y="72383"/>
                    <a:pt x="108898" y="72026"/>
                    <a:pt x="109321" y="72221"/>
                  </a:cubicBezTo>
                  <a:cubicBezTo>
                    <a:pt x="109744" y="72416"/>
                    <a:pt x="110882" y="74074"/>
                    <a:pt x="112052" y="75731"/>
                  </a:cubicBezTo>
                  <a:cubicBezTo>
                    <a:pt x="113222" y="77389"/>
                    <a:pt x="114815" y="80118"/>
                    <a:pt x="116342" y="82166"/>
                  </a:cubicBezTo>
                  <a:cubicBezTo>
                    <a:pt x="117870" y="84214"/>
                    <a:pt x="119689" y="85969"/>
                    <a:pt x="121217" y="88017"/>
                  </a:cubicBezTo>
                  <a:cubicBezTo>
                    <a:pt x="122745" y="90065"/>
                    <a:pt x="124370" y="92567"/>
                    <a:pt x="125508" y="94452"/>
                  </a:cubicBezTo>
                  <a:cubicBezTo>
                    <a:pt x="126646" y="96337"/>
                    <a:pt x="127361" y="98028"/>
                    <a:pt x="128043" y="99328"/>
                  </a:cubicBezTo>
                  <a:cubicBezTo>
                    <a:pt x="128726" y="100628"/>
                    <a:pt x="129831" y="103261"/>
                    <a:pt x="129603" y="102253"/>
                  </a:cubicBezTo>
                  <a:cubicBezTo>
                    <a:pt x="129376" y="101245"/>
                    <a:pt x="128238" y="96272"/>
                    <a:pt x="126678" y="93282"/>
                  </a:cubicBezTo>
                  <a:cubicBezTo>
                    <a:pt x="125118" y="90292"/>
                    <a:pt x="121607" y="86230"/>
                    <a:pt x="120242" y="84312"/>
                  </a:cubicBezTo>
                  <a:cubicBezTo>
                    <a:pt x="118877" y="82394"/>
                    <a:pt x="118227" y="81744"/>
                    <a:pt x="118487" y="81776"/>
                  </a:cubicBezTo>
                  <a:cubicBezTo>
                    <a:pt x="118747" y="81809"/>
                    <a:pt x="120339" y="83532"/>
                    <a:pt x="121802" y="84507"/>
                  </a:cubicBezTo>
                  <a:cubicBezTo>
                    <a:pt x="123265" y="85482"/>
                    <a:pt x="126808" y="87562"/>
                    <a:pt x="127263" y="87627"/>
                  </a:cubicBezTo>
                  <a:cubicBezTo>
                    <a:pt x="127718" y="87692"/>
                    <a:pt x="125573" y="85775"/>
                    <a:pt x="124533" y="84897"/>
                  </a:cubicBezTo>
                  <a:cubicBezTo>
                    <a:pt x="123493" y="84019"/>
                    <a:pt x="122452" y="83824"/>
                    <a:pt x="121022" y="82361"/>
                  </a:cubicBezTo>
                  <a:cubicBezTo>
                    <a:pt x="119592" y="80898"/>
                    <a:pt x="117642" y="78266"/>
                    <a:pt x="115952" y="76121"/>
                  </a:cubicBezTo>
                  <a:cubicBezTo>
                    <a:pt x="114262" y="73976"/>
                    <a:pt x="112475" y="72188"/>
                    <a:pt x="110882" y="69490"/>
                  </a:cubicBezTo>
                  <a:cubicBezTo>
                    <a:pt x="109289" y="66792"/>
                    <a:pt x="107339" y="62080"/>
                    <a:pt x="106396" y="59935"/>
                  </a:cubicBezTo>
                  <a:cubicBezTo>
                    <a:pt x="105453" y="57790"/>
                    <a:pt x="105421" y="57173"/>
                    <a:pt x="105226" y="56620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76" name="Google Shape;1076;p20"/>
            <p:cNvSpPr/>
            <p:nvPr/>
          </p:nvSpPr>
          <p:spPr>
            <a:xfrm>
              <a:off x="6649975" y="2135400"/>
              <a:ext cx="635625" cy="1462600"/>
            </a:xfrm>
            <a:custGeom>
              <a:rect b="b" l="l" r="r" t="t"/>
              <a:pathLst>
                <a:path extrusionOk="0" h="58504" w="25425">
                  <a:moveTo>
                    <a:pt x="23987" y="58504"/>
                  </a:moveTo>
                  <a:cubicBezTo>
                    <a:pt x="24215" y="57757"/>
                    <a:pt x="25287" y="56749"/>
                    <a:pt x="25352" y="54019"/>
                  </a:cubicBezTo>
                  <a:cubicBezTo>
                    <a:pt x="25417" y="51289"/>
                    <a:pt x="25515" y="46868"/>
                    <a:pt x="24377" y="42123"/>
                  </a:cubicBezTo>
                  <a:cubicBezTo>
                    <a:pt x="23240" y="37378"/>
                    <a:pt x="20965" y="30975"/>
                    <a:pt x="18527" y="25547"/>
                  </a:cubicBezTo>
                  <a:cubicBezTo>
                    <a:pt x="16089" y="20119"/>
                    <a:pt x="12839" y="13814"/>
                    <a:pt x="9751" y="9556"/>
                  </a:cubicBezTo>
                  <a:cubicBezTo>
                    <a:pt x="6663" y="5298"/>
                    <a:pt x="1625" y="159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77" name="Google Shape;1077;p20"/>
            <p:cNvSpPr/>
            <p:nvPr/>
          </p:nvSpPr>
          <p:spPr>
            <a:xfrm>
              <a:off x="4401638" y="1179825"/>
              <a:ext cx="4308775" cy="2564450"/>
            </a:xfrm>
            <a:custGeom>
              <a:rect b="b" l="l" r="r" t="t"/>
              <a:pathLst>
                <a:path extrusionOk="0" h="102578" w="172351">
                  <a:moveTo>
                    <a:pt x="89544" y="38223"/>
                  </a:moveTo>
                  <a:cubicBezTo>
                    <a:pt x="89382" y="37833"/>
                    <a:pt x="88244" y="37313"/>
                    <a:pt x="88569" y="35883"/>
                  </a:cubicBezTo>
                  <a:cubicBezTo>
                    <a:pt x="88894" y="34453"/>
                    <a:pt x="89545" y="31561"/>
                    <a:pt x="91495" y="29643"/>
                  </a:cubicBezTo>
                  <a:cubicBezTo>
                    <a:pt x="93445" y="27725"/>
                    <a:pt x="95395" y="26425"/>
                    <a:pt x="100270" y="24377"/>
                  </a:cubicBezTo>
                  <a:cubicBezTo>
                    <a:pt x="105145" y="22329"/>
                    <a:pt x="112686" y="19925"/>
                    <a:pt x="120747" y="17357"/>
                  </a:cubicBezTo>
                  <a:cubicBezTo>
                    <a:pt x="128808" y="14789"/>
                    <a:pt x="142556" y="10791"/>
                    <a:pt x="148634" y="8971"/>
                  </a:cubicBezTo>
                  <a:cubicBezTo>
                    <a:pt x="154712" y="7151"/>
                    <a:pt x="155362" y="6989"/>
                    <a:pt x="157214" y="6436"/>
                  </a:cubicBezTo>
                  <a:cubicBezTo>
                    <a:pt x="159067" y="5884"/>
                    <a:pt x="158936" y="5071"/>
                    <a:pt x="159749" y="5656"/>
                  </a:cubicBezTo>
                  <a:cubicBezTo>
                    <a:pt x="160562" y="6241"/>
                    <a:pt x="161212" y="8646"/>
                    <a:pt x="162090" y="9946"/>
                  </a:cubicBezTo>
                  <a:cubicBezTo>
                    <a:pt x="162968" y="11246"/>
                    <a:pt x="163325" y="10336"/>
                    <a:pt x="165015" y="13456"/>
                  </a:cubicBezTo>
                  <a:cubicBezTo>
                    <a:pt x="166705" y="16576"/>
                    <a:pt x="171743" y="28571"/>
                    <a:pt x="172230" y="28668"/>
                  </a:cubicBezTo>
                  <a:cubicBezTo>
                    <a:pt x="172718" y="28766"/>
                    <a:pt x="169695" y="18006"/>
                    <a:pt x="167940" y="14041"/>
                  </a:cubicBezTo>
                  <a:cubicBezTo>
                    <a:pt x="166185" y="10076"/>
                    <a:pt x="162448" y="6696"/>
                    <a:pt x="161700" y="4876"/>
                  </a:cubicBezTo>
                  <a:cubicBezTo>
                    <a:pt x="160953" y="3056"/>
                    <a:pt x="162870" y="3934"/>
                    <a:pt x="163455" y="3121"/>
                  </a:cubicBezTo>
                  <a:cubicBezTo>
                    <a:pt x="164040" y="2308"/>
                    <a:pt x="165503" y="0"/>
                    <a:pt x="165210" y="0"/>
                  </a:cubicBezTo>
                  <a:cubicBezTo>
                    <a:pt x="164918" y="0"/>
                    <a:pt x="164755" y="1918"/>
                    <a:pt x="161700" y="3121"/>
                  </a:cubicBezTo>
                  <a:cubicBezTo>
                    <a:pt x="158645" y="4324"/>
                    <a:pt x="155102" y="4778"/>
                    <a:pt x="146879" y="7216"/>
                  </a:cubicBezTo>
                  <a:cubicBezTo>
                    <a:pt x="138656" y="9654"/>
                    <a:pt x="119414" y="15569"/>
                    <a:pt x="112361" y="17747"/>
                  </a:cubicBezTo>
                  <a:cubicBezTo>
                    <a:pt x="105308" y="19925"/>
                    <a:pt x="107550" y="19275"/>
                    <a:pt x="104560" y="20282"/>
                  </a:cubicBezTo>
                  <a:cubicBezTo>
                    <a:pt x="101570" y="21290"/>
                    <a:pt x="97378" y="22199"/>
                    <a:pt x="94420" y="23792"/>
                  </a:cubicBezTo>
                  <a:cubicBezTo>
                    <a:pt x="91462" y="25385"/>
                    <a:pt x="88504" y="27790"/>
                    <a:pt x="86814" y="29838"/>
                  </a:cubicBezTo>
                  <a:cubicBezTo>
                    <a:pt x="85124" y="31886"/>
                    <a:pt x="85254" y="35006"/>
                    <a:pt x="84279" y="36078"/>
                  </a:cubicBezTo>
                  <a:cubicBezTo>
                    <a:pt x="83304" y="37151"/>
                    <a:pt x="81809" y="35883"/>
                    <a:pt x="80964" y="36273"/>
                  </a:cubicBezTo>
                  <a:cubicBezTo>
                    <a:pt x="80119" y="36663"/>
                    <a:pt x="80119" y="38158"/>
                    <a:pt x="79209" y="38418"/>
                  </a:cubicBezTo>
                  <a:cubicBezTo>
                    <a:pt x="78299" y="38678"/>
                    <a:pt x="77258" y="38061"/>
                    <a:pt x="75503" y="37833"/>
                  </a:cubicBezTo>
                  <a:cubicBezTo>
                    <a:pt x="73748" y="37606"/>
                    <a:pt x="71376" y="36566"/>
                    <a:pt x="68678" y="37053"/>
                  </a:cubicBezTo>
                  <a:cubicBezTo>
                    <a:pt x="65980" y="37541"/>
                    <a:pt x="63997" y="37995"/>
                    <a:pt x="59317" y="40758"/>
                  </a:cubicBezTo>
                  <a:cubicBezTo>
                    <a:pt x="54637" y="43521"/>
                    <a:pt x="48299" y="48429"/>
                    <a:pt x="40596" y="53629"/>
                  </a:cubicBezTo>
                  <a:cubicBezTo>
                    <a:pt x="32893" y="58830"/>
                    <a:pt x="19015" y="67996"/>
                    <a:pt x="13099" y="71961"/>
                  </a:cubicBezTo>
                  <a:cubicBezTo>
                    <a:pt x="7184" y="75926"/>
                    <a:pt x="7281" y="76349"/>
                    <a:pt x="5103" y="77421"/>
                  </a:cubicBezTo>
                  <a:cubicBezTo>
                    <a:pt x="2925" y="78494"/>
                    <a:pt x="98" y="78071"/>
                    <a:pt x="33" y="78396"/>
                  </a:cubicBezTo>
                  <a:cubicBezTo>
                    <a:pt x="-32" y="78721"/>
                    <a:pt x="3543" y="79339"/>
                    <a:pt x="4713" y="79371"/>
                  </a:cubicBezTo>
                  <a:cubicBezTo>
                    <a:pt x="5883" y="79404"/>
                    <a:pt x="6338" y="77193"/>
                    <a:pt x="7053" y="78591"/>
                  </a:cubicBezTo>
                  <a:cubicBezTo>
                    <a:pt x="7768" y="79989"/>
                    <a:pt x="7833" y="84897"/>
                    <a:pt x="9003" y="87757"/>
                  </a:cubicBezTo>
                  <a:cubicBezTo>
                    <a:pt x="10173" y="90617"/>
                    <a:pt x="12319" y="93282"/>
                    <a:pt x="14074" y="95752"/>
                  </a:cubicBezTo>
                  <a:cubicBezTo>
                    <a:pt x="15829" y="98222"/>
                    <a:pt x="18624" y="101440"/>
                    <a:pt x="19534" y="102578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78" name="Google Shape;1078;p20"/>
            <p:cNvSpPr/>
            <p:nvPr/>
          </p:nvSpPr>
          <p:spPr>
            <a:xfrm>
              <a:off x="6016200" y="2379175"/>
              <a:ext cx="336400" cy="204775"/>
            </a:xfrm>
            <a:custGeom>
              <a:rect b="b" l="l" r="r" t="t"/>
              <a:pathLst>
                <a:path extrusionOk="0" h="8191" w="13456">
                  <a:moveTo>
                    <a:pt x="13456" y="0"/>
                  </a:moveTo>
                  <a:cubicBezTo>
                    <a:pt x="8205" y="0"/>
                    <a:pt x="3148" y="3988"/>
                    <a:pt x="0" y="8191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79" name="Google Shape;1079;p20"/>
            <p:cNvSpPr/>
            <p:nvPr/>
          </p:nvSpPr>
          <p:spPr>
            <a:xfrm>
              <a:off x="6128325" y="2413300"/>
              <a:ext cx="224275" cy="146250"/>
            </a:xfrm>
            <a:custGeom>
              <a:rect b="b" l="l" r="r" t="t"/>
              <a:pathLst>
                <a:path extrusionOk="0" h="5850" w="8971">
                  <a:moveTo>
                    <a:pt x="8971" y="0"/>
                  </a:moveTo>
                  <a:cubicBezTo>
                    <a:pt x="5401" y="0"/>
                    <a:pt x="1597" y="2657"/>
                    <a:pt x="0" y="5850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80" name="Google Shape;1080;p20"/>
            <p:cNvSpPr/>
            <p:nvPr/>
          </p:nvSpPr>
          <p:spPr>
            <a:xfrm>
              <a:off x="6235575" y="2476675"/>
              <a:ext cx="126775" cy="82875"/>
            </a:xfrm>
            <a:custGeom>
              <a:rect b="b" l="l" r="r" t="t"/>
              <a:pathLst>
                <a:path extrusionOk="0" h="3315" w="5071">
                  <a:moveTo>
                    <a:pt x="5071" y="0"/>
                  </a:moveTo>
                  <a:cubicBezTo>
                    <a:pt x="3091" y="396"/>
                    <a:pt x="1428" y="1887"/>
                    <a:pt x="0" y="3315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81" name="Google Shape;1081;p20"/>
            <p:cNvSpPr/>
            <p:nvPr/>
          </p:nvSpPr>
          <p:spPr>
            <a:xfrm>
              <a:off x="6728000" y="2092157"/>
              <a:ext cx="468025" cy="106625"/>
            </a:xfrm>
            <a:custGeom>
              <a:rect b="b" l="l" r="r" t="t"/>
              <a:pathLst>
                <a:path extrusionOk="0" h="4265" w="18721">
                  <a:moveTo>
                    <a:pt x="0" y="4265"/>
                  </a:moveTo>
                  <a:cubicBezTo>
                    <a:pt x="2795" y="-1324"/>
                    <a:pt x="14302" y="-1129"/>
                    <a:pt x="18721" y="3290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82" name="Google Shape;1082;p20"/>
            <p:cNvSpPr/>
            <p:nvPr/>
          </p:nvSpPr>
          <p:spPr>
            <a:xfrm>
              <a:off x="6781625" y="2177896"/>
              <a:ext cx="316900" cy="74525"/>
            </a:xfrm>
            <a:custGeom>
              <a:rect b="b" l="l" r="r" t="t"/>
              <a:pathLst>
                <a:path extrusionOk="0" h="2981" w="12676">
                  <a:moveTo>
                    <a:pt x="0" y="2981"/>
                  </a:moveTo>
                  <a:cubicBezTo>
                    <a:pt x="3696" y="869"/>
                    <a:pt x="9666" y="-1590"/>
                    <a:pt x="12676" y="1420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83" name="Google Shape;1083;p20"/>
            <p:cNvSpPr/>
            <p:nvPr/>
          </p:nvSpPr>
          <p:spPr>
            <a:xfrm>
              <a:off x="6767000" y="2164650"/>
              <a:ext cx="121875" cy="63375"/>
            </a:xfrm>
            <a:custGeom>
              <a:rect b="b" l="l" r="r" t="t"/>
              <a:pathLst>
                <a:path extrusionOk="0" h="2535" w="4875">
                  <a:moveTo>
                    <a:pt x="0" y="2535"/>
                  </a:moveTo>
                  <a:cubicBezTo>
                    <a:pt x="1295" y="1240"/>
                    <a:pt x="3043" y="0"/>
                    <a:pt x="4875" y="0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084" name="Google Shape;1084;p20"/>
            <p:cNvSpPr/>
            <p:nvPr/>
          </p:nvSpPr>
          <p:spPr>
            <a:xfrm>
              <a:off x="6825500" y="2238680"/>
              <a:ext cx="204775" cy="62500"/>
            </a:xfrm>
            <a:custGeom>
              <a:rect b="b" l="l" r="r" t="t"/>
              <a:pathLst>
                <a:path extrusionOk="0" h="2500" w="8191">
                  <a:moveTo>
                    <a:pt x="0" y="2500"/>
                  </a:moveTo>
                  <a:cubicBezTo>
                    <a:pt x="1255" y="-10"/>
                    <a:pt x="5585" y="-491"/>
                    <a:pt x="8191" y="550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5400000" dist="19050">
                <a:srgbClr val="FFFFFF">
                  <a:alpha val="50000"/>
                </a:srgbClr>
              </a:outerShdw>
            </a:effectLst>
          </p:spPr>
        </p:sp>
      </p:grpSp>
      <p:grpSp>
        <p:nvGrpSpPr>
          <p:cNvPr id="1085" name="Google Shape;1085;p20"/>
          <p:cNvGrpSpPr/>
          <p:nvPr/>
        </p:nvGrpSpPr>
        <p:grpSpPr>
          <a:xfrm>
            <a:off x="6965781" y="5345388"/>
            <a:ext cx="158132" cy="135913"/>
            <a:chOff x="4401638" y="1179825"/>
            <a:chExt cx="4308775" cy="3703348"/>
          </a:xfrm>
        </p:grpSpPr>
        <p:sp>
          <p:nvSpPr>
            <p:cNvPr id="1086" name="Google Shape;1086;p20"/>
            <p:cNvSpPr/>
            <p:nvPr/>
          </p:nvSpPr>
          <p:spPr>
            <a:xfrm>
              <a:off x="4623881" y="2192273"/>
              <a:ext cx="3241500" cy="2690900"/>
            </a:xfrm>
            <a:custGeom>
              <a:rect b="b" l="l" r="r" t="t"/>
              <a:pathLst>
                <a:path extrusionOk="0" h="107636" w="129660">
                  <a:moveTo>
                    <a:pt x="10839" y="62470"/>
                  </a:moveTo>
                  <a:cubicBezTo>
                    <a:pt x="9799" y="60520"/>
                    <a:pt x="6289" y="54507"/>
                    <a:pt x="4599" y="50769"/>
                  </a:cubicBezTo>
                  <a:cubicBezTo>
                    <a:pt x="2909" y="47031"/>
                    <a:pt x="1414" y="42286"/>
                    <a:pt x="699" y="40043"/>
                  </a:cubicBezTo>
                  <a:cubicBezTo>
                    <a:pt x="-16" y="37800"/>
                    <a:pt x="-146" y="38126"/>
                    <a:pt x="309" y="37313"/>
                  </a:cubicBezTo>
                  <a:cubicBezTo>
                    <a:pt x="764" y="36501"/>
                    <a:pt x="-374" y="37801"/>
                    <a:pt x="3429" y="35168"/>
                  </a:cubicBezTo>
                  <a:cubicBezTo>
                    <a:pt x="7232" y="32535"/>
                    <a:pt x="16885" y="25742"/>
                    <a:pt x="23125" y="21517"/>
                  </a:cubicBezTo>
                  <a:cubicBezTo>
                    <a:pt x="29365" y="17292"/>
                    <a:pt x="36223" y="12871"/>
                    <a:pt x="40871" y="9816"/>
                  </a:cubicBezTo>
                  <a:cubicBezTo>
                    <a:pt x="45519" y="6761"/>
                    <a:pt x="48217" y="4681"/>
                    <a:pt x="51012" y="3186"/>
                  </a:cubicBezTo>
                  <a:cubicBezTo>
                    <a:pt x="53807" y="1691"/>
                    <a:pt x="55498" y="1365"/>
                    <a:pt x="57643" y="845"/>
                  </a:cubicBezTo>
                  <a:cubicBezTo>
                    <a:pt x="59788" y="325"/>
                    <a:pt x="61900" y="-65"/>
                    <a:pt x="63883" y="65"/>
                  </a:cubicBezTo>
                  <a:cubicBezTo>
                    <a:pt x="65866" y="195"/>
                    <a:pt x="68661" y="391"/>
                    <a:pt x="69539" y="1626"/>
                  </a:cubicBezTo>
                  <a:cubicBezTo>
                    <a:pt x="70417" y="2861"/>
                    <a:pt x="68922" y="4616"/>
                    <a:pt x="69149" y="7476"/>
                  </a:cubicBezTo>
                  <a:cubicBezTo>
                    <a:pt x="69377" y="10336"/>
                    <a:pt x="69182" y="13489"/>
                    <a:pt x="70904" y="18787"/>
                  </a:cubicBezTo>
                  <a:cubicBezTo>
                    <a:pt x="72627" y="24085"/>
                    <a:pt x="76201" y="33380"/>
                    <a:pt x="79484" y="39263"/>
                  </a:cubicBezTo>
                  <a:cubicBezTo>
                    <a:pt x="82767" y="45146"/>
                    <a:pt x="87317" y="50866"/>
                    <a:pt x="90600" y="54084"/>
                  </a:cubicBezTo>
                  <a:cubicBezTo>
                    <a:pt x="93883" y="57302"/>
                    <a:pt x="96906" y="56262"/>
                    <a:pt x="99181" y="58570"/>
                  </a:cubicBezTo>
                  <a:cubicBezTo>
                    <a:pt x="101456" y="60878"/>
                    <a:pt x="102854" y="64647"/>
                    <a:pt x="104251" y="67930"/>
                  </a:cubicBezTo>
                  <a:cubicBezTo>
                    <a:pt x="105649" y="71213"/>
                    <a:pt x="106754" y="75341"/>
                    <a:pt x="107566" y="78266"/>
                  </a:cubicBezTo>
                  <a:cubicBezTo>
                    <a:pt x="108379" y="81191"/>
                    <a:pt x="108769" y="83012"/>
                    <a:pt x="109126" y="85482"/>
                  </a:cubicBezTo>
                  <a:cubicBezTo>
                    <a:pt x="109484" y="87952"/>
                    <a:pt x="109679" y="91235"/>
                    <a:pt x="109711" y="93087"/>
                  </a:cubicBezTo>
                  <a:cubicBezTo>
                    <a:pt x="109744" y="94940"/>
                    <a:pt x="109158" y="97897"/>
                    <a:pt x="109321" y="96597"/>
                  </a:cubicBezTo>
                  <a:cubicBezTo>
                    <a:pt x="109484" y="95297"/>
                    <a:pt x="110167" y="85872"/>
                    <a:pt x="110687" y="85287"/>
                  </a:cubicBezTo>
                  <a:cubicBezTo>
                    <a:pt x="111207" y="84702"/>
                    <a:pt x="111825" y="90714"/>
                    <a:pt x="112442" y="93087"/>
                  </a:cubicBezTo>
                  <a:cubicBezTo>
                    <a:pt x="113060" y="95460"/>
                    <a:pt x="113547" y="97573"/>
                    <a:pt x="114392" y="99523"/>
                  </a:cubicBezTo>
                  <a:cubicBezTo>
                    <a:pt x="115237" y="101473"/>
                    <a:pt x="116732" y="103488"/>
                    <a:pt x="117512" y="104788"/>
                  </a:cubicBezTo>
                  <a:cubicBezTo>
                    <a:pt x="118292" y="106088"/>
                    <a:pt x="119365" y="108363"/>
                    <a:pt x="119072" y="107323"/>
                  </a:cubicBezTo>
                  <a:cubicBezTo>
                    <a:pt x="118780" y="106283"/>
                    <a:pt x="116862" y="102221"/>
                    <a:pt x="115757" y="98548"/>
                  </a:cubicBezTo>
                  <a:cubicBezTo>
                    <a:pt x="114652" y="94875"/>
                    <a:pt x="113482" y="89285"/>
                    <a:pt x="112442" y="85287"/>
                  </a:cubicBezTo>
                  <a:cubicBezTo>
                    <a:pt x="111402" y="81289"/>
                    <a:pt x="110036" y="76739"/>
                    <a:pt x="109516" y="74561"/>
                  </a:cubicBezTo>
                  <a:cubicBezTo>
                    <a:pt x="108996" y="72383"/>
                    <a:pt x="108898" y="72026"/>
                    <a:pt x="109321" y="72221"/>
                  </a:cubicBezTo>
                  <a:cubicBezTo>
                    <a:pt x="109744" y="72416"/>
                    <a:pt x="110882" y="74074"/>
                    <a:pt x="112052" y="75731"/>
                  </a:cubicBezTo>
                  <a:cubicBezTo>
                    <a:pt x="113222" y="77389"/>
                    <a:pt x="114815" y="80118"/>
                    <a:pt x="116342" y="82166"/>
                  </a:cubicBezTo>
                  <a:cubicBezTo>
                    <a:pt x="117870" y="84214"/>
                    <a:pt x="119689" y="85969"/>
                    <a:pt x="121217" y="88017"/>
                  </a:cubicBezTo>
                  <a:cubicBezTo>
                    <a:pt x="122745" y="90065"/>
                    <a:pt x="124370" y="92567"/>
                    <a:pt x="125508" y="94452"/>
                  </a:cubicBezTo>
                  <a:cubicBezTo>
                    <a:pt x="126646" y="96337"/>
                    <a:pt x="127361" y="98028"/>
                    <a:pt x="128043" y="99328"/>
                  </a:cubicBezTo>
                  <a:cubicBezTo>
                    <a:pt x="128726" y="100628"/>
                    <a:pt x="129831" y="103261"/>
                    <a:pt x="129603" y="102253"/>
                  </a:cubicBezTo>
                  <a:cubicBezTo>
                    <a:pt x="129376" y="101245"/>
                    <a:pt x="128238" y="96272"/>
                    <a:pt x="126678" y="93282"/>
                  </a:cubicBezTo>
                  <a:cubicBezTo>
                    <a:pt x="125118" y="90292"/>
                    <a:pt x="121607" y="86230"/>
                    <a:pt x="120242" y="84312"/>
                  </a:cubicBezTo>
                  <a:cubicBezTo>
                    <a:pt x="118877" y="82394"/>
                    <a:pt x="118227" y="81744"/>
                    <a:pt x="118487" y="81776"/>
                  </a:cubicBezTo>
                  <a:cubicBezTo>
                    <a:pt x="118747" y="81809"/>
                    <a:pt x="120339" y="83532"/>
                    <a:pt x="121802" y="84507"/>
                  </a:cubicBezTo>
                  <a:cubicBezTo>
                    <a:pt x="123265" y="85482"/>
                    <a:pt x="126808" y="87562"/>
                    <a:pt x="127263" y="87627"/>
                  </a:cubicBezTo>
                  <a:cubicBezTo>
                    <a:pt x="127718" y="87692"/>
                    <a:pt x="125573" y="85775"/>
                    <a:pt x="124533" y="84897"/>
                  </a:cubicBezTo>
                  <a:cubicBezTo>
                    <a:pt x="123493" y="84019"/>
                    <a:pt x="122452" y="83824"/>
                    <a:pt x="121022" y="82361"/>
                  </a:cubicBezTo>
                  <a:cubicBezTo>
                    <a:pt x="119592" y="80898"/>
                    <a:pt x="117642" y="78266"/>
                    <a:pt x="115952" y="76121"/>
                  </a:cubicBezTo>
                  <a:cubicBezTo>
                    <a:pt x="114262" y="73976"/>
                    <a:pt x="112475" y="72188"/>
                    <a:pt x="110882" y="69490"/>
                  </a:cubicBezTo>
                  <a:cubicBezTo>
                    <a:pt x="109289" y="66792"/>
                    <a:pt x="107339" y="62080"/>
                    <a:pt x="106396" y="59935"/>
                  </a:cubicBezTo>
                  <a:cubicBezTo>
                    <a:pt x="105453" y="57790"/>
                    <a:pt x="105421" y="57173"/>
                    <a:pt x="105226" y="566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87" name="Google Shape;1087;p20"/>
            <p:cNvSpPr/>
            <p:nvPr/>
          </p:nvSpPr>
          <p:spPr>
            <a:xfrm>
              <a:off x="6649975" y="2135400"/>
              <a:ext cx="635625" cy="1462600"/>
            </a:xfrm>
            <a:custGeom>
              <a:rect b="b" l="l" r="r" t="t"/>
              <a:pathLst>
                <a:path extrusionOk="0" h="58504" w="25425">
                  <a:moveTo>
                    <a:pt x="23987" y="58504"/>
                  </a:moveTo>
                  <a:cubicBezTo>
                    <a:pt x="24215" y="57757"/>
                    <a:pt x="25287" y="56749"/>
                    <a:pt x="25352" y="54019"/>
                  </a:cubicBezTo>
                  <a:cubicBezTo>
                    <a:pt x="25417" y="51289"/>
                    <a:pt x="25515" y="46868"/>
                    <a:pt x="24377" y="42123"/>
                  </a:cubicBezTo>
                  <a:cubicBezTo>
                    <a:pt x="23240" y="37378"/>
                    <a:pt x="20965" y="30975"/>
                    <a:pt x="18527" y="25547"/>
                  </a:cubicBezTo>
                  <a:cubicBezTo>
                    <a:pt x="16089" y="20119"/>
                    <a:pt x="12839" y="13814"/>
                    <a:pt x="9751" y="9556"/>
                  </a:cubicBezTo>
                  <a:cubicBezTo>
                    <a:pt x="6663" y="5298"/>
                    <a:pt x="1625" y="159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88" name="Google Shape;1088;p20"/>
            <p:cNvSpPr/>
            <p:nvPr/>
          </p:nvSpPr>
          <p:spPr>
            <a:xfrm>
              <a:off x="4401638" y="1179825"/>
              <a:ext cx="4308775" cy="2564450"/>
            </a:xfrm>
            <a:custGeom>
              <a:rect b="b" l="l" r="r" t="t"/>
              <a:pathLst>
                <a:path extrusionOk="0" h="102578" w="172351">
                  <a:moveTo>
                    <a:pt x="89544" y="38223"/>
                  </a:moveTo>
                  <a:cubicBezTo>
                    <a:pt x="89382" y="37833"/>
                    <a:pt x="88244" y="37313"/>
                    <a:pt x="88569" y="35883"/>
                  </a:cubicBezTo>
                  <a:cubicBezTo>
                    <a:pt x="88894" y="34453"/>
                    <a:pt x="89545" y="31561"/>
                    <a:pt x="91495" y="29643"/>
                  </a:cubicBezTo>
                  <a:cubicBezTo>
                    <a:pt x="93445" y="27725"/>
                    <a:pt x="95395" y="26425"/>
                    <a:pt x="100270" y="24377"/>
                  </a:cubicBezTo>
                  <a:cubicBezTo>
                    <a:pt x="105145" y="22329"/>
                    <a:pt x="112686" y="19925"/>
                    <a:pt x="120747" y="17357"/>
                  </a:cubicBezTo>
                  <a:cubicBezTo>
                    <a:pt x="128808" y="14789"/>
                    <a:pt x="142556" y="10791"/>
                    <a:pt x="148634" y="8971"/>
                  </a:cubicBezTo>
                  <a:cubicBezTo>
                    <a:pt x="154712" y="7151"/>
                    <a:pt x="155362" y="6989"/>
                    <a:pt x="157214" y="6436"/>
                  </a:cubicBezTo>
                  <a:cubicBezTo>
                    <a:pt x="159067" y="5884"/>
                    <a:pt x="158936" y="5071"/>
                    <a:pt x="159749" y="5656"/>
                  </a:cubicBezTo>
                  <a:cubicBezTo>
                    <a:pt x="160562" y="6241"/>
                    <a:pt x="161212" y="8646"/>
                    <a:pt x="162090" y="9946"/>
                  </a:cubicBezTo>
                  <a:cubicBezTo>
                    <a:pt x="162968" y="11246"/>
                    <a:pt x="163325" y="10336"/>
                    <a:pt x="165015" y="13456"/>
                  </a:cubicBezTo>
                  <a:cubicBezTo>
                    <a:pt x="166705" y="16576"/>
                    <a:pt x="171743" y="28571"/>
                    <a:pt x="172230" y="28668"/>
                  </a:cubicBezTo>
                  <a:cubicBezTo>
                    <a:pt x="172718" y="28766"/>
                    <a:pt x="169695" y="18006"/>
                    <a:pt x="167940" y="14041"/>
                  </a:cubicBezTo>
                  <a:cubicBezTo>
                    <a:pt x="166185" y="10076"/>
                    <a:pt x="162448" y="6696"/>
                    <a:pt x="161700" y="4876"/>
                  </a:cubicBezTo>
                  <a:cubicBezTo>
                    <a:pt x="160953" y="3056"/>
                    <a:pt x="162870" y="3934"/>
                    <a:pt x="163455" y="3121"/>
                  </a:cubicBezTo>
                  <a:cubicBezTo>
                    <a:pt x="164040" y="2308"/>
                    <a:pt x="165503" y="0"/>
                    <a:pt x="165210" y="0"/>
                  </a:cubicBezTo>
                  <a:cubicBezTo>
                    <a:pt x="164918" y="0"/>
                    <a:pt x="164755" y="1918"/>
                    <a:pt x="161700" y="3121"/>
                  </a:cubicBezTo>
                  <a:cubicBezTo>
                    <a:pt x="158645" y="4324"/>
                    <a:pt x="155102" y="4778"/>
                    <a:pt x="146879" y="7216"/>
                  </a:cubicBezTo>
                  <a:cubicBezTo>
                    <a:pt x="138656" y="9654"/>
                    <a:pt x="119414" y="15569"/>
                    <a:pt x="112361" y="17747"/>
                  </a:cubicBezTo>
                  <a:cubicBezTo>
                    <a:pt x="105308" y="19925"/>
                    <a:pt x="107550" y="19275"/>
                    <a:pt x="104560" y="20282"/>
                  </a:cubicBezTo>
                  <a:cubicBezTo>
                    <a:pt x="101570" y="21290"/>
                    <a:pt x="97378" y="22199"/>
                    <a:pt x="94420" y="23792"/>
                  </a:cubicBezTo>
                  <a:cubicBezTo>
                    <a:pt x="91462" y="25385"/>
                    <a:pt x="88504" y="27790"/>
                    <a:pt x="86814" y="29838"/>
                  </a:cubicBezTo>
                  <a:cubicBezTo>
                    <a:pt x="85124" y="31886"/>
                    <a:pt x="85254" y="35006"/>
                    <a:pt x="84279" y="36078"/>
                  </a:cubicBezTo>
                  <a:cubicBezTo>
                    <a:pt x="83304" y="37151"/>
                    <a:pt x="81809" y="35883"/>
                    <a:pt x="80964" y="36273"/>
                  </a:cubicBezTo>
                  <a:cubicBezTo>
                    <a:pt x="80119" y="36663"/>
                    <a:pt x="80119" y="38158"/>
                    <a:pt x="79209" y="38418"/>
                  </a:cubicBezTo>
                  <a:cubicBezTo>
                    <a:pt x="78299" y="38678"/>
                    <a:pt x="77258" y="38061"/>
                    <a:pt x="75503" y="37833"/>
                  </a:cubicBezTo>
                  <a:cubicBezTo>
                    <a:pt x="73748" y="37606"/>
                    <a:pt x="71376" y="36566"/>
                    <a:pt x="68678" y="37053"/>
                  </a:cubicBezTo>
                  <a:cubicBezTo>
                    <a:pt x="65980" y="37541"/>
                    <a:pt x="63997" y="37995"/>
                    <a:pt x="59317" y="40758"/>
                  </a:cubicBezTo>
                  <a:cubicBezTo>
                    <a:pt x="54637" y="43521"/>
                    <a:pt x="48299" y="48429"/>
                    <a:pt x="40596" y="53629"/>
                  </a:cubicBezTo>
                  <a:cubicBezTo>
                    <a:pt x="32893" y="58830"/>
                    <a:pt x="19015" y="67996"/>
                    <a:pt x="13099" y="71961"/>
                  </a:cubicBezTo>
                  <a:cubicBezTo>
                    <a:pt x="7184" y="75926"/>
                    <a:pt x="7281" y="76349"/>
                    <a:pt x="5103" y="77421"/>
                  </a:cubicBezTo>
                  <a:cubicBezTo>
                    <a:pt x="2925" y="78494"/>
                    <a:pt x="98" y="78071"/>
                    <a:pt x="33" y="78396"/>
                  </a:cubicBezTo>
                  <a:cubicBezTo>
                    <a:pt x="-32" y="78721"/>
                    <a:pt x="3543" y="79339"/>
                    <a:pt x="4713" y="79371"/>
                  </a:cubicBezTo>
                  <a:cubicBezTo>
                    <a:pt x="5883" y="79404"/>
                    <a:pt x="6338" y="77193"/>
                    <a:pt x="7053" y="78591"/>
                  </a:cubicBezTo>
                  <a:cubicBezTo>
                    <a:pt x="7768" y="79989"/>
                    <a:pt x="7833" y="84897"/>
                    <a:pt x="9003" y="87757"/>
                  </a:cubicBezTo>
                  <a:cubicBezTo>
                    <a:pt x="10173" y="90617"/>
                    <a:pt x="12319" y="93282"/>
                    <a:pt x="14074" y="95752"/>
                  </a:cubicBezTo>
                  <a:cubicBezTo>
                    <a:pt x="15829" y="98222"/>
                    <a:pt x="18624" y="101440"/>
                    <a:pt x="19534" y="102578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89" name="Google Shape;1089;p20"/>
            <p:cNvSpPr/>
            <p:nvPr/>
          </p:nvSpPr>
          <p:spPr>
            <a:xfrm>
              <a:off x="6016200" y="2379175"/>
              <a:ext cx="336400" cy="204775"/>
            </a:xfrm>
            <a:custGeom>
              <a:rect b="b" l="l" r="r" t="t"/>
              <a:pathLst>
                <a:path extrusionOk="0" h="8191" w="13456">
                  <a:moveTo>
                    <a:pt x="13456" y="0"/>
                  </a:moveTo>
                  <a:cubicBezTo>
                    <a:pt x="8205" y="0"/>
                    <a:pt x="3148" y="3988"/>
                    <a:pt x="0" y="8191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90" name="Google Shape;1090;p20"/>
            <p:cNvSpPr/>
            <p:nvPr/>
          </p:nvSpPr>
          <p:spPr>
            <a:xfrm>
              <a:off x="6128325" y="2413300"/>
              <a:ext cx="224275" cy="146250"/>
            </a:xfrm>
            <a:custGeom>
              <a:rect b="b" l="l" r="r" t="t"/>
              <a:pathLst>
                <a:path extrusionOk="0" h="5850" w="8971">
                  <a:moveTo>
                    <a:pt x="8971" y="0"/>
                  </a:moveTo>
                  <a:cubicBezTo>
                    <a:pt x="5401" y="0"/>
                    <a:pt x="1597" y="2657"/>
                    <a:pt x="0" y="58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91" name="Google Shape;1091;p20"/>
            <p:cNvSpPr/>
            <p:nvPr/>
          </p:nvSpPr>
          <p:spPr>
            <a:xfrm>
              <a:off x="6235575" y="2476675"/>
              <a:ext cx="126775" cy="82875"/>
            </a:xfrm>
            <a:custGeom>
              <a:rect b="b" l="l" r="r" t="t"/>
              <a:pathLst>
                <a:path extrusionOk="0" h="3315" w="5071">
                  <a:moveTo>
                    <a:pt x="5071" y="0"/>
                  </a:moveTo>
                  <a:cubicBezTo>
                    <a:pt x="3091" y="396"/>
                    <a:pt x="1428" y="1887"/>
                    <a:pt x="0" y="3315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92" name="Google Shape;1092;p20"/>
            <p:cNvSpPr/>
            <p:nvPr/>
          </p:nvSpPr>
          <p:spPr>
            <a:xfrm>
              <a:off x="6728000" y="2092157"/>
              <a:ext cx="468025" cy="106625"/>
            </a:xfrm>
            <a:custGeom>
              <a:rect b="b" l="l" r="r" t="t"/>
              <a:pathLst>
                <a:path extrusionOk="0" h="4265" w="18721">
                  <a:moveTo>
                    <a:pt x="0" y="4265"/>
                  </a:moveTo>
                  <a:cubicBezTo>
                    <a:pt x="2795" y="-1324"/>
                    <a:pt x="14302" y="-1129"/>
                    <a:pt x="18721" y="329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93" name="Google Shape;1093;p20"/>
            <p:cNvSpPr/>
            <p:nvPr/>
          </p:nvSpPr>
          <p:spPr>
            <a:xfrm>
              <a:off x="6781625" y="2177896"/>
              <a:ext cx="316900" cy="74525"/>
            </a:xfrm>
            <a:custGeom>
              <a:rect b="b" l="l" r="r" t="t"/>
              <a:pathLst>
                <a:path extrusionOk="0" h="2981" w="12676">
                  <a:moveTo>
                    <a:pt x="0" y="2981"/>
                  </a:moveTo>
                  <a:cubicBezTo>
                    <a:pt x="3696" y="869"/>
                    <a:pt x="9666" y="-1590"/>
                    <a:pt x="12676" y="14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94" name="Google Shape;1094;p20"/>
            <p:cNvSpPr/>
            <p:nvPr/>
          </p:nvSpPr>
          <p:spPr>
            <a:xfrm>
              <a:off x="6767000" y="2164650"/>
              <a:ext cx="121875" cy="63375"/>
            </a:xfrm>
            <a:custGeom>
              <a:rect b="b" l="l" r="r" t="t"/>
              <a:pathLst>
                <a:path extrusionOk="0" h="2535" w="4875">
                  <a:moveTo>
                    <a:pt x="0" y="2535"/>
                  </a:moveTo>
                  <a:cubicBezTo>
                    <a:pt x="1295" y="1240"/>
                    <a:pt x="3043" y="0"/>
                    <a:pt x="4875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95" name="Google Shape;1095;p20"/>
            <p:cNvSpPr/>
            <p:nvPr/>
          </p:nvSpPr>
          <p:spPr>
            <a:xfrm>
              <a:off x="6825500" y="2238680"/>
              <a:ext cx="204775" cy="62500"/>
            </a:xfrm>
            <a:custGeom>
              <a:rect b="b" l="l" r="r" t="t"/>
              <a:pathLst>
                <a:path extrusionOk="0" h="2500" w="8191">
                  <a:moveTo>
                    <a:pt x="0" y="2500"/>
                  </a:moveTo>
                  <a:cubicBezTo>
                    <a:pt x="1255" y="-10"/>
                    <a:pt x="5585" y="-491"/>
                    <a:pt x="8191" y="5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096" name="Google Shape;1096;p20"/>
          <p:cNvGrpSpPr/>
          <p:nvPr/>
        </p:nvGrpSpPr>
        <p:grpSpPr>
          <a:xfrm rot="-9011150">
            <a:off x="6660549" y="4795610"/>
            <a:ext cx="88396" cy="75976"/>
            <a:chOff x="4401638" y="1179825"/>
            <a:chExt cx="4308775" cy="3703348"/>
          </a:xfrm>
        </p:grpSpPr>
        <p:sp>
          <p:nvSpPr>
            <p:cNvPr id="1097" name="Google Shape;1097;p20"/>
            <p:cNvSpPr/>
            <p:nvPr/>
          </p:nvSpPr>
          <p:spPr>
            <a:xfrm>
              <a:off x="4623881" y="2192273"/>
              <a:ext cx="3241500" cy="2690900"/>
            </a:xfrm>
            <a:custGeom>
              <a:rect b="b" l="l" r="r" t="t"/>
              <a:pathLst>
                <a:path extrusionOk="0" h="107636" w="129660">
                  <a:moveTo>
                    <a:pt x="10839" y="62470"/>
                  </a:moveTo>
                  <a:cubicBezTo>
                    <a:pt x="9799" y="60520"/>
                    <a:pt x="6289" y="54507"/>
                    <a:pt x="4599" y="50769"/>
                  </a:cubicBezTo>
                  <a:cubicBezTo>
                    <a:pt x="2909" y="47031"/>
                    <a:pt x="1414" y="42286"/>
                    <a:pt x="699" y="40043"/>
                  </a:cubicBezTo>
                  <a:cubicBezTo>
                    <a:pt x="-16" y="37800"/>
                    <a:pt x="-146" y="38126"/>
                    <a:pt x="309" y="37313"/>
                  </a:cubicBezTo>
                  <a:cubicBezTo>
                    <a:pt x="764" y="36501"/>
                    <a:pt x="-374" y="37801"/>
                    <a:pt x="3429" y="35168"/>
                  </a:cubicBezTo>
                  <a:cubicBezTo>
                    <a:pt x="7232" y="32535"/>
                    <a:pt x="16885" y="25742"/>
                    <a:pt x="23125" y="21517"/>
                  </a:cubicBezTo>
                  <a:cubicBezTo>
                    <a:pt x="29365" y="17292"/>
                    <a:pt x="36223" y="12871"/>
                    <a:pt x="40871" y="9816"/>
                  </a:cubicBezTo>
                  <a:cubicBezTo>
                    <a:pt x="45519" y="6761"/>
                    <a:pt x="48217" y="4681"/>
                    <a:pt x="51012" y="3186"/>
                  </a:cubicBezTo>
                  <a:cubicBezTo>
                    <a:pt x="53807" y="1691"/>
                    <a:pt x="55498" y="1365"/>
                    <a:pt x="57643" y="845"/>
                  </a:cubicBezTo>
                  <a:cubicBezTo>
                    <a:pt x="59788" y="325"/>
                    <a:pt x="61900" y="-65"/>
                    <a:pt x="63883" y="65"/>
                  </a:cubicBezTo>
                  <a:cubicBezTo>
                    <a:pt x="65866" y="195"/>
                    <a:pt x="68661" y="391"/>
                    <a:pt x="69539" y="1626"/>
                  </a:cubicBezTo>
                  <a:cubicBezTo>
                    <a:pt x="70417" y="2861"/>
                    <a:pt x="68922" y="4616"/>
                    <a:pt x="69149" y="7476"/>
                  </a:cubicBezTo>
                  <a:cubicBezTo>
                    <a:pt x="69377" y="10336"/>
                    <a:pt x="69182" y="13489"/>
                    <a:pt x="70904" y="18787"/>
                  </a:cubicBezTo>
                  <a:cubicBezTo>
                    <a:pt x="72627" y="24085"/>
                    <a:pt x="76201" y="33380"/>
                    <a:pt x="79484" y="39263"/>
                  </a:cubicBezTo>
                  <a:cubicBezTo>
                    <a:pt x="82767" y="45146"/>
                    <a:pt x="87317" y="50866"/>
                    <a:pt x="90600" y="54084"/>
                  </a:cubicBezTo>
                  <a:cubicBezTo>
                    <a:pt x="93883" y="57302"/>
                    <a:pt x="96906" y="56262"/>
                    <a:pt x="99181" y="58570"/>
                  </a:cubicBezTo>
                  <a:cubicBezTo>
                    <a:pt x="101456" y="60878"/>
                    <a:pt x="102854" y="64647"/>
                    <a:pt x="104251" y="67930"/>
                  </a:cubicBezTo>
                  <a:cubicBezTo>
                    <a:pt x="105649" y="71213"/>
                    <a:pt x="106754" y="75341"/>
                    <a:pt x="107566" y="78266"/>
                  </a:cubicBezTo>
                  <a:cubicBezTo>
                    <a:pt x="108379" y="81191"/>
                    <a:pt x="108769" y="83012"/>
                    <a:pt x="109126" y="85482"/>
                  </a:cubicBezTo>
                  <a:cubicBezTo>
                    <a:pt x="109484" y="87952"/>
                    <a:pt x="109679" y="91235"/>
                    <a:pt x="109711" y="93087"/>
                  </a:cubicBezTo>
                  <a:cubicBezTo>
                    <a:pt x="109744" y="94940"/>
                    <a:pt x="109158" y="97897"/>
                    <a:pt x="109321" y="96597"/>
                  </a:cubicBezTo>
                  <a:cubicBezTo>
                    <a:pt x="109484" y="95297"/>
                    <a:pt x="110167" y="85872"/>
                    <a:pt x="110687" y="85287"/>
                  </a:cubicBezTo>
                  <a:cubicBezTo>
                    <a:pt x="111207" y="84702"/>
                    <a:pt x="111825" y="90714"/>
                    <a:pt x="112442" y="93087"/>
                  </a:cubicBezTo>
                  <a:cubicBezTo>
                    <a:pt x="113060" y="95460"/>
                    <a:pt x="113547" y="97573"/>
                    <a:pt x="114392" y="99523"/>
                  </a:cubicBezTo>
                  <a:cubicBezTo>
                    <a:pt x="115237" y="101473"/>
                    <a:pt x="116732" y="103488"/>
                    <a:pt x="117512" y="104788"/>
                  </a:cubicBezTo>
                  <a:cubicBezTo>
                    <a:pt x="118292" y="106088"/>
                    <a:pt x="119365" y="108363"/>
                    <a:pt x="119072" y="107323"/>
                  </a:cubicBezTo>
                  <a:cubicBezTo>
                    <a:pt x="118780" y="106283"/>
                    <a:pt x="116862" y="102221"/>
                    <a:pt x="115757" y="98548"/>
                  </a:cubicBezTo>
                  <a:cubicBezTo>
                    <a:pt x="114652" y="94875"/>
                    <a:pt x="113482" y="89285"/>
                    <a:pt x="112442" y="85287"/>
                  </a:cubicBezTo>
                  <a:cubicBezTo>
                    <a:pt x="111402" y="81289"/>
                    <a:pt x="110036" y="76739"/>
                    <a:pt x="109516" y="74561"/>
                  </a:cubicBezTo>
                  <a:cubicBezTo>
                    <a:pt x="108996" y="72383"/>
                    <a:pt x="108898" y="72026"/>
                    <a:pt x="109321" y="72221"/>
                  </a:cubicBezTo>
                  <a:cubicBezTo>
                    <a:pt x="109744" y="72416"/>
                    <a:pt x="110882" y="74074"/>
                    <a:pt x="112052" y="75731"/>
                  </a:cubicBezTo>
                  <a:cubicBezTo>
                    <a:pt x="113222" y="77389"/>
                    <a:pt x="114815" y="80118"/>
                    <a:pt x="116342" y="82166"/>
                  </a:cubicBezTo>
                  <a:cubicBezTo>
                    <a:pt x="117870" y="84214"/>
                    <a:pt x="119689" y="85969"/>
                    <a:pt x="121217" y="88017"/>
                  </a:cubicBezTo>
                  <a:cubicBezTo>
                    <a:pt x="122745" y="90065"/>
                    <a:pt x="124370" y="92567"/>
                    <a:pt x="125508" y="94452"/>
                  </a:cubicBezTo>
                  <a:cubicBezTo>
                    <a:pt x="126646" y="96337"/>
                    <a:pt x="127361" y="98028"/>
                    <a:pt x="128043" y="99328"/>
                  </a:cubicBezTo>
                  <a:cubicBezTo>
                    <a:pt x="128726" y="100628"/>
                    <a:pt x="129831" y="103261"/>
                    <a:pt x="129603" y="102253"/>
                  </a:cubicBezTo>
                  <a:cubicBezTo>
                    <a:pt x="129376" y="101245"/>
                    <a:pt x="128238" y="96272"/>
                    <a:pt x="126678" y="93282"/>
                  </a:cubicBezTo>
                  <a:cubicBezTo>
                    <a:pt x="125118" y="90292"/>
                    <a:pt x="121607" y="86230"/>
                    <a:pt x="120242" y="84312"/>
                  </a:cubicBezTo>
                  <a:cubicBezTo>
                    <a:pt x="118877" y="82394"/>
                    <a:pt x="118227" y="81744"/>
                    <a:pt x="118487" y="81776"/>
                  </a:cubicBezTo>
                  <a:cubicBezTo>
                    <a:pt x="118747" y="81809"/>
                    <a:pt x="120339" y="83532"/>
                    <a:pt x="121802" y="84507"/>
                  </a:cubicBezTo>
                  <a:cubicBezTo>
                    <a:pt x="123265" y="85482"/>
                    <a:pt x="126808" y="87562"/>
                    <a:pt x="127263" y="87627"/>
                  </a:cubicBezTo>
                  <a:cubicBezTo>
                    <a:pt x="127718" y="87692"/>
                    <a:pt x="125573" y="85775"/>
                    <a:pt x="124533" y="84897"/>
                  </a:cubicBezTo>
                  <a:cubicBezTo>
                    <a:pt x="123493" y="84019"/>
                    <a:pt x="122452" y="83824"/>
                    <a:pt x="121022" y="82361"/>
                  </a:cubicBezTo>
                  <a:cubicBezTo>
                    <a:pt x="119592" y="80898"/>
                    <a:pt x="117642" y="78266"/>
                    <a:pt x="115952" y="76121"/>
                  </a:cubicBezTo>
                  <a:cubicBezTo>
                    <a:pt x="114262" y="73976"/>
                    <a:pt x="112475" y="72188"/>
                    <a:pt x="110882" y="69490"/>
                  </a:cubicBezTo>
                  <a:cubicBezTo>
                    <a:pt x="109289" y="66792"/>
                    <a:pt x="107339" y="62080"/>
                    <a:pt x="106396" y="59935"/>
                  </a:cubicBezTo>
                  <a:cubicBezTo>
                    <a:pt x="105453" y="57790"/>
                    <a:pt x="105421" y="57173"/>
                    <a:pt x="105226" y="56620"/>
                  </a:cubicBezTo>
                </a:path>
              </a:pathLst>
            </a:custGeom>
            <a:noFill/>
            <a:ln cap="flat" cmpd="sng" w="9525">
              <a:solidFill>
                <a:srgbClr val="C3FFFC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C3FFFC">
                  <a:alpha val="50000"/>
                </a:srgbClr>
              </a:outerShdw>
            </a:effectLst>
          </p:spPr>
        </p:sp>
        <p:sp>
          <p:nvSpPr>
            <p:cNvPr id="1098" name="Google Shape;1098;p20"/>
            <p:cNvSpPr/>
            <p:nvPr/>
          </p:nvSpPr>
          <p:spPr>
            <a:xfrm>
              <a:off x="6649975" y="2135400"/>
              <a:ext cx="635625" cy="1462600"/>
            </a:xfrm>
            <a:custGeom>
              <a:rect b="b" l="l" r="r" t="t"/>
              <a:pathLst>
                <a:path extrusionOk="0" h="58504" w="25425">
                  <a:moveTo>
                    <a:pt x="23987" y="58504"/>
                  </a:moveTo>
                  <a:cubicBezTo>
                    <a:pt x="24215" y="57757"/>
                    <a:pt x="25287" y="56749"/>
                    <a:pt x="25352" y="54019"/>
                  </a:cubicBezTo>
                  <a:cubicBezTo>
                    <a:pt x="25417" y="51289"/>
                    <a:pt x="25515" y="46868"/>
                    <a:pt x="24377" y="42123"/>
                  </a:cubicBezTo>
                  <a:cubicBezTo>
                    <a:pt x="23240" y="37378"/>
                    <a:pt x="20965" y="30975"/>
                    <a:pt x="18527" y="25547"/>
                  </a:cubicBezTo>
                  <a:cubicBezTo>
                    <a:pt x="16089" y="20119"/>
                    <a:pt x="12839" y="13814"/>
                    <a:pt x="9751" y="9556"/>
                  </a:cubicBezTo>
                  <a:cubicBezTo>
                    <a:pt x="6663" y="5298"/>
                    <a:pt x="1625" y="159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C3FFFC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C3FFFC">
                  <a:alpha val="50000"/>
                </a:srgbClr>
              </a:outerShdw>
            </a:effectLst>
          </p:spPr>
        </p:sp>
        <p:sp>
          <p:nvSpPr>
            <p:cNvPr id="1099" name="Google Shape;1099;p20"/>
            <p:cNvSpPr/>
            <p:nvPr/>
          </p:nvSpPr>
          <p:spPr>
            <a:xfrm>
              <a:off x="4401638" y="1179825"/>
              <a:ext cx="4308775" cy="2564450"/>
            </a:xfrm>
            <a:custGeom>
              <a:rect b="b" l="l" r="r" t="t"/>
              <a:pathLst>
                <a:path extrusionOk="0" h="102578" w="172351">
                  <a:moveTo>
                    <a:pt x="89544" y="38223"/>
                  </a:moveTo>
                  <a:cubicBezTo>
                    <a:pt x="89382" y="37833"/>
                    <a:pt x="88244" y="37313"/>
                    <a:pt x="88569" y="35883"/>
                  </a:cubicBezTo>
                  <a:cubicBezTo>
                    <a:pt x="88894" y="34453"/>
                    <a:pt x="89545" y="31561"/>
                    <a:pt x="91495" y="29643"/>
                  </a:cubicBezTo>
                  <a:cubicBezTo>
                    <a:pt x="93445" y="27725"/>
                    <a:pt x="95395" y="26425"/>
                    <a:pt x="100270" y="24377"/>
                  </a:cubicBezTo>
                  <a:cubicBezTo>
                    <a:pt x="105145" y="22329"/>
                    <a:pt x="112686" y="19925"/>
                    <a:pt x="120747" y="17357"/>
                  </a:cubicBezTo>
                  <a:cubicBezTo>
                    <a:pt x="128808" y="14789"/>
                    <a:pt x="142556" y="10791"/>
                    <a:pt x="148634" y="8971"/>
                  </a:cubicBezTo>
                  <a:cubicBezTo>
                    <a:pt x="154712" y="7151"/>
                    <a:pt x="155362" y="6989"/>
                    <a:pt x="157214" y="6436"/>
                  </a:cubicBezTo>
                  <a:cubicBezTo>
                    <a:pt x="159067" y="5884"/>
                    <a:pt x="158936" y="5071"/>
                    <a:pt x="159749" y="5656"/>
                  </a:cubicBezTo>
                  <a:cubicBezTo>
                    <a:pt x="160562" y="6241"/>
                    <a:pt x="161212" y="8646"/>
                    <a:pt x="162090" y="9946"/>
                  </a:cubicBezTo>
                  <a:cubicBezTo>
                    <a:pt x="162968" y="11246"/>
                    <a:pt x="163325" y="10336"/>
                    <a:pt x="165015" y="13456"/>
                  </a:cubicBezTo>
                  <a:cubicBezTo>
                    <a:pt x="166705" y="16576"/>
                    <a:pt x="171743" y="28571"/>
                    <a:pt x="172230" y="28668"/>
                  </a:cubicBezTo>
                  <a:cubicBezTo>
                    <a:pt x="172718" y="28766"/>
                    <a:pt x="169695" y="18006"/>
                    <a:pt x="167940" y="14041"/>
                  </a:cubicBezTo>
                  <a:cubicBezTo>
                    <a:pt x="166185" y="10076"/>
                    <a:pt x="162448" y="6696"/>
                    <a:pt x="161700" y="4876"/>
                  </a:cubicBezTo>
                  <a:cubicBezTo>
                    <a:pt x="160953" y="3056"/>
                    <a:pt x="162870" y="3934"/>
                    <a:pt x="163455" y="3121"/>
                  </a:cubicBezTo>
                  <a:cubicBezTo>
                    <a:pt x="164040" y="2308"/>
                    <a:pt x="165503" y="0"/>
                    <a:pt x="165210" y="0"/>
                  </a:cubicBezTo>
                  <a:cubicBezTo>
                    <a:pt x="164918" y="0"/>
                    <a:pt x="164755" y="1918"/>
                    <a:pt x="161700" y="3121"/>
                  </a:cubicBezTo>
                  <a:cubicBezTo>
                    <a:pt x="158645" y="4324"/>
                    <a:pt x="155102" y="4778"/>
                    <a:pt x="146879" y="7216"/>
                  </a:cubicBezTo>
                  <a:cubicBezTo>
                    <a:pt x="138656" y="9654"/>
                    <a:pt x="119414" y="15569"/>
                    <a:pt x="112361" y="17747"/>
                  </a:cubicBezTo>
                  <a:cubicBezTo>
                    <a:pt x="105308" y="19925"/>
                    <a:pt x="107550" y="19275"/>
                    <a:pt x="104560" y="20282"/>
                  </a:cubicBezTo>
                  <a:cubicBezTo>
                    <a:pt x="101570" y="21290"/>
                    <a:pt x="97378" y="22199"/>
                    <a:pt x="94420" y="23792"/>
                  </a:cubicBezTo>
                  <a:cubicBezTo>
                    <a:pt x="91462" y="25385"/>
                    <a:pt x="88504" y="27790"/>
                    <a:pt x="86814" y="29838"/>
                  </a:cubicBezTo>
                  <a:cubicBezTo>
                    <a:pt x="85124" y="31886"/>
                    <a:pt x="85254" y="35006"/>
                    <a:pt x="84279" y="36078"/>
                  </a:cubicBezTo>
                  <a:cubicBezTo>
                    <a:pt x="83304" y="37151"/>
                    <a:pt x="81809" y="35883"/>
                    <a:pt x="80964" y="36273"/>
                  </a:cubicBezTo>
                  <a:cubicBezTo>
                    <a:pt x="80119" y="36663"/>
                    <a:pt x="80119" y="38158"/>
                    <a:pt x="79209" y="38418"/>
                  </a:cubicBezTo>
                  <a:cubicBezTo>
                    <a:pt x="78299" y="38678"/>
                    <a:pt x="77258" y="38061"/>
                    <a:pt x="75503" y="37833"/>
                  </a:cubicBezTo>
                  <a:cubicBezTo>
                    <a:pt x="73748" y="37606"/>
                    <a:pt x="71376" y="36566"/>
                    <a:pt x="68678" y="37053"/>
                  </a:cubicBezTo>
                  <a:cubicBezTo>
                    <a:pt x="65980" y="37541"/>
                    <a:pt x="63997" y="37995"/>
                    <a:pt x="59317" y="40758"/>
                  </a:cubicBezTo>
                  <a:cubicBezTo>
                    <a:pt x="54637" y="43521"/>
                    <a:pt x="48299" y="48429"/>
                    <a:pt x="40596" y="53629"/>
                  </a:cubicBezTo>
                  <a:cubicBezTo>
                    <a:pt x="32893" y="58830"/>
                    <a:pt x="19015" y="67996"/>
                    <a:pt x="13099" y="71961"/>
                  </a:cubicBezTo>
                  <a:cubicBezTo>
                    <a:pt x="7184" y="75926"/>
                    <a:pt x="7281" y="76349"/>
                    <a:pt x="5103" y="77421"/>
                  </a:cubicBezTo>
                  <a:cubicBezTo>
                    <a:pt x="2925" y="78494"/>
                    <a:pt x="98" y="78071"/>
                    <a:pt x="33" y="78396"/>
                  </a:cubicBezTo>
                  <a:cubicBezTo>
                    <a:pt x="-32" y="78721"/>
                    <a:pt x="3543" y="79339"/>
                    <a:pt x="4713" y="79371"/>
                  </a:cubicBezTo>
                  <a:cubicBezTo>
                    <a:pt x="5883" y="79404"/>
                    <a:pt x="6338" y="77193"/>
                    <a:pt x="7053" y="78591"/>
                  </a:cubicBezTo>
                  <a:cubicBezTo>
                    <a:pt x="7768" y="79989"/>
                    <a:pt x="7833" y="84897"/>
                    <a:pt x="9003" y="87757"/>
                  </a:cubicBezTo>
                  <a:cubicBezTo>
                    <a:pt x="10173" y="90617"/>
                    <a:pt x="12319" y="93282"/>
                    <a:pt x="14074" y="95752"/>
                  </a:cubicBezTo>
                  <a:cubicBezTo>
                    <a:pt x="15829" y="98222"/>
                    <a:pt x="18624" y="101440"/>
                    <a:pt x="19534" y="102578"/>
                  </a:cubicBezTo>
                </a:path>
              </a:pathLst>
            </a:custGeom>
            <a:noFill/>
            <a:ln cap="flat" cmpd="sng" w="9525">
              <a:solidFill>
                <a:srgbClr val="C3FFFC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C3FFFC">
                  <a:alpha val="50000"/>
                </a:srgbClr>
              </a:outerShdw>
            </a:effectLst>
          </p:spPr>
        </p:sp>
        <p:sp>
          <p:nvSpPr>
            <p:cNvPr id="1100" name="Google Shape;1100;p20"/>
            <p:cNvSpPr/>
            <p:nvPr/>
          </p:nvSpPr>
          <p:spPr>
            <a:xfrm>
              <a:off x="6016200" y="2379175"/>
              <a:ext cx="336400" cy="204775"/>
            </a:xfrm>
            <a:custGeom>
              <a:rect b="b" l="l" r="r" t="t"/>
              <a:pathLst>
                <a:path extrusionOk="0" h="8191" w="13456">
                  <a:moveTo>
                    <a:pt x="13456" y="0"/>
                  </a:moveTo>
                  <a:cubicBezTo>
                    <a:pt x="8205" y="0"/>
                    <a:pt x="3148" y="3988"/>
                    <a:pt x="0" y="8191"/>
                  </a:cubicBezTo>
                </a:path>
              </a:pathLst>
            </a:custGeom>
            <a:noFill/>
            <a:ln cap="flat" cmpd="sng" w="9525">
              <a:solidFill>
                <a:srgbClr val="C3FFFC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C3FFFC">
                  <a:alpha val="50000"/>
                </a:srgbClr>
              </a:outerShdw>
            </a:effectLst>
          </p:spPr>
        </p:sp>
        <p:sp>
          <p:nvSpPr>
            <p:cNvPr id="1101" name="Google Shape;1101;p20"/>
            <p:cNvSpPr/>
            <p:nvPr/>
          </p:nvSpPr>
          <p:spPr>
            <a:xfrm>
              <a:off x="6128325" y="2413300"/>
              <a:ext cx="224275" cy="146250"/>
            </a:xfrm>
            <a:custGeom>
              <a:rect b="b" l="l" r="r" t="t"/>
              <a:pathLst>
                <a:path extrusionOk="0" h="5850" w="8971">
                  <a:moveTo>
                    <a:pt x="8971" y="0"/>
                  </a:moveTo>
                  <a:cubicBezTo>
                    <a:pt x="5401" y="0"/>
                    <a:pt x="1597" y="2657"/>
                    <a:pt x="0" y="5850"/>
                  </a:cubicBezTo>
                </a:path>
              </a:pathLst>
            </a:custGeom>
            <a:noFill/>
            <a:ln cap="flat" cmpd="sng" w="9525">
              <a:solidFill>
                <a:srgbClr val="C3FFFC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C3FFFC">
                  <a:alpha val="50000"/>
                </a:srgbClr>
              </a:outerShdw>
            </a:effectLst>
          </p:spPr>
        </p:sp>
        <p:sp>
          <p:nvSpPr>
            <p:cNvPr id="1102" name="Google Shape;1102;p20"/>
            <p:cNvSpPr/>
            <p:nvPr/>
          </p:nvSpPr>
          <p:spPr>
            <a:xfrm>
              <a:off x="6235575" y="2476675"/>
              <a:ext cx="126775" cy="82875"/>
            </a:xfrm>
            <a:custGeom>
              <a:rect b="b" l="l" r="r" t="t"/>
              <a:pathLst>
                <a:path extrusionOk="0" h="3315" w="5071">
                  <a:moveTo>
                    <a:pt x="5071" y="0"/>
                  </a:moveTo>
                  <a:cubicBezTo>
                    <a:pt x="3091" y="396"/>
                    <a:pt x="1428" y="1887"/>
                    <a:pt x="0" y="3315"/>
                  </a:cubicBezTo>
                </a:path>
              </a:pathLst>
            </a:custGeom>
            <a:noFill/>
            <a:ln cap="flat" cmpd="sng" w="9525">
              <a:solidFill>
                <a:srgbClr val="C3FFFC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C3FFFC">
                  <a:alpha val="50000"/>
                </a:srgbClr>
              </a:outerShdw>
            </a:effectLst>
          </p:spPr>
        </p:sp>
        <p:sp>
          <p:nvSpPr>
            <p:cNvPr id="1103" name="Google Shape;1103;p20"/>
            <p:cNvSpPr/>
            <p:nvPr/>
          </p:nvSpPr>
          <p:spPr>
            <a:xfrm>
              <a:off x="6728000" y="2092157"/>
              <a:ext cx="468025" cy="106625"/>
            </a:xfrm>
            <a:custGeom>
              <a:rect b="b" l="l" r="r" t="t"/>
              <a:pathLst>
                <a:path extrusionOk="0" h="4265" w="18721">
                  <a:moveTo>
                    <a:pt x="0" y="4265"/>
                  </a:moveTo>
                  <a:cubicBezTo>
                    <a:pt x="2795" y="-1324"/>
                    <a:pt x="14302" y="-1129"/>
                    <a:pt x="18721" y="3290"/>
                  </a:cubicBezTo>
                </a:path>
              </a:pathLst>
            </a:custGeom>
            <a:noFill/>
            <a:ln cap="flat" cmpd="sng" w="9525">
              <a:solidFill>
                <a:srgbClr val="C3FFFC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C3FFFC">
                  <a:alpha val="50000"/>
                </a:srgbClr>
              </a:outerShdw>
            </a:effectLst>
          </p:spPr>
        </p:sp>
        <p:sp>
          <p:nvSpPr>
            <p:cNvPr id="1104" name="Google Shape;1104;p20"/>
            <p:cNvSpPr/>
            <p:nvPr/>
          </p:nvSpPr>
          <p:spPr>
            <a:xfrm>
              <a:off x="6781625" y="2177896"/>
              <a:ext cx="316900" cy="74525"/>
            </a:xfrm>
            <a:custGeom>
              <a:rect b="b" l="l" r="r" t="t"/>
              <a:pathLst>
                <a:path extrusionOk="0" h="2981" w="12676">
                  <a:moveTo>
                    <a:pt x="0" y="2981"/>
                  </a:moveTo>
                  <a:cubicBezTo>
                    <a:pt x="3696" y="869"/>
                    <a:pt x="9666" y="-1590"/>
                    <a:pt x="12676" y="1420"/>
                  </a:cubicBezTo>
                </a:path>
              </a:pathLst>
            </a:custGeom>
            <a:noFill/>
            <a:ln cap="flat" cmpd="sng" w="9525">
              <a:solidFill>
                <a:srgbClr val="C3FFFC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C3FFFC">
                  <a:alpha val="50000"/>
                </a:srgbClr>
              </a:outerShdw>
            </a:effectLst>
          </p:spPr>
        </p:sp>
        <p:sp>
          <p:nvSpPr>
            <p:cNvPr id="1105" name="Google Shape;1105;p20"/>
            <p:cNvSpPr/>
            <p:nvPr/>
          </p:nvSpPr>
          <p:spPr>
            <a:xfrm>
              <a:off x="6767000" y="2164650"/>
              <a:ext cx="121875" cy="63375"/>
            </a:xfrm>
            <a:custGeom>
              <a:rect b="b" l="l" r="r" t="t"/>
              <a:pathLst>
                <a:path extrusionOk="0" h="2535" w="4875">
                  <a:moveTo>
                    <a:pt x="0" y="2535"/>
                  </a:moveTo>
                  <a:cubicBezTo>
                    <a:pt x="1295" y="1240"/>
                    <a:pt x="3043" y="0"/>
                    <a:pt x="4875" y="0"/>
                  </a:cubicBezTo>
                </a:path>
              </a:pathLst>
            </a:custGeom>
            <a:noFill/>
            <a:ln cap="flat" cmpd="sng" w="9525">
              <a:solidFill>
                <a:srgbClr val="C3FFFC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C3FFFC">
                  <a:alpha val="50000"/>
                </a:srgbClr>
              </a:outerShdw>
            </a:effectLst>
          </p:spPr>
        </p:sp>
        <p:sp>
          <p:nvSpPr>
            <p:cNvPr id="1106" name="Google Shape;1106;p20"/>
            <p:cNvSpPr/>
            <p:nvPr/>
          </p:nvSpPr>
          <p:spPr>
            <a:xfrm>
              <a:off x="6825500" y="2238680"/>
              <a:ext cx="204775" cy="62500"/>
            </a:xfrm>
            <a:custGeom>
              <a:rect b="b" l="l" r="r" t="t"/>
              <a:pathLst>
                <a:path extrusionOk="0" h="2500" w="8191">
                  <a:moveTo>
                    <a:pt x="0" y="2500"/>
                  </a:moveTo>
                  <a:cubicBezTo>
                    <a:pt x="1255" y="-10"/>
                    <a:pt x="5585" y="-491"/>
                    <a:pt x="8191" y="550"/>
                  </a:cubicBezTo>
                </a:path>
              </a:pathLst>
            </a:custGeom>
            <a:noFill/>
            <a:ln cap="flat" cmpd="sng" w="9525">
              <a:solidFill>
                <a:srgbClr val="C3FFFC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C3FFFC">
                  <a:alpha val="50000"/>
                </a:srgbClr>
              </a:outerShdw>
            </a:effectLst>
          </p:spPr>
        </p:sp>
      </p:grpSp>
      <p:grpSp>
        <p:nvGrpSpPr>
          <p:cNvPr id="1107" name="Google Shape;1107;p20"/>
          <p:cNvGrpSpPr/>
          <p:nvPr/>
        </p:nvGrpSpPr>
        <p:grpSpPr>
          <a:xfrm rot="-5224224">
            <a:off x="6661269" y="5061054"/>
            <a:ext cx="311932" cy="268102"/>
            <a:chOff x="4401638" y="1179825"/>
            <a:chExt cx="4308775" cy="3703348"/>
          </a:xfrm>
        </p:grpSpPr>
        <p:sp>
          <p:nvSpPr>
            <p:cNvPr id="1108" name="Google Shape;1108;p20"/>
            <p:cNvSpPr/>
            <p:nvPr/>
          </p:nvSpPr>
          <p:spPr>
            <a:xfrm>
              <a:off x="4623881" y="2192273"/>
              <a:ext cx="3241500" cy="2690900"/>
            </a:xfrm>
            <a:custGeom>
              <a:rect b="b" l="l" r="r" t="t"/>
              <a:pathLst>
                <a:path extrusionOk="0" h="107636" w="129660">
                  <a:moveTo>
                    <a:pt x="10839" y="62470"/>
                  </a:moveTo>
                  <a:cubicBezTo>
                    <a:pt x="9799" y="60520"/>
                    <a:pt x="6289" y="54507"/>
                    <a:pt x="4599" y="50769"/>
                  </a:cubicBezTo>
                  <a:cubicBezTo>
                    <a:pt x="2909" y="47031"/>
                    <a:pt x="1414" y="42286"/>
                    <a:pt x="699" y="40043"/>
                  </a:cubicBezTo>
                  <a:cubicBezTo>
                    <a:pt x="-16" y="37800"/>
                    <a:pt x="-146" y="38126"/>
                    <a:pt x="309" y="37313"/>
                  </a:cubicBezTo>
                  <a:cubicBezTo>
                    <a:pt x="764" y="36501"/>
                    <a:pt x="-374" y="37801"/>
                    <a:pt x="3429" y="35168"/>
                  </a:cubicBezTo>
                  <a:cubicBezTo>
                    <a:pt x="7232" y="32535"/>
                    <a:pt x="16885" y="25742"/>
                    <a:pt x="23125" y="21517"/>
                  </a:cubicBezTo>
                  <a:cubicBezTo>
                    <a:pt x="29365" y="17292"/>
                    <a:pt x="36223" y="12871"/>
                    <a:pt x="40871" y="9816"/>
                  </a:cubicBezTo>
                  <a:cubicBezTo>
                    <a:pt x="45519" y="6761"/>
                    <a:pt x="48217" y="4681"/>
                    <a:pt x="51012" y="3186"/>
                  </a:cubicBezTo>
                  <a:cubicBezTo>
                    <a:pt x="53807" y="1691"/>
                    <a:pt x="55498" y="1365"/>
                    <a:pt x="57643" y="845"/>
                  </a:cubicBezTo>
                  <a:cubicBezTo>
                    <a:pt x="59788" y="325"/>
                    <a:pt x="61900" y="-65"/>
                    <a:pt x="63883" y="65"/>
                  </a:cubicBezTo>
                  <a:cubicBezTo>
                    <a:pt x="65866" y="195"/>
                    <a:pt x="68661" y="391"/>
                    <a:pt x="69539" y="1626"/>
                  </a:cubicBezTo>
                  <a:cubicBezTo>
                    <a:pt x="70417" y="2861"/>
                    <a:pt x="68922" y="4616"/>
                    <a:pt x="69149" y="7476"/>
                  </a:cubicBezTo>
                  <a:cubicBezTo>
                    <a:pt x="69377" y="10336"/>
                    <a:pt x="69182" y="13489"/>
                    <a:pt x="70904" y="18787"/>
                  </a:cubicBezTo>
                  <a:cubicBezTo>
                    <a:pt x="72627" y="24085"/>
                    <a:pt x="76201" y="33380"/>
                    <a:pt x="79484" y="39263"/>
                  </a:cubicBezTo>
                  <a:cubicBezTo>
                    <a:pt x="82767" y="45146"/>
                    <a:pt x="87317" y="50866"/>
                    <a:pt x="90600" y="54084"/>
                  </a:cubicBezTo>
                  <a:cubicBezTo>
                    <a:pt x="93883" y="57302"/>
                    <a:pt x="96906" y="56262"/>
                    <a:pt x="99181" y="58570"/>
                  </a:cubicBezTo>
                  <a:cubicBezTo>
                    <a:pt x="101456" y="60878"/>
                    <a:pt x="102854" y="64647"/>
                    <a:pt x="104251" y="67930"/>
                  </a:cubicBezTo>
                  <a:cubicBezTo>
                    <a:pt x="105649" y="71213"/>
                    <a:pt x="106754" y="75341"/>
                    <a:pt x="107566" y="78266"/>
                  </a:cubicBezTo>
                  <a:cubicBezTo>
                    <a:pt x="108379" y="81191"/>
                    <a:pt x="108769" y="83012"/>
                    <a:pt x="109126" y="85482"/>
                  </a:cubicBezTo>
                  <a:cubicBezTo>
                    <a:pt x="109484" y="87952"/>
                    <a:pt x="109679" y="91235"/>
                    <a:pt x="109711" y="93087"/>
                  </a:cubicBezTo>
                  <a:cubicBezTo>
                    <a:pt x="109744" y="94940"/>
                    <a:pt x="109158" y="97897"/>
                    <a:pt x="109321" y="96597"/>
                  </a:cubicBezTo>
                  <a:cubicBezTo>
                    <a:pt x="109484" y="95297"/>
                    <a:pt x="110167" y="85872"/>
                    <a:pt x="110687" y="85287"/>
                  </a:cubicBezTo>
                  <a:cubicBezTo>
                    <a:pt x="111207" y="84702"/>
                    <a:pt x="111825" y="90714"/>
                    <a:pt x="112442" y="93087"/>
                  </a:cubicBezTo>
                  <a:cubicBezTo>
                    <a:pt x="113060" y="95460"/>
                    <a:pt x="113547" y="97573"/>
                    <a:pt x="114392" y="99523"/>
                  </a:cubicBezTo>
                  <a:cubicBezTo>
                    <a:pt x="115237" y="101473"/>
                    <a:pt x="116732" y="103488"/>
                    <a:pt x="117512" y="104788"/>
                  </a:cubicBezTo>
                  <a:cubicBezTo>
                    <a:pt x="118292" y="106088"/>
                    <a:pt x="119365" y="108363"/>
                    <a:pt x="119072" y="107323"/>
                  </a:cubicBezTo>
                  <a:cubicBezTo>
                    <a:pt x="118780" y="106283"/>
                    <a:pt x="116862" y="102221"/>
                    <a:pt x="115757" y="98548"/>
                  </a:cubicBezTo>
                  <a:cubicBezTo>
                    <a:pt x="114652" y="94875"/>
                    <a:pt x="113482" y="89285"/>
                    <a:pt x="112442" y="85287"/>
                  </a:cubicBezTo>
                  <a:cubicBezTo>
                    <a:pt x="111402" y="81289"/>
                    <a:pt x="110036" y="76739"/>
                    <a:pt x="109516" y="74561"/>
                  </a:cubicBezTo>
                  <a:cubicBezTo>
                    <a:pt x="108996" y="72383"/>
                    <a:pt x="108898" y="72026"/>
                    <a:pt x="109321" y="72221"/>
                  </a:cubicBezTo>
                  <a:cubicBezTo>
                    <a:pt x="109744" y="72416"/>
                    <a:pt x="110882" y="74074"/>
                    <a:pt x="112052" y="75731"/>
                  </a:cubicBezTo>
                  <a:cubicBezTo>
                    <a:pt x="113222" y="77389"/>
                    <a:pt x="114815" y="80118"/>
                    <a:pt x="116342" y="82166"/>
                  </a:cubicBezTo>
                  <a:cubicBezTo>
                    <a:pt x="117870" y="84214"/>
                    <a:pt x="119689" y="85969"/>
                    <a:pt x="121217" y="88017"/>
                  </a:cubicBezTo>
                  <a:cubicBezTo>
                    <a:pt x="122745" y="90065"/>
                    <a:pt x="124370" y="92567"/>
                    <a:pt x="125508" y="94452"/>
                  </a:cubicBezTo>
                  <a:cubicBezTo>
                    <a:pt x="126646" y="96337"/>
                    <a:pt x="127361" y="98028"/>
                    <a:pt x="128043" y="99328"/>
                  </a:cubicBezTo>
                  <a:cubicBezTo>
                    <a:pt x="128726" y="100628"/>
                    <a:pt x="129831" y="103261"/>
                    <a:pt x="129603" y="102253"/>
                  </a:cubicBezTo>
                  <a:cubicBezTo>
                    <a:pt x="129376" y="101245"/>
                    <a:pt x="128238" y="96272"/>
                    <a:pt x="126678" y="93282"/>
                  </a:cubicBezTo>
                  <a:cubicBezTo>
                    <a:pt x="125118" y="90292"/>
                    <a:pt x="121607" y="86230"/>
                    <a:pt x="120242" y="84312"/>
                  </a:cubicBezTo>
                  <a:cubicBezTo>
                    <a:pt x="118877" y="82394"/>
                    <a:pt x="118227" y="81744"/>
                    <a:pt x="118487" y="81776"/>
                  </a:cubicBezTo>
                  <a:cubicBezTo>
                    <a:pt x="118747" y="81809"/>
                    <a:pt x="120339" y="83532"/>
                    <a:pt x="121802" y="84507"/>
                  </a:cubicBezTo>
                  <a:cubicBezTo>
                    <a:pt x="123265" y="85482"/>
                    <a:pt x="126808" y="87562"/>
                    <a:pt x="127263" y="87627"/>
                  </a:cubicBezTo>
                  <a:cubicBezTo>
                    <a:pt x="127718" y="87692"/>
                    <a:pt x="125573" y="85775"/>
                    <a:pt x="124533" y="84897"/>
                  </a:cubicBezTo>
                  <a:cubicBezTo>
                    <a:pt x="123493" y="84019"/>
                    <a:pt x="122452" y="83824"/>
                    <a:pt x="121022" y="82361"/>
                  </a:cubicBezTo>
                  <a:cubicBezTo>
                    <a:pt x="119592" y="80898"/>
                    <a:pt x="117642" y="78266"/>
                    <a:pt x="115952" y="76121"/>
                  </a:cubicBezTo>
                  <a:cubicBezTo>
                    <a:pt x="114262" y="73976"/>
                    <a:pt x="112475" y="72188"/>
                    <a:pt x="110882" y="69490"/>
                  </a:cubicBezTo>
                  <a:cubicBezTo>
                    <a:pt x="109289" y="66792"/>
                    <a:pt x="107339" y="62080"/>
                    <a:pt x="106396" y="59935"/>
                  </a:cubicBezTo>
                  <a:cubicBezTo>
                    <a:pt x="105453" y="57790"/>
                    <a:pt x="105421" y="57173"/>
                    <a:pt x="105226" y="56620"/>
                  </a:cubicBezTo>
                </a:path>
              </a:pathLst>
            </a:custGeom>
            <a:noFill/>
            <a:ln cap="flat" cmpd="sng" w="9525">
              <a:solidFill>
                <a:srgbClr val="C3FFFC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C3FFFC">
                  <a:alpha val="50000"/>
                </a:srgbClr>
              </a:outerShdw>
            </a:effectLst>
          </p:spPr>
        </p:sp>
        <p:sp>
          <p:nvSpPr>
            <p:cNvPr id="1109" name="Google Shape;1109;p20"/>
            <p:cNvSpPr/>
            <p:nvPr/>
          </p:nvSpPr>
          <p:spPr>
            <a:xfrm>
              <a:off x="6649975" y="2135400"/>
              <a:ext cx="635625" cy="1462600"/>
            </a:xfrm>
            <a:custGeom>
              <a:rect b="b" l="l" r="r" t="t"/>
              <a:pathLst>
                <a:path extrusionOk="0" h="58504" w="25425">
                  <a:moveTo>
                    <a:pt x="23987" y="58504"/>
                  </a:moveTo>
                  <a:cubicBezTo>
                    <a:pt x="24215" y="57757"/>
                    <a:pt x="25287" y="56749"/>
                    <a:pt x="25352" y="54019"/>
                  </a:cubicBezTo>
                  <a:cubicBezTo>
                    <a:pt x="25417" y="51289"/>
                    <a:pt x="25515" y="46868"/>
                    <a:pt x="24377" y="42123"/>
                  </a:cubicBezTo>
                  <a:cubicBezTo>
                    <a:pt x="23240" y="37378"/>
                    <a:pt x="20965" y="30975"/>
                    <a:pt x="18527" y="25547"/>
                  </a:cubicBezTo>
                  <a:cubicBezTo>
                    <a:pt x="16089" y="20119"/>
                    <a:pt x="12839" y="13814"/>
                    <a:pt x="9751" y="9556"/>
                  </a:cubicBezTo>
                  <a:cubicBezTo>
                    <a:pt x="6663" y="5298"/>
                    <a:pt x="1625" y="159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C3FFFC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C3FFFC">
                  <a:alpha val="50000"/>
                </a:srgbClr>
              </a:outerShdw>
            </a:effectLst>
          </p:spPr>
        </p:sp>
        <p:sp>
          <p:nvSpPr>
            <p:cNvPr id="1110" name="Google Shape;1110;p20"/>
            <p:cNvSpPr/>
            <p:nvPr/>
          </p:nvSpPr>
          <p:spPr>
            <a:xfrm>
              <a:off x="4401638" y="1179825"/>
              <a:ext cx="4308775" cy="2564450"/>
            </a:xfrm>
            <a:custGeom>
              <a:rect b="b" l="l" r="r" t="t"/>
              <a:pathLst>
                <a:path extrusionOk="0" h="102578" w="172351">
                  <a:moveTo>
                    <a:pt x="89544" y="38223"/>
                  </a:moveTo>
                  <a:cubicBezTo>
                    <a:pt x="89382" y="37833"/>
                    <a:pt x="88244" y="37313"/>
                    <a:pt x="88569" y="35883"/>
                  </a:cubicBezTo>
                  <a:cubicBezTo>
                    <a:pt x="88894" y="34453"/>
                    <a:pt x="89545" y="31561"/>
                    <a:pt x="91495" y="29643"/>
                  </a:cubicBezTo>
                  <a:cubicBezTo>
                    <a:pt x="93445" y="27725"/>
                    <a:pt x="95395" y="26425"/>
                    <a:pt x="100270" y="24377"/>
                  </a:cubicBezTo>
                  <a:cubicBezTo>
                    <a:pt x="105145" y="22329"/>
                    <a:pt x="112686" y="19925"/>
                    <a:pt x="120747" y="17357"/>
                  </a:cubicBezTo>
                  <a:cubicBezTo>
                    <a:pt x="128808" y="14789"/>
                    <a:pt x="142556" y="10791"/>
                    <a:pt x="148634" y="8971"/>
                  </a:cubicBezTo>
                  <a:cubicBezTo>
                    <a:pt x="154712" y="7151"/>
                    <a:pt x="155362" y="6989"/>
                    <a:pt x="157214" y="6436"/>
                  </a:cubicBezTo>
                  <a:cubicBezTo>
                    <a:pt x="159067" y="5884"/>
                    <a:pt x="158936" y="5071"/>
                    <a:pt x="159749" y="5656"/>
                  </a:cubicBezTo>
                  <a:cubicBezTo>
                    <a:pt x="160562" y="6241"/>
                    <a:pt x="161212" y="8646"/>
                    <a:pt x="162090" y="9946"/>
                  </a:cubicBezTo>
                  <a:cubicBezTo>
                    <a:pt x="162968" y="11246"/>
                    <a:pt x="163325" y="10336"/>
                    <a:pt x="165015" y="13456"/>
                  </a:cubicBezTo>
                  <a:cubicBezTo>
                    <a:pt x="166705" y="16576"/>
                    <a:pt x="171743" y="28571"/>
                    <a:pt x="172230" y="28668"/>
                  </a:cubicBezTo>
                  <a:cubicBezTo>
                    <a:pt x="172718" y="28766"/>
                    <a:pt x="169695" y="18006"/>
                    <a:pt x="167940" y="14041"/>
                  </a:cubicBezTo>
                  <a:cubicBezTo>
                    <a:pt x="166185" y="10076"/>
                    <a:pt x="162448" y="6696"/>
                    <a:pt x="161700" y="4876"/>
                  </a:cubicBezTo>
                  <a:cubicBezTo>
                    <a:pt x="160953" y="3056"/>
                    <a:pt x="162870" y="3934"/>
                    <a:pt x="163455" y="3121"/>
                  </a:cubicBezTo>
                  <a:cubicBezTo>
                    <a:pt x="164040" y="2308"/>
                    <a:pt x="165503" y="0"/>
                    <a:pt x="165210" y="0"/>
                  </a:cubicBezTo>
                  <a:cubicBezTo>
                    <a:pt x="164918" y="0"/>
                    <a:pt x="164755" y="1918"/>
                    <a:pt x="161700" y="3121"/>
                  </a:cubicBezTo>
                  <a:cubicBezTo>
                    <a:pt x="158645" y="4324"/>
                    <a:pt x="155102" y="4778"/>
                    <a:pt x="146879" y="7216"/>
                  </a:cubicBezTo>
                  <a:cubicBezTo>
                    <a:pt x="138656" y="9654"/>
                    <a:pt x="119414" y="15569"/>
                    <a:pt x="112361" y="17747"/>
                  </a:cubicBezTo>
                  <a:cubicBezTo>
                    <a:pt x="105308" y="19925"/>
                    <a:pt x="107550" y="19275"/>
                    <a:pt x="104560" y="20282"/>
                  </a:cubicBezTo>
                  <a:cubicBezTo>
                    <a:pt x="101570" y="21290"/>
                    <a:pt x="97378" y="22199"/>
                    <a:pt x="94420" y="23792"/>
                  </a:cubicBezTo>
                  <a:cubicBezTo>
                    <a:pt x="91462" y="25385"/>
                    <a:pt x="88504" y="27790"/>
                    <a:pt x="86814" y="29838"/>
                  </a:cubicBezTo>
                  <a:cubicBezTo>
                    <a:pt x="85124" y="31886"/>
                    <a:pt x="85254" y="35006"/>
                    <a:pt x="84279" y="36078"/>
                  </a:cubicBezTo>
                  <a:cubicBezTo>
                    <a:pt x="83304" y="37151"/>
                    <a:pt x="81809" y="35883"/>
                    <a:pt x="80964" y="36273"/>
                  </a:cubicBezTo>
                  <a:cubicBezTo>
                    <a:pt x="80119" y="36663"/>
                    <a:pt x="80119" y="38158"/>
                    <a:pt x="79209" y="38418"/>
                  </a:cubicBezTo>
                  <a:cubicBezTo>
                    <a:pt x="78299" y="38678"/>
                    <a:pt x="77258" y="38061"/>
                    <a:pt x="75503" y="37833"/>
                  </a:cubicBezTo>
                  <a:cubicBezTo>
                    <a:pt x="73748" y="37606"/>
                    <a:pt x="71376" y="36566"/>
                    <a:pt x="68678" y="37053"/>
                  </a:cubicBezTo>
                  <a:cubicBezTo>
                    <a:pt x="65980" y="37541"/>
                    <a:pt x="63997" y="37995"/>
                    <a:pt x="59317" y="40758"/>
                  </a:cubicBezTo>
                  <a:cubicBezTo>
                    <a:pt x="54637" y="43521"/>
                    <a:pt x="48299" y="48429"/>
                    <a:pt x="40596" y="53629"/>
                  </a:cubicBezTo>
                  <a:cubicBezTo>
                    <a:pt x="32893" y="58830"/>
                    <a:pt x="19015" y="67996"/>
                    <a:pt x="13099" y="71961"/>
                  </a:cubicBezTo>
                  <a:cubicBezTo>
                    <a:pt x="7184" y="75926"/>
                    <a:pt x="7281" y="76349"/>
                    <a:pt x="5103" y="77421"/>
                  </a:cubicBezTo>
                  <a:cubicBezTo>
                    <a:pt x="2925" y="78494"/>
                    <a:pt x="98" y="78071"/>
                    <a:pt x="33" y="78396"/>
                  </a:cubicBezTo>
                  <a:cubicBezTo>
                    <a:pt x="-32" y="78721"/>
                    <a:pt x="3543" y="79339"/>
                    <a:pt x="4713" y="79371"/>
                  </a:cubicBezTo>
                  <a:cubicBezTo>
                    <a:pt x="5883" y="79404"/>
                    <a:pt x="6338" y="77193"/>
                    <a:pt x="7053" y="78591"/>
                  </a:cubicBezTo>
                  <a:cubicBezTo>
                    <a:pt x="7768" y="79989"/>
                    <a:pt x="7833" y="84897"/>
                    <a:pt x="9003" y="87757"/>
                  </a:cubicBezTo>
                  <a:cubicBezTo>
                    <a:pt x="10173" y="90617"/>
                    <a:pt x="12319" y="93282"/>
                    <a:pt x="14074" y="95752"/>
                  </a:cubicBezTo>
                  <a:cubicBezTo>
                    <a:pt x="15829" y="98222"/>
                    <a:pt x="18624" y="101440"/>
                    <a:pt x="19534" y="102578"/>
                  </a:cubicBezTo>
                </a:path>
              </a:pathLst>
            </a:custGeom>
            <a:noFill/>
            <a:ln cap="flat" cmpd="sng" w="9525">
              <a:solidFill>
                <a:srgbClr val="C3FFFC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C3FFFC">
                  <a:alpha val="50000"/>
                </a:srgbClr>
              </a:outerShdw>
            </a:effectLst>
          </p:spPr>
        </p:sp>
        <p:sp>
          <p:nvSpPr>
            <p:cNvPr id="1111" name="Google Shape;1111;p20"/>
            <p:cNvSpPr/>
            <p:nvPr/>
          </p:nvSpPr>
          <p:spPr>
            <a:xfrm>
              <a:off x="6016200" y="2379175"/>
              <a:ext cx="336400" cy="204775"/>
            </a:xfrm>
            <a:custGeom>
              <a:rect b="b" l="l" r="r" t="t"/>
              <a:pathLst>
                <a:path extrusionOk="0" h="8191" w="13456">
                  <a:moveTo>
                    <a:pt x="13456" y="0"/>
                  </a:moveTo>
                  <a:cubicBezTo>
                    <a:pt x="8205" y="0"/>
                    <a:pt x="3148" y="3988"/>
                    <a:pt x="0" y="8191"/>
                  </a:cubicBezTo>
                </a:path>
              </a:pathLst>
            </a:custGeom>
            <a:noFill/>
            <a:ln cap="flat" cmpd="sng" w="9525">
              <a:solidFill>
                <a:srgbClr val="C3FFFC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C3FFFC">
                  <a:alpha val="50000"/>
                </a:srgbClr>
              </a:outerShdw>
            </a:effectLst>
          </p:spPr>
        </p:sp>
        <p:sp>
          <p:nvSpPr>
            <p:cNvPr id="1112" name="Google Shape;1112;p20"/>
            <p:cNvSpPr/>
            <p:nvPr/>
          </p:nvSpPr>
          <p:spPr>
            <a:xfrm>
              <a:off x="6128325" y="2413300"/>
              <a:ext cx="224275" cy="146250"/>
            </a:xfrm>
            <a:custGeom>
              <a:rect b="b" l="l" r="r" t="t"/>
              <a:pathLst>
                <a:path extrusionOk="0" h="5850" w="8971">
                  <a:moveTo>
                    <a:pt x="8971" y="0"/>
                  </a:moveTo>
                  <a:cubicBezTo>
                    <a:pt x="5401" y="0"/>
                    <a:pt x="1597" y="2657"/>
                    <a:pt x="0" y="5850"/>
                  </a:cubicBezTo>
                </a:path>
              </a:pathLst>
            </a:custGeom>
            <a:noFill/>
            <a:ln cap="flat" cmpd="sng" w="9525">
              <a:solidFill>
                <a:srgbClr val="C3FFFC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C3FFFC">
                  <a:alpha val="50000"/>
                </a:srgbClr>
              </a:outerShdw>
            </a:effectLst>
          </p:spPr>
        </p:sp>
        <p:sp>
          <p:nvSpPr>
            <p:cNvPr id="1113" name="Google Shape;1113;p20"/>
            <p:cNvSpPr/>
            <p:nvPr/>
          </p:nvSpPr>
          <p:spPr>
            <a:xfrm>
              <a:off x="6235575" y="2476675"/>
              <a:ext cx="126775" cy="82875"/>
            </a:xfrm>
            <a:custGeom>
              <a:rect b="b" l="l" r="r" t="t"/>
              <a:pathLst>
                <a:path extrusionOk="0" h="3315" w="5071">
                  <a:moveTo>
                    <a:pt x="5071" y="0"/>
                  </a:moveTo>
                  <a:cubicBezTo>
                    <a:pt x="3091" y="396"/>
                    <a:pt x="1428" y="1887"/>
                    <a:pt x="0" y="3315"/>
                  </a:cubicBezTo>
                </a:path>
              </a:pathLst>
            </a:custGeom>
            <a:noFill/>
            <a:ln cap="flat" cmpd="sng" w="9525">
              <a:solidFill>
                <a:srgbClr val="C3FFFC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C3FFFC">
                  <a:alpha val="50000"/>
                </a:srgbClr>
              </a:outerShdw>
            </a:effectLst>
          </p:spPr>
        </p:sp>
        <p:sp>
          <p:nvSpPr>
            <p:cNvPr id="1114" name="Google Shape;1114;p20"/>
            <p:cNvSpPr/>
            <p:nvPr/>
          </p:nvSpPr>
          <p:spPr>
            <a:xfrm>
              <a:off x="6728000" y="2092157"/>
              <a:ext cx="468025" cy="106625"/>
            </a:xfrm>
            <a:custGeom>
              <a:rect b="b" l="l" r="r" t="t"/>
              <a:pathLst>
                <a:path extrusionOk="0" h="4265" w="18721">
                  <a:moveTo>
                    <a:pt x="0" y="4265"/>
                  </a:moveTo>
                  <a:cubicBezTo>
                    <a:pt x="2795" y="-1324"/>
                    <a:pt x="14302" y="-1129"/>
                    <a:pt x="18721" y="3290"/>
                  </a:cubicBezTo>
                </a:path>
              </a:pathLst>
            </a:custGeom>
            <a:noFill/>
            <a:ln cap="flat" cmpd="sng" w="9525">
              <a:solidFill>
                <a:srgbClr val="C3FFFC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C3FFFC">
                  <a:alpha val="50000"/>
                </a:srgbClr>
              </a:outerShdw>
            </a:effectLst>
          </p:spPr>
        </p:sp>
        <p:sp>
          <p:nvSpPr>
            <p:cNvPr id="1115" name="Google Shape;1115;p20"/>
            <p:cNvSpPr/>
            <p:nvPr/>
          </p:nvSpPr>
          <p:spPr>
            <a:xfrm>
              <a:off x="6781625" y="2177896"/>
              <a:ext cx="316900" cy="74525"/>
            </a:xfrm>
            <a:custGeom>
              <a:rect b="b" l="l" r="r" t="t"/>
              <a:pathLst>
                <a:path extrusionOk="0" h="2981" w="12676">
                  <a:moveTo>
                    <a:pt x="0" y="2981"/>
                  </a:moveTo>
                  <a:cubicBezTo>
                    <a:pt x="3696" y="869"/>
                    <a:pt x="9666" y="-1590"/>
                    <a:pt x="12676" y="1420"/>
                  </a:cubicBezTo>
                </a:path>
              </a:pathLst>
            </a:custGeom>
            <a:noFill/>
            <a:ln cap="flat" cmpd="sng" w="9525">
              <a:solidFill>
                <a:srgbClr val="C3FFFC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C3FFFC">
                  <a:alpha val="50000"/>
                </a:srgbClr>
              </a:outerShdw>
            </a:effectLst>
          </p:spPr>
        </p:sp>
        <p:sp>
          <p:nvSpPr>
            <p:cNvPr id="1116" name="Google Shape;1116;p20"/>
            <p:cNvSpPr/>
            <p:nvPr/>
          </p:nvSpPr>
          <p:spPr>
            <a:xfrm>
              <a:off x="6767000" y="2164650"/>
              <a:ext cx="121875" cy="63375"/>
            </a:xfrm>
            <a:custGeom>
              <a:rect b="b" l="l" r="r" t="t"/>
              <a:pathLst>
                <a:path extrusionOk="0" h="2535" w="4875">
                  <a:moveTo>
                    <a:pt x="0" y="2535"/>
                  </a:moveTo>
                  <a:cubicBezTo>
                    <a:pt x="1295" y="1240"/>
                    <a:pt x="3043" y="0"/>
                    <a:pt x="4875" y="0"/>
                  </a:cubicBezTo>
                </a:path>
              </a:pathLst>
            </a:custGeom>
            <a:noFill/>
            <a:ln cap="flat" cmpd="sng" w="9525">
              <a:solidFill>
                <a:srgbClr val="C3FFFC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C3FFFC">
                  <a:alpha val="50000"/>
                </a:srgbClr>
              </a:outerShdw>
            </a:effectLst>
          </p:spPr>
        </p:sp>
        <p:sp>
          <p:nvSpPr>
            <p:cNvPr id="1117" name="Google Shape;1117;p20"/>
            <p:cNvSpPr/>
            <p:nvPr/>
          </p:nvSpPr>
          <p:spPr>
            <a:xfrm>
              <a:off x="6825500" y="2238680"/>
              <a:ext cx="204775" cy="62500"/>
            </a:xfrm>
            <a:custGeom>
              <a:rect b="b" l="l" r="r" t="t"/>
              <a:pathLst>
                <a:path extrusionOk="0" h="2500" w="8191">
                  <a:moveTo>
                    <a:pt x="0" y="2500"/>
                  </a:moveTo>
                  <a:cubicBezTo>
                    <a:pt x="1255" y="-10"/>
                    <a:pt x="5585" y="-491"/>
                    <a:pt x="8191" y="550"/>
                  </a:cubicBezTo>
                </a:path>
              </a:pathLst>
            </a:custGeom>
            <a:noFill/>
            <a:ln cap="flat" cmpd="sng" w="9525">
              <a:solidFill>
                <a:srgbClr val="C3FFFC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C3FFFC">
                  <a:alpha val="50000"/>
                </a:srgbClr>
              </a:outerShdw>
            </a:effectLst>
          </p:spPr>
        </p:sp>
      </p:grpSp>
      <p:grpSp>
        <p:nvGrpSpPr>
          <p:cNvPr id="1118" name="Google Shape;1118;p20"/>
          <p:cNvGrpSpPr/>
          <p:nvPr/>
        </p:nvGrpSpPr>
        <p:grpSpPr>
          <a:xfrm rot="6301323">
            <a:off x="6584202" y="5192789"/>
            <a:ext cx="157928" cy="135737"/>
            <a:chOff x="4401638" y="1179825"/>
            <a:chExt cx="4308775" cy="3703348"/>
          </a:xfrm>
        </p:grpSpPr>
        <p:sp>
          <p:nvSpPr>
            <p:cNvPr id="1119" name="Google Shape;1119;p20"/>
            <p:cNvSpPr/>
            <p:nvPr/>
          </p:nvSpPr>
          <p:spPr>
            <a:xfrm>
              <a:off x="4623881" y="2192273"/>
              <a:ext cx="3241500" cy="2690900"/>
            </a:xfrm>
            <a:custGeom>
              <a:rect b="b" l="l" r="r" t="t"/>
              <a:pathLst>
                <a:path extrusionOk="0" h="107636" w="129660">
                  <a:moveTo>
                    <a:pt x="10839" y="62470"/>
                  </a:moveTo>
                  <a:cubicBezTo>
                    <a:pt x="9799" y="60520"/>
                    <a:pt x="6289" y="54507"/>
                    <a:pt x="4599" y="50769"/>
                  </a:cubicBezTo>
                  <a:cubicBezTo>
                    <a:pt x="2909" y="47031"/>
                    <a:pt x="1414" y="42286"/>
                    <a:pt x="699" y="40043"/>
                  </a:cubicBezTo>
                  <a:cubicBezTo>
                    <a:pt x="-16" y="37800"/>
                    <a:pt x="-146" y="38126"/>
                    <a:pt x="309" y="37313"/>
                  </a:cubicBezTo>
                  <a:cubicBezTo>
                    <a:pt x="764" y="36501"/>
                    <a:pt x="-374" y="37801"/>
                    <a:pt x="3429" y="35168"/>
                  </a:cubicBezTo>
                  <a:cubicBezTo>
                    <a:pt x="7232" y="32535"/>
                    <a:pt x="16885" y="25742"/>
                    <a:pt x="23125" y="21517"/>
                  </a:cubicBezTo>
                  <a:cubicBezTo>
                    <a:pt x="29365" y="17292"/>
                    <a:pt x="36223" y="12871"/>
                    <a:pt x="40871" y="9816"/>
                  </a:cubicBezTo>
                  <a:cubicBezTo>
                    <a:pt x="45519" y="6761"/>
                    <a:pt x="48217" y="4681"/>
                    <a:pt x="51012" y="3186"/>
                  </a:cubicBezTo>
                  <a:cubicBezTo>
                    <a:pt x="53807" y="1691"/>
                    <a:pt x="55498" y="1365"/>
                    <a:pt x="57643" y="845"/>
                  </a:cubicBezTo>
                  <a:cubicBezTo>
                    <a:pt x="59788" y="325"/>
                    <a:pt x="61900" y="-65"/>
                    <a:pt x="63883" y="65"/>
                  </a:cubicBezTo>
                  <a:cubicBezTo>
                    <a:pt x="65866" y="195"/>
                    <a:pt x="68661" y="391"/>
                    <a:pt x="69539" y="1626"/>
                  </a:cubicBezTo>
                  <a:cubicBezTo>
                    <a:pt x="70417" y="2861"/>
                    <a:pt x="68922" y="4616"/>
                    <a:pt x="69149" y="7476"/>
                  </a:cubicBezTo>
                  <a:cubicBezTo>
                    <a:pt x="69377" y="10336"/>
                    <a:pt x="69182" y="13489"/>
                    <a:pt x="70904" y="18787"/>
                  </a:cubicBezTo>
                  <a:cubicBezTo>
                    <a:pt x="72627" y="24085"/>
                    <a:pt x="76201" y="33380"/>
                    <a:pt x="79484" y="39263"/>
                  </a:cubicBezTo>
                  <a:cubicBezTo>
                    <a:pt x="82767" y="45146"/>
                    <a:pt x="87317" y="50866"/>
                    <a:pt x="90600" y="54084"/>
                  </a:cubicBezTo>
                  <a:cubicBezTo>
                    <a:pt x="93883" y="57302"/>
                    <a:pt x="96906" y="56262"/>
                    <a:pt x="99181" y="58570"/>
                  </a:cubicBezTo>
                  <a:cubicBezTo>
                    <a:pt x="101456" y="60878"/>
                    <a:pt x="102854" y="64647"/>
                    <a:pt x="104251" y="67930"/>
                  </a:cubicBezTo>
                  <a:cubicBezTo>
                    <a:pt x="105649" y="71213"/>
                    <a:pt x="106754" y="75341"/>
                    <a:pt x="107566" y="78266"/>
                  </a:cubicBezTo>
                  <a:cubicBezTo>
                    <a:pt x="108379" y="81191"/>
                    <a:pt x="108769" y="83012"/>
                    <a:pt x="109126" y="85482"/>
                  </a:cubicBezTo>
                  <a:cubicBezTo>
                    <a:pt x="109484" y="87952"/>
                    <a:pt x="109679" y="91235"/>
                    <a:pt x="109711" y="93087"/>
                  </a:cubicBezTo>
                  <a:cubicBezTo>
                    <a:pt x="109744" y="94940"/>
                    <a:pt x="109158" y="97897"/>
                    <a:pt x="109321" y="96597"/>
                  </a:cubicBezTo>
                  <a:cubicBezTo>
                    <a:pt x="109484" y="95297"/>
                    <a:pt x="110167" y="85872"/>
                    <a:pt x="110687" y="85287"/>
                  </a:cubicBezTo>
                  <a:cubicBezTo>
                    <a:pt x="111207" y="84702"/>
                    <a:pt x="111825" y="90714"/>
                    <a:pt x="112442" y="93087"/>
                  </a:cubicBezTo>
                  <a:cubicBezTo>
                    <a:pt x="113060" y="95460"/>
                    <a:pt x="113547" y="97573"/>
                    <a:pt x="114392" y="99523"/>
                  </a:cubicBezTo>
                  <a:cubicBezTo>
                    <a:pt x="115237" y="101473"/>
                    <a:pt x="116732" y="103488"/>
                    <a:pt x="117512" y="104788"/>
                  </a:cubicBezTo>
                  <a:cubicBezTo>
                    <a:pt x="118292" y="106088"/>
                    <a:pt x="119365" y="108363"/>
                    <a:pt x="119072" y="107323"/>
                  </a:cubicBezTo>
                  <a:cubicBezTo>
                    <a:pt x="118780" y="106283"/>
                    <a:pt x="116862" y="102221"/>
                    <a:pt x="115757" y="98548"/>
                  </a:cubicBezTo>
                  <a:cubicBezTo>
                    <a:pt x="114652" y="94875"/>
                    <a:pt x="113482" y="89285"/>
                    <a:pt x="112442" y="85287"/>
                  </a:cubicBezTo>
                  <a:cubicBezTo>
                    <a:pt x="111402" y="81289"/>
                    <a:pt x="110036" y="76739"/>
                    <a:pt x="109516" y="74561"/>
                  </a:cubicBezTo>
                  <a:cubicBezTo>
                    <a:pt x="108996" y="72383"/>
                    <a:pt x="108898" y="72026"/>
                    <a:pt x="109321" y="72221"/>
                  </a:cubicBezTo>
                  <a:cubicBezTo>
                    <a:pt x="109744" y="72416"/>
                    <a:pt x="110882" y="74074"/>
                    <a:pt x="112052" y="75731"/>
                  </a:cubicBezTo>
                  <a:cubicBezTo>
                    <a:pt x="113222" y="77389"/>
                    <a:pt x="114815" y="80118"/>
                    <a:pt x="116342" y="82166"/>
                  </a:cubicBezTo>
                  <a:cubicBezTo>
                    <a:pt x="117870" y="84214"/>
                    <a:pt x="119689" y="85969"/>
                    <a:pt x="121217" y="88017"/>
                  </a:cubicBezTo>
                  <a:cubicBezTo>
                    <a:pt x="122745" y="90065"/>
                    <a:pt x="124370" y="92567"/>
                    <a:pt x="125508" y="94452"/>
                  </a:cubicBezTo>
                  <a:cubicBezTo>
                    <a:pt x="126646" y="96337"/>
                    <a:pt x="127361" y="98028"/>
                    <a:pt x="128043" y="99328"/>
                  </a:cubicBezTo>
                  <a:cubicBezTo>
                    <a:pt x="128726" y="100628"/>
                    <a:pt x="129831" y="103261"/>
                    <a:pt x="129603" y="102253"/>
                  </a:cubicBezTo>
                  <a:cubicBezTo>
                    <a:pt x="129376" y="101245"/>
                    <a:pt x="128238" y="96272"/>
                    <a:pt x="126678" y="93282"/>
                  </a:cubicBezTo>
                  <a:cubicBezTo>
                    <a:pt x="125118" y="90292"/>
                    <a:pt x="121607" y="86230"/>
                    <a:pt x="120242" y="84312"/>
                  </a:cubicBezTo>
                  <a:cubicBezTo>
                    <a:pt x="118877" y="82394"/>
                    <a:pt x="118227" y="81744"/>
                    <a:pt x="118487" y="81776"/>
                  </a:cubicBezTo>
                  <a:cubicBezTo>
                    <a:pt x="118747" y="81809"/>
                    <a:pt x="120339" y="83532"/>
                    <a:pt x="121802" y="84507"/>
                  </a:cubicBezTo>
                  <a:cubicBezTo>
                    <a:pt x="123265" y="85482"/>
                    <a:pt x="126808" y="87562"/>
                    <a:pt x="127263" y="87627"/>
                  </a:cubicBezTo>
                  <a:cubicBezTo>
                    <a:pt x="127718" y="87692"/>
                    <a:pt x="125573" y="85775"/>
                    <a:pt x="124533" y="84897"/>
                  </a:cubicBezTo>
                  <a:cubicBezTo>
                    <a:pt x="123493" y="84019"/>
                    <a:pt x="122452" y="83824"/>
                    <a:pt x="121022" y="82361"/>
                  </a:cubicBezTo>
                  <a:cubicBezTo>
                    <a:pt x="119592" y="80898"/>
                    <a:pt x="117642" y="78266"/>
                    <a:pt x="115952" y="76121"/>
                  </a:cubicBezTo>
                  <a:cubicBezTo>
                    <a:pt x="114262" y="73976"/>
                    <a:pt x="112475" y="72188"/>
                    <a:pt x="110882" y="69490"/>
                  </a:cubicBezTo>
                  <a:cubicBezTo>
                    <a:pt x="109289" y="66792"/>
                    <a:pt x="107339" y="62080"/>
                    <a:pt x="106396" y="59935"/>
                  </a:cubicBezTo>
                  <a:cubicBezTo>
                    <a:pt x="105453" y="57790"/>
                    <a:pt x="105421" y="57173"/>
                    <a:pt x="105226" y="56620"/>
                  </a:cubicBezTo>
                </a:path>
              </a:pathLst>
            </a:custGeom>
            <a:noFill/>
            <a:ln cap="flat" cmpd="sng" w="9525">
              <a:solidFill>
                <a:srgbClr val="C3FFFC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C3FFFC">
                  <a:alpha val="50000"/>
                </a:srgbClr>
              </a:outerShdw>
            </a:effectLst>
          </p:spPr>
        </p:sp>
        <p:sp>
          <p:nvSpPr>
            <p:cNvPr id="1120" name="Google Shape;1120;p20"/>
            <p:cNvSpPr/>
            <p:nvPr/>
          </p:nvSpPr>
          <p:spPr>
            <a:xfrm>
              <a:off x="6649975" y="2135400"/>
              <a:ext cx="635625" cy="1462600"/>
            </a:xfrm>
            <a:custGeom>
              <a:rect b="b" l="l" r="r" t="t"/>
              <a:pathLst>
                <a:path extrusionOk="0" h="58504" w="25425">
                  <a:moveTo>
                    <a:pt x="23987" y="58504"/>
                  </a:moveTo>
                  <a:cubicBezTo>
                    <a:pt x="24215" y="57757"/>
                    <a:pt x="25287" y="56749"/>
                    <a:pt x="25352" y="54019"/>
                  </a:cubicBezTo>
                  <a:cubicBezTo>
                    <a:pt x="25417" y="51289"/>
                    <a:pt x="25515" y="46868"/>
                    <a:pt x="24377" y="42123"/>
                  </a:cubicBezTo>
                  <a:cubicBezTo>
                    <a:pt x="23240" y="37378"/>
                    <a:pt x="20965" y="30975"/>
                    <a:pt x="18527" y="25547"/>
                  </a:cubicBezTo>
                  <a:cubicBezTo>
                    <a:pt x="16089" y="20119"/>
                    <a:pt x="12839" y="13814"/>
                    <a:pt x="9751" y="9556"/>
                  </a:cubicBezTo>
                  <a:cubicBezTo>
                    <a:pt x="6663" y="5298"/>
                    <a:pt x="1625" y="159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C3FFFC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C3FFFC">
                  <a:alpha val="50000"/>
                </a:srgbClr>
              </a:outerShdw>
            </a:effectLst>
          </p:spPr>
        </p:sp>
        <p:sp>
          <p:nvSpPr>
            <p:cNvPr id="1121" name="Google Shape;1121;p20"/>
            <p:cNvSpPr/>
            <p:nvPr/>
          </p:nvSpPr>
          <p:spPr>
            <a:xfrm>
              <a:off x="4401638" y="1179825"/>
              <a:ext cx="4308775" cy="2564450"/>
            </a:xfrm>
            <a:custGeom>
              <a:rect b="b" l="l" r="r" t="t"/>
              <a:pathLst>
                <a:path extrusionOk="0" h="102578" w="172351">
                  <a:moveTo>
                    <a:pt x="89544" y="38223"/>
                  </a:moveTo>
                  <a:cubicBezTo>
                    <a:pt x="89382" y="37833"/>
                    <a:pt x="88244" y="37313"/>
                    <a:pt x="88569" y="35883"/>
                  </a:cubicBezTo>
                  <a:cubicBezTo>
                    <a:pt x="88894" y="34453"/>
                    <a:pt x="89545" y="31561"/>
                    <a:pt x="91495" y="29643"/>
                  </a:cubicBezTo>
                  <a:cubicBezTo>
                    <a:pt x="93445" y="27725"/>
                    <a:pt x="95395" y="26425"/>
                    <a:pt x="100270" y="24377"/>
                  </a:cubicBezTo>
                  <a:cubicBezTo>
                    <a:pt x="105145" y="22329"/>
                    <a:pt x="112686" y="19925"/>
                    <a:pt x="120747" y="17357"/>
                  </a:cubicBezTo>
                  <a:cubicBezTo>
                    <a:pt x="128808" y="14789"/>
                    <a:pt x="142556" y="10791"/>
                    <a:pt x="148634" y="8971"/>
                  </a:cubicBezTo>
                  <a:cubicBezTo>
                    <a:pt x="154712" y="7151"/>
                    <a:pt x="155362" y="6989"/>
                    <a:pt x="157214" y="6436"/>
                  </a:cubicBezTo>
                  <a:cubicBezTo>
                    <a:pt x="159067" y="5884"/>
                    <a:pt x="158936" y="5071"/>
                    <a:pt x="159749" y="5656"/>
                  </a:cubicBezTo>
                  <a:cubicBezTo>
                    <a:pt x="160562" y="6241"/>
                    <a:pt x="161212" y="8646"/>
                    <a:pt x="162090" y="9946"/>
                  </a:cubicBezTo>
                  <a:cubicBezTo>
                    <a:pt x="162968" y="11246"/>
                    <a:pt x="163325" y="10336"/>
                    <a:pt x="165015" y="13456"/>
                  </a:cubicBezTo>
                  <a:cubicBezTo>
                    <a:pt x="166705" y="16576"/>
                    <a:pt x="171743" y="28571"/>
                    <a:pt x="172230" y="28668"/>
                  </a:cubicBezTo>
                  <a:cubicBezTo>
                    <a:pt x="172718" y="28766"/>
                    <a:pt x="169695" y="18006"/>
                    <a:pt x="167940" y="14041"/>
                  </a:cubicBezTo>
                  <a:cubicBezTo>
                    <a:pt x="166185" y="10076"/>
                    <a:pt x="162448" y="6696"/>
                    <a:pt x="161700" y="4876"/>
                  </a:cubicBezTo>
                  <a:cubicBezTo>
                    <a:pt x="160953" y="3056"/>
                    <a:pt x="162870" y="3934"/>
                    <a:pt x="163455" y="3121"/>
                  </a:cubicBezTo>
                  <a:cubicBezTo>
                    <a:pt x="164040" y="2308"/>
                    <a:pt x="165503" y="0"/>
                    <a:pt x="165210" y="0"/>
                  </a:cubicBezTo>
                  <a:cubicBezTo>
                    <a:pt x="164918" y="0"/>
                    <a:pt x="164755" y="1918"/>
                    <a:pt x="161700" y="3121"/>
                  </a:cubicBezTo>
                  <a:cubicBezTo>
                    <a:pt x="158645" y="4324"/>
                    <a:pt x="155102" y="4778"/>
                    <a:pt x="146879" y="7216"/>
                  </a:cubicBezTo>
                  <a:cubicBezTo>
                    <a:pt x="138656" y="9654"/>
                    <a:pt x="119414" y="15569"/>
                    <a:pt x="112361" y="17747"/>
                  </a:cubicBezTo>
                  <a:cubicBezTo>
                    <a:pt x="105308" y="19925"/>
                    <a:pt x="107550" y="19275"/>
                    <a:pt x="104560" y="20282"/>
                  </a:cubicBezTo>
                  <a:cubicBezTo>
                    <a:pt x="101570" y="21290"/>
                    <a:pt x="97378" y="22199"/>
                    <a:pt x="94420" y="23792"/>
                  </a:cubicBezTo>
                  <a:cubicBezTo>
                    <a:pt x="91462" y="25385"/>
                    <a:pt x="88504" y="27790"/>
                    <a:pt x="86814" y="29838"/>
                  </a:cubicBezTo>
                  <a:cubicBezTo>
                    <a:pt x="85124" y="31886"/>
                    <a:pt x="85254" y="35006"/>
                    <a:pt x="84279" y="36078"/>
                  </a:cubicBezTo>
                  <a:cubicBezTo>
                    <a:pt x="83304" y="37151"/>
                    <a:pt x="81809" y="35883"/>
                    <a:pt x="80964" y="36273"/>
                  </a:cubicBezTo>
                  <a:cubicBezTo>
                    <a:pt x="80119" y="36663"/>
                    <a:pt x="80119" y="38158"/>
                    <a:pt x="79209" y="38418"/>
                  </a:cubicBezTo>
                  <a:cubicBezTo>
                    <a:pt x="78299" y="38678"/>
                    <a:pt x="77258" y="38061"/>
                    <a:pt x="75503" y="37833"/>
                  </a:cubicBezTo>
                  <a:cubicBezTo>
                    <a:pt x="73748" y="37606"/>
                    <a:pt x="71376" y="36566"/>
                    <a:pt x="68678" y="37053"/>
                  </a:cubicBezTo>
                  <a:cubicBezTo>
                    <a:pt x="65980" y="37541"/>
                    <a:pt x="63997" y="37995"/>
                    <a:pt x="59317" y="40758"/>
                  </a:cubicBezTo>
                  <a:cubicBezTo>
                    <a:pt x="54637" y="43521"/>
                    <a:pt x="48299" y="48429"/>
                    <a:pt x="40596" y="53629"/>
                  </a:cubicBezTo>
                  <a:cubicBezTo>
                    <a:pt x="32893" y="58830"/>
                    <a:pt x="19015" y="67996"/>
                    <a:pt x="13099" y="71961"/>
                  </a:cubicBezTo>
                  <a:cubicBezTo>
                    <a:pt x="7184" y="75926"/>
                    <a:pt x="7281" y="76349"/>
                    <a:pt x="5103" y="77421"/>
                  </a:cubicBezTo>
                  <a:cubicBezTo>
                    <a:pt x="2925" y="78494"/>
                    <a:pt x="98" y="78071"/>
                    <a:pt x="33" y="78396"/>
                  </a:cubicBezTo>
                  <a:cubicBezTo>
                    <a:pt x="-32" y="78721"/>
                    <a:pt x="3543" y="79339"/>
                    <a:pt x="4713" y="79371"/>
                  </a:cubicBezTo>
                  <a:cubicBezTo>
                    <a:pt x="5883" y="79404"/>
                    <a:pt x="6338" y="77193"/>
                    <a:pt x="7053" y="78591"/>
                  </a:cubicBezTo>
                  <a:cubicBezTo>
                    <a:pt x="7768" y="79989"/>
                    <a:pt x="7833" y="84897"/>
                    <a:pt x="9003" y="87757"/>
                  </a:cubicBezTo>
                  <a:cubicBezTo>
                    <a:pt x="10173" y="90617"/>
                    <a:pt x="12319" y="93282"/>
                    <a:pt x="14074" y="95752"/>
                  </a:cubicBezTo>
                  <a:cubicBezTo>
                    <a:pt x="15829" y="98222"/>
                    <a:pt x="18624" y="101440"/>
                    <a:pt x="19534" y="102578"/>
                  </a:cubicBezTo>
                </a:path>
              </a:pathLst>
            </a:custGeom>
            <a:noFill/>
            <a:ln cap="flat" cmpd="sng" w="9525">
              <a:solidFill>
                <a:srgbClr val="C3FFFC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C3FFFC">
                  <a:alpha val="50000"/>
                </a:srgbClr>
              </a:outerShdw>
            </a:effectLst>
          </p:spPr>
        </p:sp>
        <p:sp>
          <p:nvSpPr>
            <p:cNvPr id="1122" name="Google Shape;1122;p20"/>
            <p:cNvSpPr/>
            <p:nvPr/>
          </p:nvSpPr>
          <p:spPr>
            <a:xfrm>
              <a:off x="6016200" y="2379175"/>
              <a:ext cx="336400" cy="204775"/>
            </a:xfrm>
            <a:custGeom>
              <a:rect b="b" l="l" r="r" t="t"/>
              <a:pathLst>
                <a:path extrusionOk="0" h="8191" w="13456">
                  <a:moveTo>
                    <a:pt x="13456" y="0"/>
                  </a:moveTo>
                  <a:cubicBezTo>
                    <a:pt x="8205" y="0"/>
                    <a:pt x="3148" y="3988"/>
                    <a:pt x="0" y="8191"/>
                  </a:cubicBezTo>
                </a:path>
              </a:pathLst>
            </a:custGeom>
            <a:noFill/>
            <a:ln cap="flat" cmpd="sng" w="9525">
              <a:solidFill>
                <a:srgbClr val="C3FFFC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C3FFFC">
                  <a:alpha val="50000"/>
                </a:srgbClr>
              </a:outerShdw>
            </a:effectLst>
          </p:spPr>
        </p:sp>
        <p:sp>
          <p:nvSpPr>
            <p:cNvPr id="1123" name="Google Shape;1123;p20"/>
            <p:cNvSpPr/>
            <p:nvPr/>
          </p:nvSpPr>
          <p:spPr>
            <a:xfrm>
              <a:off x="6128325" y="2413300"/>
              <a:ext cx="224275" cy="146250"/>
            </a:xfrm>
            <a:custGeom>
              <a:rect b="b" l="l" r="r" t="t"/>
              <a:pathLst>
                <a:path extrusionOk="0" h="5850" w="8971">
                  <a:moveTo>
                    <a:pt x="8971" y="0"/>
                  </a:moveTo>
                  <a:cubicBezTo>
                    <a:pt x="5401" y="0"/>
                    <a:pt x="1597" y="2657"/>
                    <a:pt x="0" y="5850"/>
                  </a:cubicBezTo>
                </a:path>
              </a:pathLst>
            </a:custGeom>
            <a:noFill/>
            <a:ln cap="flat" cmpd="sng" w="9525">
              <a:solidFill>
                <a:srgbClr val="C3FFFC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C3FFFC">
                  <a:alpha val="50000"/>
                </a:srgbClr>
              </a:outerShdw>
            </a:effectLst>
          </p:spPr>
        </p:sp>
        <p:sp>
          <p:nvSpPr>
            <p:cNvPr id="1124" name="Google Shape;1124;p20"/>
            <p:cNvSpPr/>
            <p:nvPr/>
          </p:nvSpPr>
          <p:spPr>
            <a:xfrm>
              <a:off x="6235575" y="2476675"/>
              <a:ext cx="126775" cy="82875"/>
            </a:xfrm>
            <a:custGeom>
              <a:rect b="b" l="l" r="r" t="t"/>
              <a:pathLst>
                <a:path extrusionOk="0" h="3315" w="5071">
                  <a:moveTo>
                    <a:pt x="5071" y="0"/>
                  </a:moveTo>
                  <a:cubicBezTo>
                    <a:pt x="3091" y="396"/>
                    <a:pt x="1428" y="1887"/>
                    <a:pt x="0" y="3315"/>
                  </a:cubicBezTo>
                </a:path>
              </a:pathLst>
            </a:custGeom>
            <a:noFill/>
            <a:ln cap="flat" cmpd="sng" w="9525">
              <a:solidFill>
                <a:srgbClr val="C3FFFC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C3FFFC">
                  <a:alpha val="50000"/>
                </a:srgbClr>
              </a:outerShdw>
            </a:effectLst>
          </p:spPr>
        </p:sp>
        <p:sp>
          <p:nvSpPr>
            <p:cNvPr id="1125" name="Google Shape;1125;p20"/>
            <p:cNvSpPr/>
            <p:nvPr/>
          </p:nvSpPr>
          <p:spPr>
            <a:xfrm>
              <a:off x="6728000" y="2092157"/>
              <a:ext cx="468025" cy="106625"/>
            </a:xfrm>
            <a:custGeom>
              <a:rect b="b" l="l" r="r" t="t"/>
              <a:pathLst>
                <a:path extrusionOk="0" h="4265" w="18721">
                  <a:moveTo>
                    <a:pt x="0" y="4265"/>
                  </a:moveTo>
                  <a:cubicBezTo>
                    <a:pt x="2795" y="-1324"/>
                    <a:pt x="14302" y="-1129"/>
                    <a:pt x="18721" y="3290"/>
                  </a:cubicBezTo>
                </a:path>
              </a:pathLst>
            </a:custGeom>
            <a:noFill/>
            <a:ln cap="flat" cmpd="sng" w="9525">
              <a:solidFill>
                <a:srgbClr val="C3FFFC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C3FFFC">
                  <a:alpha val="50000"/>
                </a:srgbClr>
              </a:outerShdw>
            </a:effectLst>
          </p:spPr>
        </p:sp>
        <p:sp>
          <p:nvSpPr>
            <p:cNvPr id="1126" name="Google Shape;1126;p20"/>
            <p:cNvSpPr/>
            <p:nvPr/>
          </p:nvSpPr>
          <p:spPr>
            <a:xfrm>
              <a:off x="6781625" y="2177896"/>
              <a:ext cx="316900" cy="74525"/>
            </a:xfrm>
            <a:custGeom>
              <a:rect b="b" l="l" r="r" t="t"/>
              <a:pathLst>
                <a:path extrusionOk="0" h="2981" w="12676">
                  <a:moveTo>
                    <a:pt x="0" y="2981"/>
                  </a:moveTo>
                  <a:cubicBezTo>
                    <a:pt x="3696" y="869"/>
                    <a:pt x="9666" y="-1590"/>
                    <a:pt x="12676" y="1420"/>
                  </a:cubicBezTo>
                </a:path>
              </a:pathLst>
            </a:custGeom>
            <a:noFill/>
            <a:ln cap="flat" cmpd="sng" w="9525">
              <a:solidFill>
                <a:srgbClr val="C3FFFC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C3FFFC">
                  <a:alpha val="50000"/>
                </a:srgbClr>
              </a:outerShdw>
            </a:effectLst>
          </p:spPr>
        </p:sp>
        <p:sp>
          <p:nvSpPr>
            <p:cNvPr id="1127" name="Google Shape;1127;p20"/>
            <p:cNvSpPr/>
            <p:nvPr/>
          </p:nvSpPr>
          <p:spPr>
            <a:xfrm>
              <a:off x="6767000" y="2164650"/>
              <a:ext cx="121875" cy="63375"/>
            </a:xfrm>
            <a:custGeom>
              <a:rect b="b" l="l" r="r" t="t"/>
              <a:pathLst>
                <a:path extrusionOk="0" h="2535" w="4875">
                  <a:moveTo>
                    <a:pt x="0" y="2535"/>
                  </a:moveTo>
                  <a:cubicBezTo>
                    <a:pt x="1295" y="1240"/>
                    <a:pt x="3043" y="0"/>
                    <a:pt x="4875" y="0"/>
                  </a:cubicBezTo>
                </a:path>
              </a:pathLst>
            </a:custGeom>
            <a:noFill/>
            <a:ln cap="flat" cmpd="sng" w="9525">
              <a:solidFill>
                <a:srgbClr val="C3FFFC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C3FFFC">
                  <a:alpha val="50000"/>
                </a:srgbClr>
              </a:outerShdw>
            </a:effectLst>
          </p:spPr>
        </p:sp>
        <p:sp>
          <p:nvSpPr>
            <p:cNvPr id="1128" name="Google Shape;1128;p20"/>
            <p:cNvSpPr/>
            <p:nvPr/>
          </p:nvSpPr>
          <p:spPr>
            <a:xfrm>
              <a:off x="6825500" y="2238680"/>
              <a:ext cx="204775" cy="62500"/>
            </a:xfrm>
            <a:custGeom>
              <a:rect b="b" l="l" r="r" t="t"/>
              <a:pathLst>
                <a:path extrusionOk="0" h="2500" w="8191">
                  <a:moveTo>
                    <a:pt x="0" y="2500"/>
                  </a:moveTo>
                  <a:cubicBezTo>
                    <a:pt x="1255" y="-10"/>
                    <a:pt x="5585" y="-491"/>
                    <a:pt x="8191" y="550"/>
                  </a:cubicBezTo>
                </a:path>
              </a:pathLst>
            </a:custGeom>
            <a:noFill/>
            <a:ln cap="flat" cmpd="sng" w="9525">
              <a:solidFill>
                <a:srgbClr val="C3FFFC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C3FFFC">
                  <a:alpha val="50000"/>
                </a:srgbClr>
              </a:outerShdw>
            </a:effectLst>
          </p:spPr>
        </p:sp>
      </p:grpSp>
      <p:grpSp>
        <p:nvGrpSpPr>
          <p:cNvPr id="1129" name="Google Shape;1129;p20"/>
          <p:cNvGrpSpPr/>
          <p:nvPr/>
        </p:nvGrpSpPr>
        <p:grpSpPr>
          <a:xfrm>
            <a:off x="7270581" y="4964388"/>
            <a:ext cx="158132" cy="135913"/>
            <a:chOff x="4401638" y="1179825"/>
            <a:chExt cx="4308775" cy="3703348"/>
          </a:xfrm>
        </p:grpSpPr>
        <p:sp>
          <p:nvSpPr>
            <p:cNvPr id="1130" name="Google Shape;1130;p20"/>
            <p:cNvSpPr/>
            <p:nvPr/>
          </p:nvSpPr>
          <p:spPr>
            <a:xfrm>
              <a:off x="4623881" y="2192273"/>
              <a:ext cx="3241500" cy="2690900"/>
            </a:xfrm>
            <a:custGeom>
              <a:rect b="b" l="l" r="r" t="t"/>
              <a:pathLst>
                <a:path extrusionOk="0" h="107636" w="129660">
                  <a:moveTo>
                    <a:pt x="10839" y="62470"/>
                  </a:moveTo>
                  <a:cubicBezTo>
                    <a:pt x="9799" y="60520"/>
                    <a:pt x="6289" y="54507"/>
                    <a:pt x="4599" y="50769"/>
                  </a:cubicBezTo>
                  <a:cubicBezTo>
                    <a:pt x="2909" y="47031"/>
                    <a:pt x="1414" y="42286"/>
                    <a:pt x="699" y="40043"/>
                  </a:cubicBezTo>
                  <a:cubicBezTo>
                    <a:pt x="-16" y="37800"/>
                    <a:pt x="-146" y="38126"/>
                    <a:pt x="309" y="37313"/>
                  </a:cubicBezTo>
                  <a:cubicBezTo>
                    <a:pt x="764" y="36501"/>
                    <a:pt x="-374" y="37801"/>
                    <a:pt x="3429" y="35168"/>
                  </a:cubicBezTo>
                  <a:cubicBezTo>
                    <a:pt x="7232" y="32535"/>
                    <a:pt x="16885" y="25742"/>
                    <a:pt x="23125" y="21517"/>
                  </a:cubicBezTo>
                  <a:cubicBezTo>
                    <a:pt x="29365" y="17292"/>
                    <a:pt x="36223" y="12871"/>
                    <a:pt x="40871" y="9816"/>
                  </a:cubicBezTo>
                  <a:cubicBezTo>
                    <a:pt x="45519" y="6761"/>
                    <a:pt x="48217" y="4681"/>
                    <a:pt x="51012" y="3186"/>
                  </a:cubicBezTo>
                  <a:cubicBezTo>
                    <a:pt x="53807" y="1691"/>
                    <a:pt x="55498" y="1365"/>
                    <a:pt x="57643" y="845"/>
                  </a:cubicBezTo>
                  <a:cubicBezTo>
                    <a:pt x="59788" y="325"/>
                    <a:pt x="61900" y="-65"/>
                    <a:pt x="63883" y="65"/>
                  </a:cubicBezTo>
                  <a:cubicBezTo>
                    <a:pt x="65866" y="195"/>
                    <a:pt x="68661" y="391"/>
                    <a:pt x="69539" y="1626"/>
                  </a:cubicBezTo>
                  <a:cubicBezTo>
                    <a:pt x="70417" y="2861"/>
                    <a:pt x="68922" y="4616"/>
                    <a:pt x="69149" y="7476"/>
                  </a:cubicBezTo>
                  <a:cubicBezTo>
                    <a:pt x="69377" y="10336"/>
                    <a:pt x="69182" y="13489"/>
                    <a:pt x="70904" y="18787"/>
                  </a:cubicBezTo>
                  <a:cubicBezTo>
                    <a:pt x="72627" y="24085"/>
                    <a:pt x="76201" y="33380"/>
                    <a:pt x="79484" y="39263"/>
                  </a:cubicBezTo>
                  <a:cubicBezTo>
                    <a:pt x="82767" y="45146"/>
                    <a:pt x="87317" y="50866"/>
                    <a:pt x="90600" y="54084"/>
                  </a:cubicBezTo>
                  <a:cubicBezTo>
                    <a:pt x="93883" y="57302"/>
                    <a:pt x="96906" y="56262"/>
                    <a:pt x="99181" y="58570"/>
                  </a:cubicBezTo>
                  <a:cubicBezTo>
                    <a:pt x="101456" y="60878"/>
                    <a:pt x="102854" y="64647"/>
                    <a:pt x="104251" y="67930"/>
                  </a:cubicBezTo>
                  <a:cubicBezTo>
                    <a:pt x="105649" y="71213"/>
                    <a:pt x="106754" y="75341"/>
                    <a:pt x="107566" y="78266"/>
                  </a:cubicBezTo>
                  <a:cubicBezTo>
                    <a:pt x="108379" y="81191"/>
                    <a:pt x="108769" y="83012"/>
                    <a:pt x="109126" y="85482"/>
                  </a:cubicBezTo>
                  <a:cubicBezTo>
                    <a:pt x="109484" y="87952"/>
                    <a:pt x="109679" y="91235"/>
                    <a:pt x="109711" y="93087"/>
                  </a:cubicBezTo>
                  <a:cubicBezTo>
                    <a:pt x="109744" y="94940"/>
                    <a:pt x="109158" y="97897"/>
                    <a:pt x="109321" y="96597"/>
                  </a:cubicBezTo>
                  <a:cubicBezTo>
                    <a:pt x="109484" y="95297"/>
                    <a:pt x="110167" y="85872"/>
                    <a:pt x="110687" y="85287"/>
                  </a:cubicBezTo>
                  <a:cubicBezTo>
                    <a:pt x="111207" y="84702"/>
                    <a:pt x="111825" y="90714"/>
                    <a:pt x="112442" y="93087"/>
                  </a:cubicBezTo>
                  <a:cubicBezTo>
                    <a:pt x="113060" y="95460"/>
                    <a:pt x="113547" y="97573"/>
                    <a:pt x="114392" y="99523"/>
                  </a:cubicBezTo>
                  <a:cubicBezTo>
                    <a:pt x="115237" y="101473"/>
                    <a:pt x="116732" y="103488"/>
                    <a:pt x="117512" y="104788"/>
                  </a:cubicBezTo>
                  <a:cubicBezTo>
                    <a:pt x="118292" y="106088"/>
                    <a:pt x="119365" y="108363"/>
                    <a:pt x="119072" y="107323"/>
                  </a:cubicBezTo>
                  <a:cubicBezTo>
                    <a:pt x="118780" y="106283"/>
                    <a:pt x="116862" y="102221"/>
                    <a:pt x="115757" y="98548"/>
                  </a:cubicBezTo>
                  <a:cubicBezTo>
                    <a:pt x="114652" y="94875"/>
                    <a:pt x="113482" y="89285"/>
                    <a:pt x="112442" y="85287"/>
                  </a:cubicBezTo>
                  <a:cubicBezTo>
                    <a:pt x="111402" y="81289"/>
                    <a:pt x="110036" y="76739"/>
                    <a:pt x="109516" y="74561"/>
                  </a:cubicBezTo>
                  <a:cubicBezTo>
                    <a:pt x="108996" y="72383"/>
                    <a:pt x="108898" y="72026"/>
                    <a:pt x="109321" y="72221"/>
                  </a:cubicBezTo>
                  <a:cubicBezTo>
                    <a:pt x="109744" y="72416"/>
                    <a:pt x="110882" y="74074"/>
                    <a:pt x="112052" y="75731"/>
                  </a:cubicBezTo>
                  <a:cubicBezTo>
                    <a:pt x="113222" y="77389"/>
                    <a:pt x="114815" y="80118"/>
                    <a:pt x="116342" y="82166"/>
                  </a:cubicBezTo>
                  <a:cubicBezTo>
                    <a:pt x="117870" y="84214"/>
                    <a:pt x="119689" y="85969"/>
                    <a:pt x="121217" y="88017"/>
                  </a:cubicBezTo>
                  <a:cubicBezTo>
                    <a:pt x="122745" y="90065"/>
                    <a:pt x="124370" y="92567"/>
                    <a:pt x="125508" y="94452"/>
                  </a:cubicBezTo>
                  <a:cubicBezTo>
                    <a:pt x="126646" y="96337"/>
                    <a:pt x="127361" y="98028"/>
                    <a:pt x="128043" y="99328"/>
                  </a:cubicBezTo>
                  <a:cubicBezTo>
                    <a:pt x="128726" y="100628"/>
                    <a:pt x="129831" y="103261"/>
                    <a:pt x="129603" y="102253"/>
                  </a:cubicBezTo>
                  <a:cubicBezTo>
                    <a:pt x="129376" y="101245"/>
                    <a:pt x="128238" y="96272"/>
                    <a:pt x="126678" y="93282"/>
                  </a:cubicBezTo>
                  <a:cubicBezTo>
                    <a:pt x="125118" y="90292"/>
                    <a:pt x="121607" y="86230"/>
                    <a:pt x="120242" y="84312"/>
                  </a:cubicBezTo>
                  <a:cubicBezTo>
                    <a:pt x="118877" y="82394"/>
                    <a:pt x="118227" y="81744"/>
                    <a:pt x="118487" y="81776"/>
                  </a:cubicBezTo>
                  <a:cubicBezTo>
                    <a:pt x="118747" y="81809"/>
                    <a:pt x="120339" y="83532"/>
                    <a:pt x="121802" y="84507"/>
                  </a:cubicBezTo>
                  <a:cubicBezTo>
                    <a:pt x="123265" y="85482"/>
                    <a:pt x="126808" y="87562"/>
                    <a:pt x="127263" y="87627"/>
                  </a:cubicBezTo>
                  <a:cubicBezTo>
                    <a:pt x="127718" y="87692"/>
                    <a:pt x="125573" y="85775"/>
                    <a:pt x="124533" y="84897"/>
                  </a:cubicBezTo>
                  <a:cubicBezTo>
                    <a:pt x="123493" y="84019"/>
                    <a:pt x="122452" y="83824"/>
                    <a:pt x="121022" y="82361"/>
                  </a:cubicBezTo>
                  <a:cubicBezTo>
                    <a:pt x="119592" y="80898"/>
                    <a:pt x="117642" y="78266"/>
                    <a:pt x="115952" y="76121"/>
                  </a:cubicBezTo>
                  <a:cubicBezTo>
                    <a:pt x="114262" y="73976"/>
                    <a:pt x="112475" y="72188"/>
                    <a:pt x="110882" y="69490"/>
                  </a:cubicBezTo>
                  <a:cubicBezTo>
                    <a:pt x="109289" y="66792"/>
                    <a:pt x="107339" y="62080"/>
                    <a:pt x="106396" y="59935"/>
                  </a:cubicBezTo>
                  <a:cubicBezTo>
                    <a:pt x="105453" y="57790"/>
                    <a:pt x="105421" y="57173"/>
                    <a:pt x="105226" y="56620"/>
                  </a:cubicBezTo>
                </a:path>
              </a:pathLst>
            </a:custGeom>
            <a:noFill/>
            <a:ln cap="flat" cmpd="sng" w="9525">
              <a:solidFill>
                <a:srgbClr val="C3FFFC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C3FFFC">
                  <a:alpha val="50000"/>
                </a:srgbClr>
              </a:outerShdw>
            </a:effectLst>
          </p:spPr>
        </p:sp>
        <p:sp>
          <p:nvSpPr>
            <p:cNvPr id="1131" name="Google Shape;1131;p20"/>
            <p:cNvSpPr/>
            <p:nvPr/>
          </p:nvSpPr>
          <p:spPr>
            <a:xfrm>
              <a:off x="6649975" y="2135400"/>
              <a:ext cx="635625" cy="1462600"/>
            </a:xfrm>
            <a:custGeom>
              <a:rect b="b" l="l" r="r" t="t"/>
              <a:pathLst>
                <a:path extrusionOk="0" h="58504" w="25425">
                  <a:moveTo>
                    <a:pt x="23987" y="58504"/>
                  </a:moveTo>
                  <a:cubicBezTo>
                    <a:pt x="24215" y="57757"/>
                    <a:pt x="25287" y="56749"/>
                    <a:pt x="25352" y="54019"/>
                  </a:cubicBezTo>
                  <a:cubicBezTo>
                    <a:pt x="25417" y="51289"/>
                    <a:pt x="25515" y="46868"/>
                    <a:pt x="24377" y="42123"/>
                  </a:cubicBezTo>
                  <a:cubicBezTo>
                    <a:pt x="23240" y="37378"/>
                    <a:pt x="20965" y="30975"/>
                    <a:pt x="18527" y="25547"/>
                  </a:cubicBezTo>
                  <a:cubicBezTo>
                    <a:pt x="16089" y="20119"/>
                    <a:pt x="12839" y="13814"/>
                    <a:pt x="9751" y="9556"/>
                  </a:cubicBezTo>
                  <a:cubicBezTo>
                    <a:pt x="6663" y="5298"/>
                    <a:pt x="1625" y="159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C3FFFC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C3FFFC">
                  <a:alpha val="50000"/>
                </a:srgbClr>
              </a:outerShdw>
            </a:effectLst>
          </p:spPr>
        </p:sp>
        <p:sp>
          <p:nvSpPr>
            <p:cNvPr id="1132" name="Google Shape;1132;p20"/>
            <p:cNvSpPr/>
            <p:nvPr/>
          </p:nvSpPr>
          <p:spPr>
            <a:xfrm>
              <a:off x="4401638" y="1179825"/>
              <a:ext cx="4308775" cy="2564450"/>
            </a:xfrm>
            <a:custGeom>
              <a:rect b="b" l="l" r="r" t="t"/>
              <a:pathLst>
                <a:path extrusionOk="0" h="102578" w="172351">
                  <a:moveTo>
                    <a:pt x="89544" y="38223"/>
                  </a:moveTo>
                  <a:cubicBezTo>
                    <a:pt x="89382" y="37833"/>
                    <a:pt x="88244" y="37313"/>
                    <a:pt x="88569" y="35883"/>
                  </a:cubicBezTo>
                  <a:cubicBezTo>
                    <a:pt x="88894" y="34453"/>
                    <a:pt x="89545" y="31561"/>
                    <a:pt x="91495" y="29643"/>
                  </a:cubicBezTo>
                  <a:cubicBezTo>
                    <a:pt x="93445" y="27725"/>
                    <a:pt x="95395" y="26425"/>
                    <a:pt x="100270" y="24377"/>
                  </a:cubicBezTo>
                  <a:cubicBezTo>
                    <a:pt x="105145" y="22329"/>
                    <a:pt x="112686" y="19925"/>
                    <a:pt x="120747" y="17357"/>
                  </a:cubicBezTo>
                  <a:cubicBezTo>
                    <a:pt x="128808" y="14789"/>
                    <a:pt x="142556" y="10791"/>
                    <a:pt x="148634" y="8971"/>
                  </a:cubicBezTo>
                  <a:cubicBezTo>
                    <a:pt x="154712" y="7151"/>
                    <a:pt x="155362" y="6989"/>
                    <a:pt x="157214" y="6436"/>
                  </a:cubicBezTo>
                  <a:cubicBezTo>
                    <a:pt x="159067" y="5884"/>
                    <a:pt x="158936" y="5071"/>
                    <a:pt x="159749" y="5656"/>
                  </a:cubicBezTo>
                  <a:cubicBezTo>
                    <a:pt x="160562" y="6241"/>
                    <a:pt x="161212" y="8646"/>
                    <a:pt x="162090" y="9946"/>
                  </a:cubicBezTo>
                  <a:cubicBezTo>
                    <a:pt x="162968" y="11246"/>
                    <a:pt x="163325" y="10336"/>
                    <a:pt x="165015" y="13456"/>
                  </a:cubicBezTo>
                  <a:cubicBezTo>
                    <a:pt x="166705" y="16576"/>
                    <a:pt x="171743" y="28571"/>
                    <a:pt x="172230" y="28668"/>
                  </a:cubicBezTo>
                  <a:cubicBezTo>
                    <a:pt x="172718" y="28766"/>
                    <a:pt x="169695" y="18006"/>
                    <a:pt x="167940" y="14041"/>
                  </a:cubicBezTo>
                  <a:cubicBezTo>
                    <a:pt x="166185" y="10076"/>
                    <a:pt x="162448" y="6696"/>
                    <a:pt x="161700" y="4876"/>
                  </a:cubicBezTo>
                  <a:cubicBezTo>
                    <a:pt x="160953" y="3056"/>
                    <a:pt x="162870" y="3934"/>
                    <a:pt x="163455" y="3121"/>
                  </a:cubicBezTo>
                  <a:cubicBezTo>
                    <a:pt x="164040" y="2308"/>
                    <a:pt x="165503" y="0"/>
                    <a:pt x="165210" y="0"/>
                  </a:cubicBezTo>
                  <a:cubicBezTo>
                    <a:pt x="164918" y="0"/>
                    <a:pt x="164755" y="1918"/>
                    <a:pt x="161700" y="3121"/>
                  </a:cubicBezTo>
                  <a:cubicBezTo>
                    <a:pt x="158645" y="4324"/>
                    <a:pt x="155102" y="4778"/>
                    <a:pt x="146879" y="7216"/>
                  </a:cubicBezTo>
                  <a:cubicBezTo>
                    <a:pt x="138656" y="9654"/>
                    <a:pt x="119414" y="15569"/>
                    <a:pt x="112361" y="17747"/>
                  </a:cubicBezTo>
                  <a:cubicBezTo>
                    <a:pt x="105308" y="19925"/>
                    <a:pt x="107550" y="19275"/>
                    <a:pt x="104560" y="20282"/>
                  </a:cubicBezTo>
                  <a:cubicBezTo>
                    <a:pt x="101570" y="21290"/>
                    <a:pt x="97378" y="22199"/>
                    <a:pt x="94420" y="23792"/>
                  </a:cubicBezTo>
                  <a:cubicBezTo>
                    <a:pt x="91462" y="25385"/>
                    <a:pt x="88504" y="27790"/>
                    <a:pt x="86814" y="29838"/>
                  </a:cubicBezTo>
                  <a:cubicBezTo>
                    <a:pt x="85124" y="31886"/>
                    <a:pt x="85254" y="35006"/>
                    <a:pt x="84279" y="36078"/>
                  </a:cubicBezTo>
                  <a:cubicBezTo>
                    <a:pt x="83304" y="37151"/>
                    <a:pt x="81809" y="35883"/>
                    <a:pt x="80964" y="36273"/>
                  </a:cubicBezTo>
                  <a:cubicBezTo>
                    <a:pt x="80119" y="36663"/>
                    <a:pt x="80119" y="38158"/>
                    <a:pt x="79209" y="38418"/>
                  </a:cubicBezTo>
                  <a:cubicBezTo>
                    <a:pt x="78299" y="38678"/>
                    <a:pt x="77258" y="38061"/>
                    <a:pt x="75503" y="37833"/>
                  </a:cubicBezTo>
                  <a:cubicBezTo>
                    <a:pt x="73748" y="37606"/>
                    <a:pt x="71376" y="36566"/>
                    <a:pt x="68678" y="37053"/>
                  </a:cubicBezTo>
                  <a:cubicBezTo>
                    <a:pt x="65980" y="37541"/>
                    <a:pt x="63997" y="37995"/>
                    <a:pt x="59317" y="40758"/>
                  </a:cubicBezTo>
                  <a:cubicBezTo>
                    <a:pt x="54637" y="43521"/>
                    <a:pt x="48299" y="48429"/>
                    <a:pt x="40596" y="53629"/>
                  </a:cubicBezTo>
                  <a:cubicBezTo>
                    <a:pt x="32893" y="58830"/>
                    <a:pt x="19015" y="67996"/>
                    <a:pt x="13099" y="71961"/>
                  </a:cubicBezTo>
                  <a:cubicBezTo>
                    <a:pt x="7184" y="75926"/>
                    <a:pt x="7281" y="76349"/>
                    <a:pt x="5103" y="77421"/>
                  </a:cubicBezTo>
                  <a:cubicBezTo>
                    <a:pt x="2925" y="78494"/>
                    <a:pt x="98" y="78071"/>
                    <a:pt x="33" y="78396"/>
                  </a:cubicBezTo>
                  <a:cubicBezTo>
                    <a:pt x="-32" y="78721"/>
                    <a:pt x="3543" y="79339"/>
                    <a:pt x="4713" y="79371"/>
                  </a:cubicBezTo>
                  <a:cubicBezTo>
                    <a:pt x="5883" y="79404"/>
                    <a:pt x="6338" y="77193"/>
                    <a:pt x="7053" y="78591"/>
                  </a:cubicBezTo>
                  <a:cubicBezTo>
                    <a:pt x="7768" y="79989"/>
                    <a:pt x="7833" y="84897"/>
                    <a:pt x="9003" y="87757"/>
                  </a:cubicBezTo>
                  <a:cubicBezTo>
                    <a:pt x="10173" y="90617"/>
                    <a:pt x="12319" y="93282"/>
                    <a:pt x="14074" y="95752"/>
                  </a:cubicBezTo>
                  <a:cubicBezTo>
                    <a:pt x="15829" y="98222"/>
                    <a:pt x="18624" y="101440"/>
                    <a:pt x="19534" y="102578"/>
                  </a:cubicBezTo>
                </a:path>
              </a:pathLst>
            </a:custGeom>
            <a:noFill/>
            <a:ln cap="flat" cmpd="sng" w="9525">
              <a:solidFill>
                <a:srgbClr val="C3FFFC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C3FFFC">
                  <a:alpha val="50000"/>
                </a:srgbClr>
              </a:outerShdw>
            </a:effectLst>
          </p:spPr>
        </p:sp>
        <p:sp>
          <p:nvSpPr>
            <p:cNvPr id="1133" name="Google Shape;1133;p20"/>
            <p:cNvSpPr/>
            <p:nvPr/>
          </p:nvSpPr>
          <p:spPr>
            <a:xfrm>
              <a:off x="6016200" y="2379175"/>
              <a:ext cx="336400" cy="204775"/>
            </a:xfrm>
            <a:custGeom>
              <a:rect b="b" l="l" r="r" t="t"/>
              <a:pathLst>
                <a:path extrusionOk="0" h="8191" w="13456">
                  <a:moveTo>
                    <a:pt x="13456" y="0"/>
                  </a:moveTo>
                  <a:cubicBezTo>
                    <a:pt x="8205" y="0"/>
                    <a:pt x="3148" y="3988"/>
                    <a:pt x="0" y="8191"/>
                  </a:cubicBezTo>
                </a:path>
              </a:pathLst>
            </a:custGeom>
            <a:noFill/>
            <a:ln cap="flat" cmpd="sng" w="9525">
              <a:solidFill>
                <a:srgbClr val="C3FFFC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C3FFFC">
                  <a:alpha val="50000"/>
                </a:srgbClr>
              </a:outerShdw>
            </a:effectLst>
          </p:spPr>
        </p:sp>
        <p:sp>
          <p:nvSpPr>
            <p:cNvPr id="1134" name="Google Shape;1134;p20"/>
            <p:cNvSpPr/>
            <p:nvPr/>
          </p:nvSpPr>
          <p:spPr>
            <a:xfrm>
              <a:off x="6128325" y="2413300"/>
              <a:ext cx="224275" cy="146250"/>
            </a:xfrm>
            <a:custGeom>
              <a:rect b="b" l="l" r="r" t="t"/>
              <a:pathLst>
                <a:path extrusionOk="0" h="5850" w="8971">
                  <a:moveTo>
                    <a:pt x="8971" y="0"/>
                  </a:moveTo>
                  <a:cubicBezTo>
                    <a:pt x="5401" y="0"/>
                    <a:pt x="1597" y="2657"/>
                    <a:pt x="0" y="5850"/>
                  </a:cubicBezTo>
                </a:path>
              </a:pathLst>
            </a:custGeom>
            <a:noFill/>
            <a:ln cap="flat" cmpd="sng" w="9525">
              <a:solidFill>
                <a:srgbClr val="C3FFFC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C3FFFC">
                  <a:alpha val="50000"/>
                </a:srgbClr>
              </a:outerShdw>
            </a:effectLst>
          </p:spPr>
        </p:sp>
        <p:sp>
          <p:nvSpPr>
            <p:cNvPr id="1135" name="Google Shape;1135;p20"/>
            <p:cNvSpPr/>
            <p:nvPr/>
          </p:nvSpPr>
          <p:spPr>
            <a:xfrm>
              <a:off x="6235575" y="2476675"/>
              <a:ext cx="126775" cy="82875"/>
            </a:xfrm>
            <a:custGeom>
              <a:rect b="b" l="l" r="r" t="t"/>
              <a:pathLst>
                <a:path extrusionOk="0" h="3315" w="5071">
                  <a:moveTo>
                    <a:pt x="5071" y="0"/>
                  </a:moveTo>
                  <a:cubicBezTo>
                    <a:pt x="3091" y="396"/>
                    <a:pt x="1428" y="1887"/>
                    <a:pt x="0" y="3315"/>
                  </a:cubicBezTo>
                </a:path>
              </a:pathLst>
            </a:custGeom>
            <a:noFill/>
            <a:ln cap="flat" cmpd="sng" w="9525">
              <a:solidFill>
                <a:srgbClr val="C3FFFC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C3FFFC">
                  <a:alpha val="50000"/>
                </a:srgbClr>
              </a:outerShdw>
            </a:effectLst>
          </p:spPr>
        </p:sp>
        <p:sp>
          <p:nvSpPr>
            <p:cNvPr id="1136" name="Google Shape;1136;p20"/>
            <p:cNvSpPr/>
            <p:nvPr/>
          </p:nvSpPr>
          <p:spPr>
            <a:xfrm>
              <a:off x="6728000" y="2092157"/>
              <a:ext cx="468025" cy="106625"/>
            </a:xfrm>
            <a:custGeom>
              <a:rect b="b" l="l" r="r" t="t"/>
              <a:pathLst>
                <a:path extrusionOk="0" h="4265" w="18721">
                  <a:moveTo>
                    <a:pt x="0" y="4265"/>
                  </a:moveTo>
                  <a:cubicBezTo>
                    <a:pt x="2795" y="-1324"/>
                    <a:pt x="14302" y="-1129"/>
                    <a:pt x="18721" y="3290"/>
                  </a:cubicBezTo>
                </a:path>
              </a:pathLst>
            </a:custGeom>
            <a:noFill/>
            <a:ln cap="flat" cmpd="sng" w="9525">
              <a:solidFill>
                <a:srgbClr val="C3FFFC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C3FFFC">
                  <a:alpha val="50000"/>
                </a:srgbClr>
              </a:outerShdw>
            </a:effectLst>
          </p:spPr>
        </p:sp>
        <p:sp>
          <p:nvSpPr>
            <p:cNvPr id="1137" name="Google Shape;1137;p20"/>
            <p:cNvSpPr/>
            <p:nvPr/>
          </p:nvSpPr>
          <p:spPr>
            <a:xfrm>
              <a:off x="6781625" y="2177896"/>
              <a:ext cx="316900" cy="74525"/>
            </a:xfrm>
            <a:custGeom>
              <a:rect b="b" l="l" r="r" t="t"/>
              <a:pathLst>
                <a:path extrusionOk="0" h="2981" w="12676">
                  <a:moveTo>
                    <a:pt x="0" y="2981"/>
                  </a:moveTo>
                  <a:cubicBezTo>
                    <a:pt x="3696" y="869"/>
                    <a:pt x="9666" y="-1590"/>
                    <a:pt x="12676" y="1420"/>
                  </a:cubicBezTo>
                </a:path>
              </a:pathLst>
            </a:custGeom>
            <a:noFill/>
            <a:ln cap="flat" cmpd="sng" w="9525">
              <a:solidFill>
                <a:srgbClr val="C3FFFC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C3FFFC">
                  <a:alpha val="50000"/>
                </a:srgbClr>
              </a:outerShdw>
            </a:effectLst>
          </p:spPr>
        </p:sp>
        <p:sp>
          <p:nvSpPr>
            <p:cNvPr id="1138" name="Google Shape;1138;p20"/>
            <p:cNvSpPr/>
            <p:nvPr/>
          </p:nvSpPr>
          <p:spPr>
            <a:xfrm>
              <a:off x="6767000" y="2164650"/>
              <a:ext cx="121875" cy="63375"/>
            </a:xfrm>
            <a:custGeom>
              <a:rect b="b" l="l" r="r" t="t"/>
              <a:pathLst>
                <a:path extrusionOk="0" h="2535" w="4875">
                  <a:moveTo>
                    <a:pt x="0" y="2535"/>
                  </a:moveTo>
                  <a:cubicBezTo>
                    <a:pt x="1295" y="1240"/>
                    <a:pt x="3043" y="0"/>
                    <a:pt x="4875" y="0"/>
                  </a:cubicBezTo>
                </a:path>
              </a:pathLst>
            </a:custGeom>
            <a:noFill/>
            <a:ln cap="flat" cmpd="sng" w="9525">
              <a:solidFill>
                <a:srgbClr val="C3FFFC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C3FFFC">
                  <a:alpha val="50000"/>
                </a:srgbClr>
              </a:outerShdw>
            </a:effectLst>
          </p:spPr>
        </p:sp>
        <p:sp>
          <p:nvSpPr>
            <p:cNvPr id="1139" name="Google Shape;1139;p20"/>
            <p:cNvSpPr/>
            <p:nvPr/>
          </p:nvSpPr>
          <p:spPr>
            <a:xfrm>
              <a:off x="6825500" y="2238680"/>
              <a:ext cx="204775" cy="62500"/>
            </a:xfrm>
            <a:custGeom>
              <a:rect b="b" l="l" r="r" t="t"/>
              <a:pathLst>
                <a:path extrusionOk="0" h="2500" w="8191">
                  <a:moveTo>
                    <a:pt x="0" y="2500"/>
                  </a:moveTo>
                  <a:cubicBezTo>
                    <a:pt x="1255" y="-10"/>
                    <a:pt x="5585" y="-491"/>
                    <a:pt x="8191" y="550"/>
                  </a:cubicBezTo>
                </a:path>
              </a:pathLst>
            </a:custGeom>
            <a:noFill/>
            <a:ln cap="flat" cmpd="sng" w="9525">
              <a:solidFill>
                <a:srgbClr val="C3FFFC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C3FFFC">
                  <a:alpha val="50000"/>
                </a:srgbClr>
              </a:outerShdw>
            </a:effectLst>
          </p:spPr>
        </p:sp>
      </p:grpSp>
      <p:grpSp>
        <p:nvGrpSpPr>
          <p:cNvPr id="1140" name="Google Shape;1140;p20"/>
          <p:cNvGrpSpPr/>
          <p:nvPr/>
        </p:nvGrpSpPr>
        <p:grpSpPr>
          <a:xfrm flipH="1">
            <a:off x="7042304" y="5048318"/>
            <a:ext cx="238275" cy="204795"/>
            <a:chOff x="4401638" y="1179825"/>
            <a:chExt cx="4308775" cy="3703348"/>
          </a:xfrm>
        </p:grpSpPr>
        <p:sp>
          <p:nvSpPr>
            <p:cNvPr id="1141" name="Google Shape;1141;p20"/>
            <p:cNvSpPr/>
            <p:nvPr/>
          </p:nvSpPr>
          <p:spPr>
            <a:xfrm>
              <a:off x="4623881" y="2192273"/>
              <a:ext cx="3241500" cy="2690900"/>
            </a:xfrm>
            <a:custGeom>
              <a:rect b="b" l="l" r="r" t="t"/>
              <a:pathLst>
                <a:path extrusionOk="0" h="107636" w="129660">
                  <a:moveTo>
                    <a:pt x="10839" y="62470"/>
                  </a:moveTo>
                  <a:cubicBezTo>
                    <a:pt x="9799" y="60520"/>
                    <a:pt x="6289" y="54507"/>
                    <a:pt x="4599" y="50769"/>
                  </a:cubicBezTo>
                  <a:cubicBezTo>
                    <a:pt x="2909" y="47031"/>
                    <a:pt x="1414" y="42286"/>
                    <a:pt x="699" y="40043"/>
                  </a:cubicBezTo>
                  <a:cubicBezTo>
                    <a:pt x="-16" y="37800"/>
                    <a:pt x="-146" y="38126"/>
                    <a:pt x="309" y="37313"/>
                  </a:cubicBezTo>
                  <a:cubicBezTo>
                    <a:pt x="764" y="36501"/>
                    <a:pt x="-374" y="37801"/>
                    <a:pt x="3429" y="35168"/>
                  </a:cubicBezTo>
                  <a:cubicBezTo>
                    <a:pt x="7232" y="32535"/>
                    <a:pt x="16885" y="25742"/>
                    <a:pt x="23125" y="21517"/>
                  </a:cubicBezTo>
                  <a:cubicBezTo>
                    <a:pt x="29365" y="17292"/>
                    <a:pt x="36223" y="12871"/>
                    <a:pt x="40871" y="9816"/>
                  </a:cubicBezTo>
                  <a:cubicBezTo>
                    <a:pt x="45519" y="6761"/>
                    <a:pt x="48217" y="4681"/>
                    <a:pt x="51012" y="3186"/>
                  </a:cubicBezTo>
                  <a:cubicBezTo>
                    <a:pt x="53807" y="1691"/>
                    <a:pt x="55498" y="1365"/>
                    <a:pt x="57643" y="845"/>
                  </a:cubicBezTo>
                  <a:cubicBezTo>
                    <a:pt x="59788" y="325"/>
                    <a:pt x="61900" y="-65"/>
                    <a:pt x="63883" y="65"/>
                  </a:cubicBezTo>
                  <a:cubicBezTo>
                    <a:pt x="65866" y="195"/>
                    <a:pt x="68661" y="391"/>
                    <a:pt x="69539" y="1626"/>
                  </a:cubicBezTo>
                  <a:cubicBezTo>
                    <a:pt x="70417" y="2861"/>
                    <a:pt x="68922" y="4616"/>
                    <a:pt x="69149" y="7476"/>
                  </a:cubicBezTo>
                  <a:cubicBezTo>
                    <a:pt x="69377" y="10336"/>
                    <a:pt x="69182" y="13489"/>
                    <a:pt x="70904" y="18787"/>
                  </a:cubicBezTo>
                  <a:cubicBezTo>
                    <a:pt x="72627" y="24085"/>
                    <a:pt x="76201" y="33380"/>
                    <a:pt x="79484" y="39263"/>
                  </a:cubicBezTo>
                  <a:cubicBezTo>
                    <a:pt x="82767" y="45146"/>
                    <a:pt x="87317" y="50866"/>
                    <a:pt x="90600" y="54084"/>
                  </a:cubicBezTo>
                  <a:cubicBezTo>
                    <a:pt x="93883" y="57302"/>
                    <a:pt x="96906" y="56262"/>
                    <a:pt x="99181" y="58570"/>
                  </a:cubicBezTo>
                  <a:cubicBezTo>
                    <a:pt x="101456" y="60878"/>
                    <a:pt x="102854" y="64647"/>
                    <a:pt x="104251" y="67930"/>
                  </a:cubicBezTo>
                  <a:cubicBezTo>
                    <a:pt x="105649" y="71213"/>
                    <a:pt x="106754" y="75341"/>
                    <a:pt x="107566" y="78266"/>
                  </a:cubicBezTo>
                  <a:cubicBezTo>
                    <a:pt x="108379" y="81191"/>
                    <a:pt x="108769" y="83012"/>
                    <a:pt x="109126" y="85482"/>
                  </a:cubicBezTo>
                  <a:cubicBezTo>
                    <a:pt x="109484" y="87952"/>
                    <a:pt x="109679" y="91235"/>
                    <a:pt x="109711" y="93087"/>
                  </a:cubicBezTo>
                  <a:cubicBezTo>
                    <a:pt x="109744" y="94940"/>
                    <a:pt x="109158" y="97897"/>
                    <a:pt x="109321" y="96597"/>
                  </a:cubicBezTo>
                  <a:cubicBezTo>
                    <a:pt x="109484" y="95297"/>
                    <a:pt x="110167" y="85872"/>
                    <a:pt x="110687" y="85287"/>
                  </a:cubicBezTo>
                  <a:cubicBezTo>
                    <a:pt x="111207" y="84702"/>
                    <a:pt x="111825" y="90714"/>
                    <a:pt x="112442" y="93087"/>
                  </a:cubicBezTo>
                  <a:cubicBezTo>
                    <a:pt x="113060" y="95460"/>
                    <a:pt x="113547" y="97573"/>
                    <a:pt x="114392" y="99523"/>
                  </a:cubicBezTo>
                  <a:cubicBezTo>
                    <a:pt x="115237" y="101473"/>
                    <a:pt x="116732" y="103488"/>
                    <a:pt x="117512" y="104788"/>
                  </a:cubicBezTo>
                  <a:cubicBezTo>
                    <a:pt x="118292" y="106088"/>
                    <a:pt x="119365" y="108363"/>
                    <a:pt x="119072" y="107323"/>
                  </a:cubicBezTo>
                  <a:cubicBezTo>
                    <a:pt x="118780" y="106283"/>
                    <a:pt x="116862" y="102221"/>
                    <a:pt x="115757" y="98548"/>
                  </a:cubicBezTo>
                  <a:cubicBezTo>
                    <a:pt x="114652" y="94875"/>
                    <a:pt x="113482" y="89285"/>
                    <a:pt x="112442" y="85287"/>
                  </a:cubicBezTo>
                  <a:cubicBezTo>
                    <a:pt x="111402" y="81289"/>
                    <a:pt x="110036" y="76739"/>
                    <a:pt x="109516" y="74561"/>
                  </a:cubicBezTo>
                  <a:cubicBezTo>
                    <a:pt x="108996" y="72383"/>
                    <a:pt x="108898" y="72026"/>
                    <a:pt x="109321" y="72221"/>
                  </a:cubicBezTo>
                  <a:cubicBezTo>
                    <a:pt x="109744" y="72416"/>
                    <a:pt x="110882" y="74074"/>
                    <a:pt x="112052" y="75731"/>
                  </a:cubicBezTo>
                  <a:cubicBezTo>
                    <a:pt x="113222" y="77389"/>
                    <a:pt x="114815" y="80118"/>
                    <a:pt x="116342" y="82166"/>
                  </a:cubicBezTo>
                  <a:cubicBezTo>
                    <a:pt x="117870" y="84214"/>
                    <a:pt x="119689" y="85969"/>
                    <a:pt x="121217" y="88017"/>
                  </a:cubicBezTo>
                  <a:cubicBezTo>
                    <a:pt x="122745" y="90065"/>
                    <a:pt x="124370" y="92567"/>
                    <a:pt x="125508" y="94452"/>
                  </a:cubicBezTo>
                  <a:cubicBezTo>
                    <a:pt x="126646" y="96337"/>
                    <a:pt x="127361" y="98028"/>
                    <a:pt x="128043" y="99328"/>
                  </a:cubicBezTo>
                  <a:cubicBezTo>
                    <a:pt x="128726" y="100628"/>
                    <a:pt x="129831" y="103261"/>
                    <a:pt x="129603" y="102253"/>
                  </a:cubicBezTo>
                  <a:cubicBezTo>
                    <a:pt x="129376" y="101245"/>
                    <a:pt x="128238" y="96272"/>
                    <a:pt x="126678" y="93282"/>
                  </a:cubicBezTo>
                  <a:cubicBezTo>
                    <a:pt x="125118" y="90292"/>
                    <a:pt x="121607" y="86230"/>
                    <a:pt x="120242" y="84312"/>
                  </a:cubicBezTo>
                  <a:cubicBezTo>
                    <a:pt x="118877" y="82394"/>
                    <a:pt x="118227" y="81744"/>
                    <a:pt x="118487" y="81776"/>
                  </a:cubicBezTo>
                  <a:cubicBezTo>
                    <a:pt x="118747" y="81809"/>
                    <a:pt x="120339" y="83532"/>
                    <a:pt x="121802" y="84507"/>
                  </a:cubicBezTo>
                  <a:cubicBezTo>
                    <a:pt x="123265" y="85482"/>
                    <a:pt x="126808" y="87562"/>
                    <a:pt x="127263" y="87627"/>
                  </a:cubicBezTo>
                  <a:cubicBezTo>
                    <a:pt x="127718" y="87692"/>
                    <a:pt x="125573" y="85775"/>
                    <a:pt x="124533" y="84897"/>
                  </a:cubicBezTo>
                  <a:cubicBezTo>
                    <a:pt x="123493" y="84019"/>
                    <a:pt x="122452" y="83824"/>
                    <a:pt x="121022" y="82361"/>
                  </a:cubicBezTo>
                  <a:cubicBezTo>
                    <a:pt x="119592" y="80898"/>
                    <a:pt x="117642" y="78266"/>
                    <a:pt x="115952" y="76121"/>
                  </a:cubicBezTo>
                  <a:cubicBezTo>
                    <a:pt x="114262" y="73976"/>
                    <a:pt x="112475" y="72188"/>
                    <a:pt x="110882" y="69490"/>
                  </a:cubicBezTo>
                  <a:cubicBezTo>
                    <a:pt x="109289" y="66792"/>
                    <a:pt x="107339" y="62080"/>
                    <a:pt x="106396" y="59935"/>
                  </a:cubicBezTo>
                  <a:cubicBezTo>
                    <a:pt x="105453" y="57790"/>
                    <a:pt x="105421" y="57173"/>
                    <a:pt x="105226" y="56620"/>
                  </a:cubicBezTo>
                </a:path>
              </a:pathLst>
            </a:custGeom>
            <a:noFill/>
            <a:ln cap="flat" cmpd="sng" w="9525">
              <a:solidFill>
                <a:srgbClr val="C3FFFC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C3FFFC">
                  <a:alpha val="50000"/>
                </a:srgbClr>
              </a:outerShdw>
            </a:effectLst>
          </p:spPr>
        </p:sp>
        <p:sp>
          <p:nvSpPr>
            <p:cNvPr id="1142" name="Google Shape;1142;p20"/>
            <p:cNvSpPr/>
            <p:nvPr/>
          </p:nvSpPr>
          <p:spPr>
            <a:xfrm>
              <a:off x="6649975" y="2135400"/>
              <a:ext cx="635625" cy="1462600"/>
            </a:xfrm>
            <a:custGeom>
              <a:rect b="b" l="l" r="r" t="t"/>
              <a:pathLst>
                <a:path extrusionOk="0" h="58504" w="25425">
                  <a:moveTo>
                    <a:pt x="23987" y="58504"/>
                  </a:moveTo>
                  <a:cubicBezTo>
                    <a:pt x="24215" y="57757"/>
                    <a:pt x="25287" y="56749"/>
                    <a:pt x="25352" y="54019"/>
                  </a:cubicBezTo>
                  <a:cubicBezTo>
                    <a:pt x="25417" y="51289"/>
                    <a:pt x="25515" y="46868"/>
                    <a:pt x="24377" y="42123"/>
                  </a:cubicBezTo>
                  <a:cubicBezTo>
                    <a:pt x="23240" y="37378"/>
                    <a:pt x="20965" y="30975"/>
                    <a:pt x="18527" y="25547"/>
                  </a:cubicBezTo>
                  <a:cubicBezTo>
                    <a:pt x="16089" y="20119"/>
                    <a:pt x="12839" y="13814"/>
                    <a:pt x="9751" y="9556"/>
                  </a:cubicBezTo>
                  <a:cubicBezTo>
                    <a:pt x="6663" y="5298"/>
                    <a:pt x="1625" y="159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C3FFFC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C3FFFC">
                  <a:alpha val="50000"/>
                </a:srgbClr>
              </a:outerShdw>
            </a:effectLst>
          </p:spPr>
        </p:sp>
        <p:sp>
          <p:nvSpPr>
            <p:cNvPr id="1143" name="Google Shape;1143;p20"/>
            <p:cNvSpPr/>
            <p:nvPr/>
          </p:nvSpPr>
          <p:spPr>
            <a:xfrm>
              <a:off x="4401638" y="1179825"/>
              <a:ext cx="4308775" cy="2564450"/>
            </a:xfrm>
            <a:custGeom>
              <a:rect b="b" l="l" r="r" t="t"/>
              <a:pathLst>
                <a:path extrusionOk="0" h="102578" w="172351">
                  <a:moveTo>
                    <a:pt x="89544" y="38223"/>
                  </a:moveTo>
                  <a:cubicBezTo>
                    <a:pt x="89382" y="37833"/>
                    <a:pt x="88244" y="37313"/>
                    <a:pt x="88569" y="35883"/>
                  </a:cubicBezTo>
                  <a:cubicBezTo>
                    <a:pt x="88894" y="34453"/>
                    <a:pt x="89545" y="31561"/>
                    <a:pt x="91495" y="29643"/>
                  </a:cubicBezTo>
                  <a:cubicBezTo>
                    <a:pt x="93445" y="27725"/>
                    <a:pt x="95395" y="26425"/>
                    <a:pt x="100270" y="24377"/>
                  </a:cubicBezTo>
                  <a:cubicBezTo>
                    <a:pt x="105145" y="22329"/>
                    <a:pt x="112686" y="19925"/>
                    <a:pt x="120747" y="17357"/>
                  </a:cubicBezTo>
                  <a:cubicBezTo>
                    <a:pt x="128808" y="14789"/>
                    <a:pt x="142556" y="10791"/>
                    <a:pt x="148634" y="8971"/>
                  </a:cubicBezTo>
                  <a:cubicBezTo>
                    <a:pt x="154712" y="7151"/>
                    <a:pt x="155362" y="6989"/>
                    <a:pt x="157214" y="6436"/>
                  </a:cubicBezTo>
                  <a:cubicBezTo>
                    <a:pt x="159067" y="5884"/>
                    <a:pt x="158936" y="5071"/>
                    <a:pt x="159749" y="5656"/>
                  </a:cubicBezTo>
                  <a:cubicBezTo>
                    <a:pt x="160562" y="6241"/>
                    <a:pt x="161212" y="8646"/>
                    <a:pt x="162090" y="9946"/>
                  </a:cubicBezTo>
                  <a:cubicBezTo>
                    <a:pt x="162968" y="11246"/>
                    <a:pt x="163325" y="10336"/>
                    <a:pt x="165015" y="13456"/>
                  </a:cubicBezTo>
                  <a:cubicBezTo>
                    <a:pt x="166705" y="16576"/>
                    <a:pt x="171743" y="28571"/>
                    <a:pt x="172230" y="28668"/>
                  </a:cubicBezTo>
                  <a:cubicBezTo>
                    <a:pt x="172718" y="28766"/>
                    <a:pt x="169695" y="18006"/>
                    <a:pt x="167940" y="14041"/>
                  </a:cubicBezTo>
                  <a:cubicBezTo>
                    <a:pt x="166185" y="10076"/>
                    <a:pt x="162448" y="6696"/>
                    <a:pt x="161700" y="4876"/>
                  </a:cubicBezTo>
                  <a:cubicBezTo>
                    <a:pt x="160953" y="3056"/>
                    <a:pt x="162870" y="3934"/>
                    <a:pt x="163455" y="3121"/>
                  </a:cubicBezTo>
                  <a:cubicBezTo>
                    <a:pt x="164040" y="2308"/>
                    <a:pt x="165503" y="0"/>
                    <a:pt x="165210" y="0"/>
                  </a:cubicBezTo>
                  <a:cubicBezTo>
                    <a:pt x="164918" y="0"/>
                    <a:pt x="164755" y="1918"/>
                    <a:pt x="161700" y="3121"/>
                  </a:cubicBezTo>
                  <a:cubicBezTo>
                    <a:pt x="158645" y="4324"/>
                    <a:pt x="155102" y="4778"/>
                    <a:pt x="146879" y="7216"/>
                  </a:cubicBezTo>
                  <a:cubicBezTo>
                    <a:pt x="138656" y="9654"/>
                    <a:pt x="119414" y="15569"/>
                    <a:pt x="112361" y="17747"/>
                  </a:cubicBezTo>
                  <a:cubicBezTo>
                    <a:pt x="105308" y="19925"/>
                    <a:pt x="107550" y="19275"/>
                    <a:pt x="104560" y="20282"/>
                  </a:cubicBezTo>
                  <a:cubicBezTo>
                    <a:pt x="101570" y="21290"/>
                    <a:pt x="97378" y="22199"/>
                    <a:pt x="94420" y="23792"/>
                  </a:cubicBezTo>
                  <a:cubicBezTo>
                    <a:pt x="91462" y="25385"/>
                    <a:pt x="88504" y="27790"/>
                    <a:pt x="86814" y="29838"/>
                  </a:cubicBezTo>
                  <a:cubicBezTo>
                    <a:pt x="85124" y="31886"/>
                    <a:pt x="85254" y="35006"/>
                    <a:pt x="84279" y="36078"/>
                  </a:cubicBezTo>
                  <a:cubicBezTo>
                    <a:pt x="83304" y="37151"/>
                    <a:pt x="81809" y="35883"/>
                    <a:pt x="80964" y="36273"/>
                  </a:cubicBezTo>
                  <a:cubicBezTo>
                    <a:pt x="80119" y="36663"/>
                    <a:pt x="80119" y="38158"/>
                    <a:pt x="79209" y="38418"/>
                  </a:cubicBezTo>
                  <a:cubicBezTo>
                    <a:pt x="78299" y="38678"/>
                    <a:pt x="77258" y="38061"/>
                    <a:pt x="75503" y="37833"/>
                  </a:cubicBezTo>
                  <a:cubicBezTo>
                    <a:pt x="73748" y="37606"/>
                    <a:pt x="71376" y="36566"/>
                    <a:pt x="68678" y="37053"/>
                  </a:cubicBezTo>
                  <a:cubicBezTo>
                    <a:pt x="65980" y="37541"/>
                    <a:pt x="63997" y="37995"/>
                    <a:pt x="59317" y="40758"/>
                  </a:cubicBezTo>
                  <a:cubicBezTo>
                    <a:pt x="54637" y="43521"/>
                    <a:pt x="48299" y="48429"/>
                    <a:pt x="40596" y="53629"/>
                  </a:cubicBezTo>
                  <a:cubicBezTo>
                    <a:pt x="32893" y="58830"/>
                    <a:pt x="19015" y="67996"/>
                    <a:pt x="13099" y="71961"/>
                  </a:cubicBezTo>
                  <a:cubicBezTo>
                    <a:pt x="7184" y="75926"/>
                    <a:pt x="7281" y="76349"/>
                    <a:pt x="5103" y="77421"/>
                  </a:cubicBezTo>
                  <a:cubicBezTo>
                    <a:pt x="2925" y="78494"/>
                    <a:pt x="98" y="78071"/>
                    <a:pt x="33" y="78396"/>
                  </a:cubicBezTo>
                  <a:cubicBezTo>
                    <a:pt x="-32" y="78721"/>
                    <a:pt x="3543" y="79339"/>
                    <a:pt x="4713" y="79371"/>
                  </a:cubicBezTo>
                  <a:cubicBezTo>
                    <a:pt x="5883" y="79404"/>
                    <a:pt x="6338" y="77193"/>
                    <a:pt x="7053" y="78591"/>
                  </a:cubicBezTo>
                  <a:cubicBezTo>
                    <a:pt x="7768" y="79989"/>
                    <a:pt x="7833" y="84897"/>
                    <a:pt x="9003" y="87757"/>
                  </a:cubicBezTo>
                  <a:cubicBezTo>
                    <a:pt x="10173" y="90617"/>
                    <a:pt x="12319" y="93282"/>
                    <a:pt x="14074" y="95752"/>
                  </a:cubicBezTo>
                  <a:cubicBezTo>
                    <a:pt x="15829" y="98222"/>
                    <a:pt x="18624" y="101440"/>
                    <a:pt x="19534" y="102578"/>
                  </a:cubicBezTo>
                </a:path>
              </a:pathLst>
            </a:custGeom>
            <a:noFill/>
            <a:ln cap="flat" cmpd="sng" w="9525">
              <a:solidFill>
                <a:srgbClr val="C3FFFC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C3FFFC">
                  <a:alpha val="50000"/>
                </a:srgbClr>
              </a:outerShdw>
            </a:effectLst>
          </p:spPr>
        </p:sp>
        <p:sp>
          <p:nvSpPr>
            <p:cNvPr id="1144" name="Google Shape;1144;p20"/>
            <p:cNvSpPr/>
            <p:nvPr/>
          </p:nvSpPr>
          <p:spPr>
            <a:xfrm>
              <a:off x="6016200" y="2379175"/>
              <a:ext cx="336400" cy="204775"/>
            </a:xfrm>
            <a:custGeom>
              <a:rect b="b" l="l" r="r" t="t"/>
              <a:pathLst>
                <a:path extrusionOk="0" h="8191" w="13456">
                  <a:moveTo>
                    <a:pt x="13456" y="0"/>
                  </a:moveTo>
                  <a:cubicBezTo>
                    <a:pt x="8205" y="0"/>
                    <a:pt x="3148" y="3988"/>
                    <a:pt x="0" y="8191"/>
                  </a:cubicBezTo>
                </a:path>
              </a:pathLst>
            </a:custGeom>
            <a:noFill/>
            <a:ln cap="flat" cmpd="sng" w="9525">
              <a:solidFill>
                <a:srgbClr val="C3FFFC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C3FFFC">
                  <a:alpha val="50000"/>
                </a:srgbClr>
              </a:outerShdw>
            </a:effectLst>
          </p:spPr>
        </p:sp>
        <p:sp>
          <p:nvSpPr>
            <p:cNvPr id="1145" name="Google Shape;1145;p20"/>
            <p:cNvSpPr/>
            <p:nvPr/>
          </p:nvSpPr>
          <p:spPr>
            <a:xfrm>
              <a:off x="6128325" y="2413300"/>
              <a:ext cx="224275" cy="146250"/>
            </a:xfrm>
            <a:custGeom>
              <a:rect b="b" l="l" r="r" t="t"/>
              <a:pathLst>
                <a:path extrusionOk="0" h="5850" w="8971">
                  <a:moveTo>
                    <a:pt x="8971" y="0"/>
                  </a:moveTo>
                  <a:cubicBezTo>
                    <a:pt x="5401" y="0"/>
                    <a:pt x="1597" y="2657"/>
                    <a:pt x="0" y="5850"/>
                  </a:cubicBezTo>
                </a:path>
              </a:pathLst>
            </a:custGeom>
            <a:noFill/>
            <a:ln cap="flat" cmpd="sng" w="9525">
              <a:solidFill>
                <a:srgbClr val="C3FFFC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C3FFFC">
                  <a:alpha val="50000"/>
                </a:srgbClr>
              </a:outerShdw>
            </a:effectLst>
          </p:spPr>
        </p:sp>
        <p:sp>
          <p:nvSpPr>
            <p:cNvPr id="1146" name="Google Shape;1146;p20"/>
            <p:cNvSpPr/>
            <p:nvPr/>
          </p:nvSpPr>
          <p:spPr>
            <a:xfrm>
              <a:off x="6235575" y="2476675"/>
              <a:ext cx="126775" cy="82875"/>
            </a:xfrm>
            <a:custGeom>
              <a:rect b="b" l="l" r="r" t="t"/>
              <a:pathLst>
                <a:path extrusionOk="0" h="3315" w="5071">
                  <a:moveTo>
                    <a:pt x="5071" y="0"/>
                  </a:moveTo>
                  <a:cubicBezTo>
                    <a:pt x="3091" y="396"/>
                    <a:pt x="1428" y="1887"/>
                    <a:pt x="0" y="3315"/>
                  </a:cubicBezTo>
                </a:path>
              </a:pathLst>
            </a:custGeom>
            <a:noFill/>
            <a:ln cap="flat" cmpd="sng" w="9525">
              <a:solidFill>
                <a:srgbClr val="C3FFFC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C3FFFC">
                  <a:alpha val="50000"/>
                </a:srgbClr>
              </a:outerShdw>
            </a:effectLst>
          </p:spPr>
        </p:sp>
        <p:sp>
          <p:nvSpPr>
            <p:cNvPr id="1147" name="Google Shape;1147;p20"/>
            <p:cNvSpPr/>
            <p:nvPr/>
          </p:nvSpPr>
          <p:spPr>
            <a:xfrm>
              <a:off x="6728000" y="2092157"/>
              <a:ext cx="468025" cy="106625"/>
            </a:xfrm>
            <a:custGeom>
              <a:rect b="b" l="l" r="r" t="t"/>
              <a:pathLst>
                <a:path extrusionOk="0" h="4265" w="18721">
                  <a:moveTo>
                    <a:pt x="0" y="4265"/>
                  </a:moveTo>
                  <a:cubicBezTo>
                    <a:pt x="2795" y="-1324"/>
                    <a:pt x="14302" y="-1129"/>
                    <a:pt x="18721" y="3290"/>
                  </a:cubicBezTo>
                </a:path>
              </a:pathLst>
            </a:custGeom>
            <a:noFill/>
            <a:ln cap="flat" cmpd="sng" w="9525">
              <a:solidFill>
                <a:srgbClr val="C3FFFC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C3FFFC">
                  <a:alpha val="50000"/>
                </a:srgbClr>
              </a:outerShdw>
            </a:effectLst>
          </p:spPr>
        </p:sp>
        <p:sp>
          <p:nvSpPr>
            <p:cNvPr id="1148" name="Google Shape;1148;p20"/>
            <p:cNvSpPr/>
            <p:nvPr/>
          </p:nvSpPr>
          <p:spPr>
            <a:xfrm>
              <a:off x="6781625" y="2177896"/>
              <a:ext cx="316900" cy="74525"/>
            </a:xfrm>
            <a:custGeom>
              <a:rect b="b" l="l" r="r" t="t"/>
              <a:pathLst>
                <a:path extrusionOk="0" h="2981" w="12676">
                  <a:moveTo>
                    <a:pt x="0" y="2981"/>
                  </a:moveTo>
                  <a:cubicBezTo>
                    <a:pt x="3696" y="869"/>
                    <a:pt x="9666" y="-1590"/>
                    <a:pt x="12676" y="1420"/>
                  </a:cubicBezTo>
                </a:path>
              </a:pathLst>
            </a:custGeom>
            <a:noFill/>
            <a:ln cap="flat" cmpd="sng" w="9525">
              <a:solidFill>
                <a:srgbClr val="C3FFFC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C3FFFC">
                  <a:alpha val="50000"/>
                </a:srgbClr>
              </a:outerShdw>
            </a:effectLst>
          </p:spPr>
        </p:sp>
        <p:sp>
          <p:nvSpPr>
            <p:cNvPr id="1149" name="Google Shape;1149;p20"/>
            <p:cNvSpPr/>
            <p:nvPr/>
          </p:nvSpPr>
          <p:spPr>
            <a:xfrm>
              <a:off x="6767000" y="2164650"/>
              <a:ext cx="121875" cy="63375"/>
            </a:xfrm>
            <a:custGeom>
              <a:rect b="b" l="l" r="r" t="t"/>
              <a:pathLst>
                <a:path extrusionOk="0" h="2535" w="4875">
                  <a:moveTo>
                    <a:pt x="0" y="2535"/>
                  </a:moveTo>
                  <a:cubicBezTo>
                    <a:pt x="1295" y="1240"/>
                    <a:pt x="3043" y="0"/>
                    <a:pt x="4875" y="0"/>
                  </a:cubicBezTo>
                </a:path>
              </a:pathLst>
            </a:custGeom>
            <a:noFill/>
            <a:ln cap="flat" cmpd="sng" w="9525">
              <a:solidFill>
                <a:srgbClr val="C3FFFC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C3FFFC">
                  <a:alpha val="50000"/>
                </a:srgbClr>
              </a:outerShdw>
            </a:effectLst>
          </p:spPr>
        </p:sp>
        <p:sp>
          <p:nvSpPr>
            <p:cNvPr id="1150" name="Google Shape;1150;p20"/>
            <p:cNvSpPr/>
            <p:nvPr/>
          </p:nvSpPr>
          <p:spPr>
            <a:xfrm>
              <a:off x="6825500" y="2238680"/>
              <a:ext cx="204775" cy="62500"/>
            </a:xfrm>
            <a:custGeom>
              <a:rect b="b" l="l" r="r" t="t"/>
              <a:pathLst>
                <a:path extrusionOk="0" h="2500" w="8191">
                  <a:moveTo>
                    <a:pt x="0" y="2500"/>
                  </a:moveTo>
                  <a:cubicBezTo>
                    <a:pt x="1255" y="-10"/>
                    <a:pt x="5585" y="-491"/>
                    <a:pt x="8191" y="550"/>
                  </a:cubicBezTo>
                </a:path>
              </a:pathLst>
            </a:custGeom>
            <a:noFill/>
            <a:ln cap="flat" cmpd="sng" w="9525">
              <a:solidFill>
                <a:srgbClr val="C3FFFC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C3FFFC">
                  <a:alpha val="50000"/>
                </a:srgbClr>
              </a:outerShdw>
            </a:effectLst>
          </p:spPr>
        </p:sp>
      </p:grpSp>
      <p:grpSp>
        <p:nvGrpSpPr>
          <p:cNvPr id="1151" name="Google Shape;1151;p20"/>
          <p:cNvGrpSpPr/>
          <p:nvPr/>
        </p:nvGrpSpPr>
        <p:grpSpPr>
          <a:xfrm rot="1021232">
            <a:off x="7270652" y="5252669"/>
            <a:ext cx="88320" cy="75911"/>
            <a:chOff x="4401638" y="1179825"/>
            <a:chExt cx="4308775" cy="3703348"/>
          </a:xfrm>
        </p:grpSpPr>
        <p:sp>
          <p:nvSpPr>
            <p:cNvPr id="1152" name="Google Shape;1152;p20"/>
            <p:cNvSpPr/>
            <p:nvPr/>
          </p:nvSpPr>
          <p:spPr>
            <a:xfrm>
              <a:off x="4623881" y="2192273"/>
              <a:ext cx="3241500" cy="2690900"/>
            </a:xfrm>
            <a:custGeom>
              <a:rect b="b" l="l" r="r" t="t"/>
              <a:pathLst>
                <a:path extrusionOk="0" h="107636" w="129660">
                  <a:moveTo>
                    <a:pt x="10839" y="62470"/>
                  </a:moveTo>
                  <a:cubicBezTo>
                    <a:pt x="9799" y="60520"/>
                    <a:pt x="6289" y="54507"/>
                    <a:pt x="4599" y="50769"/>
                  </a:cubicBezTo>
                  <a:cubicBezTo>
                    <a:pt x="2909" y="47031"/>
                    <a:pt x="1414" y="42286"/>
                    <a:pt x="699" y="40043"/>
                  </a:cubicBezTo>
                  <a:cubicBezTo>
                    <a:pt x="-16" y="37800"/>
                    <a:pt x="-146" y="38126"/>
                    <a:pt x="309" y="37313"/>
                  </a:cubicBezTo>
                  <a:cubicBezTo>
                    <a:pt x="764" y="36501"/>
                    <a:pt x="-374" y="37801"/>
                    <a:pt x="3429" y="35168"/>
                  </a:cubicBezTo>
                  <a:cubicBezTo>
                    <a:pt x="7232" y="32535"/>
                    <a:pt x="16885" y="25742"/>
                    <a:pt x="23125" y="21517"/>
                  </a:cubicBezTo>
                  <a:cubicBezTo>
                    <a:pt x="29365" y="17292"/>
                    <a:pt x="36223" y="12871"/>
                    <a:pt x="40871" y="9816"/>
                  </a:cubicBezTo>
                  <a:cubicBezTo>
                    <a:pt x="45519" y="6761"/>
                    <a:pt x="48217" y="4681"/>
                    <a:pt x="51012" y="3186"/>
                  </a:cubicBezTo>
                  <a:cubicBezTo>
                    <a:pt x="53807" y="1691"/>
                    <a:pt x="55498" y="1365"/>
                    <a:pt x="57643" y="845"/>
                  </a:cubicBezTo>
                  <a:cubicBezTo>
                    <a:pt x="59788" y="325"/>
                    <a:pt x="61900" y="-65"/>
                    <a:pt x="63883" y="65"/>
                  </a:cubicBezTo>
                  <a:cubicBezTo>
                    <a:pt x="65866" y="195"/>
                    <a:pt x="68661" y="391"/>
                    <a:pt x="69539" y="1626"/>
                  </a:cubicBezTo>
                  <a:cubicBezTo>
                    <a:pt x="70417" y="2861"/>
                    <a:pt x="68922" y="4616"/>
                    <a:pt x="69149" y="7476"/>
                  </a:cubicBezTo>
                  <a:cubicBezTo>
                    <a:pt x="69377" y="10336"/>
                    <a:pt x="69182" y="13489"/>
                    <a:pt x="70904" y="18787"/>
                  </a:cubicBezTo>
                  <a:cubicBezTo>
                    <a:pt x="72627" y="24085"/>
                    <a:pt x="76201" y="33380"/>
                    <a:pt x="79484" y="39263"/>
                  </a:cubicBezTo>
                  <a:cubicBezTo>
                    <a:pt x="82767" y="45146"/>
                    <a:pt x="87317" y="50866"/>
                    <a:pt x="90600" y="54084"/>
                  </a:cubicBezTo>
                  <a:cubicBezTo>
                    <a:pt x="93883" y="57302"/>
                    <a:pt x="96906" y="56262"/>
                    <a:pt x="99181" y="58570"/>
                  </a:cubicBezTo>
                  <a:cubicBezTo>
                    <a:pt x="101456" y="60878"/>
                    <a:pt x="102854" y="64647"/>
                    <a:pt x="104251" y="67930"/>
                  </a:cubicBezTo>
                  <a:cubicBezTo>
                    <a:pt x="105649" y="71213"/>
                    <a:pt x="106754" y="75341"/>
                    <a:pt x="107566" y="78266"/>
                  </a:cubicBezTo>
                  <a:cubicBezTo>
                    <a:pt x="108379" y="81191"/>
                    <a:pt x="108769" y="83012"/>
                    <a:pt x="109126" y="85482"/>
                  </a:cubicBezTo>
                  <a:cubicBezTo>
                    <a:pt x="109484" y="87952"/>
                    <a:pt x="109679" y="91235"/>
                    <a:pt x="109711" y="93087"/>
                  </a:cubicBezTo>
                  <a:cubicBezTo>
                    <a:pt x="109744" y="94940"/>
                    <a:pt x="109158" y="97897"/>
                    <a:pt x="109321" y="96597"/>
                  </a:cubicBezTo>
                  <a:cubicBezTo>
                    <a:pt x="109484" y="95297"/>
                    <a:pt x="110167" y="85872"/>
                    <a:pt x="110687" y="85287"/>
                  </a:cubicBezTo>
                  <a:cubicBezTo>
                    <a:pt x="111207" y="84702"/>
                    <a:pt x="111825" y="90714"/>
                    <a:pt x="112442" y="93087"/>
                  </a:cubicBezTo>
                  <a:cubicBezTo>
                    <a:pt x="113060" y="95460"/>
                    <a:pt x="113547" y="97573"/>
                    <a:pt x="114392" y="99523"/>
                  </a:cubicBezTo>
                  <a:cubicBezTo>
                    <a:pt x="115237" y="101473"/>
                    <a:pt x="116732" y="103488"/>
                    <a:pt x="117512" y="104788"/>
                  </a:cubicBezTo>
                  <a:cubicBezTo>
                    <a:pt x="118292" y="106088"/>
                    <a:pt x="119365" y="108363"/>
                    <a:pt x="119072" y="107323"/>
                  </a:cubicBezTo>
                  <a:cubicBezTo>
                    <a:pt x="118780" y="106283"/>
                    <a:pt x="116862" y="102221"/>
                    <a:pt x="115757" y="98548"/>
                  </a:cubicBezTo>
                  <a:cubicBezTo>
                    <a:pt x="114652" y="94875"/>
                    <a:pt x="113482" y="89285"/>
                    <a:pt x="112442" y="85287"/>
                  </a:cubicBezTo>
                  <a:cubicBezTo>
                    <a:pt x="111402" y="81289"/>
                    <a:pt x="110036" y="76739"/>
                    <a:pt x="109516" y="74561"/>
                  </a:cubicBezTo>
                  <a:cubicBezTo>
                    <a:pt x="108996" y="72383"/>
                    <a:pt x="108898" y="72026"/>
                    <a:pt x="109321" y="72221"/>
                  </a:cubicBezTo>
                  <a:cubicBezTo>
                    <a:pt x="109744" y="72416"/>
                    <a:pt x="110882" y="74074"/>
                    <a:pt x="112052" y="75731"/>
                  </a:cubicBezTo>
                  <a:cubicBezTo>
                    <a:pt x="113222" y="77389"/>
                    <a:pt x="114815" y="80118"/>
                    <a:pt x="116342" y="82166"/>
                  </a:cubicBezTo>
                  <a:cubicBezTo>
                    <a:pt x="117870" y="84214"/>
                    <a:pt x="119689" y="85969"/>
                    <a:pt x="121217" y="88017"/>
                  </a:cubicBezTo>
                  <a:cubicBezTo>
                    <a:pt x="122745" y="90065"/>
                    <a:pt x="124370" y="92567"/>
                    <a:pt x="125508" y="94452"/>
                  </a:cubicBezTo>
                  <a:cubicBezTo>
                    <a:pt x="126646" y="96337"/>
                    <a:pt x="127361" y="98028"/>
                    <a:pt x="128043" y="99328"/>
                  </a:cubicBezTo>
                  <a:cubicBezTo>
                    <a:pt x="128726" y="100628"/>
                    <a:pt x="129831" y="103261"/>
                    <a:pt x="129603" y="102253"/>
                  </a:cubicBezTo>
                  <a:cubicBezTo>
                    <a:pt x="129376" y="101245"/>
                    <a:pt x="128238" y="96272"/>
                    <a:pt x="126678" y="93282"/>
                  </a:cubicBezTo>
                  <a:cubicBezTo>
                    <a:pt x="125118" y="90292"/>
                    <a:pt x="121607" y="86230"/>
                    <a:pt x="120242" y="84312"/>
                  </a:cubicBezTo>
                  <a:cubicBezTo>
                    <a:pt x="118877" y="82394"/>
                    <a:pt x="118227" y="81744"/>
                    <a:pt x="118487" y="81776"/>
                  </a:cubicBezTo>
                  <a:cubicBezTo>
                    <a:pt x="118747" y="81809"/>
                    <a:pt x="120339" y="83532"/>
                    <a:pt x="121802" y="84507"/>
                  </a:cubicBezTo>
                  <a:cubicBezTo>
                    <a:pt x="123265" y="85482"/>
                    <a:pt x="126808" y="87562"/>
                    <a:pt x="127263" y="87627"/>
                  </a:cubicBezTo>
                  <a:cubicBezTo>
                    <a:pt x="127718" y="87692"/>
                    <a:pt x="125573" y="85775"/>
                    <a:pt x="124533" y="84897"/>
                  </a:cubicBezTo>
                  <a:cubicBezTo>
                    <a:pt x="123493" y="84019"/>
                    <a:pt x="122452" y="83824"/>
                    <a:pt x="121022" y="82361"/>
                  </a:cubicBezTo>
                  <a:cubicBezTo>
                    <a:pt x="119592" y="80898"/>
                    <a:pt x="117642" y="78266"/>
                    <a:pt x="115952" y="76121"/>
                  </a:cubicBezTo>
                  <a:cubicBezTo>
                    <a:pt x="114262" y="73976"/>
                    <a:pt x="112475" y="72188"/>
                    <a:pt x="110882" y="69490"/>
                  </a:cubicBezTo>
                  <a:cubicBezTo>
                    <a:pt x="109289" y="66792"/>
                    <a:pt x="107339" y="62080"/>
                    <a:pt x="106396" y="59935"/>
                  </a:cubicBezTo>
                  <a:cubicBezTo>
                    <a:pt x="105453" y="57790"/>
                    <a:pt x="105421" y="57173"/>
                    <a:pt x="105226" y="566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153" name="Google Shape;1153;p20"/>
            <p:cNvSpPr/>
            <p:nvPr/>
          </p:nvSpPr>
          <p:spPr>
            <a:xfrm>
              <a:off x="6649975" y="2135400"/>
              <a:ext cx="635625" cy="1462600"/>
            </a:xfrm>
            <a:custGeom>
              <a:rect b="b" l="l" r="r" t="t"/>
              <a:pathLst>
                <a:path extrusionOk="0" h="58504" w="25425">
                  <a:moveTo>
                    <a:pt x="23987" y="58504"/>
                  </a:moveTo>
                  <a:cubicBezTo>
                    <a:pt x="24215" y="57757"/>
                    <a:pt x="25287" y="56749"/>
                    <a:pt x="25352" y="54019"/>
                  </a:cubicBezTo>
                  <a:cubicBezTo>
                    <a:pt x="25417" y="51289"/>
                    <a:pt x="25515" y="46868"/>
                    <a:pt x="24377" y="42123"/>
                  </a:cubicBezTo>
                  <a:cubicBezTo>
                    <a:pt x="23240" y="37378"/>
                    <a:pt x="20965" y="30975"/>
                    <a:pt x="18527" y="25547"/>
                  </a:cubicBezTo>
                  <a:cubicBezTo>
                    <a:pt x="16089" y="20119"/>
                    <a:pt x="12839" y="13814"/>
                    <a:pt x="9751" y="9556"/>
                  </a:cubicBezTo>
                  <a:cubicBezTo>
                    <a:pt x="6663" y="5298"/>
                    <a:pt x="1625" y="159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154" name="Google Shape;1154;p20"/>
            <p:cNvSpPr/>
            <p:nvPr/>
          </p:nvSpPr>
          <p:spPr>
            <a:xfrm>
              <a:off x="4401638" y="1179825"/>
              <a:ext cx="4308775" cy="2564450"/>
            </a:xfrm>
            <a:custGeom>
              <a:rect b="b" l="l" r="r" t="t"/>
              <a:pathLst>
                <a:path extrusionOk="0" h="102578" w="172351">
                  <a:moveTo>
                    <a:pt x="89544" y="38223"/>
                  </a:moveTo>
                  <a:cubicBezTo>
                    <a:pt x="89382" y="37833"/>
                    <a:pt x="88244" y="37313"/>
                    <a:pt x="88569" y="35883"/>
                  </a:cubicBezTo>
                  <a:cubicBezTo>
                    <a:pt x="88894" y="34453"/>
                    <a:pt x="89545" y="31561"/>
                    <a:pt x="91495" y="29643"/>
                  </a:cubicBezTo>
                  <a:cubicBezTo>
                    <a:pt x="93445" y="27725"/>
                    <a:pt x="95395" y="26425"/>
                    <a:pt x="100270" y="24377"/>
                  </a:cubicBezTo>
                  <a:cubicBezTo>
                    <a:pt x="105145" y="22329"/>
                    <a:pt x="112686" y="19925"/>
                    <a:pt x="120747" y="17357"/>
                  </a:cubicBezTo>
                  <a:cubicBezTo>
                    <a:pt x="128808" y="14789"/>
                    <a:pt x="142556" y="10791"/>
                    <a:pt x="148634" y="8971"/>
                  </a:cubicBezTo>
                  <a:cubicBezTo>
                    <a:pt x="154712" y="7151"/>
                    <a:pt x="155362" y="6989"/>
                    <a:pt x="157214" y="6436"/>
                  </a:cubicBezTo>
                  <a:cubicBezTo>
                    <a:pt x="159067" y="5884"/>
                    <a:pt x="158936" y="5071"/>
                    <a:pt x="159749" y="5656"/>
                  </a:cubicBezTo>
                  <a:cubicBezTo>
                    <a:pt x="160562" y="6241"/>
                    <a:pt x="161212" y="8646"/>
                    <a:pt x="162090" y="9946"/>
                  </a:cubicBezTo>
                  <a:cubicBezTo>
                    <a:pt x="162968" y="11246"/>
                    <a:pt x="163325" y="10336"/>
                    <a:pt x="165015" y="13456"/>
                  </a:cubicBezTo>
                  <a:cubicBezTo>
                    <a:pt x="166705" y="16576"/>
                    <a:pt x="171743" y="28571"/>
                    <a:pt x="172230" y="28668"/>
                  </a:cubicBezTo>
                  <a:cubicBezTo>
                    <a:pt x="172718" y="28766"/>
                    <a:pt x="169695" y="18006"/>
                    <a:pt x="167940" y="14041"/>
                  </a:cubicBezTo>
                  <a:cubicBezTo>
                    <a:pt x="166185" y="10076"/>
                    <a:pt x="162448" y="6696"/>
                    <a:pt x="161700" y="4876"/>
                  </a:cubicBezTo>
                  <a:cubicBezTo>
                    <a:pt x="160953" y="3056"/>
                    <a:pt x="162870" y="3934"/>
                    <a:pt x="163455" y="3121"/>
                  </a:cubicBezTo>
                  <a:cubicBezTo>
                    <a:pt x="164040" y="2308"/>
                    <a:pt x="165503" y="0"/>
                    <a:pt x="165210" y="0"/>
                  </a:cubicBezTo>
                  <a:cubicBezTo>
                    <a:pt x="164918" y="0"/>
                    <a:pt x="164755" y="1918"/>
                    <a:pt x="161700" y="3121"/>
                  </a:cubicBezTo>
                  <a:cubicBezTo>
                    <a:pt x="158645" y="4324"/>
                    <a:pt x="155102" y="4778"/>
                    <a:pt x="146879" y="7216"/>
                  </a:cubicBezTo>
                  <a:cubicBezTo>
                    <a:pt x="138656" y="9654"/>
                    <a:pt x="119414" y="15569"/>
                    <a:pt x="112361" y="17747"/>
                  </a:cubicBezTo>
                  <a:cubicBezTo>
                    <a:pt x="105308" y="19925"/>
                    <a:pt x="107550" y="19275"/>
                    <a:pt x="104560" y="20282"/>
                  </a:cubicBezTo>
                  <a:cubicBezTo>
                    <a:pt x="101570" y="21290"/>
                    <a:pt x="97378" y="22199"/>
                    <a:pt x="94420" y="23792"/>
                  </a:cubicBezTo>
                  <a:cubicBezTo>
                    <a:pt x="91462" y="25385"/>
                    <a:pt x="88504" y="27790"/>
                    <a:pt x="86814" y="29838"/>
                  </a:cubicBezTo>
                  <a:cubicBezTo>
                    <a:pt x="85124" y="31886"/>
                    <a:pt x="85254" y="35006"/>
                    <a:pt x="84279" y="36078"/>
                  </a:cubicBezTo>
                  <a:cubicBezTo>
                    <a:pt x="83304" y="37151"/>
                    <a:pt x="81809" y="35883"/>
                    <a:pt x="80964" y="36273"/>
                  </a:cubicBezTo>
                  <a:cubicBezTo>
                    <a:pt x="80119" y="36663"/>
                    <a:pt x="80119" y="38158"/>
                    <a:pt x="79209" y="38418"/>
                  </a:cubicBezTo>
                  <a:cubicBezTo>
                    <a:pt x="78299" y="38678"/>
                    <a:pt x="77258" y="38061"/>
                    <a:pt x="75503" y="37833"/>
                  </a:cubicBezTo>
                  <a:cubicBezTo>
                    <a:pt x="73748" y="37606"/>
                    <a:pt x="71376" y="36566"/>
                    <a:pt x="68678" y="37053"/>
                  </a:cubicBezTo>
                  <a:cubicBezTo>
                    <a:pt x="65980" y="37541"/>
                    <a:pt x="63997" y="37995"/>
                    <a:pt x="59317" y="40758"/>
                  </a:cubicBezTo>
                  <a:cubicBezTo>
                    <a:pt x="54637" y="43521"/>
                    <a:pt x="48299" y="48429"/>
                    <a:pt x="40596" y="53629"/>
                  </a:cubicBezTo>
                  <a:cubicBezTo>
                    <a:pt x="32893" y="58830"/>
                    <a:pt x="19015" y="67996"/>
                    <a:pt x="13099" y="71961"/>
                  </a:cubicBezTo>
                  <a:cubicBezTo>
                    <a:pt x="7184" y="75926"/>
                    <a:pt x="7281" y="76349"/>
                    <a:pt x="5103" y="77421"/>
                  </a:cubicBezTo>
                  <a:cubicBezTo>
                    <a:pt x="2925" y="78494"/>
                    <a:pt x="98" y="78071"/>
                    <a:pt x="33" y="78396"/>
                  </a:cubicBezTo>
                  <a:cubicBezTo>
                    <a:pt x="-32" y="78721"/>
                    <a:pt x="3543" y="79339"/>
                    <a:pt x="4713" y="79371"/>
                  </a:cubicBezTo>
                  <a:cubicBezTo>
                    <a:pt x="5883" y="79404"/>
                    <a:pt x="6338" y="77193"/>
                    <a:pt x="7053" y="78591"/>
                  </a:cubicBezTo>
                  <a:cubicBezTo>
                    <a:pt x="7768" y="79989"/>
                    <a:pt x="7833" y="84897"/>
                    <a:pt x="9003" y="87757"/>
                  </a:cubicBezTo>
                  <a:cubicBezTo>
                    <a:pt x="10173" y="90617"/>
                    <a:pt x="12319" y="93282"/>
                    <a:pt x="14074" y="95752"/>
                  </a:cubicBezTo>
                  <a:cubicBezTo>
                    <a:pt x="15829" y="98222"/>
                    <a:pt x="18624" y="101440"/>
                    <a:pt x="19534" y="102578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155" name="Google Shape;1155;p20"/>
            <p:cNvSpPr/>
            <p:nvPr/>
          </p:nvSpPr>
          <p:spPr>
            <a:xfrm>
              <a:off x="6016200" y="2379175"/>
              <a:ext cx="336400" cy="204775"/>
            </a:xfrm>
            <a:custGeom>
              <a:rect b="b" l="l" r="r" t="t"/>
              <a:pathLst>
                <a:path extrusionOk="0" h="8191" w="13456">
                  <a:moveTo>
                    <a:pt x="13456" y="0"/>
                  </a:moveTo>
                  <a:cubicBezTo>
                    <a:pt x="8205" y="0"/>
                    <a:pt x="3148" y="3988"/>
                    <a:pt x="0" y="8191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156" name="Google Shape;1156;p20"/>
            <p:cNvSpPr/>
            <p:nvPr/>
          </p:nvSpPr>
          <p:spPr>
            <a:xfrm>
              <a:off x="6128325" y="2413300"/>
              <a:ext cx="224275" cy="146250"/>
            </a:xfrm>
            <a:custGeom>
              <a:rect b="b" l="l" r="r" t="t"/>
              <a:pathLst>
                <a:path extrusionOk="0" h="5850" w="8971">
                  <a:moveTo>
                    <a:pt x="8971" y="0"/>
                  </a:moveTo>
                  <a:cubicBezTo>
                    <a:pt x="5401" y="0"/>
                    <a:pt x="1597" y="2657"/>
                    <a:pt x="0" y="58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157" name="Google Shape;1157;p20"/>
            <p:cNvSpPr/>
            <p:nvPr/>
          </p:nvSpPr>
          <p:spPr>
            <a:xfrm>
              <a:off x="6235575" y="2476675"/>
              <a:ext cx="126775" cy="82875"/>
            </a:xfrm>
            <a:custGeom>
              <a:rect b="b" l="l" r="r" t="t"/>
              <a:pathLst>
                <a:path extrusionOk="0" h="3315" w="5071">
                  <a:moveTo>
                    <a:pt x="5071" y="0"/>
                  </a:moveTo>
                  <a:cubicBezTo>
                    <a:pt x="3091" y="396"/>
                    <a:pt x="1428" y="1887"/>
                    <a:pt x="0" y="3315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158" name="Google Shape;1158;p20"/>
            <p:cNvSpPr/>
            <p:nvPr/>
          </p:nvSpPr>
          <p:spPr>
            <a:xfrm>
              <a:off x="6728000" y="2092157"/>
              <a:ext cx="468025" cy="106625"/>
            </a:xfrm>
            <a:custGeom>
              <a:rect b="b" l="l" r="r" t="t"/>
              <a:pathLst>
                <a:path extrusionOk="0" h="4265" w="18721">
                  <a:moveTo>
                    <a:pt x="0" y="4265"/>
                  </a:moveTo>
                  <a:cubicBezTo>
                    <a:pt x="2795" y="-1324"/>
                    <a:pt x="14302" y="-1129"/>
                    <a:pt x="18721" y="329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159" name="Google Shape;1159;p20"/>
            <p:cNvSpPr/>
            <p:nvPr/>
          </p:nvSpPr>
          <p:spPr>
            <a:xfrm>
              <a:off x="6781625" y="2177896"/>
              <a:ext cx="316900" cy="74525"/>
            </a:xfrm>
            <a:custGeom>
              <a:rect b="b" l="l" r="r" t="t"/>
              <a:pathLst>
                <a:path extrusionOk="0" h="2981" w="12676">
                  <a:moveTo>
                    <a:pt x="0" y="2981"/>
                  </a:moveTo>
                  <a:cubicBezTo>
                    <a:pt x="3696" y="869"/>
                    <a:pt x="9666" y="-1590"/>
                    <a:pt x="12676" y="14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160" name="Google Shape;1160;p20"/>
            <p:cNvSpPr/>
            <p:nvPr/>
          </p:nvSpPr>
          <p:spPr>
            <a:xfrm>
              <a:off x="6767000" y="2164650"/>
              <a:ext cx="121875" cy="63375"/>
            </a:xfrm>
            <a:custGeom>
              <a:rect b="b" l="l" r="r" t="t"/>
              <a:pathLst>
                <a:path extrusionOk="0" h="2535" w="4875">
                  <a:moveTo>
                    <a:pt x="0" y="2535"/>
                  </a:moveTo>
                  <a:cubicBezTo>
                    <a:pt x="1295" y="1240"/>
                    <a:pt x="3043" y="0"/>
                    <a:pt x="4875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161" name="Google Shape;1161;p20"/>
            <p:cNvSpPr/>
            <p:nvPr/>
          </p:nvSpPr>
          <p:spPr>
            <a:xfrm>
              <a:off x="6825500" y="2238680"/>
              <a:ext cx="204775" cy="62500"/>
            </a:xfrm>
            <a:custGeom>
              <a:rect b="b" l="l" r="r" t="t"/>
              <a:pathLst>
                <a:path extrusionOk="0" h="2500" w="8191">
                  <a:moveTo>
                    <a:pt x="0" y="2500"/>
                  </a:moveTo>
                  <a:cubicBezTo>
                    <a:pt x="1255" y="-10"/>
                    <a:pt x="5585" y="-491"/>
                    <a:pt x="8191" y="5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162" name="Google Shape;1162;p20"/>
          <p:cNvGrpSpPr/>
          <p:nvPr/>
        </p:nvGrpSpPr>
        <p:grpSpPr>
          <a:xfrm rot="-5224224">
            <a:off x="6966069" y="4680054"/>
            <a:ext cx="311932" cy="268102"/>
            <a:chOff x="4401638" y="1179825"/>
            <a:chExt cx="4308775" cy="3703348"/>
          </a:xfrm>
        </p:grpSpPr>
        <p:sp>
          <p:nvSpPr>
            <p:cNvPr id="1163" name="Google Shape;1163;p20"/>
            <p:cNvSpPr/>
            <p:nvPr/>
          </p:nvSpPr>
          <p:spPr>
            <a:xfrm>
              <a:off x="4623881" y="2192273"/>
              <a:ext cx="3241500" cy="2690900"/>
            </a:xfrm>
            <a:custGeom>
              <a:rect b="b" l="l" r="r" t="t"/>
              <a:pathLst>
                <a:path extrusionOk="0" h="107636" w="129660">
                  <a:moveTo>
                    <a:pt x="10839" y="62470"/>
                  </a:moveTo>
                  <a:cubicBezTo>
                    <a:pt x="9799" y="60520"/>
                    <a:pt x="6289" y="54507"/>
                    <a:pt x="4599" y="50769"/>
                  </a:cubicBezTo>
                  <a:cubicBezTo>
                    <a:pt x="2909" y="47031"/>
                    <a:pt x="1414" y="42286"/>
                    <a:pt x="699" y="40043"/>
                  </a:cubicBezTo>
                  <a:cubicBezTo>
                    <a:pt x="-16" y="37800"/>
                    <a:pt x="-146" y="38126"/>
                    <a:pt x="309" y="37313"/>
                  </a:cubicBezTo>
                  <a:cubicBezTo>
                    <a:pt x="764" y="36501"/>
                    <a:pt x="-374" y="37801"/>
                    <a:pt x="3429" y="35168"/>
                  </a:cubicBezTo>
                  <a:cubicBezTo>
                    <a:pt x="7232" y="32535"/>
                    <a:pt x="16885" y="25742"/>
                    <a:pt x="23125" y="21517"/>
                  </a:cubicBezTo>
                  <a:cubicBezTo>
                    <a:pt x="29365" y="17292"/>
                    <a:pt x="36223" y="12871"/>
                    <a:pt x="40871" y="9816"/>
                  </a:cubicBezTo>
                  <a:cubicBezTo>
                    <a:pt x="45519" y="6761"/>
                    <a:pt x="48217" y="4681"/>
                    <a:pt x="51012" y="3186"/>
                  </a:cubicBezTo>
                  <a:cubicBezTo>
                    <a:pt x="53807" y="1691"/>
                    <a:pt x="55498" y="1365"/>
                    <a:pt x="57643" y="845"/>
                  </a:cubicBezTo>
                  <a:cubicBezTo>
                    <a:pt x="59788" y="325"/>
                    <a:pt x="61900" y="-65"/>
                    <a:pt x="63883" y="65"/>
                  </a:cubicBezTo>
                  <a:cubicBezTo>
                    <a:pt x="65866" y="195"/>
                    <a:pt x="68661" y="391"/>
                    <a:pt x="69539" y="1626"/>
                  </a:cubicBezTo>
                  <a:cubicBezTo>
                    <a:pt x="70417" y="2861"/>
                    <a:pt x="68922" y="4616"/>
                    <a:pt x="69149" y="7476"/>
                  </a:cubicBezTo>
                  <a:cubicBezTo>
                    <a:pt x="69377" y="10336"/>
                    <a:pt x="69182" y="13489"/>
                    <a:pt x="70904" y="18787"/>
                  </a:cubicBezTo>
                  <a:cubicBezTo>
                    <a:pt x="72627" y="24085"/>
                    <a:pt x="76201" y="33380"/>
                    <a:pt x="79484" y="39263"/>
                  </a:cubicBezTo>
                  <a:cubicBezTo>
                    <a:pt x="82767" y="45146"/>
                    <a:pt x="87317" y="50866"/>
                    <a:pt x="90600" y="54084"/>
                  </a:cubicBezTo>
                  <a:cubicBezTo>
                    <a:pt x="93883" y="57302"/>
                    <a:pt x="96906" y="56262"/>
                    <a:pt x="99181" y="58570"/>
                  </a:cubicBezTo>
                  <a:cubicBezTo>
                    <a:pt x="101456" y="60878"/>
                    <a:pt x="102854" y="64647"/>
                    <a:pt x="104251" y="67930"/>
                  </a:cubicBezTo>
                  <a:cubicBezTo>
                    <a:pt x="105649" y="71213"/>
                    <a:pt x="106754" y="75341"/>
                    <a:pt x="107566" y="78266"/>
                  </a:cubicBezTo>
                  <a:cubicBezTo>
                    <a:pt x="108379" y="81191"/>
                    <a:pt x="108769" y="83012"/>
                    <a:pt x="109126" y="85482"/>
                  </a:cubicBezTo>
                  <a:cubicBezTo>
                    <a:pt x="109484" y="87952"/>
                    <a:pt x="109679" y="91235"/>
                    <a:pt x="109711" y="93087"/>
                  </a:cubicBezTo>
                  <a:cubicBezTo>
                    <a:pt x="109744" y="94940"/>
                    <a:pt x="109158" y="97897"/>
                    <a:pt x="109321" y="96597"/>
                  </a:cubicBezTo>
                  <a:cubicBezTo>
                    <a:pt x="109484" y="95297"/>
                    <a:pt x="110167" y="85872"/>
                    <a:pt x="110687" y="85287"/>
                  </a:cubicBezTo>
                  <a:cubicBezTo>
                    <a:pt x="111207" y="84702"/>
                    <a:pt x="111825" y="90714"/>
                    <a:pt x="112442" y="93087"/>
                  </a:cubicBezTo>
                  <a:cubicBezTo>
                    <a:pt x="113060" y="95460"/>
                    <a:pt x="113547" y="97573"/>
                    <a:pt x="114392" y="99523"/>
                  </a:cubicBezTo>
                  <a:cubicBezTo>
                    <a:pt x="115237" y="101473"/>
                    <a:pt x="116732" y="103488"/>
                    <a:pt x="117512" y="104788"/>
                  </a:cubicBezTo>
                  <a:cubicBezTo>
                    <a:pt x="118292" y="106088"/>
                    <a:pt x="119365" y="108363"/>
                    <a:pt x="119072" y="107323"/>
                  </a:cubicBezTo>
                  <a:cubicBezTo>
                    <a:pt x="118780" y="106283"/>
                    <a:pt x="116862" y="102221"/>
                    <a:pt x="115757" y="98548"/>
                  </a:cubicBezTo>
                  <a:cubicBezTo>
                    <a:pt x="114652" y="94875"/>
                    <a:pt x="113482" y="89285"/>
                    <a:pt x="112442" y="85287"/>
                  </a:cubicBezTo>
                  <a:cubicBezTo>
                    <a:pt x="111402" y="81289"/>
                    <a:pt x="110036" y="76739"/>
                    <a:pt x="109516" y="74561"/>
                  </a:cubicBezTo>
                  <a:cubicBezTo>
                    <a:pt x="108996" y="72383"/>
                    <a:pt x="108898" y="72026"/>
                    <a:pt x="109321" y="72221"/>
                  </a:cubicBezTo>
                  <a:cubicBezTo>
                    <a:pt x="109744" y="72416"/>
                    <a:pt x="110882" y="74074"/>
                    <a:pt x="112052" y="75731"/>
                  </a:cubicBezTo>
                  <a:cubicBezTo>
                    <a:pt x="113222" y="77389"/>
                    <a:pt x="114815" y="80118"/>
                    <a:pt x="116342" y="82166"/>
                  </a:cubicBezTo>
                  <a:cubicBezTo>
                    <a:pt x="117870" y="84214"/>
                    <a:pt x="119689" y="85969"/>
                    <a:pt x="121217" y="88017"/>
                  </a:cubicBezTo>
                  <a:cubicBezTo>
                    <a:pt x="122745" y="90065"/>
                    <a:pt x="124370" y="92567"/>
                    <a:pt x="125508" y="94452"/>
                  </a:cubicBezTo>
                  <a:cubicBezTo>
                    <a:pt x="126646" y="96337"/>
                    <a:pt x="127361" y="98028"/>
                    <a:pt x="128043" y="99328"/>
                  </a:cubicBezTo>
                  <a:cubicBezTo>
                    <a:pt x="128726" y="100628"/>
                    <a:pt x="129831" y="103261"/>
                    <a:pt x="129603" y="102253"/>
                  </a:cubicBezTo>
                  <a:cubicBezTo>
                    <a:pt x="129376" y="101245"/>
                    <a:pt x="128238" y="96272"/>
                    <a:pt x="126678" y="93282"/>
                  </a:cubicBezTo>
                  <a:cubicBezTo>
                    <a:pt x="125118" y="90292"/>
                    <a:pt x="121607" y="86230"/>
                    <a:pt x="120242" y="84312"/>
                  </a:cubicBezTo>
                  <a:cubicBezTo>
                    <a:pt x="118877" y="82394"/>
                    <a:pt x="118227" y="81744"/>
                    <a:pt x="118487" y="81776"/>
                  </a:cubicBezTo>
                  <a:cubicBezTo>
                    <a:pt x="118747" y="81809"/>
                    <a:pt x="120339" y="83532"/>
                    <a:pt x="121802" y="84507"/>
                  </a:cubicBezTo>
                  <a:cubicBezTo>
                    <a:pt x="123265" y="85482"/>
                    <a:pt x="126808" y="87562"/>
                    <a:pt x="127263" y="87627"/>
                  </a:cubicBezTo>
                  <a:cubicBezTo>
                    <a:pt x="127718" y="87692"/>
                    <a:pt x="125573" y="85775"/>
                    <a:pt x="124533" y="84897"/>
                  </a:cubicBezTo>
                  <a:cubicBezTo>
                    <a:pt x="123493" y="84019"/>
                    <a:pt x="122452" y="83824"/>
                    <a:pt x="121022" y="82361"/>
                  </a:cubicBezTo>
                  <a:cubicBezTo>
                    <a:pt x="119592" y="80898"/>
                    <a:pt x="117642" y="78266"/>
                    <a:pt x="115952" y="76121"/>
                  </a:cubicBezTo>
                  <a:cubicBezTo>
                    <a:pt x="114262" y="73976"/>
                    <a:pt x="112475" y="72188"/>
                    <a:pt x="110882" y="69490"/>
                  </a:cubicBezTo>
                  <a:cubicBezTo>
                    <a:pt x="109289" y="66792"/>
                    <a:pt x="107339" y="62080"/>
                    <a:pt x="106396" y="59935"/>
                  </a:cubicBezTo>
                  <a:cubicBezTo>
                    <a:pt x="105453" y="57790"/>
                    <a:pt x="105421" y="57173"/>
                    <a:pt x="105226" y="56620"/>
                  </a:cubicBezTo>
                </a:path>
              </a:pathLst>
            </a:custGeom>
            <a:noFill/>
            <a:ln cap="flat" cmpd="sng" w="9525">
              <a:solidFill>
                <a:srgbClr val="C3FFFC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C3FFFC">
                  <a:alpha val="50000"/>
                </a:srgbClr>
              </a:outerShdw>
            </a:effectLst>
          </p:spPr>
        </p:sp>
        <p:sp>
          <p:nvSpPr>
            <p:cNvPr id="1164" name="Google Shape;1164;p20"/>
            <p:cNvSpPr/>
            <p:nvPr/>
          </p:nvSpPr>
          <p:spPr>
            <a:xfrm>
              <a:off x="6649975" y="2135400"/>
              <a:ext cx="635625" cy="1462600"/>
            </a:xfrm>
            <a:custGeom>
              <a:rect b="b" l="l" r="r" t="t"/>
              <a:pathLst>
                <a:path extrusionOk="0" h="58504" w="25425">
                  <a:moveTo>
                    <a:pt x="23987" y="58504"/>
                  </a:moveTo>
                  <a:cubicBezTo>
                    <a:pt x="24215" y="57757"/>
                    <a:pt x="25287" y="56749"/>
                    <a:pt x="25352" y="54019"/>
                  </a:cubicBezTo>
                  <a:cubicBezTo>
                    <a:pt x="25417" y="51289"/>
                    <a:pt x="25515" y="46868"/>
                    <a:pt x="24377" y="42123"/>
                  </a:cubicBezTo>
                  <a:cubicBezTo>
                    <a:pt x="23240" y="37378"/>
                    <a:pt x="20965" y="30975"/>
                    <a:pt x="18527" y="25547"/>
                  </a:cubicBezTo>
                  <a:cubicBezTo>
                    <a:pt x="16089" y="20119"/>
                    <a:pt x="12839" y="13814"/>
                    <a:pt x="9751" y="9556"/>
                  </a:cubicBezTo>
                  <a:cubicBezTo>
                    <a:pt x="6663" y="5298"/>
                    <a:pt x="1625" y="159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C3FFFC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C3FFFC">
                  <a:alpha val="50000"/>
                </a:srgbClr>
              </a:outerShdw>
            </a:effectLst>
          </p:spPr>
        </p:sp>
        <p:sp>
          <p:nvSpPr>
            <p:cNvPr id="1165" name="Google Shape;1165;p20"/>
            <p:cNvSpPr/>
            <p:nvPr/>
          </p:nvSpPr>
          <p:spPr>
            <a:xfrm>
              <a:off x="4401638" y="1179825"/>
              <a:ext cx="4308775" cy="2564450"/>
            </a:xfrm>
            <a:custGeom>
              <a:rect b="b" l="l" r="r" t="t"/>
              <a:pathLst>
                <a:path extrusionOk="0" h="102578" w="172351">
                  <a:moveTo>
                    <a:pt x="89544" y="38223"/>
                  </a:moveTo>
                  <a:cubicBezTo>
                    <a:pt x="89382" y="37833"/>
                    <a:pt x="88244" y="37313"/>
                    <a:pt x="88569" y="35883"/>
                  </a:cubicBezTo>
                  <a:cubicBezTo>
                    <a:pt x="88894" y="34453"/>
                    <a:pt x="89545" y="31561"/>
                    <a:pt x="91495" y="29643"/>
                  </a:cubicBezTo>
                  <a:cubicBezTo>
                    <a:pt x="93445" y="27725"/>
                    <a:pt x="95395" y="26425"/>
                    <a:pt x="100270" y="24377"/>
                  </a:cubicBezTo>
                  <a:cubicBezTo>
                    <a:pt x="105145" y="22329"/>
                    <a:pt x="112686" y="19925"/>
                    <a:pt x="120747" y="17357"/>
                  </a:cubicBezTo>
                  <a:cubicBezTo>
                    <a:pt x="128808" y="14789"/>
                    <a:pt x="142556" y="10791"/>
                    <a:pt x="148634" y="8971"/>
                  </a:cubicBezTo>
                  <a:cubicBezTo>
                    <a:pt x="154712" y="7151"/>
                    <a:pt x="155362" y="6989"/>
                    <a:pt x="157214" y="6436"/>
                  </a:cubicBezTo>
                  <a:cubicBezTo>
                    <a:pt x="159067" y="5884"/>
                    <a:pt x="158936" y="5071"/>
                    <a:pt x="159749" y="5656"/>
                  </a:cubicBezTo>
                  <a:cubicBezTo>
                    <a:pt x="160562" y="6241"/>
                    <a:pt x="161212" y="8646"/>
                    <a:pt x="162090" y="9946"/>
                  </a:cubicBezTo>
                  <a:cubicBezTo>
                    <a:pt x="162968" y="11246"/>
                    <a:pt x="163325" y="10336"/>
                    <a:pt x="165015" y="13456"/>
                  </a:cubicBezTo>
                  <a:cubicBezTo>
                    <a:pt x="166705" y="16576"/>
                    <a:pt x="171743" y="28571"/>
                    <a:pt x="172230" y="28668"/>
                  </a:cubicBezTo>
                  <a:cubicBezTo>
                    <a:pt x="172718" y="28766"/>
                    <a:pt x="169695" y="18006"/>
                    <a:pt x="167940" y="14041"/>
                  </a:cubicBezTo>
                  <a:cubicBezTo>
                    <a:pt x="166185" y="10076"/>
                    <a:pt x="162448" y="6696"/>
                    <a:pt x="161700" y="4876"/>
                  </a:cubicBezTo>
                  <a:cubicBezTo>
                    <a:pt x="160953" y="3056"/>
                    <a:pt x="162870" y="3934"/>
                    <a:pt x="163455" y="3121"/>
                  </a:cubicBezTo>
                  <a:cubicBezTo>
                    <a:pt x="164040" y="2308"/>
                    <a:pt x="165503" y="0"/>
                    <a:pt x="165210" y="0"/>
                  </a:cubicBezTo>
                  <a:cubicBezTo>
                    <a:pt x="164918" y="0"/>
                    <a:pt x="164755" y="1918"/>
                    <a:pt x="161700" y="3121"/>
                  </a:cubicBezTo>
                  <a:cubicBezTo>
                    <a:pt x="158645" y="4324"/>
                    <a:pt x="155102" y="4778"/>
                    <a:pt x="146879" y="7216"/>
                  </a:cubicBezTo>
                  <a:cubicBezTo>
                    <a:pt x="138656" y="9654"/>
                    <a:pt x="119414" y="15569"/>
                    <a:pt x="112361" y="17747"/>
                  </a:cubicBezTo>
                  <a:cubicBezTo>
                    <a:pt x="105308" y="19925"/>
                    <a:pt x="107550" y="19275"/>
                    <a:pt x="104560" y="20282"/>
                  </a:cubicBezTo>
                  <a:cubicBezTo>
                    <a:pt x="101570" y="21290"/>
                    <a:pt x="97378" y="22199"/>
                    <a:pt x="94420" y="23792"/>
                  </a:cubicBezTo>
                  <a:cubicBezTo>
                    <a:pt x="91462" y="25385"/>
                    <a:pt x="88504" y="27790"/>
                    <a:pt x="86814" y="29838"/>
                  </a:cubicBezTo>
                  <a:cubicBezTo>
                    <a:pt x="85124" y="31886"/>
                    <a:pt x="85254" y="35006"/>
                    <a:pt x="84279" y="36078"/>
                  </a:cubicBezTo>
                  <a:cubicBezTo>
                    <a:pt x="83304" y="37151"/>
                    <a:pt x="81809" y="35883"/>
                    <a:pt x="80964" y="36273"/>
                  </a:cubicBezTo>
                  <a:cubicBezTo>
                    <a:pt x="80119" y="36663"/>
                    <a:pt x="80119" y="38158"/>
                    <a:pt x="79209" y="38418"/>
                  </a:cubicBezTo>
                  <a:cubicBezTo>
                    <a:pt x="78299" y="38678"/>
                    <a:pt x="77258" y="38061"/>
                    <a:pt x="75503" y="37833"/>
                  </a:cubicBezTo>
                  <a:cubicBezTo>
                    <a:pt x="73748" y="37606"/>
                    <a:pt x="71376" y="36566"/>
                    <a:pt x="68678" y="37053"/>
                  </a:cubicBezTo>
                  <a:cubicBezTo>
                    <a:pt x="65980" y="37541"/>
                    <a:pt x="63997" y="37995"/>
                    <a:pt x="59317" y="40758"/>
                  </a:cubicBezTo>
                  <a:cubicBezTo>
                    <a:pt x="54637" y="43521"/>
                    <a:pt x="48299" y="48429"/>
                    <a:pt x="40596" y="53629"/>
                  </a:cubicBezTo>
                  <a:cubicBezTo>
                    <a:pt x="32893" y="58830"/>
                    <a:pt x="19015" y="67996"/>
                    <a:pt x="13099" y="71961"/>
                  </a:cubicBezTo>
                  <a:cubicBezTo>
                    <a:pt x="7184" y="75926"/>
                    <a:pt x="7281" y="76349"/>
                    <a:pt x="5103" y="77421"/>
                  </a:cubicBezTo>
                  <a:cubicBezTo>
                    <a:pt x="2925" y="78494"/>
                    <a:pt x="98" y="78071"/>
                    <a:pt x="33" y="78396"/>
                  </a:cubicBezTo>
                  <a:cubicBezTo>
                    <a:pt x="-32" y="78721"/>
                    <a:pt x="3543" y="79339"/>
                    <a:pt x="4713" y="79371"/>
                  </a:cubicBezTo>
                  <a:cubicBezTo>
                    <a:pt x="5883" y="79404"/>
                    <a:pt x="6338" y="77193"/>
                    <a:pt x="7053" y="78591"/>
                  </a:cubicBezTo>
                  <a:cubicBezTo>
                    <a:pt x="7768" y="79989"/>
                    <a:pt x="7833" y="84897"/>
                    <a:pt x="9003" y="87757"/>
                  </a:cubicBezTo>
                  <a:cubicBezTo>
                    <a:pt x="10173" y="90617"/>
                    <a:pt x="12319" y="93282"/>
                    <a:pt x="14074" y="95752"/>
                  </a:cubicBezTo>
                  <a:cubicBezTo>
                    <a:pt x="15829" y="98222"/>
                    <a:pt x="18624" y="101440"/>
                    <a:pt x="19534" y="102578"/>
                  </a:cubicBezTo>
                </a:path>
              </a:pathLst>
            </a:custGeom>
            <a:noFill/>
            <a:ln cap="flat" cmpd="sng" w="9525">
              <a:solidFill>
                <a:srgbClr val="C3FFFC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C3FFFC">
                  <a:alpha val="50000"/>
                </a:srgbClr>
              </a:outerShdw>
            </a:effectLst>
          </p:spPr>
        </p:sp>
        <p:sp>
          <p:nvSpPr>
            <p:cNvPr id="1166" name="Google Shape;1166;p20"/>
            <p:cNvSpPr/>
            <p:nvPr/>
          </p:nvSpPr>
          <p:spPr>
            <a:xfrm>
              <a:off x="6016200" y="2379175"/>
              <a:ext cx="336400" cy="204775"/>
            </a:xfrm>
            <a:custGeom>
              <a:rect b="b" l="l" r="r" t="t"/>
              <a:pathLst>
                <a:path extrusionOk="0" h="8191" w="13456">
                  <a:moveTo>
                    <a:pt x="13456" y="0"/>
                  </a:moveTo>
                  <a:cubicBezTo>
                    <a:pt x="8205" y="0"/>
                    <a:pt x="3148" y="3988"/>
                    <a:pt x="0" y="8191"/>
                  </a:cubicBezTo>
                </a:path>
              </a:pathLst>
            </a:custGeom>
            <a:noFill/>
            <a:ln cap="flat" cmpd="sng" w="9525">
              <a:solidFill>
                <a:srgbClr val="C3FFFC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C3FFFC">
                  <a:alpha val="50000"/>
                </a:srgbClr>
              </a:outerShdw>
            </a:effectLst>
          </p:spPr>
        </p:sp>
        <p:sp>
          <p:nvSpPr>
            <p:cNvPr id="1167" name="Google Shape;1167;p20"/>
            <p:cNvSpPr/>
            <p:nvPr/>
          </p:nvSpPr>
          <p:spPr>
            <a:xfrm>
              <a:off x="6128325" y="2413300"/>
              <a:ext cx="224275" cy="146250"/>
            </a:xfrm>
            <a:custGeom>
              <a:rect b="b" l="l" r="r" t="t"/>
              <a:pathLst>
                <a:path extrusionOk="0" h="5850" w="8971">
                  <a:moveTo>
                    <a:pt x="8971" y="0"/>
                  </a:moveTo>
                  <a:cubicBezTo>
                    <a:pt x="5401" y="0"/>
                    <a:pt x="1597" y="2657"/>
                    <a:pt x="0" y="5850"/>
                  </a:cubicBezTo>
                </a:path>
              </a:pathLst>
            </a:custGeom>
            <a:noFill/>
            <a:ln cap="flat" cmpd="sng" w="9525">
              <a:solidFill>
                <a:srgbClr val="C3FFFC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C3FFFC">
                  <a:alpha val="50000"/>
                </a:srgbClr>
              </a:outerShdw>
            </a:effectLst>
          </p:spPr>
        </p:sp>
        <p:sp>
          <p:nvSpPr>
            <p:cNvPr id="1168" name="Google Shape;1168;p20"/>
            <p:cNvSpPr/>
            <p:nvPr/>
          </p:nvSpPr>
          <p:spPr>
            <a:xfrm>
              <a:off x="6235575" y="2476675"/>
              <a:ext cx="126775" cy="82875"/>
            </a:xfrm>
            <a:custGeom>
              <a:rect b="b" l="l" r="r" t="t"/>
              <a:pathLst>
                <a:path extrusionOk="0" h="3315" w="5071">
                  <a:moveTo>
                    <a:pt x="5071" y="0"/>
                  </a:moveTo>
                  <a:cubicBezTo>
                    <a:pt x="3091" y="396"/>
                    <a:pt x="1428" y="1887"/>
                    <a:pt x="0" y="3315"/>
                  </a:cubicBezTo>
                </a:path>
              </a:pathLst>
            </a:custGeom>
            <a:noFill/>
            <a:ln cap="flat" cmpd="sng" w="9525">
              <a:solidFill>
                <a:srgbClr val="C3FFFC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C3FFFC">
                  <a:alpha val="50000"/>
                </a:srgbClr>
              </a:outerShdw>
            </a:effectLst>
          </p:spPr>
        </p:sp>
        <p:sp>
          <p:nvSpPr>
            <p:cNvPr id="1169" name="Google Shape;1169;p20"/>
            <p:cNvSpPr/>
            <p:nvPr/>
          </p:nvSpPr>
          <p:spPr>
            <a:xfrm>
              <a:off x="6728000" y="2092157"/>
              <a:ext cx="468025" cy="106625"/>
            </a:xfrm>
            <a:custGeom>
              <a:rect b="b" l="l" r="r" t="t"/>
              <a:pathLst>
                <a:path extrusionOk="0" h="4265" w="18721">
                  <a:moveTo>
                    <a:pt x="0" y="4265"/>
                  </a:moveTo>
                  <a:cubicBezTo>
                    <a:pt x="2795" y="-1324"/>
                    <a:pt x="14302" y="-1129"/>
                    <a:pt x="18721" y="3290"/>
                  </a:cubicBezTo>
                </a:path>
              </a:pathLst>
            </a:custGeom>
            <a:noFill/>
            <a:ln cap="flat" cmpd="sng" w="9525">
              <a:solidFill>
                <a:srgbClr val="C3FFFC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C3FFFC">
                  <a:alpha val="50000"/>
                </a:srgbClr>
              </a:outerShdw>
            </a:effectLst>
          </p:spPr>
        </p:sp>
        <p:sp>
          <p:nvSpPr>
            <p:cNvPr id="1170" name="Google Shape;1170;p20"/>
            <p:cNvSpPr/>
            <p:nvPr/>
          </p:nvSpPr>
          <p:spPr>
            <a:xfrm>
              <a:off x="6781625" y="2177896"/>
              <a:ext cx="316900" cy="74525"/>
            </a:xfrm>
            <a:custGeom>
              <a:rect b="b" l="l" r="r" t="t"/>
              <a:pathLst>
                <a:path extrusionOk="0" h="2981" w="12676">
                  <a:moveTo>
                    <a:pt x="0" y="2981"/>
                  </a:moveTo>
                  <a:cubicBezTo>
                    <a:pt x="3696" y="869"/>
                    <a:pt x="9666" y="-1590"/>
                    <a:pt x="12676" y="1420"/>
                  </a:cubicBezTo>
                </a:path>
              </a:pathLst>
            </a:custGeom>
            <a:noFill/>
            <a:ln cap="flat" cmpd="sng" w="9525">
              <a:solidFill>
                <a:srgbClr val="C3FFFC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C3FFFC">
                  <a:alpha val="50000"/>
                </a:srgbClr>
              </a:outerShdw>
            </a:effectLst>
          </p:spPr>
        </p:sp>
        <p:sp>
          <p:nvSpPr>
            <p:cNvPr id="1171" name="Google Shape;1171;p20"/>
            <p:cNvSpPr/>
            <p:nvPr/>
          </p:nvSpPr>
          <p:spPr>
            <a:xfrm>
              <a:off x="6767000" y="2164650"/>
              <a:ext cx="121875" cy="63375"/>
            </a:xfrm>
            <a:custGeom>
              <a:rect b="b" l="l" r="r" t="t"/>
              <a:pathLst>
                <a:path extrusionOk="0" h="2535" w="4875">
                  <a:moveTo>
                    <a:pt x="0" y="2535"/>
                  </a:moveTo>
                  <a:cubicBezTo>
                    <a:pt x="1295" y="1240"/>
                    <a:pt x="3043" y="0"/>
                    <a:pt x="4875" y="0"/>
                  </a:cubicBezTo>
                </a:path>
              </a:pathLst>
            </a:custGeom>
            <a:noFill/>
            <a:ln cap="flat" cmpd="sng" w="9525">
              <a:solidFill>
                <a:srgbClr val="C3FFFC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C3FFFC">
                  <a:alpha val="50000"/>
                </a:srgbClr>
              </a:outerShdw>
            </a:effectLst>
          </p:spPr>
        </p:sp>
        <p:sp>
          <p:nvSpPr>
            <p:cNvPr id="1172" name="Google Shape;1172;p20"/>
            <p:cNvSpPr/>
            <p:nvPr/>
          </p:nvSpPr>
          <p:spPr>
            <a:xfrm>
              <a:off x="6825500" y="2238680"/>
              <a:ext cx="204775" cy="62500"/>
            </a:xfrm>
            <a:custGeom>
              <a:rect b="b" l="l" r="r" t="t"/>
              <a:pathLst>
                <a:path extrusionOk="0" h="2500" w="8191">
                  <a:moveTo>
                    <a:pt x="0" y="2500"/>
                  </a:moveTo>
                  <a:cubicBezTo>
                    <a:pt x="1255" y="-10"/>
                    <a:pt x="5585" y="-491"/>
                    <a:pt x="8191" y="550"/>
                  </a:cubicBezTo>
                </a:path>
              </a:pathLst>
            </a:custGeom>
            <a:noFill/>
            <a:ln cap="flat" cmpd="sng" w="9525">
              <a:solidFill>
                <a:srgbClr val="C3FFFC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C3FFFC">
                  <a:alpha val="50000"/>
                </a:srgbClr>
              </a:outerShdw>
            </a:effectLst>
          </p:spPr>
        </p:sp>
      </p:grpSp>
      <p:grpSp>
        <p:nvGrpSpPr>
          <p:cNvPr id="1173" name="Google Shape;1173;p20"/>
          <p:cNvGrpSpPr/>
          <p:nvPr/>
        </p:nvGrpSpPr>
        <p:grpSpPr>
          <a:xfrm rot="1021232">
            <a:off x="7744627" y="584794"/>
            <a:ext cx="88320" cy="75911"/>
            <a:chOff x="4401638" y="1179825"/>
            <a:chExt cx="4308775" cy="3703348"/>
          </a:xfrm>
        </p:grpSpPr>
        <p:sp>
          <p:nvSpPr>
            <p:cNvPr id="1174" name="Google Shape;1174;p20"/>
            <p:cNvSpPr/>
            <p:nvPr/>
          </p:nvSpPr>
          <p:spPr>
            <a:xfrm>
              <a:off x="4623881" y="2192273"/>
              <a:ext cx="3241500" cy="2690900"/>
            </a:xfrm>
            <a:custGeom>
              <a:rect b="b" l="l" r="r" t="t"/>
              <a:pathLst>
                <a:path extrusionOk="0" h="107636" w="129660">
                  <a:moveTo>
                    <a:pt x="10839" y="62470"/>
                  </a:moveTo>
                  <a:cubicBezTo>
                    <a:pt x="9799" y="60520"/>
                    <a:pt x="6289" y="54507"/>
                    <a:pt x="4599" y="50769"/>
                  </a:cubicBezTo>
                  <a:cubicBezTo>
                    <a:pt x="2909" y="47031"/>
                    <a:pt x="1414" y="42286"/>
                    <a:pt x="699" y="40043"/>
                  </a:cubicBezTo>
                  <a:cubicBezTo>
                    <a:pt x="-16" y="37800"/>
                    <a:pt x="-146" y="38126"/>
                    <a:pt x="309" y="37313"/>
                  </a:cubicBezTo>
                  <a:cubicBezTo>
                    <a:pt x="764" y="36501"/>
                    <a:pt x="-374" y="37801"/>
                    <a:pt x="3429" y="35168"/>
                  </a:cubicBezTo>
                  <a:cubicBezTo>
                    <a:pt x="7232" y="32535"/>
                    <a:pt x="16885" y="25742"/>
                    <a:pt x="23125" y="21517"/>
                  </a:cubicBezTo>
                  <a:cubicBezTo>
                    <a:pt x="29365" y="17292"/>
                    <a:pt x="36223" y="12871"/>
                    <a:pt x="40871" y="9816"/>
                  </a:cubicBezTo>
                  <a:cubicBezTo>
                    <a:pt x="45519" y="6761"/>
                    <a:pt x="48217" y="4681"/>
                    <a:pt x="51012" y="3186"/>
                  </a:cubicBezTo>
                  <a:cubicBezTo>
                    <a:pt x="53807" y="1691"/>
                    <a:pt x="55498" y="1365"/>
                    <a:pt x="57643" y="845"/>
                  </a:cubicBezTo>
                  <a:cubicBezTo>
                    <a:pt x="59788" y="325"/>
                    <a:pt x="61900" y="-65"/>
                    <a:pt x="63883" y="65"/>
                  </a:cubicBezTo>
                  <a:cubicBezTo>
                    <a:pt x="65866" y="195"/>
                    <a:pt x="68661" y="391"/>
                    <a:pt x="69539" y="1626"/>
                  </a:cubicBezTo>
                  <a:cubicBezTo>
                    <a:pt x="70417" y="2861"/>
                    <a:pt x="68922" y="4616"/>
                    <a:pt x="69149" y="7476"/>
                  </a:cubicBezTo>
                  <a:cubicBezTo>
                    <a:pt x="69377" y="10336"/>
                    <a:pt x="69182" y="13489"/>
                    <a:pt x="70904" y="18787"/>
                  </a:cubicBezTo>
                  <a:cubicBezTo>
                    <a:pt x="72627" y="24085"/>
                    <a:pt x="76201" y="33380"/>
                    <a:pt x="79484" y="39263"/>
                  </a:cubicBezTo>
                  <a:cubicBezTo>
                    <a:pt x="82767" y="45146"/>
                    <a:pt x="87317" y="50866"/>
                    <a:pt x="90600" y="54084"/>
                  </a:cubicBezTo>
                  <a:cubicBezTo>
                    <a:pt x="93883" y="57302"/>
                    <a:pt x="96906" y="56262"/>
                    <a:pt x="99181" y="58570"/>
                  </a:cubicBezTo>
                  <a:cubicBezTo>
                    <a:pt x="101456" y="60878"/>
                    <a:pt x="102854" y="64647"/>
                    <a:pt x="104251" y="67930"/>
                  </a:cubicBezTo>
                  <a:cubicBezTo>
                    <a:pt x="105649" y="71213"/>
                    <a:pt x="106754" y="75341"/>
                    <a:pt x="107566" y="78266"/>
                  </a:cubicBezTo>
                  <a:cubicBezTo>
                    <a:pt x="108379" y="81191"/>
                    <a:pt x="108769" y="83012"/>
                    <a:pt x="109126" y="85482"/>
                  </a:cubicBezTo>
                  <a:cubicBezTo>
                    <a:pt x="109484" y="87952"/>
                    <a:pt x="109679" y="91235"/>
                    <a:pt x="109711" y="93087"/>
                  </a:cubicBezTo>
                  <a:cubicBezTo>
                    <a:pt x="109744" y="94940"/>
                    <a:pt x="109158" y="97897"/>
                    <a:pt x="109321" y="96597"/>
                  </a:cubicBezTo>
                  <a:cubicBezTo>
                    <a:pt x="109484" y="95297"/>
                    <a:pt x="110167" y="85872"/>
                    <a:pt x="110687" y="85287"/>
                  </a:cubicBezTo>
                  <a:cubicBezTo>
                    <a:pt x="111207" y="84702"/>
                    <a:pt x="111825" y="90714"/>
                    <a:pt x="112442" y="93087"/>
                  </a:cubicBezTo>
                  <a:cubicBezTo>
                    <a:pt x="113060" y="95460"/>
                    <a:pt x="113547" y="97573"/>
                    <a:pt x="114392" y="99523"/>
                  </a:cubicBezTo>
                  <a:cubicBezTo>
                    <a:pt x="115237" y="101473"/>
                    <a:pt x="116732" y="103488"/>
                    <a:pt x="117512" y="104788"/>
                  </a:cubicBezTo>
                  <a:cubicBezTo>
                    <a:pt x="118292" y="106088"/>
                    <a:pt x="119365" y="108363"/>
                    <a:pt x="119072" y="107323"/>
                  </a:cubicBezTo>
                  <a:cubicBezTo>
                    <a:pt x="118780" y="106283"/>
                    <a:pt x="116862" y="102221"/>
                    <a:pt x="115757" y="98548"/>
                  </a:cubicBezTo>
                  <a:cubicBezTo>
                    <a:pt x="114652" y="94875"/>
                    <a:pt x="113482" y="89285"/>
                    <a:pt x="112442" y="85287"/>
                  </a:cubicBezTo>
                  <a:cubicBezTo>
                    <a:pt x="111402" y="81289"/>
                    <a:pt x="110036" y="76739"/>
                    <a:pt x="109516" y="74561"/>
                  </a:cubicBezTo>
                  <a:cubicBezTo>
                    <a:pt x="108996" y="72383"/>
                    <a:pt x="108898" y="72026"/>
                    <a:pt x="109321" y="72221"/>
                  </a:cubicBezTo>
                  <a:cubicBezTo>
                    <a:pt x="109744" y="72416"/>
                    <a:pt x="110882" y="74074"/>
                    <a:pt x="112052" y="75731"/>
                  </a:cubicBezTo>
                  <a:cubicBezTo>
                    <a:pt x="113222" y="77389"/>
                    <a:pt x="114815" y="80118"/>
                    <a:pt x="116342" y="82166"/>
                  </a:cubicBezTo>
                  <a:cubicBezTo>
                    <a:pt x="117870" y="84214"/>
                    <a:pt x="119689" y="85969"/>
                    <a:pt x="121217" y="88017"/>
                  </a:cubicBezTo>
                  <a:cubicBezTo>
                    <a:pt x="122745" y="90065"/>
                    <a:pt x="124370" y="92567"/>
                    <a:pt x="125508" y="94452"/>
                  </a:cubicBezTo>
                  <a:cubicBezTo>
                    <a:pt x="126646" y="96337"/>
                    <a:pt x="127361" y="98028"/>
                    <a:pt x="128043" y="99328"/>
                  </a:cubicBezTo>
                  <a:cubicBezTo>
                    <a:pt x="128726" y="100628"/>
                    <a:pt x="129831" y="103261"/>
                    <a:pt x="129603" y="102253"/>
                  </a:cubicBezTo>
                  <a:cubicBezTo>
                    <a:pt x="129376" y="101245"/>
                    <a:pt x="128238" y="96272"/>
                    <a:pt x="126678" y="93282"/>
                  </a:cubicBezTo>
                  <a:cubicBezTo>
                    <a:pt x="125118" y="90292"/>
                    <a:pt x="121607" y="86230"/>
                    <a:pt x="120242" y="84312"/>
                  </a:cubicBezTo>
                  <a:cubicBezTo>
                    <a:pt x="118877" y="82394"/>
                    <a:pt x="118227" y="81744"/>
                    <a:pt x="118487" y="81776"/>
                  </a:cubicBezTo>
                  <a:cubicBezTo>
                    <a:pt x="118747" y="81809"/>
                    <a:pt x="120339" y="83532"/>
                    <a:pt x="121802" y="84507"/>
                  </a:cubicBezTo>
                  <a:cubicBezTo>
                    <a:pt x="123265" y="85482"/>
                    <a:pt x="126808" y="87562"/>
                    <a:pt x="127263" y="87627"/>
                  </a:cubicBezTo>
                  <a:cubicBezTo>
                    <a:pt x="127718" y="87692"/>
                    <a:pt x="125573" y="85775"/>
                    <a:pt x="124533" y="84897"/>
                  </a:cubicBezTo>
                  <a:cubicBezTo>
                    <a:pt x="123493" y="84019"/>
                    <a:pt x="122452" y="83824"/>
                    <a:pt x="121022" y="82361"/>
                  </a:cubicBezTo>
                  <a:cubicBezTo>
                    <a:pt x="119592" y="80898"/>
                    <a:pt x="117642" y="78266"/>
                    <a:pt x="115952" y="76121"/>
                  </a:cubicBezTo>
                  <a:cubicBezTo>
                    <a:pt x="114262" y="73976"/>
                    <a:pt x="112475" y="72188"/>
                    <a:pt x="110882" y="69490"/>
                  </a:cubicBezTo>
                  <a:cubicBezTo>
                    <a:pt x="109289" y="66792"/>
                    <a:pt x="107339" y="62080"/>
                    <a:pt x="106396" y="59935"/>
                  </a:cubicBezTo>
                  <a:cubicBezTo>
                    <a:pt x="105453" y="57790"/>
                    <a:pt x="105421" y="57173"/>
                    <a:pt x="105226" y="566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175" name="Google Shape;1175;p20"/>
            <p:cNvSpPr/>
            <p:nvPr/>
          </p:nvSpPr>
          <p:spPr>
            <a:xfrm>
              <a:off x="6649975" y="2135400"/>
              <a:ext cx="635625" cy="1462600"/>
            </a:xfrm>
            <a:custGeom>
              <a:rect b="b" l="l" r="r" t="t"/>
              <a:pathLst>
                <a:path extrusionOk="0" h="58504" w="25425">
                  <a:moveTo>
                    <a:pt x="23987" y="58504"/>
                  </a:moveTo>
                  <a:cubicBezTo>
                    <a:pt x="24215" y="57757"/>
                    <a:pt x="25287" y="56749"/>
                    <a:pt x="25352" y="54019"/>
                  </a:cubicBezTo>
                  <a:cubicBezTo>
                    <a:pt x="25417" y="51289"/>
                    <a:pt x="25515" y="46868"/>
                    <a:pt x="24377" y="42123"/>
                  </a:cubicBezTo>
                  <a:cubicBezTo>
                    <a:pt x="23240" y="37378"/>
                    <a:pt x="20965" y="30975"/>
                    <a:pt x="18527" y="25547"/>
                  </a:cubicBezTo>
                  <a:cubicBezTo>
                    <a:pt x="16089" y="20119"/>
                    <a:pt x="12839" y="13814"/>
                    <a:pt x="9751" y="9556"/>
                  </a:cubicBezTo>
                  <a:cubicBezTo>
                    <a:pt x="6663" y="5298"/>
                    <a:pt x="1625" y="159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176" name="Google Shape;1176;p20"/>
            <p:cNvSpPr/>
            <p:nvPr/>
          </p:nvSpPr>
          <p:spPr>
            <a:xfrm>
              <a:off x="4401638" y="1179825"/>
              <a:ext cx="4308775" cy="2564450"/>
            </a:xfrm>
            <a:custGeom>
              <a:rect b="b" l="l" r="r" t="t"/>
              <a:pathLst>
                <a:path extrusionOk="0" h="102578" w="172351">
                  <a:moveTo>
                    <a:pt x="89544" y="38223"/>
                  </a:moveTo>
                  <a:cubicBezTo>
                    <a:pt x="89382" y="37833"/>
                    <a:pt x="88244" y="37313"/>
                    <a:pt x="88569" y="35883"/>
                  </a:cubicBezTo>
                  <a:cubicBezTo>
                    <a:pt x="88894" y="34453"/>
                    <a:pt x="89545" y="31561"/>
                    <a:pt x="91495" y="29643"/>
                  </a:cubicBezTo>
                  <a:cubicBezTo>
                    <a:pt x="93445" y="27725"/>
                    <a:pt x="95395" y="26425"/>
                    <a:pt x="100270" y="24377"/>
                  </a:cubicBezTo>
                  <a:cubicBezTo>
                    <a:pt x="105145" y="22329"/>
                    <a:pt x="112686" y="19925"/>
                    <a:pt x="120747" y="17357"/>
                  </a:cubicBezTo>
                  <a:cubicBezTo>
                    <a:pt x="128808" y="14789"/>
                    <a:pt x="142556" y="10791"/>
                    <a:pt x="148634" y="8971"/>
                  </a:cubicBezTo>
                  <a:cubicBezTo>
                    <a:pt x="154712" y="7151"/>
                    <a:pt x="155362" y="6989"/>
                    <a:pt x="157214" y="6436"/>
                  </a:cubicBezTo>
                  <a:cubicBezTo>
                    <a:pt x="159067" y="5884"/>
                    <a:pt x="158936" y="5071"/>
                    <a:pt x="159749" y="5656"/>
                  </a:cubicBezTo>
                  <a:cubicBezTo>
                    <a:pt x="160562" y="6241"/>
                    <a:pt x="161212" y="8646"/>
                    <a:pt x="162090" y="9946"/>
                  </a:cubicBezTo>
                  <a:cubicBezTo>
                    <a:pt x="162968" y="11246"/>
                    <a:pt x="163325" y="10336"/>
                    <a:pt x="165015" y="13456"/>
                  </a:cubicBezTo>
                  <a:cubicBezTo>
                    <a:pt x="166705" y="16576"/>
                    <a:pt x="171743" y="28571"/>
                    <a:pt x="172230" y="28668"/>
                  </a:cubicBezTo>
                  <a:cubicBezTo>
                    <a:pt x="172718" y="28766"/>
                    <a:pt x="169695" y="18006"/>
                    <a:pt x="167940" y="14041"/>
                  </a:cubicBezTo>
                  <a:cubicBezTo>
                    <a:pt x="166185" y="10076"/>
                    <a:pt x="162448" y="6696"/>
                    <a:pt x="161700" y="4876"/>
                  </a:cubicBezTo>
                  <a:cubicBezTo>
                    <a:pt x="160953" y="3056"/>
                    <a:pt x="162870" y="3934"/>
                    <a:pt x="163455" y="3121"/>
                  </a:cubicBezTo>
                  <a:cubicBezTo>
                    <a:pt x="164040" y="2308"/>
                    <a:pt x="165503" y="0"/>
                    <a:pt x="165210" y="0"/>
                  </a:cubicBezTo>
                  <a:cubicBezTo>
                    <a:pt x="164918" y="0"/>
                    <a:pt x="164755" y="1918"/>
                    <a:pt x="161700" y="3121"/>
                  </a:cubicBezTo>
                  <a:cubicBezTo>
                    <a:pt x="158645" y="4324"/>
                    <a:pt x="155102" y="4778"/>
                    <a:pt x="146879" y="7216"/>
                  </a:cubicBezTo>
                  <a:cubicBezTo>
                    <a:pt x="138656" y="9654"/>
                    <a:pt x="119414" y="15569"/>
                    <a:pt x="112361" y="17747"/>
                  </a:cubicBezTo>
                  <a:cubicBezTo>
                    <a:pt x="105308" y="19925"/>
                    <a:pt x="107550" y="19275"/>
                    <a:pt x="104560" y="20282"/>
                  </a:cubicBezTo>
                  <a:cubicBezTo>
                    <a:pt x="101570" y="21290"/>
                    <a:pt x="97378" y="22199"/>
                    <a:pt x="94420" y="23792"/>
                  </a:cubicBezTo>
                  <a:cubicBezTo>
                    <a:pt x="91462" y="25385"/>
                    <a:pt x="88504" y="27790"/>
                    <a:pt x="86814" y="29838"/>
                  </a:cubicBezTo>
                  <a:cubicBezTo>
                    <a:pt x="85124" y="31886"/>
                    <a:pt x="85254" y="35006"/>
                    <a:pt x="84279" y="36078"/>
                  </a:cubicBezTo>
                  <a:cubicBezTo>
                    <a:pt x="83304" y="37151"/>
                    <a:pt x="81809" y="35883"/>
                    <a:pt x="80964" y="36273"/>
                  </a:cubicBezTo>
                  <a:cubicBezTo>
                    <a:pt x="80119" y="36663"/>
                    <a:pt x="80119" y="38158"/>
                    <a:pt x="79209" y="38418"/>
                  </a:cubicBezTo>
                  <a:cubicBezTo>
                    <a:pt x="78299" y="38678"/>
                    <a:pt x="77258" y="38061"/>
                    <a:pt x="75503" y="37833"/>
                  </a:cubicBezTo>
                  <a:cubicBezTo>
                    <a:pt x="73748" y="37606"/>
                    <a:pt x="71376" y="36566"/>
                    <a:pt x="68678" y="37053"/>
                  </a:cubicBezTo>
                  <a:cubicBezTo>
                    <a:pt x="65980" y="37541"/>
                    <a:pt x="63997" y="37995"/>
                    <a:pt x="59317" y="40758"/>
                  </a:cubicBezTo>
                  <a:cubicBezTo>
                    <a:pt x="54637" y="43521"/>
                    <a:pt x="48299" y="48429"/>
                    <a:pt x="40596" y="53629"/>
                  </a:cubicBezTo>
                  <a:cubicBezTo>
                    <a:pt x="32893" y="58830"/>
                    <a:pt x="19015" y="67996"/>
                    <a:pt x="13099" y="71961"/>
                  </a:cubicBezTo>
                  <a:cubicBezTo>
                    <a:pt x="7184" y="75926"/>
                    <a:pt x="7281" y="76349"/>
                    <a:pt x="5103" y="77421"/>
                  </a:cubicBezTo>
                  <a:cubicBezTo>
                    <a:pt x="2925" y="78494"/>
                    <a:pt x="98" y="78071"/>
                    <a:pt x="33" y="78396"/>
                  </a:cubicBezTo>
                  <a:cubicBezTo>
                    <a:pt x="-32" y="78721"/>
                    <a:pt x="3543" y="79339"/>
                    <a:pt x="4713" y="79371"/>
                  </a:cubicBezTo>
                  <a:cubicBezTo>
                    <a:pt x="5883" y="79404"/>
                    <a:pt x="6338" y="77193"/>
                    <a:pt x="7053" y="78591"/>
                  </a:cubicBezTo>
                  <a:cubicBezTo>
                    <a:pt x="7768" y="79989"/>
                    <a:pt x="7833" y="84897"/>
                    <a:pt x="9003" y="87757"/>
                  </a:cubicBezTo>
                  <a:cubicBezTo>
                    <a:pt x="10173" y="90617"/>
                    <a:pt x="12319" y="93282"/>
                    <a:pt x="14074" y="95752"/>
                  </a:cubicBezTo>
                  <a:cubicBezTo>
                    <a:pt x="15829" y="98222"/>
                    <a:pt x="18624" y="101440"/>
                    <a:pt x="19534" y="102578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177" name="Google Shape;1177;p20"/>
            <p:cNvSpPr/>
            <p:nvPr/>
          </p:nvSpPr>
          <p:spPr>
            <a:xfrm>
              <a:off x="6016200" y="2379175"/>
              <a:ext cx="336400" cy="204775"/>
            </a:xfrm>
            <a:custGeom>
              <a:rect b="b" l="l" r="r" t="t"/>
              <a:pathLst>
                <a:path extrusionOk="0" h="8191" w="13456">
                  <a:moveTo>
                    <a:pt x="13456" y="0"/>
                  </a:moveTo>
                  <a:cubicBezTo>
                    <a:pt x="8205" y="0"/>
                    <a:pt x="3148" y="3988"/>
                    <a:pt x="0" y="8191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178" name="Google Shape;1178;p20"/>
            <p:cNvSpPr/>
            <p:nvPr/>
          </p:nvSpPr>
          <p:spPr>
            <a:xfrm>
              <a:off x="6128325" y="2413300"/>
              <a:ext cx="224275" cy="146250"/>
            </a:xfrm>
            <a:custGeom>
              <a:rect b="b" l="l" r="r" t="t"/>
              <a:pathLst>
                <a:path extrusionOk="0" h="5850" w="8971">
                  <a:moveTo>
                    <a:pt x="8971" y="0"/>
                  </a:moveTo>
                  <a:cubicBezTo>
                    <a:pt x="5401" y="0"/>
                    <a:pt x="1597" y="2657"/>
                    <a:pt x="0" y="58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179" name="Google Shape;1179;p20"/>
            <p:cNvSpPr/>
            <p:nvPr/>
          </p:nvSpPr>
          <p:spPr>
            <a:xfrm>
              <a:off x="6235575" y="2476675"/>
              <a:ext cx="126775" cy="82875"/>
            </a:xfrm>
            <a:custGeom>
              <a:rect b="b" l="l" r="r" t="t"/>
              <a:pathLst>
                <a:path extrusionOk="0" h="3315" w="5071">
                  <a:moveTo>
                    <a:pt x="5071" y="0"/>
                  </a:moveTo>
                  <a:cubicBezTo>
                    <a:pt x="3091" y="396"/>
                    <a:pt x="1428" y="1887"/>
                    <a:pt x="0" y="3315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180" name="Google Shape;1180;p20"/>
            <p:cNvSpPr/>
            <p:nvPr/>
          </p:nvSpPr>
          <p:spPr>
            <a:xfrm>
              <a:off x="6728000" y="2092157"/>
              <a:ext cx="468025" cy="106625"/>
            </a:xfrm>
            <a:custGeom>
              <a:rect b="b" l="l" r="r" t="t"/>
              <a:pathLst>
                <a:path extrusionOk="0" h="4265" w="18721">
                  <a:moveTo>
                    <a:pt x="0" y="4265"/>
                  </a:moveTo>
                  <a:cubicBezTo>
                    <a:pt x="2795" y="-1324"/>
                    <a:pt x="14302" y="-1129"/>
                    <a:pt x="18721" y="329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181" name="Google Shape;1181;p20"/>
            <p:cNvSpPr/>
            <p:nvPr/>
          </p:nvSpPr>
          <p:spPr>
            <a:xfrm>
              <a:off x="6781625" y="2177896"/>
              <a:ext cx="316900" cy="74525"/>
            </a:xfrm>
            <a:custGeom>
              <a:rect b="b" l="l" r="r" t="t"/>
              <a:pathLst>
                <a:path extrusionOk="0" h="2981" w="12676">
                  <a:moveTo>
                    <a:pt x="0" y="2981"/>
                  </a:moveTo>
                  <a:cubicBezTo>
                    <a:pt x="3696" y="869"/>
                    <a:pt x="9666" y="-1590"/>
                    <a:pt x="12676" y="14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182" name="Google Shape;1182;p20"/>
            <p:cNvSpPr/>
            <p:nvPr/>
          </p:nvSpPr>
          <p:spPr>
            <a:xfrm>
              <a:off x="6767000" y="2164650"/>
              <a:ext cx="121875" cy="63375"/>
            </a:xfrm>
            <a:custGeom>
              <a:rect b="b" l="l" r="r" t="t"/>
              <a:pathLst>
                <a:path extrusionOk="0" h="2535" w="4875">
                  <a:moveTo>
                    <a:pt x="0" y="2535"/>
                  </a:moveTo>
                  <a:cubicBezTo>
                    <a:pt x="1295" y="1240"/>
                    <a:pt x="3043" y="0"/>
                    <a:pt x="4875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183" name="Google Shape;1183;p20"/>
            <p:cNvSpPr/>
            <p:nvPr/>
          </p:nvSpPr>
          <p:spPr>
            <a:xfrm>
              <a:off x="6825500" y="2238680"/>
              <a:ext cx="204775" cy="62500"/>
            </a:xfrm>
            <a:custGeom>
              <a:rect b="b" l="l" r="r" t="t"/>
              <a:pathLst>
                <a:path extrusionOk="0" h="2500" w="8191">
                  <a:moveTo>
                    <a:pt x="0" y="2500"/>
                  </a:moveTo>
                  <a:cubicBezTo>
                    <a:pt x="1255" y="-10"/>
                    <a:pt x="5585" y="-491"/>
                    <a:pt x="8191" y="5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sp>
      </p:grpSp>
      <p:sp>
        <p:nvSpPr>
          <p:cNvPr id="1184" name="Google Shape;118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lt1"/>
                </a:solidFill>
                <a:latin typeface="Nunito Black"/>
                <a:ea typeface="Nunito Black"/>
                <a:cs typeface="Nunito Black"/>
                <a:sym typeface="Nunito Black"/>
              </a:rPr>
              <a:t>8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85C6"/>
        </a:solidFill>
      </p:bgPr>
    </p:bg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9" name="Google Shape;1189;p21"/>
          <p:cNvGrpSpPr/>
          <p:nvPr/>
        </p:nvGrpSpPr>
        <p:grpSpPr>
          <a:xfrm rot="2885909">
            <a:off x="8289897" y="42910"/>
            <a:ext cx="1150605" cy="1110114"/>
            <a:chOff x="7498293" y="28575"/>
            <a:chExt cx="1456195" cy="1404950"/>
          </a:xfrm>
        </p:grpSpPr>
        <p:grpSp>
          <p:nvGrpSpPr>
            <p:cNvPr id="1190" name="Google Shape;1190;p21"/>
            <p:cNvGrpSpPr/>
            <p:nvPr/>
          </p:nvGrpSpPr>
          <p:grpSpPr>
            <a:xfrm rot="-1807149">
              <a:off x="7590411" y="452891"/>
              <a:ext cx="1271960" cy="709388"/>
              <a:chOff x="384601" y="1610938"/>
              <a:chExt cx="3159748" cy="1762232"/>
            </a:xfrm>
          </p:grpSpPr>
          <p:grpSp>
            <p:nvGrpSpPr>
              <p:cNvPr id="1191" name="Google Shape;1191;p21"/>
              <p:cNvGrpSpPr/>
              <p:nvPr/>
            </p:nvGrpSpPr>
            <p:grpSpPr>
              <a:xfrm>
                <a:off x="384601" y="1610938"/>
                <a:ext cx="3159748" cy="1762232"/>
                <a:chOff x="450350" y="1480881"/>
                <a:chExt cx="3525718" cy="2525050"/>
              </a:xfrm>
            </p:grpSpPr>
            <p:sp>
              <p:nvSpPr>
                <p:cNvPr id="1192" name="Google Shape;1192;p21"/>
                <p:cNvSpPr/>
                <p:nvPr/>
              </p:nvSpPr>
              <p:spPr>
                <a:xfrm>
                  <a:off x="450350" y="1480881"/>
                  <a:ext cx="3012375" cy="2525050"/>
                </a:xfrm>
                <a:custGeom>
                  <a:rect b="b" l="l" r="r" t="t"/>
                  <a:pathLst>
                    <a:path extrusionOk="0" h="101002" w="120495">
                      <a:moveTo>
                        <a:pt x="21769" y="36517"/>
                      </a:moveTo>
                      <a:cubicBezTo>
                        <a:pt x="22419" y="40807"/>
                        <a:pt x="23621" y="53224"/>
                        <a:pt x="25474" y="60114"/>
                      </a:cubicBezTo>
                      <a:cubicBezTo>
                        <a:pt x="27327" y="67005"/>
                        <a:pt x="29212" y="72367"/>
                        <a:pt x="32885" y="77860"/>
                      </a:cubicBezTo>
                      <a:cubicBezTo>
                        <a:pt x="36558" y="83353"/>
                        <a:pt x="42213" y="89431"/>
                        <a:pt x="47511" y="93071"/>
                      </a:cubicBezTo>
                      <a:cubicBezTo>
                        <a:pt x="52809" y="96711"/>
                        <a:pt x="59277" y="98402"/>
                        <a:pt x="64672" y="99702"/>
                      </a:cubicBezTo>
                      <a:cubicBezTo>
                        <a:pt x="70067" y="101002"/>
                        <a:pt x="75268" y="101067"/>
                        <a:pt x="79883" y="100872"/>
                      </a:cubicBezTo>
                      <a:cubicBezTo>
                        <a:pt x="84498" y="100677"/>
                        <a:pt x="88594" y="99702"/>
                        <a:pt x="92364" y="98532"/>
                      </a:cubicBezTo>
                      <a:cubicBezTo>
                        <a:pt x="96134" y="97362"/>
                        <a:pt x="99027" y="96321"/>
                        <a:pt x="102505" y="93851"/>
                      </a:cubicBezTo>
                      <a:cubicBezTo>
                        <a:pt x="105983" y="91381"/>
                        <a:pt x="110988" y="86278"/>
                        <a:pt x="113231" y="83710"/>
                      </a:cubicBezTo>
                      <a:cubicBezTo>
                        <a:pt x="115474" y="81142"/>
                        <a:pt x="114986" y="81045"/>
                        <a:pt x="115961" y="78445"/>
                      </a:cubicBezTo>
                      <a:cubicBezTo>
                        <a:pt x="116936" y="75845"/>
                        <a:pt x="118334" y="71814"/>
                        <a:pt x="119081" y="68109"/>
                      </a:cubicBezTo>
                      <a:cubicBezTo>
                        <a:pt x="119829" y="64404"/>
                        <a:pt x="120349" y="60178"/>
                        <a:pt x="120446" y="56213"/>
                      </a:cubicBezTo>
                      <a:cubicBezTo>
                        <a:pt x="120544" y="52248"/>
                        <a:pt x="120154" y="47146"/>
                        <a:pt x="119666" y="44318"/>
                      </a:cubicBezTo>
                      <a:cubicBezTo>
                        <a:pt x="119179" y="41490"/>
                        <a:pt x="117749" y="41165"/>
                        <a:pt x="117521" y="39247"/>
                      </a:cubicBezTo>
                      <a:cubicBezTo>
                        <a:pt x="117294" y="37329"/>
                        <a:pt x="118724" y="35250"/>
                        <a:pt x="118301" y="32812"/>
                      </a:cubicBezTo>
                      <a:cubicBezTo>
                        <a:pt x="117879" y="30374"/>
                        <a:pt x="116156" y="26181"/>
                        <a:pt x="114986" y="24621"/>
                      </a:cubicBezTo>
                      <a:cubicBezTo>
                        <a:pt x="113816" y="23061"/>
                        <a:pt x="112288" y="24524"/>
                        <a:pt x="111280" y="23451"/>
                      </a:cubicBezTo>
                      <a:cubicBezTo>
                        <a:pt x="110272" y="22379"/>
                        <a:pt x="110858" y="20624"/>
                        <a:pt x="108940" y="18186"/>
                      </a:cubicBezTo>
                      <a:cubicBezTo>
                        <a:pt x="107023" y="15748"/>
                        <a:pt x="103643" y="11425"/>
                        <a:pt x="99775" y="8825"/>
                      </a:cubicBezTo>
                      <a:cubicBezTo>
                        <a:pt x="95907" y="6225"/>
                        <a:pt x="91325" y="3885"/>
                        <a:pt x="85734" y="2585"/>
                      </a:cubicBezTo>
                      <a:cubicBezTo>
                        <a:pt x="80144" y="1285"/>
                        <a:pt x="72213" y="309"/>
                        <a:pt x="66232" y="1024"/>
                      </a:cubicBezTo>
                      <a:cubicBezTo>
                        <a:pt x="60252" y="1739"/>
                        <a:pt x="54336" y="4437"/>
                        <a:pt x="49851" y="6875"/>
                      </a:cubicBezTo>
                      <a:cubicBezTo>
                        <a:pt x="45366" y="9313"/>
                        <a:pt x="42050" y="12822"/>
                        <a:pt x="39320" y="15650"/>
                      </a:cubicBezTo>
                      <a:cubicBezTo>
                        <a:pt x="36590" y="18478"/>
                        <a:pt x="34933" y="21663"/>
                        <a:pt x="33470" y="23841"/>
                      </a:cubicBezTo>
                      <a:cubicBezTo>
                        <a:pt x="32008" y="26019"/>
                        <a:pt x="31520" y="28261"/>
                        <a:pt x="30545" y="28716"/>
                      </a:cubicBezTo>
                      <a:cubicBezTo>
                        <a:pt x="29570" y="29171"/>
                        <a:pt x="27749" y="29139"/>
                        <a:pt x="27619" y="26571"/>
                      </a:cubicBezTo>
                      <a:cubicBezTo>
                        <a:pt x="27489" y="24003"/>
                        <a:pt x="29146" y="16885"/>
                        <a:pt x="29764" y="13310"/>
                      </a:cubicBezTo>
                      <a:cubicBezTo>
                        <a:pt x="30382" y="9735"/>
                        <a:pt x="31097" y="7038"/>
                        <a:pt x="31325" y="5120"/>
                      </a:cubicBezTo>
                      <a:cubicBezTo>
                        <a:pt x="31553" y="3202"/>
                        <a:pt x="31683" y="2649"/>
                        <a:pt x="31130" y="1804"/>
                      </a:cubicBezTo>
                      <a:cubicBezTo>
                        <a:pt x="30577" y="959"/>
                        <a:pt x="29114" y="147"/>
                        <a:pt x="28009" y="49"/>
                      </a:cubicBezTo>
                      <a:cubicBezTo>
                        <a:pt x="26904" y="-48"/>
                        <a:pt x="26157" y="569"/>
                        <a:pt x="24499" y="1219"/>
                      </a:cubicBezTo>
                      <a:cubicBezTo>
                        <a:pt x="22842" y="1869"/>
                        <a:pt x="20697" y="1902"/>
                        <a:pt x="18064" y="3950"/>
                      </a:cubicBezTo>
                      <a:cubicBezTo>
                        <a:pt x="15431" y="5998"/>
                        <a:pt x="11531" y="9800"/>
                        <a:pt x="8703" y="13505"/>
                      </a:cubicBezTo>
                      <a:cubicBezTo>
                        <a:pt x="5875" y="17210"/>
                        <a:pt x="2397" y="22476"/>
                        <a:pt x="1097" y="26181"/>
                      </a:cubicBezTo>
                      <a:cubicBezTo>
                        <a:pt x="-203" y="29886"/>
                        <a:pt x="-398" y="34112"/>
                        <a:pt x="902" y="35737"/>
                      </a:cubicBezTo>
                      <a:cubicBezTo>
                        <a:pt x="2202" y="37362"/>
                        <a:pt x="5973" y="36127"/>
                        <a:pt x="8898" y="35932"/>
                      </a:cubicBezTo>
                      <a:cubicBezTo>
                        <a:pt x="11823" y="35737"/>
                        <a:pt x="16341" y="34827"/>
                        <a:pt x="18454" y="34567"/>
                      </a:cubicBezTo>
                      <a:cubicBezTo>
                        <a:pt x="20567" y="34307"/>
                        <a:pt x="21022" y="34047"/>
                        <a:pt x="21574" y="34372"/>
                      </a:cubicBezTo>
                      <a:cubicBezTo>
                        <a:pt x="22127" y="34697"/>
                        <a:pt x="21119" y="32227"/>
                        <a:pt x="21769" y="36517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</p:sp>
            <p:sp>
              <p:nvSpPr>
                <p:cNvPr id="1193" name="Google Shape;1193;p21"/>
                <p:cNvSpPr/>
                <p:nvPr/>
              </p:nvSpPr>
              <p:spPr>
                <a:xfrm>
                  <a:off x="3433418" y="2205729"/>
                  <a:ext cx="542650" cy="576350"/>
                </a:xfrm>
                <a:custGeom>
                  <a:rect b="b" l="l" r="r" t="t"/>
                  <a:pathLst>
                    <a:path extrusionOk="0" h="23054" w="21706">
                      <a:moveTo>
                        <a:pt x="148" y="15519"/>
                      </a:moveTo>
                      <a:cubicBezTo>
                        <a:pt x="603" y="14511"/>
                        <a:pt x="2781" y="13861"/>
                        <a:pt x="3463" y="12593"/>
                      </a:cubicBezTo>
                      <a:cubicBezTo>
                        <a:pt x="4146" y="11325"/>
                        <a:pt x="3853" y="9506"/>
                        <a:pt x="4243" y="7913"/>
                      </a:cubicBezTo>
                      <a:cubicBezTo>
                        <a:pt x="4633" y="6321"/>
                        <a:pt x="4925" y="4273"/>
                        <a:pt x="5803" y="3038"/>
                      </a:cubicBezTo>
                      <a:cubicBezTo>
                        <a:pt x="6681" y="1803"/>
                        <a:pt x="8404" y="925"/>
                        <a:pt x="9509" y="502"/>
                      </a:cubicBezTo>
                      <a:cubicBezTo>
                        <a:pt x="10614" y="79"/>
                        <a:pt x="11264" y="-343"/>
                        <a:pt x="12434" y="502"/>
                      </a:cubicBezTo>
                      <a:cubicBezTo>
                        <a:pt x="13604" y="1347"/>
                        <a:pt x="15294" y="3980"/>
                        <a:pt x="16529" y="5573"/>
                      </a:cubicBezTo>
                      <a:cubicBezTo>
                        <a:pt x="17764" y="7166"/>
                        <a:pt x="18999" y="8368"/>
                        <a:pt x="19844" y="10058"/>
                      </a:cubicBezTo>
                      <a:cubicBezTo>
                        <a:pt x="20689" y="11748"/>
                        <a:pt x="21437" y="13926"/>
                        <a:pt x="21600" y="15714"/>
                      </a:cubicBezTo>
                      <a:cubicBezTo>
                        <a:pt x="21763" y="17502"/>
                        <a:pt x="21698" y="19777"/>
                        <a:pt x="20820" y="20784"/>
                      </a:cubicBezTo>
                      <a:cubicBezTo>
                        <a:pt x="19942" y="21792"/>
                        <a:pt x="17797" y="21434"/>
                        <a:pt x="16334" y="21759"/>
                      </a:cubicBezTo>
                      <a:cubicBezTo>
                        <a:pt x="14871" y="22084"/>
                        <a:pt x="13864" y="22572"/>
                        <a:pt x="12044" y="22734"/>
                      </a:cubicBezTo>
                      <a:cubicBezTo>
                        <a:pt x="10224" y="22897"/>
                        <a:pt x="7168" y="22734"/>
                        <a:pt x="5413" y="22734"/>
                      </a:cubicBezTo>
                      <a:cubicBezTo>
                        <a:pt x="3658" y="22734"/>
                        <a:pt x="2293" y="23417"/>
                        <a:pt x="1513" y="22734"/>
                      </a:cubicBezTo>
                      <a:cubicBezTo>
                        <a:pt x="733" y="22052"/>
                        <a:pt x="961" y="19842"/>
                        <a:pt x="733" y="18639"/>
                      </a:cubicBezTo>
                      <a:cubicBezTo>
                        <a:pt x="506" y="17437"/>
                        <a:pt x="-307" y="16527"/>
                        <a:pt x="148" y="15519"/>
                      </a:cubicBezTo>
                      <a:close/>
                    </a:path>
                  </a:pathLst>
                </a:custGeom>
                <a:solidFill>
                  <a:srgbClr val="FFFF00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</p:sp>
            <p:sp>
              <p:nvSpPr>
                <p:cNvPr id="1194" name="Google Shape;1194;p21"/>
                <p:cNvSpPr/>
                <p:nvPr/>
              </p:nvSpPr>
              <p:spPr>
                <a:xfrm>
                  <a:off x="2330019" y="2139666"/>
                  <a:ext cx="407500" cy="495075"/>
                </a:xfrm>
                <a:custGeom>
                  <a:rect b="b" l="l" r="r" t="t"/>
                  <a:pathLst>
                    <a:path extrusionOk="0" h="19803" w="16300">
                      <a:moveTo>
                        <a:pt x="16" y="12700"/>
                      </a:moveTo>
                      <a:cubicBezTo>
                        <a:pt x="49" y="10587"/>
                        <a:pt x="1121" y="7468"/>
                        <a:pt x="1771" y="5680"/>
                      </a:cubicBezTo>
                      <a:cubicBezTo>
                        <a:pt x="2421" y="3892"/>
                        <a:pt x="2518" y="2917"/>
                        <a:pt x="3916" y="1974"/>
                      </a:cubicBezTo>
                      <a:cubicBezTo>
                        <a:pt x="5314" y="1031"/>
                        <a:pt x="8434" y="-73"/>
                        <a:pt x="10157" y="24"/>
                      </a:cubicBezTo>
                      <a:cubicBezTo>
                        <a:pt x="11880" y="122"/>
                        <a:pt x="13342" y="1129"/>
                        <a:pt x="14252" y="2559"/>
                      </a:cubicBezTo>
                      <a:cubicBezTo>
                        <a:pt x="15162" y="3989"/>
                        <a:pt x="15292" y="6752"/>
                        <a:pt x="15617" y="8605"/>
                      </a:cubicBezTo>
                      <a:cubicBezTo>
                        <a:pt x="15942" y="10458"/>
                        <a:pt x="16397" y="12147"/>
                        <a:pt x="16202" y="13675"/>
                      </a:cubicBezTo>
                      <a:cubicBezTo>
                        <a:pt x="16007" y="15203"/>
                        <a:pt x="15097" y="16763"/>
                        <a:pt x="14447" y="17771"/>
                      </a:cubicBezTo>
                      <a:cubicBezTo>
                        <a:pt x="13797" y="18779"/>
                        <a:pt x="13342" y="19559"/>
                        <a:pt x="12302" y="19721"/>
                      </a:cubicBezTo>
                      <a:cubicBezTo>
                        <a:pt x="11262" y="19884"/>
                        <a:pt x="9636" y="18876"/>
                        <a:pt x="8206" y="18746"/>
                      </a:cubicBezTo>
                      <a:cubicBezTo>
                        <a:pt x="6776" y="18616"/>
                        <a:pt x="4826" y="19006"/>
                        <a:pt x="3721" y="18941"/>
                      </a:cubicBezTo>
                      <a:cubicBezTo>
                        <a:pt x="2616" y="18876"/>
                        <a:pt x="2194" y="19396"/>
                        <a:pt x="1576" y="18356"/>
                      </a:cubicBezTo>
                      <a:cubicBezTo>
                        <a:pt x="959" y="17316"/>
                        <a:pt x="-16" y="14813"/>
                        <a:pt x="16" y="1270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</p:sp>
            <p:sp>
              <p:nvSpPr>
                <p:cNvPr id="1195" name="Google Shape;1195;p21"/>
                <p:cNvSpPr/>
                <p:nvPr/>
              </p:nvSpPr>
              <p:spPr>
                <a:xfrm>
                  <a:off x="2999873" y="2070247"/>
                  <a:ext cx="410450" cy="544375"/>
                </a:xfrm>
                <a:custGeom>
                  <a:rect b="b" l="l" r="r" t="t"/>
                  <a:pathLst>
                    <a:path extrusionOk="0" h="21775" w="16418">
                      <a:moveTo>
                        <a:pt x="134" y="14892"/>
                      </a:moveTo>
                      <a:cubicBezTo>
                        <a:pt x="-256" y="12454"/>
                        <a:pt x="329" y="9107"/>
                        <a:pt x="914" y="6897"/>
                      </a:cubicBezTo>
                      <a:cubicBezTo>
                        <a:pt x="1499" y="4687"/>
                        <a:pt x="2214" y="2769"/>
                        <a:pt x="3644" y="1631"/>
                      </a:cubicBezTo>
                      <a:cubicBezTo>
                        <a:pt x="5074" y="493"/>
                        <a:pt x="7641" y="-189"/>
                        <a:pt x="9494" y="71"/>
                      </a:cubicBezTo>
                      <a:cubicBezTo>
                        <a:pt x="11347" y="331"/>
                        <a:pt x="13622" y="1306"/>
                        <a:pt x="14760" y="3191"/>
                      </a:cubicBezTo>
                      <a:cubicBezTo>
                        <a:pt x="15898" y="5076"/>
                        <a:pt x="16515" y="8684"/>
                        <a:pt x="16320" y="11382"/>
                      </a:cubicBezTo>
                      <a:cubicBezTo>
                        <a:pt x="16125" y="14080"/>
                        <a:pt x="15768" y="17687"/>
                        <a:pt x="13590" y="19377"/>
                      </a:cubicBezTo>
                      <a:cubicBezTo>
                        <a:pt x="11412" y="21067"/>
                        <a:pt x="5497" y="22271"/>
                        <a:pt x="3254" y="21523"/>
                      </a:cubicBezTo>
                      <a:cubicBezTo>
                        <a:pt x="1011" y="20776"/>
                        <a:pt x="524" y="17330"/>
                        <a:pt x="134" y="1489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</p:sp>
            <p:sp>
              <p:nvSpPr>
                <p:cNvPr id="1196" name="Google Shape;1196;p21"/>
                <p:cNvSpPr/>
                <p:nvPr/>
              </p:nvSpPr>
              <p:spPr>
                <a:xfrm>
                  <a:off x="1559109" y="2513285"/>
                  <a:ext cx="563900" cy="632950"/>
                </a:xfrm>
                <a:custGeom>
                  <a:rect b="b" l="l" r="r" t="t"/>
                  <a:pathLst>
                    <a:path extrusionOk="0" h="25318" w="22556">
                      <a:moveTo>
                        <a:pt x="22467" y="12772"/>
                      </a:moveTo>
                      <a:cubicBezTo>
                        <a:pt x="22825" y="11049"/>
                        <a:pt x="20777" y="12350"/>
                        <a:pt x="19737" y="11797"/>
                      </a:cubicBezTo>
                      <a:cubicBezTo>
                        <a:pt x="18697" y="11245"/>
                        <a:pt x="17332" y="10465"/>
                        <a:pt x="16227" y="9457"/>
                      </a:cubicBezTo>
                      <a:cubicBezTo>
                        <a:pt x="15122" y="8450"/>
                        <a:pt x="14050" y="7117"/>
                        <a:pt x="13107" y="5752"/>
                      </a:cubicBezTo>
                      <a:cubicBezTo>
                        <a:pt x="12164" y="4387"/>
                        <a:pt x="11709" y="2176"/>
                        <a:pt x="10571" y="1266"/>
                      </a:cubicBezTo>
                      <a:cubicBezTo>
                        <a:pt x="9433" y="356"/>
                        <a:pt x="7646" y="-424"/>
                        <a:pt x="6281" y="291"/>
                      </a:cubicBezTo>
                      <a:cubicBezTo>
                        <a:pt x="4916" y="1006"/>
                        <a:pt x="3389" y="3347"/>
                        <a:pt x="2381" y="5557"/>
                      </a:cubicBezTo>
                      <a:cubicBezTo>
                        <a:pt x="1374" y="7767"/>
                        <a:pt x="529" y="10789"/>
                        <a:pt x="236" y="13552"/>
                      </a:cubicBezTo>
                      <a:cubicBezTo>
                        <a:pt x="-56" y="16315"/>
                        <a:pt x="-121" y="20313"/>
                        <a:pt x="626" y="22133"/>
                      </a:cubicBezTo>
                      <a:cubicBezTo>
                        <a:pt x="1374" y="23953"/>
                        <a:pt x="3324" y="23953"/>
                        <a:pt x="4721" y="24473"/>
                      </a:cubicBezTo>
                      <a:cubicBezTo>
                        <a:pt x="6119" y="24993"/>
                        <a:pt x="7321" y="25383"/>
                        <a:pt x="9011" y="25253"/>
                      </a:cubicBezTo>
                      <a:cubicBezTo>
                        <a:pt x="10701" y="25123"/>
                        <a:pt x="13432" y="24213"/>
                        <a:pt x="14862" y="23693"/>
                      </a:cubicBezTo>
                      <a:cubicBezTo>
                        <a:pt x="16292" y="23173"/>
                        <a:pt x="16325" y="23953"/>
                        <a:pt x="17592" y="22133"/>
                      </a:cubicBezTo>
                      <a:cubicBezTo>
                        <a:pt x="18860" y="20313"/>
                        <a:pt x="22110" y="14495"/>
                        <a:pt x="22467" y="12772"/>
                      </a:cubicBezTo>
                      <a:close/>
                    </a:path>
                  </a:pathLst>
                </a:custGeom>
                <a:solidFill>
                  <a:srgbClr val="FFFF00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</p:sp>
            <p:sp>
              <p:nvSpPr>
                <p:cNvPr id="1197" name="Google Shape;1197;p21"/>
                <p:cNvSpPr/>
                <p:nvPr/>
              </p:nvSpPr>
              <p:spPr>
                <a:xfrm>
                  <a:off x="2705825" y="2820590"/>
                  <a:ext cx="420900" cy="202125"/>
                </a:xfrm>
                <a:custGeom>
                  <a:rect b="b" l="l" r="r" t="t"/>
                  <a:pathLst>
                    <a:path extrusionOk="0" h="8085" w="16836">
                      <a:moveTo>
                        <a:pt x="0" y="8085"/>
                      </a:moveTo>
                      <a:cubicBezTo>
                        <a:pt x="780" y="7663"/>
                        <a:pt x="2957" y="6785"/>
                        <a:pt x="4680" y="5550"/>
                      </a:cubicBezTo>
                      <a:cubicBezTo>
                        <a:pt x="6403" y="4315"/>
                        <a:pt x="8743" y="1552"/>
                        <a:pt x="10336" y="674"/>
                      </a:cubicBezTo>
                      <a:cubicBezTo>
                        <a:pt x="11929" y="-204"/>
                        <a:pt x="13164" y="-41"/>
                        <a:pt x="14236" y="284"/>
                      </a:cubicBezTo>
                      <a:cubicBezTo>
                        <a:pt x="15309" y="609"/>
                        <a:pt x="16511" y="1584"/>
                        <a:pt x="16771" y="2624"/>
                      </a:cubicBezTo>
                      <a:cubicBezTo>
                        <a:pt x="17031" y="3664"/>
                        <a:pt x="15959" y="5875"/>
                        <a:pt x="15796" y="6525"/>
                      </a:cubicBezTo>
                    </a:path>
                  </a:pathLst>
                </a:custGeom>
                <a:solidFill>
                  <a:srgbClr val="6FA8DC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</p:sp>
            <p:sp>
              <p:nvSpPr>
                <p:cNvPr id="1198" name="Google Shape;1198;p21"/>
                <p:cNvSpPr/>
                <p:nvPr/>
              </p:nvSpPr>
              <p:spPr>
                <a:xfrm>
                  <a:off x="2689066" y="2984385"/>
                  <a:ext cx="467325" cy="260550"/>
                </a:xfrm>
                <a:custGeom>
                  <a:rect b="b" l="l" r="r" t="t"/>
                  <a:pathLst>
                    <a:path extrusionOk="0" h="10422" w="18693">
                      <a:moveTo>
                        <a:pt x="670" y="1924"/>
                      </a:moveTo>
                      <a:cubicBezTo>
                        <a:pt x="-1410" y="2477"/>
                        <a:pt x="2425" y="2444"/>
                        <a:pt x="3595" y="3484"/>
                      </a:cubicBezTo>
                      <a:cubicBezTo>
                        <a:pt x="4765" y="4524"/>
                        <a:pt x="6260" y="7027"/>
                        <a:pt x="7690" y="8164"/>
                      </a:cubicBezTo>
                      <a:cubicBezTo>
                        <a:pt x="9120" y="9302"/>
                        <a:pt x="10713" y="10082"/>
                        <a:pt x="12176" y="10309"/>
                      </a:cubicBezTo>
                      <a:cubicBezTo>
                        <a:pt x="13639" y="10537"/>
                        <a:pt x="15394" y="10277"/>
                        <a:pt x="16466" y="9529"/>
                      </a:cubicBezTo>
                      <a:cubicBezTo>
                        <a:pt x="17539" y="8782"/>
                        <a:pt x="18676" y="7384"/>
                        <a:pt x="18611" y="5824"/>
                      </a:cubicBezTo>
                      <a:cubicBezTo>
                        <a:pt x="18546" y="4264"/>
                        <a:pt x="19066" y="819"/>
                        <a:pt x="16076" y="169"/>
                      </a:cubicBezTo>
                      <a:cubicBezTo>
                        <a:pt x="13086" y="-481"/>
                        <a:pt x="2750" y="1372"/>
                        <a:pt x="670" y="1924"/>
                      </a:cubicBezTo>
                      <a:close/>
                    </a:path>
                  </a:pathLst>
                </a:custGeom>
                <a:solidFill>
                  <a:srgbClr val="6FA8DC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</p:sp>
            <p:sp>
              <p:nvSpPr>
                <p:cNvPr id="1199" name="Google Shape;1199;p21"/>
                <p:cNvSpPr/>
                <p:nvPr/>
              </p:nvSpPr>
              <p:spPr>
                <a:xfrm>
                  <a:off x="984825" y="2159775"/>
                  <a:ext cx="165750" cy="204775"/>
                </a:xfrm>
                <a:custGeom>
                  <a:rect b="b" l="l" r="r" t="t"/>
                  <a:pathLst>
                    <a:path extrusionOk="0" h="8191" w="6630">
                      <a:moveTo>
                        <a:pt x="0" y="8191"/>
                      </a:moveTo>
                      <a:cubicBezTo>
                        <a:pt x="1571" y="5049"/>
                        <a:pt x="5778" y="3408"/>
                        <a:pt x="6630" y="0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</p:sp>
          </p:grpSp>
          <p:sp>
            <p:nvSpPr>
              <p:cNvPr id="1200" name="Google Shape;1200;p21"/>
              <p:cNvSpPr/>
              <p:nvPr/>
            </p:nvSpPr>
            <p:spPr>
              <a:xfrm>
                <a:off x="2340175" y="2232925"/>
                <a:ext cx="58500" cy="63300"/>
              </a:xfrm>
              <a:prstGeom prst="ellipse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1" name="Google Shape;1201;p21"/>
              <p:cNvSpPr/>
              <p:nvPr/>
            </p:nvSpPr>
            <p:spPr>
              <a:xfrm>
                <a:off x="2774075" y="2198775"/>
                <a:ext cx="87900" cy="97500"/>
              </a:xfrm>
              <a:prstGeom prst="ellipse">
                <a:avLst/>
              </a:prstGeom>
              <a:solidFill>
                <a:srgbClr val="FF00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02" name="Google Shape;1202;p21"/>
            <p:cNvGrpSpPr/>
            <p:nvPr/>
          </p:nvGrpSpPr>
          <p:grpSpPr>
            <a:xfrm>
              <a:off x="8450425" y="28575"/>
              <a:ext cx="264575" cy="409525"/>
              <a:chOff x="3462950" y="2188350"/>
              <a:chExt cx="264575" cy="409525"/>
            </a:xfrm>
          </p:grpSpPr>
          <p:sp>
            <p:nvSpPr>
              <p:cNvPr id="1203" name="Google Shape;1203;p21"/>
              <p:cNvSpPr/>
              <p:nvPr/>
            </p:nvSpPr>
            <p:spPr>
              <a:xfrm>
                <a:off x="3549250" y="2552875"/>
                <a:ext cx="45000" cy="45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4" name="Google Shape;1204;p21"/>
              <p:cNvSpPr/>
              <p:nvPr/>
            </p:nvSpPr>
            <p:spPr>
              <a:xfrm>
                <a:off x="3462950" y="2322675"/>
                <a:ext cx="91200" cy="912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5" name="Google Shape;1205;p21"/>
              <p:cNvSpPr/>
              <p:nvPr/>
            </p:nvSpPr>
            <p:spPr>
              <a:xfrm>
                <a:off x="3636325" y="2188350"/>
                <a:ext cx="91200" cy="912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6" name="Google Shape;1206;p21"/>
              <p:cNvSpPr/>
              <p:nvPr/>
            </p:nvSpPr>
            <p:spPr>
              <a:xfrm>
                <a:off x="3594250" y="2445775"/>
                <a:ext cx="69000" cy="69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07" name="Google Shape;1207;p21"/>
            <p:cNvSpPr/>
            <p:nvPr/>
          </p:nvSpPr>
          <p:spPr>
            <a:xfrm>
              <a:off x="8541625" y="577100"/>
              <a:ext cx="43800" cy="43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8" name="Google Shape;1208;p21"/>
          <p:cNvGrpSpPr/>
          <p:nvPr/>
        </p:nvGrpSpPr>
        <p:grpSpPr>
          <a:xfrm>
            <a:off x="109471" y="98414"/>
            <a:ext cx="1955930" cy="1129441"/>
            <a:chOff x="4980746" y="1274103"/>
            <a:chExt cx="2698207" cy="1572600"/>
          </a:xfrm>
        </p:grpSpPr>
        <p:sp>
          <p:nvSpPr>
            <p:cNvPr id="1209" name="Google Shape;1209;p21"/>
            <p:cNvSpPr/>
            <p:nvPr/>
          </p:nvSpPr>
          <p:spPr>
            <a:xfrm>
              <a:off x="4980754" y="1274122"/>
              <a:ext cx="2698200" cy="13083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C27BA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C27BA0"/>
                </a:solidFill>
                <a:latin typeface="Nunito Black"/>
                <a:ea typeface="Nunito Black"/>
                <a:cs typeface="Nunito Black"/>
                <a:sym typeface="Nunito Black"/>
              </a:endParaRPr>
            </a:p>
          </p:txBody>
        </p:sp>
        <p:sp>
          <p:nvSpPr>
            <p:cNvPr id="1210" name="Google Shape;1210;p21"/>
            <p:cNvSpPr txBox="1"/>
            <p:nvPr/>
          </p:nvSpPr>
          <p:spPr>
            <a:xfrm>
              <a:off x="4980746" y="1274103"/>
              <a:ext cx="2449500" cy="15726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>
                  <a:solidFill>
                    <a:srgbClr val="C27BA0"/>
                  </a:solidFill>
                  <a:latin typeface="Nunito Black"/>
                  <a:ea typeface="Nunito Black"/>
                  <a:cs typeface="Nunito Black"/>
                  <a:sym typeface="Nunito Black"/>
                </a:rPr>
                <a:t>Evaluation :</a:t>
              </a:r>
              <a:endParaRPr sz="1100">
                <a:solidFill>
                  <a:srgbClr val="C27BA0"/>
                </a:solidFill>
                <a:latin typeface="Nunito Black"/>
                <a:ea typeface="Nunito Black"/>
                <a:cs typeface="Nunito Black"/>
                <a:sym typeface="Nunito Black"/>
              </a:endParaRPr>
            </a:p>
            <a:p>
              <a:pPr indent="-285750" lvl="0" marL="457200" rtl="0" algn="l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C27BA0"/>
                </a:buClr>
                <a:buSzPts val="900"/>
                <a:buFont typeface="Nunito Black"/>
                <a:buChar char="★"/>
              </a:pPr>
              <a:r>
                <a:rPr lang="fr" sz="900">
                  <a:solidFill>
                    <a:srgbClr val="C27BA0"/>
                  </a:solidFill>
                  <a:latin typeface="Nunito Black"/>
                  <a:ea typeface="Nunito Black"/>
                  <a:cs typeface="Nunito Black"/>
                  <a:sym typeface="Nunito Black"/>
                </a:rPr>
                <a:t>Accuracy</a:t>
              </a:r>
              <a:endParaRPr sz="900">
                <a:solidFill>
                  <a:srgbClr val="C27BA0"/>
                </a:solidFill>
                <a:latin typeface="Nunito Black"/>
                <a:ea typeface="Nunito Black"/>
                <a:cs typeface="Nunito Black"/>
                <a:sym typeface="Nunito Black"/>
              </a:endParaRPr>
            </a:p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27BA0"/>
                </a:buClr>
                <a:buSzPts val="900"/>
                <a:buFont typeface="Nunito Black"/>
                <a:buChar char="★"/>
              </a:pPr>
              <a:r>
                <a:rPr lang="fr" sz="900">
                  <a:solidFill>
                    <a:srgbClr val="C27BA0"/>
                  </a:solidFill>
                  <a:latin typeface="Nunito Black"/>
                  <a:ea typeface="Nunito Black"/>
                  <a:cs typeface="Nunito Black"/>
                  <a:sym typeface="Nunito Black"/>
                </a:rPr>
                <a:t>Axes d’amélioration</a:t>
              </a:r>
              <a:endParaRPr sz="900">
                <a:solidFill>
                  <a:srgbClr val="C27BA0"/>
                </a:solidFill>
                <a:latin typeface="Nunito Black"/>
                <a:ea typeface="Nunito Black"/>
                <a:cs typeface="Nunito Black"/>
                <a:sym typeface="Nunito Black"/>
              </a:endParaRPr>
            </a:p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27BA0"/>
                </a:buClr>
                <a:buSzPts val="900"/>
                <a:buFont typeface="Nunito Black"/>
                <a:buChar char="★"/>
              </a:pPr>
              <a:r>
                <a:rPr lang="fr" sz="900">
                  <a:solidFill>
                    <a:srgbClr val="C27BA0"/>
                  </a:solidFill>
                  <a:latin typeface="Nunito Black"/>
                  <a:ea typeface="Nunito Black"/>
                  <a:cs typeface="Nunito Black"/>
                  <a:sym typeface="Nunito Black"/>
                </a:rPr>
                <a:t>Conclusion</a:t>
              </a:r>
              <a:endParaRPr sz="900">
                <a:solidFill>
                  <a:srgbClr val="C27BA0"/>
                </a:solidFill>
                <a:latin typeface="Nunito Black"/>
                <a:ea typeface="Nunito Black"/>
                <a:cs typeface="Nunito Black"/>
                <a:sym typeface="Nunito Black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EA9999"/>
                </a:solidFill>
                <a:latin typeface="Nunito Black"/>
                <a:ea typeface="Nunito Black"/>
                <a:cs typeface="Nunito Black"/>
                <a:sym typeface="Nunito Black"/>
              </a:endParaRPr>
            </a:p>
          </p:txBody>
        </p:sp>
      </p:grpSp>
      <p:sp>
        <p:nvSpPr>
          <p:cNvPr id="1211" name="Google Shape;1211;p21"/>
          <p:cNvSpPr txBox="1"/>
          <p:nvPr/>
        </p:nvSpPr>
        <p:spPr>
          <a:xfrm>
            <a:off x="614300" y="1394875"/>
            <a:ext cx="6576900" cy="895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27BA0"/>
              </a:buClr>
              <a:buSzPts val="1400"/>
              <a:buFont typeface="Nunito Black"/>
              <a:buChar char="★"/>
            </a:pPr>
            <a:r>
              <a:rPr lang="fr">
                <a:solidFill>
                  <a:srgbClr val="D9D9D9"/>
                </a:solidFill>
                <a:latin typeface="Nunito Black"/>
                <a:ea typeface="Nunito Black"/>
                <a:cs typeface="Nunito Black"/>
                <a:sym typeface="Nunito Black"/>
              </a:rPr>
              <a:t>Accuracy </a:t>
            </a:r>
            <a:r>
              <a:rPr lang="fr">
                <a:solidFill>
                  <a:srgbClr val="FFD966"/>
                </a:solidFill>
                <a:latin typeface="Nunito Black"/>
                <a:ea typeface="Nunito Black"/>
                <a:cs typeface="Nunito Black"/>
                <a:sym typeface="Nunito Black"/>
              </a:rPr>
              <a:t>(la classe la plus représentée compose 60% du dataset)</a:t>
            </a:r>
            <a:endParaRPr>
              <a:solidFill>
                <a:srgbClr val="FFD966"/>
              </a:solidFill>
              <a:latin typeface="Nunito Black"/>
              <a:ea typeface="Nunito Black"/>
              <a:cs typeface="Nunito Black"/>
              <a:sym typeface="Nunito Black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Nunito Black"/>
              <a:buChar char="○"/>
            </a:pPr>
            <a:r>
              <a:rPr lang="fr">
                <a:solidFill>
                  <a:srgbClr val="D9D9D9"/>
                </a:solidFill>
                <a:latin typeface="Nunito Black"/>
                <a:ea typeface="Nunito Black"/>
                <a:cs typeface="Nunito Black"/>
                <a:sym typeface="Nunito Black"/>
              </a:rPr>
              <a:t>Lasso + Regression logistic = </a:t>
            </a:r>
            <a:r>
              <a:rPr lang="fr">
                <a:solidFill>
                  <a:srgbClr val="93C47D"/>
                </a:solidFill>
                <a:latin typeface="Nunito Black"/>
                <a:ea typeface="Nunito Black"/>
                <a:cs typeface="Nunito Black"/>
                <a:sym typeface="Nunito Black"/>
              </a:rPr>
              <a:t>80% </a:t>
            </a:r>
            <a:endParaRPr>
              <a:solidFill>
                <a:srgbClr val="93C47D"/>
              </a:solidFill>
              <a:latin typeface="Nunito Black"/>
              <a:ea typeface="Nunito Black"/>
              <a:cs typeface="Nunito Black"/>
              <a:sym typeface="Nunito Black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Nunito Black"/>
              <a:buChar char="○"/>
            </a:pPr>
            <a:r>
              <a:rPr lang="fr">
                <a:solidFill>
                  <a:srgbClr val="D9D9D9"/>
                </a:solidFill>
                <a:latin typeface="Nunito Black"/>
                <a:ea typeface="Nunito Black"/>
                <a:cs typeface="Nunito Black"/>
                <a:sym typeface="Nunito Black"/>
              </a:rPr>
              <a:t>PCA + Random forest = </a:t>
            </a:r>
            <a:r>
              <a:rPr lang="fr">
                <a:solidFill>
                  <a:srgbClr val="F6B26B"/>
                </a:solidFill>
                <a:latin typeface="Nunito Black"/>
                <a:ea typeface="Nunito Black"/>
                <a:cs typeface="Nunito Black"/>
                <a:sym typeface="Nunito Black"/>
              </a:rPr>
              <a:t>71%</a:t>
            </a:r>
            <a:endParaRPr>
              <a:solidFill>
                <a:srgbClr val="F6B26B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  <p:sp>
        <p:nvSpPr>
          <p:cNvPr id="1212" name="Google Shape;1212;p21"/>
          <p:cNvSpPr txBox="1"/>
          <p:nvPr/>
        </p:nvSpPr>
        <p:spPr>
          <a:xfrm>
            <a:off x="614300" y="2421248"/>
            <a:ext cx="6302700" cy="1143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27BA0"/>
              </a:buClr>
              <a:buSzPts val="1400"/>
              <a:buFont typeface="Nunito Black"/>
              <a:buChar char="★"/>
            </a:pPr>
            <a:r>
              <a:rPr lang="fr">
                <a:solidFill>
                  <a:srgbClr val="D9D9D9"/>
                </a:solidFill>
                <a:latin typeface="Nunito Black"/>
                <a:ea typeface="Nunito Black"/>
                <a:cs typeface="Nunito Black"/>
                <a:sym typeface="Nunito Black"/>
              </a:rPr>
              <a:t>Axes d’</a:t>
            </a:r>
            <a:r>
              <a:rPr lang="fr">
                <a:solidFill>
                  <a:srgbClr val="93C47D"/>
                </a:solidFill>
                <a:latin typeface="Nunito Black"/>
                <a:ea typeface="Nunito Black"/>
                <a:cs typeface="Nunito Black"/>
                <a:sym typeface="Nunito Black"/>
              </a:rPr>
              <a:t>amélioration</a:t>
            </a:r>
            <a:endParaRPr>
              <a:solidFill>
                <a:srgbClr val="93C47D"/>
              </a:solidFill>
              <a:latin typeface="Nunito Black"/>
              <a:ea typeface="Nunito Black"/>
              <a:cs typeface="Nunito Black"/>
              <a:sym typeface="Nunito Black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Nunito Black"/>
              <a:buChar char="○"/>
            </a:pPr>
            <a:r>
              <a:rPr lang="fr">
                <a:solidFill>
                  <a:srgbClr val="F6B26B"/>
                </a:solidFill>
                <a:latin typeface="Nunito Black"/>
                <a:ea typeface="Nunito Black"/>
                <a:cs typeface="Nunito Black"/>
                <a:sym typeface="Nunito Black"/>
              </a:rPr>
              <a:t>Collecter +</a:t>
            </a:r>
            <a:r>
              <a:rPr lang="fr">
                <a:solidFill>
                  <a:srgbClr val="D9D9D9"/>
                </a:solidFill>
                <a:latin typeface="Nunito Black"/>
                <a:ea typeface="Nunito Black"/>
                <a:cs typeface="Nunito Black"/>
                <a:sym typeface="Nunito Black"/>
              </a:rPr>
              <a:t> de données</a:t>
            </a:r>
            <a:endParaRPr>
              <a:solidFill>
                <a:srgbClr val="D9D9D9"/>
              </a:solidFill>
              <a:latin typeface="Nunito Black"/>
              <a:ea typeface="Nunito Black"/>
              <a:cs typeface="Nunito Black"/>
              <a:sym typeface="Nunito Black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Nunito Black"/>
              <a:buChar char="○"/>
            </a:pPr>
            <a:r>
              <a:rPr lang="fr">
                <a:solidFill>
                  <a:srgbClr val="D9D9D9"/>
                </a:solidFill>
                <a:latin typeface="Nunito Black"/>
                <a:ea typeface="Nunito Black"/>
                <a:cs typeface="Nunito Black"/>
                <a:sym typeface="Nunito Black"/>
              </a:rPr>
              <a:t>Faire des tests sur des prélèvement en </a:t>
            </a:r>
            <a:r>
              <a:rPr lang="fr">
                <a:solidFill>
                  <a:srgbClr val="FFD966"/>
                </a:solidFill>
                <a:latin typeface="Nunito Black"/>
                <a:ea typeface="Nunito Black"/>
                <a:cs typeface="Nunito Black"/>
                <a:sym typeface="Nunito Black"/>
              </a:rPr>
              <a:t>milieu marin</a:t>
            </a:r>
            <a:endParaRPr>
              <a:solidFill>
                <a:srgbClr val="FFD966"/>
              </a:solidFill>
              <a:latin typeface="Nunito Black"/>
              <a:ea typeface="Nunito Black"/>
              <a:cs typeface="Nunito Black"/>
              <a:sym typeface="Nunito Black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Nunito Black"/>
              <a:buChar char="○"/>
            </a:pPr>
            <a:r>
              <a:rPr lang="fr">
                <a:solidFill>
                  <a:srgbClr val="D9D9D9"/>
                </a:solidFill>
                <a:latin typeface="Nunito Black"/>
                <a:ea typeface="Nunito Black"/>
                <a:cs typeface="Nunito Black"/>
                <a:sym typeface="Nunito Black"/>
              </a:rPr>
              <a:t>Créer une application</a:t>
            </a:r>
            <a:endParaRPr>
              <a:solidFill>
                <a:srgbClr val="D9D9D9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  <p:sp>
        <p:nvSpPr>
          <p:cNvPr id="1213" name="Google Shape;1213;p21"/>
          <p:cNvSpPr txBox="1"/>
          <p:nvPr/>
        </p:nvSpPr>
        <p:spPr>
          <a:xfrm>
            <a:off x="614300" y="3721175"/>
            <a:ext cx="5645700" cy="1391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27BA0"/>
              </a:buClr>
              <a:buSzPts val="1400"/>
              <a:buFont typeface="Nunito Black"/>
              <a:buChar char="★"/>
            </a:pPr>
            <a:r>
              <a:rPr lang="fr">
                <a:solidFill>
                  <a:srgbClr val="D9D9D9"/>
                </a:solidFill>
                <a:latin typeface="Nunito Black"/>
                <a:ea typeface="Nunito Black"/>
                <a:cs typeface="Nunito Black"/>
                <a:sym typeface="Nunito Black"/>
              </a:rPr>
              <a:t>Conclusion</a:t>
            </a:r>
            <a:endParaRPr>
              <a:solidFill>
                <a:srgbClr val="D9D9D9"/>
              </a:solidFill>
              <a:latin typeface="Nunito Black"/>
              <a:ea typeface="Nunito Black"/>
              <a:cs typeface="Nunito Black"/>
              <a:sym typeface="Nunito Black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Nunito Black"/>
              <a:buChar char="○"/>
            </a:pPr>
            <a:r>
              <a:rPr lang="fr">
                <a:solidFill>
                  <a:srgbClr val="D9D9D9"/>
                </a:solidFill>
                <a:latin typeface="Nunito Black"/>
                <a:ea typeface="Nunito Black"/>
                <a:cs typeface="Nunito Black"/>
                <a:sym typeface="Nunito Black"/>
              </a:rPr>
              <a:t>Cette étude permet de </a:t>
            </a:r>
            <a:r>
              <a:rPr lang="fr">
                <a:solidFill>
                  <a:srgbClr val="93C47D"/>
                </a:solidFill>
                <a:latin typeface="Nunito Black"/>
                <a:ea typeface="Nunito Black"/>
                <a:cs typeface="Nunito Black"/>
                <a:sym typeface="Nunito Black"/>
              </a:rPr>
              <a:t>confirmer</a:t>
            </a:r>
            <a:r>
              <a:rPr lang="fr">
                <a:solidFill>
                  <a:srgbClr val="D9D9D9"/>
                </a:solidFill>
                <a:latin typeface="Nunito Black"/>
                <a:ea typeface="Nunito Black"/>
                <a:cs typeface="Nunito Black"/>
                <a:sym typeface="Nunito Black"/>
              </a:rPr>
              <a:t> que le machine learning peut être une aide pour </a:t>
            </a:r>
            <a:r>
              <a:rPr lang="fr">
                <a:solidFill>
                  <a:srgbClr val="F6B26B"/>
                </a:solidFill>
                <a:latin typeface="Nunito Black"/>
                <a:ea typeface="Nunito Black"/>
                <a:cs typeface="Nunito Black"/>
                <a:sym typeface="Nunito Black"/>
              </a:rPr>
              <a:t>valider</a:t>
            </a:r>
            <a:r>
              <a:rPr lang="fr">
                <a:solidFill>
                  <a:srgbClr val="D9D9D9"/>
                </a:solidFill>
                <a:latin typeface="Nunito Black"/>
                <a:ea typeface="Nunito Black"/>
                <a:cs typeface="Nunito Black"/>
                <a:sym typeface="Nunito Black"/>
              </a:rPr>
              <a:t> </a:t>
            </a:r>
            <a:r>
              <a:rPr lang="fr">
                <a:solidFill>
                  <a:srgbClr val="FFD966"/>
                </a:solidFill>
                <a:latin typeface="Nunito Black"/>
                <a:ea typeface="Nunito Black"/>
                <a:cs typeface="Nunito Black"/>
                <a:sym typeface="Nunito Black"/>
              </a:rPr>
              <a:t>l’identification des mixotrophes</a:t>
            </a:r>
            <a:endParaRPr>
              <a:solidFill>
                <a:srgbClr val="FFD966"/>
              </a:solidFill>
              <a:latin typeface="Nunito Black"/>
              <a:ea typeface="Nunito Black"/>
              <a:cs typeface="Nunito Black"/>
              <a:sym typeface="Nunito Black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D9D9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  <p:grpSp>
        <p:nvGrpSpPr>
          <p:cNvPr id="1214" name="Google Shape;1214;p21"/>
          <p:cNvGrpSpPr/>
          <p:nvPr/>
        </p:nvGrpSpPr>
        <p:grpSpPr>
          <a:xfrm>
            <a:off x="3562328" y="824195"/>
            <a:ext cx="122369" cy="105175"/>
            <a:chOff x="4401638" y="1179825"/>
            <a:chExt cx="4308775" cy="3703348"/>
          </a:xfrm>
        </p:grpSpPr>
        <p:sp>
          <p:nvSpPr>
            <p:cNvPr id="1215" name="Google Shape;1215;p21"/>
            <p:cNvSpPr/>
            <p:nvPr/>
          </p:nvSpPr>
          <p:spPr>
            <a:xfrm>
              <a:off x="4623881" y="2192273"/>
              <a:ext cx="3241500" cy="2690900"/>
            </a:xfrm>
            <a:custGeom>
              <a:rect b="b" l="l" r="r" t="t"/>
              <a:pathLst>
                <a:path extrusionOk="0" h="107636" w="129660">
                  <a:moveTo>
                    <a:pt x="10839" y="62470"/>
                  </a:moveTo>
                  <a:cubicBezTo>
                    <a:pt x="9799" y="60520"/>
                    <a:pt x="6289" y="54507"/>
                    <a:pt x="4599" y="50769"/>
                  </a:cubicBezTo>
                  <a:cubicBezTo>
                    <a:pt x="2909" y="47031"/>
                    <a:pt x="1414" y="42286"/>
                    <a:pt x="699" y="40043"/>
                  </a:cubicBezTo>
                  <a:cubicBezTo>
                    <a:pt x="-16" y="37800"/>
                    <a:pt x="-146" y="38126"/>
                    <a:pt x="309" y="37313"/>
                  </a:cubicBezTo>
                  <a:cubicBezTo>
                    <a:pt x="764" y="36501"/>
                    <a:pt x="-374" y="37801"/>
                    <a:pt x="3429" y="35168"/>
                  </a:cubicBezTo>
                  <a:cubicBezTo>
                    <a:pt x="7232" y="32535"/>
                    <a:pt x="16885" y="25742"/>
                    <a:pt x="23125" y="21517"/>
                  </a:cubicBezTo>
                  <a:cubicBezTo>
                    <a:pt x="29365" y="17292"/>
                    <a:pt x="36223" y="12871"/>
                    <a:pt x="40871" y="9816"/>
                  </a:cubicBezTo>
                  <a:cubicBezTo>
                    <a:pt x="45519" y="6761"/>
                    <a:pt x="48217" y="4681"/>
                    <a:pt x="51012" y="3186"/>
                  </a:cubicBezTo>
                  <a:cubicBezTo>
                    <a:pt x="53807" y="1691"/>
                    <a:pt x="55498" y="1365"/>
                    <a:pt x="57643" y="845"/>
                  </a:cubicBezTo>
                  <a:cubicBezTo>
                    <a:pt x="59788" y="325"/>
                    <a:pt x="61900" y="-65"/>
                    <a:pt x="63883" y="65"/>
                  </a:cubicBezTo>
                  <a:cubicBezTo>
                    <a:pt x="65866" y="195"/>
                    <a:pt x="68661" y="391"/>
                    <a:pt x="69539" y="1626"/>
                  </a:cubicBezTo>
                  <a:cubicBezTo>
                    <a:pt x="70417" y="2861"/>
                    <a:pt x="68922" y="4616"/>
                    <a:pt x="69149" y="7476"/>
                  </a:cubicBezTo>
                  <a:cubicBezTo>
                    <a:pt x="69377" y="10336"/>
                    <a:pt x="69182" y="13489"/>
                    <a:pt x="70904" y="18787"/>
                  </a:cubicBezTo>
                  <a:cubicBezTo>
                    <a:pt x="72627" y="24085"/>
                    <a:pt x="76201" y="33380"/>
                    <a:pt x="79484" y="39263"/>
                  </a:cubicBezTo>
                  <a:cubicBezTo>
                    <a:pt x="82767" y="45146"/>
                    <a:pt x="87317" y="50866"/>
                    <a:pt x="90600" y="54084"/>
                  </a:cubicBezTo>
                  <a:cubicBezTo>
                    <a:pt x="93883" y="57302"/>
                    <a:pt x="96906" y="56262"/>
                    <a:pt x="99181" y="58570"/>
                  </a:cubicBezTo>
                  <a:cubicBezTo>
                    <a:pt x="101456" y="60878"/>
                    <a:pt x="102854" y="64647"/>
                    <a:pt x="104251" y="67930"/>
                  </a:cubicBezTo>
                  <a:cubicBezTo>
                    <a:pt x="105649" y="71213"/>
                    <a:pt x="106754" y="75341"/>
                    <a:pt x="107566" y="78266"/>
                  </a:cubicBezTo>
                  <a:cubicBezTo>
                    <a:pt x="108379" y="81191"/>
                    <a:pt x="108769" y="83012"/>
                    <a:pt x="109126" y="85482"/>
                  </a:cubicBezTo>
                  <a:cubicBezTo>
                    <a:pt x="109484" y="87952"/>
                    <a:pt x="109679" y="91235"/>
                    <a:pt x="109711" y="93087"/>
                  </a:cubicBezTo>
                  <a:cubicBezTo>
                    <a:pt x="109744" y="94940"/>
                    <a:pt x="109158" y="97897"/>
                    <a:pt x="109321" y="96597"/>
                  </a:cubicBezTo>
                  <a:cubicBezTo>
                    <a:pt x="109484" y="95297"/>
                    <a:pt x="110167" y="85872"/>
                    <a:pt x="110687" y="85287"/>
                  </a:cubicBezTo>
                  <a:cubicBezTo>
                    <a:pt x="111207" y="84702"/>
                    <a:pt x="111825" y="90714"/>
                    <a:pt x="112442" y="93087"/>
                  </a:cubicBezTo>
                  <a:cubicBezTo>
                    <a:pt x="113060" y="95460"/>
                    <a:pt x="113547" y="97573"/>
                    <a:pt x="114392" y="99523"/>
                  </a:cubicBezTo>
                  <a:cubicBezTo>
                    <a:pt x="115237" y="101473"/>
                    <a:pt x="116732" y="103488"/>
                    <a:pt x="117512" y="104788"/>
                  </a:cubicBezTo>
                  <a:cubicBezTo>
                    <a:pt x="118292" y="106088"/>
                    <a:pt x="119365" y="108363"/>
                    <a:pt x="119072" y="107323"/>
                  </a:cubicBezTo>
                  <a:cubicBezTo>
                    <a:pt x="118780" y="106283"/>
                    <a:pt x="116862" y="102221"/>
                    <a:pt x="115757" y="98548"/>
                  </a:cubicBezTo>
                  <a:cubicBezTo>
                    <a:pt x="114652" y="94875"/>
                    <a:pt x="113482" y="89285"/>
                    <a:pt x="112442" y="85287"/>
                  </a:cubicBezTo>
                  <a:cubicBezTo>
                    <a:pt x="111402" y="81289"/>
                    <a:pt x="110036" y="76739"/>
                    <a:pt x="109516" y="74561"/>
                  </a:cubicBezTo>
                  <a:cubicBezTo>
                    <a:pt x="108996" y="72383"/>
                    <a:pt x="108898" y="72026"/>
                    <a:pt x="109321" y="72221"/>
                  </a:cubicBezTo>
                  <a:cubicBezTo>
                    <a:pt x="109744" y="72416"/>
                    <a:pt x="110882" y="74074"/>
                    <a:pt x="112052" y="75731"/>
                  </a:cubicBezTo>
                  <a:cubicBezTo>
                    <a:pt x="113222" y="77389"/>
                    <a:pt x="114815" y="80118"/>
                    <a:pt x="116342" y="82166"/>
                  </a:cubicBezTo>
                  <a:cubicBezTo>
                    <a:pt x="117870" y="84214"/>
                    <a:pt x="119689" y="85969"/>
                    <a:pt x="121217" y="88017"/>
                  </a:cubicBezTo>
                  <a:cubicBezTo>
                    <a:pt x="122745" y="90065"/>
                    <a:pt x="124370" y="92567"/>
                    <a:pt x="125508" y="94452"/>
                  </a:cubicBezTo>
                  <a:cubicBezTo>
                    <a:pt x="126646" y="96337"/>
                    <a:pt x="127361" y="98028"/>
                    <a:pt x="128043" y="99328"/>
                  </a:cubicBezTo>
                  <a:cubicBezTo>
                    <a:pt x="128726" y="100628"/>
                    <a:pt x="129831" y="103261"/>
                    <a:pt x="129603" y="102253"/>
                  </a:cubicBezTo>
                  <a:cubicBezTo>
                    <a:pt x="129376" y="101245"/>
                    <a:pt x="128238" y="96272"/>
                    <a:pt x="126678" y="93282"/>
                  </a:cubicBezTo>
                  <a:cubicBezTo>
                    <a:pt x="125118" y="90292"/>
                    <a:pt x="121607" y="86230"/>
                    <a:pt x="120242" y="84312"/>
                  </a:cubicBezTo>
                  <a:cubicBezTo>
                    <a:pt x="118877" y="82394"/>
                    <a:pt x="118227" y="81744"/>
                    <a:pt x="118487" y="81776"/>
                  </a:cubicBezTo>
                  <a:cubicBezTo>
                    <a:pt x="118747" y="81809"/>
                    <a:pt x="120339" y="83532"/>
                    <a:pt x="121802" y="84507"/>
                  </a:cubicBezTo>
                  <a:cubicBezTo>
                    <a:pt x="123265" y="85482"/>
                    <a:pt x="126808" y="87562"/>
                    <a:pt x="127263" y="87627"/>
                  </a:cubicBezTo>
                  <a:cubicBezTo>
                    <a:pt x="127718" y="87692"/>
                    <a:pt x="125573" y="85775"/>
                    <a:pt x="124533" y="84897"/>
                  </a:cubicBezTo>
                  <a:cubicBezTo>
                    <a:pt x="123493" y="84019"/>
                    <a:pt x="122452" y="83824"/>
                    <a:pt x="121022" y="82361"/>
                  </a:cubicBezTo>
                  <a:cubicBezTo>
                    <a:pt x="119592" y="80898"/>
                    <a:pt x="117642" y="78266"/>
                    <a:pt x="115952" y="76121"/>
                  </a:cubicBezTo>
                  <a:cubicBezTo>
                    <a:pt x="114262" y="73976"/>
                    <a:pt x="112475" y="72188"/>
                    <a:pt x="110882" y="69490"/>
                  </a:cubicBezTo>
                  <a:cubicBezTo>
                    <a:pt x="109289" y="66792"/>
                    <a:pt x="107339" y="62080"/>
                    <a:pt x="106396" y="59935"/>
                  </a:cubicBezTo>
                  <a:cubicBezTo>
                    <a:pt x="105453" y="57790"/>
                    <a:pt x="105421" y="57173"/>
                    <a:pt x="105226" y="566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16" name="Google Shape;1216;p21"/>
            <p:cNvSpPr/>
            <p:nvPr/>
          </p:nvSpPr>
          <p:spPr>
            <a:xfrm>
              <a:off x="6649975" y="2135400"/>
              <a:ext cx="635625" cy="1462600"/>
            </a:xfrm>
            <a:custGeom>
              <a:rect b="b" l="l" r="r" t="t"/>
              <a:pathLst>
                <a:path extrusionOk="0" h="58504" w="25425">
                  <a:moveTo>
                    <a:pt x="23987" y="58504"/>
                  </a:moveTo>
                  <a:cubicBezTo>
                    <a:pt x="24215" y="57757"/>
                    <a:pt x="25287" y="56749"/>
                    <a:pt x="25352" y="54019"/>
                  </a:cubicBezTo>
                  <a:cubicBezTo>
                    <a:pt x="25417" y="51289"/>
                    <a:pt x="25515" y="46868"/>
                    <a:pt x="24377" y="42123"/>
                  </a:cubicBezTo>
                  <a:cubicBezTo>
                    <a:pt x="23240" y="37378"/>
                    <a:pt x="20965" y="30975"/>
                    <a:pt x="18527" y="25547"/>
                  </a:cubicBezTo>
                  <a:cubicBezTo>
                    <a:pt x="16089" y="20119"/>
                    <a:pt x="12839" y="13814"/>
                    <a:pt x="9751" y="9556"/>
                  </a:cubicBezTo>
                  <a:cubicBezTo>
                    <a:pt x="6663" y="5298"/>
                    <a:pt x="1625" y="159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17" name="Google Shape;1217;p21"/>
            <p:cNvSpPr/>
            <p:nvPr/>
          </p:nvSpPr>
          <p:spPr>
            <a:xfrm>
              <a:off x="4401638" y="1179825"/>
              <a:ext cx="4308775" cy="2564450"/>
            </a:xfrm>
            <a:custGeom>
              <a:rect b="b" l="l" r="r" t="t"/>
              <a:pathLst>
                <a:path extrusionOk="0" h="102578" w="172351">
                  <a:moveTo>
                    <a:pt x="89544" y="38223"/>
                  </a:moveTo>
                  <a:cubicBezTo>
                    <a:pt x="89382" y="37833"/>
                    <a:pt x="88244" y="37313"/>
                    <a:pt x="88569" y="35883"/>
                  </a:cubicBezTo>
                  <a:cubicBezTo>
                    <a:pt x="88894" y="34453"/>
                    <a:pt x="89545" y="31561"/>
                    <a:pt x="91495" y="29643"/>
                  </a:cubicBezTo>
                  <a:cubicBezTo>
                    <a:pt x="93445" y="27725"/>
                    <a:pt x="95395" y="26425"/>
                    <a:pt x="100270" y="24377"/>
                  </a:cubicBezTo>
                  <a:cubicBezTo>
                    <a:pt x="105145" y="22329"/>
                    <a:pt x="112686" y="19925"/>
                    <a:pt x="120747" y="17357"/>
                  </a:cubicBezTo>
                  <a:cubicBezTo>
                    <a:pt x="128808" y="14789"/>
                    <a:pt x="142556" y="10791"/>
                    <a:pt x="148634" y="8971"/>
                  </a:cubicBezTo>
                  <a:cubicBezTo>
                    <a:pt x="154712" y="7151"/>
                    <a:pt x="155362" y="6989"/>
                    <a:pt x="157214" y="6436"/>
                  </a:cubicBezTo>
                  <a:cubicBezTo>
                    <a:pt x="159067" y="5884"/>
                    <a:pt x="158936" y="5071"/>
                    <a:pt x="159749" y="5656"/>
                  </a:cubicBezTo>
                  <a:cubicBezTo>
                    <a:pt x="160562" y="6241"/>
                    <a:pt x="161212" y="8646"/>
                    <a:pt x="162090" y="9946"/>
                  </a:cubicBezTo>
                  <a:cubicBezTo>
                    <a:pt x="162968" y="11246"/>
                    <a:pt x="163325" y="10336"/>
                    <a:pt x="165015" y="13456"/>
                  </a:cubicBezTo>
                  <a:cubicBezTo>
                    <a:pt x="166705" y="16576"/>
                    <a:pt x="171743" y="28571"/>
                    <a:pt x="172230" y="28668"/>
                  </a:cubicBezTo>
                  <a:cubicBezTo>
                    <a:pt x="172718" y="28766"/>
                    <a:pt x="169695" y="18006"/>
                    <a:pt x="167940" y="14041"/>
                  </a:cubicBezTo>
                  <a:cubicBezTo>
                    <a:pt x="166185" y="10076"/>
                    <a:pt x="162448" y="6696"/>
                    <a:pt x="161700" y="4876"/>
                  </a:cubicBezTo>
                  <a:cubicBezTo>
                    <a:pt x="160953" y="3056"/>
                    <a:pt x="162870" y="3934"/>
                    <a:pt x="163455" y="3121"/>
                  </a:cubicBezTo>
                  <a:cubicBezTo>
                    <a:pt x="164040" y="2308"/>
                    <a:pt x="165503" y="0"/>
                    <a:pt x="165210" y="0"/>
                  </a:cubicBezTo>
                  <a:cubicBezTo>
                    <a:pt x="164918" y="0"/>
                    <a:pt x="164755" y="1918"/>
                    <a:pt x="161700" y="3121"/>
                  </a:cubicBezTo>
                  <a:cubicBezTo>
                    <a:pt x="158645" y="4324"/>
                    <a:pt x="155102" y="4778"/>
                    <a:pt x="146879" y="7216"/>
                  </a:cubicBezTo>
                  <a:cubicBezTo>
                    <a:pt x="138656" y="9654"/>
                    <a:pt x="119414" y="15569"/>
                    <a:pt x="112361" y="17747"/>
                  </a:cubicBezTo>
                  <a:cubicBezTo>
                    <a:pt x="105308" y="19925"/>
                    <a:pt x="107550" y="19275"/>
                    <a:pt x="104560" y="20282"/>
                  </a:cubicBezTo>
                  <a:cubicBezTo>
                    <a:pt x="101570" y="21290"/>
                    <a:pt x="97378" y="22199"/>
                    <a:pt x="94420" y="23792"/>
                  </a:cubicBezTo>
                  <a:cubicBezTo>
                    <a:pt x="91462" y="25385"/>
                    <a:pt x="88504" y="27790"/>
                    <a:pt x="86814" y="29838"/>
                  </a:cubicBezTo>
                  <a:cubicBezTo>
                    <a:pt x="85124" y="31886"/>
                    <a:pt x="85254" y="35006"/>
                    <a:pt x="84279" y="36078"/>
                  </a:cubicBezTo>
                  <a:cubicBezTo>
                    <a:pt x="83304" y="37151"/>
                    <a:pt x="81809" y="35883"/>
                    <a:pt x="80964" y="36273"/>
                  </a:cubicBezTo>
                  <a:cubicBezTo>
                    <a:pt x="80119" y="36663"/>
                    <a:pt x="80119" y="38158"/>
                    <a:pt x="79209" y="38418"/>
                  </a:cubicBezTo>
                  <a:cubicBezTo>
                    <a:pt x="78299" y="38678"/>
                    <a:pt x="77258" y="38061"/>
                    <a:pt x="75503" y="37833"/>
                  </a:cubicBezTo>
                  <a:cubicBezTo>
                    <a:pt x="73748" y="37606"/>
                    <a:pt x="71376" y="36566"/>
                    <a:pt x="68678" y="37053"/>
                  </a:cubicBezTo>
                  <a:cubicBezTo>
                    <a:pt x="65980" y="37541"/>
                    <a:pt x="63997" y="37995"/>
                    <a:pt x="59317" y="40758"/>
                  </a:cubicBezTo>
                  <a:cubicBezTo>
                    <a:pt x="54637" y="43521"/>
                    <a:pt x="48299" y="48429"/>
                    <a:pt x="40596" y="53629"/>
                  </a:cubicBezTo>
                  <a:cubicBezTo>
                    <a:pt x="32893" y="58830"/>
                    <a:pt x="19015" y="67996"/>
                    <a:pt x="13099" y="71961"/>
                  </a:cubicBezTo>
                  <a:cubicBezTo>
                    <a:pt x="7184" y="75926"/>
                    <a:pt x="7281" y="76349"/>
                    <a:pt x="5103" y="77421"/>
                  </a:cubicBezTo>
                  <a:cubicBezTo>
                    <a:pt x="2925" y="78494"/>
                    <a:pt x="98" y="78071"/>
                    <a:pt x="33" y="78396"/>
                  </a:cubicBezTo>
                  <a:cubicBezTo>
                    <a:pt x="-32" y="78721"/>
                    <a:pt x="3543" y="79339"/>
                    <a:pt x="4713" y="79371"/>
                  </a:cubicBezTo>
                  <a:cubicBezTo>
                    <a:pt x="5883" y="79404"/>
                    <a:pt x="6338" y="77193"/>
                    <a:pt x="7053" y="78591"/>
                  </a:cubicBezTo>
                  <a:cubicBezTo>
                    <a:pt x="7768" y="79989"/>
                    <a:pt x="7833" y="84897"/>
                    <a:pt x="9003" y="87757"/>
                  </a:cubicBezTo>
                  <a:cubicBezTo>
                    <a:pt x="10173" y="90617"/>
                    <a:pt x="12319" y="93282"/>
                    <a:pt x="14074" y="95752"/>
                  </a:cubicBezTo>
                  <a:cubicBezTo>
                    <a:pt x="15829" y="98222"/>
                    <a:pt x="18624" y="101440"/>
                    <a:pt x="19534" y="102578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18" name="Google Shape;1218;p21"/>
            <p:cNvSpPr/>
            <p:nvPr/>
          </p:nvSpPr>
          <p:spPr>
            <a:xfrm>
              <a:off x="6016200" y="2379175"/>
              <a:ext cx="336400" cy="204775"/>
            </a:xfrm>
            <a:custGeom>
              <a:rect b="b" l="l" r="r" t="t"/>
              <a:pathLst>
                <a:path extrusionOk="0" h="8191" w="13456">
                  <a:moveTo>
                    <a:pt x="13456" y="0"/>
                  </a:moveTo>
                  <a:cubicBezTo>
                    <a:pt x="8205" y="0"/>
                    <a:pt x="3148" y="3988"/>
                    <a:pt x="0" y="8191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19" name="Google Shape;1219;p21"/>
            <p:cNvSpPr/>
            <p:nvPr/>
          </p:nvSpPr>
          <p:spPr>
            <a:xfrm>
              <a:off x="6128325" y="2413300"/>
              <a:ext cx="224275" cy="146250"/>
            </a:xfrm>
            <a:custGeom>
              <a:rect b="b" l="l" r="r" t="t"/>
              <a:pathLst>
                <a:path extrusionOk="0" h="5850" w="8971">
                  <a:moveTo>
                    <a:pt x="8971" y="0"/>
                  </a:moveTo>
                  <a:cubicBezTo>
                    <a:pt x="5401" y="0"/>
                    <a:pt x="1597" y="2657"/>
                    <a:pt x="0" y="58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20" name="Google Shape;1220;p21"/>
            <p:cNvSpPr/>
            <p:nvPr/>
          </p:nvSpPr>
          <p:spPr>
            <a:xfrm>
              <a:off x="6235575" y="2476675"/>
              <a:ext cx="126775" cy="82875"/>
            </a:xfrm>
            <a:custGeom>
              <a:rect b="b" l="l" r="r" t="t"/>
              <a:pathLst>
                <a:path extrusionOk="0" h="3315" w="5071">
                  <a:moveTo>
                    <a:pt x="5071" y="0"/>
                  </a:moveTo>
                  <a:cubicBezTo>
                    <a:pt x="3091" y="396"/>
                    <a:pt x="1428" y="1887"/>
                    <a:pt x="0" y="3315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21" name="Google Shape;1221;p21"/>
            <p:cNvSpPr/>
            <p:nvPr/>
          </p:nvSpPr>
          <p:spPr>
            <a:xfrm>
              <a:off x="6728000" y="2092157"/>
              <a:ext cx="468025" cy="106625"/>
            </a:xfrm>
            <a:custGeom>
              <a:rect b="b" l="l" r="r" t="t"/>
              <a:pathLst>
                <a:path extrusionOk="0" h="4265" w="18721">
                  <a:moveTo>
                    <a:pt x="0" y="4265"/>
                  </a:moveTo>
                  <a:cubicBezTo>
                    <a:pt x="2795" y="-1324"/>
                    <a:pt x="14302" y="-1129"/>
                    <a:pt x="18721" y="329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22" name="Google Shape;1222;p21"/>
            <p:cNvSpPr/>
            <p:nvPr/>
          </p:nvSpPr>
          <p:spPr>
            <a:xfrm>
              <a:off x="6781625" y="2177896"/>
              <a:ext cx="316900" cy="74525"/>
            </a:xfrm>
            <a:custGeom>
              <a:rect b="b" l="l" r="r" t="t"/>
              <a:pathLst>
                <a:path extrusionOk="0" h="2981" w="12676">
                  <a:moveTo>
                    <a:pt x="0" y="2981"/>
                  </a:moveTo>
                  <a:cubicBezTo>
                    <a:pt x="3696" y="869"/>
                    <a:pt x="9666" y="-1590"/>
                    <a:pt x="12676" y="14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23" name="Google Shape;1223;p21"/>
            <p:cNvSpPr/>
            <p:nvPr/>
          </p:nvSpPr>
          <p:spPr>
            <a:xfrm>
              <a:off x="6767000" y="2164650"/>
              <a:ext cx="121875" cy="63375"/>
            </a:xfrm>
            <a:custGeom>
              <a:rect b="b" l="l" r="r" t="t"/>
              <a:pathLst>
                <a:path extrusionOk="0" h="2535" w="4875">
                  <a:moveTo>
                    <a:pt x="0" y="2535"/>
                  </a:moveTo>
                  <a:cubicBezTo>
                    <a:pt x="1295" y="1240"/>
                    <a:pt x="3043" y="0"/>
                    <a:pt x="4875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24" name="Google Shape;1224;p21"/>
            <p:cNvSpPr/>
            <p:nvPr/>
          </p:nvSpPr>
          <p:spPr>
            <a:xfrm>
              <a:off x="6825500" y="2238680"/>
              <a:ext cx="204775" cy="62500"/>
            </a:xfrm>
            <a:custGeom>
              <a:rect b="b" l="l" r="r" t="t"/>
              <a:pathLst>
                <a:path extrusionOk="0" h="2500" w="8191">
                  <a:moveTo>
                    <a:pt x="0" y="2500"/>
                  </a:moveTo>
                  <a:cubicBezTo>
                    <a:pt x="1255" y="-10"/>
                    <a:pt x="5585" y="-491"/>
                    <a:pt x="8191" y="5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</p:grpSp>
      <p:grpSp>
        <p:nvGrpSpPr>
          <p:cNvPr id="1225" name="Google Shape;1225;p21"/>
          <p:cNvGrpSpPr/>
          <p:nvPr/>
        </p:nvGrpSpPr>
        <p:grpSpPr>
          <a:xfrm rot="-9020717">
            <a:off x="3326590" y="400288"/>
            <a:ext cx="67927" cy="58383"/>
            <a:chOff x="4401638" y="1179825"/>
            <a:chExt cx="4308775" cy="3703348"/>
          </a:xfrm>
        </p:grpSpPr>
        <p:sp>
          <p:nvSpPr>
            <p:cNvPr id="1226" name="Google Shape;1226;p21"/>
            <p:cNvSpPr/>
            <p:nvPr/>
          </p:nvSpPr>
          <p:spPr>
            <a:xfrm>
              <a:off x="4623881" y="2192273"/>
              <a:ext cx="3241500" cy="2690900"/>
            </a:xfrm>
            <a:custGeom>
              <a:rect b="b" l="l" r="r" t="t"/>
              <a:pathLst>
                <a:path extrusionOk="0" h="107636" w="129660">
                  <a:moveTo>
                    <a:pt x="10839" y="62470"/>
                  </a:moveTo>
                  <a:cubicBezTo>
                    <a:pt x="9799" y="60520"/>
                    <a:pt x="6289" y="54507"/>
                    <a:pt x="4599" y="50769"/>
                  </a:cubicBezTo>
                  <a:cubicBezTo>
                    <a:pt x="2909" y="47031"/>
                    <a:pt x="1414" y="42286"/>
                    <a:pt x="699" y="40043"/>
                  </a:cubicBezTo>
                  <a:cubicBezTo>
                    <a:pt x="-16" y="37800"/>
                    <a:pt x="-146" y="38126"/>
                    <a:pt x="309" y="37313"/>
                  </a:cubicBezTo>
                  <a:cubicBezTo>
                    <a:pt x="764" y="36501"/>
                    <a:pt x="-374" y="37801"/>
                    <a:pt x="3429" y="35168"/>
                  </a:cubicBezTo>
                  <a:cubicBezTo>
                    <a:pt x="7232" y="32535"/>
                    <a:pt x="16885" y="25742"/>
                    <a:pt x="23125" y="21517"/>
                  </a:cubicBezTo>
                  <a:cubicBezTo>
                    <a:pt x="29365" y="17292"/>
                    <a:pt x="36223" y="12871"/>
                    <a:pt x="40871" y="9816"/>
                  </a:cubicBezTo>
                  <a:cubicBezTo>
                    <a:pt x="45519" y="6761"/>
                    <a:pt x="48217" y="4681"/>
                    <a:pt x="51012" y="3186"/>
                  </a:cubicBezTo>
                  <a:cubicBezTo>
                    <a:pt x="53807" y="1691"/>
                    <a:pt x="55498" y="1365"/>
                    <a:pt x="57643" y="845"/>
                  </a:cubicBezTo>
                  <a:cubicBezTo>
                    <a:pt x="59788" y="325"/>
                    <a:pt x="61900" y="-65"/>
                    <a:pt x="63883" y="65"/>
                  </a:cubicBezTo>
                  <a:cubicBezTo>
                    <a:pt x="65866" y="195"/>
                    <a:pt x="68661" y="391"/>
                    <a:pt x="69539" y="1626"/>
                  </a:cubicBezTo>
                  <a:cubicBezTo>
                    <a:pt x="70417" y="2861"/>
                    <a:pt x="68922" y="4616"/>
                    <a:pt x="69149" y="7476"/>
                  </a:cubicBezTo>
                  <a:cubicBezTo>
                    <a:pt x="69377" y="10336"/>
                    <a:pt x="69182" y="13489"/>
                    <a:pt x="70904" y="18787"/>
                  </a:cubicBezTo>
                  <a:cubicBezTo>
                    <a:pt x="72627" y="24085"/>
                    <a:pt x="76201" y="33380"/>
                    <a:pt x="79484" y="39263"/>
                  </a:cubicBezTo>
                  <a:cubicBezTo>
                    <a:pt x="82767" y="45146"/>
                    <a:pt x="87317" y="50866"/>
                    <a:pt x="90600" y="54084"/>
                  </a:cubicBezTo>
                  <a:cubicBezTo>
                    <a:pt x="93883" y="57302"/>
                    <a:pt x="96906" y="56262"/>
                    <a:pt x="99181" y="58570"/>
                  </a:cubicBezTo>
                  <a:cubicBezTo>
                    <a:pt x="101456" y="60878"/>
                    <a:pt x="102854" y="64647"/>
                    <a:pt x="104251" y="67930"/>
                  </a:cubicBezTo>
                  <a:cubicBezTo>
                    <a:pt x="105649" y="71213"/>
                    <a:pt x="106754" y="75341"/>
                    <a:pt x="107566" y="78266"/>
                  </a:cubicBezTo>
                  <a:cubicBezTo>
                    <a:pt x="108379" y="81191"/>
                    <a:pt x="108769" y="83012"/>
                    <a:pt x="109126" y="85482"/>
                  </a:cubicBezTo>
                  <a:cubicBezTo>
                    <a:pt x="109484" y="87952"/>
                    <a:pt x="109679" y="91235"/>
                    <a:pt x="109711" y="93087"/>
                  </a:cubicBezTo>
                  <a:cubicBezTo>
                    <a:pt x="109744" y="94940"/>
                    <a:pt x="109158" y="97897"/>
                    <a:pt x="109321" y="96597"/>
                  </a:cubicBezTo>
                  <a:cubicBezTo>
                    <a:pt x="109484" y="95297"/>
                    <a:pt x="110167" y="85872"/>
                    <a:pt x="110687" y="85287"/>
                  </a:cubicBezTo>
                  <a:cubicBezTo>
                    <a:pt x="111207" y="84702"/>
                    <a:pt x="111825" y="90714"/>
                    <a:pt x="112442" y="93087"/>
                  </a:cubicBezTo>
                  <a:cubicBezTo>
                    <a:pt x="113060" y="95460"/>
                    <a:pt x="113547" y="97573"/>
                    <a:pt x="114392" y="99523"/>
                  </a:cubicBezTo>
                  <a:cubicBezTo>
                    <a:pt x="115237" y="101473"/>
                    <a:pt x="116732" y="103488"/>
                    <a:pt x="117512" y="104788"/>
                  </a:cubicBezTo>
                  <a:cubicBezTo>
                    <a:pt x="118292" y="106088"/>
                    <a:pt x="119365" y="108363"/>
                    <a:pt x="119072" y="107323"/>
                  </a:cubicBezTo>
                  <a:cubicBezTo>
                    <a:pt x="118780" y="106283"/>
                    <a:pt x="116862" y="102221"/>
                    <a:pt x="115757" y="98548"/>
                  </a:cubicBezTo>
                  <a:cubicBezTo>
                    <a:pt x="114652" y="94875"/>
                    <a:pt x="113482" y="89285"/>
                    <a:pt x="112442" y="85287"/>
                  </a:cubicBezTo>
                  <a:cubicBezTo>
                    <a:pt x="111402" y="81289"/>
                    <a:pt x="110036" y="76739"/>
                    <a:pt x="109516" y="74561"/>
                  </a:cubicBezTo>
                  <a:cubicBezTo>
                    <a:pt x="108996" y="72383"/>
                    <a:pt x="108898" y="72026"/>
                    <a:pt x="109321" y="72221"/>
                  </a:cubicBezTo>
                  <a:cubicBezTo>
                    <a:pt x="109744" y="72416"/>
                    <a:pt x="110882" y="74074"/>
                    <a:pt x="112052" y="75731"/>
                  </a:cubicBezTo>
                  <a:cubicBezTo>
                    <a:pt x="113222" y="77389"/>
                    <a:pt x="114815" y="80118"/>
                    <a:pt x="116342" y="82166"/>
                  </a:cubicBezTo>
                  <a:cubicBezTo>
                    <a:pt x="117870" y="84214"/>
                    <a:pt x="119689" y="85969"/>
                    <a:pt x="121217" y="88017"/>
                  </a:cubicBezTo>
                  <a:cubicBezTo>
                    <a:pt x="122745" y="90065"/>
                    <a:pt x="124370" y="92567"/>
                    <a:pt x="125508" y="94452"/>
                  </a:cubicBezTo>
                  <a:cubicBezTo>
                    <a:pt x="126646" y="96337"/>
                    <a:pt x="127361" y="98028"/>
                    <a:pt x="128043" y="99328"/>
                  </a:cubicBezTo>
                  <a:cubicBezTo>
                    <a:pt x="128726" y="100628"/>
                    <a:pt x="129831" y="103261"/>
                    <a:pt x="129603" y="102253"/>
                  </a:cubicBezTo>
                  <a:cubicBezTo>
                    <a:pt x="129376" y="101245"/>
                    <a:pt x="128238" y="96272"/>
                    <a:pt x="126678" y="93282"/>
                  </a:cubicBezTo>
                  <a:cubicBezTo>
                    <a:pt x="125118" y="90292"/>
                    <a:pt x="121607" y="86230"/>
                    <a:pt x="120242" y="84312"/>
                  </a:cubicBezTo>
                  <a:cubicBezTo>
                    <a:pt x="118877" y="82394"/>
                    <a:pt x="118227" y="81744"/>
                    <a:pt x="118487" y="81776"/>
                  </a:cubicBezTo>
                  <a:cubicBezTo>
                    <a:pt x="118747" y="81809"/>
                    <a:pt x="120339" y="83532"/>
                    <a:pt x="121802" y="84507"/>
                  </a:cubicBezTo>
                  <a:cubicBezTo>
                    <a:pt x="123265" y="85482"/>
                    <a:pt x="126808" y="87562"/>
                    <a:pt x="127263" y="87627"/>
                  </a:cubicBezTo>
                  <a:cubicBezTo>
                    <a:pt x="127718" y="87692"/>
                    <a:pt x="125573" y="85775"/>
                    <a:pt x="124533" y="84897"/>
                  </a:cubicBezTo>
                  <a:cubicBezTo>
                    <a:pt x="123493" y="84019"/>
                    <a:pt x="122452" y="83824"/>
                    <a:pt x="121022" y="82361"/>
                  </a:cubicBezTo>
                  <a:cubicBezTo>
                    <a:pt x="119592" y="80898"/>
                    <a:pt x="117642" y="78266"/>
                    <a:pt x="115952" y="76121"/>
                  </a:cubicBezTo>
                  <a:cubicBezTo>
                    <a:pt x="114262" y="73976"/>
                    <a:pt x="112475" y="72188"/>
                    <a:pt x="110882" y="69490"/>
                  </a:cubicBezTo>
                  <a:cubicBezTo>
                    <a:pt x="109289" y="66792"/>
                    <a:pt x="107339" y="62080"/>
                    <a:pt x="106396" y="59935"/>
                  </a:cubicBezTo>
                  <a:cubicBezTo>
                    <a:pt x="105453" y="57790"/>
                    <a:pt x="105421" y="57173"/>
                    <a:pt x="105226" y="566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27" name="Google Shape;1227;p21"/>
            <p:cNvSpPr/>
            <p:nvPr/>
          </p:nvSpPr>
          <p:spPr>
            <a:xfrm>
              <a:off x="6649975" y="2135400"/>
              <a:ext cx="635625" cy="1462600"/>
            </a:xfrm>
            <a:custGeom>
              <a:rect b="b" l="l" r="r" t="t"/>
              <a:pathLst>
                <a:path extrusionOk="0" h="58504" w="25425">
                  <a:moveTo>
                    <a:pt x="23987" y="58504"/>
                  </a:moveTo>
                  <a:cubicBezTo>
                    <a:pt x="24215" y="57757"/>
                    <a:pt x="25287" y="56749"/>
                    <a:pt x="25352" y="54019"/>
                  </a:cubicBezTo>
                  <a:cubicBezTo>
                    <a:pt x="25417" y="51289"/>
                    <a:pt x="25515" y="46868"/>
                    <a:pt x="24377" y="42123"/>
                  </a:cubicBezTo>
                  <a:cubicBezTo>
                    <a:pt x="23240" y="37378"/>
                    <a:pt x="20965" y="30975"/>
                    <a:pt x="18527" y="25547"/>
                  </a:cubicBezTo>
                  <a:cubicBezTo>
                    <a:pt x="16089" y="20119"/>
                    <a:pt x="12839" y="13814"/>
                    <a:pt x="9751" y="9556"/>
                  </a:cubicBezTo>
                  <a:cubicBezTo>
                    <a:pt x="6663" y="5298"/>
                    <a:pt x="1625" y="159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28" name="Google Shape;1228;p21"/>
            <p:cNvSpPr/>
            <p:nvPr/>
          </p:nvSpPr>
          <p:spPr>
            <a:xfrm>
              <a:off x="4401638" y="1179825"/>
              <a:ext cx="4308775" cy="2564450"/>
            </a:xfrm>
            <a:custGeom>
              <a:rect b="b" l="l" r="r" t="t"/>
              <a:pathLst>
                <a:path extrusionOk="0" h="102578" w="172351">
                  <a:moveTo>
                    <a:pt x="89544" y="38223"/>
                  </a:moveTo>
                  <a:cubicBezTo>
                    <a:pt x="89382" y="37833"/>
                    <a:pt x="88244" y="37313"/>
                    <a:pt x="88569" y="35883"/>
                  </a:cubicBezTo>
                  <a:cubicBezTo>
                    <a:pt x="88894" y="34453"/>
                    <a:pt x="89545" y="31561"/>
                    <a:pt x="91495" y="29643"/>
                  </a:cubicBezTo>
                  <a:cubicBezTo>
                    <a:pt x="93445" y="27725"/>
                    <a:pt x="95395" y="26425"/>
                    <a:pt x="100270" y="24377"/>
                  </a:cubicBezTo>
                  <a:cubicBezTo>
                    <a:pt x="105145" y="22329"/>
                    <a:pt x="112686" y="19925"/>
                    <a:pt x="120747" y="17357"/>
                  </a:cubicBezTo>
                  <a:cubicBezTo>
                    <a:pt x="128808" y="14789"/>
                    <a:pt x="142556" y="10791"/>
                    <a:pt x="148634" y="8971"/>
                  </a:cubicBezTo>
                  <a:cubicBezTo>
                    <a:pt x="154712" y="7151"/>
                    <a:pt x="155362" y="6989"/>
                    <a:pt x="157214" y="6436"/>
                  </a:cubicBezTo>
                  <a:cubicBezTo>
                    <a:pt x="159067" y="5884"/>
                    <a:pt x="158936" y="5071"/>
                    <a:pt x="159749" y="5656"/>
                  </a:cubicBezTo>
                  <a:cubicBezTo>
                    <a:pt x="160562" y="6241"/>
                    <a:pt x="161212" y="8646"/>
                    <a:pt x="162090" y="9946"/>
                  </a:cubicBezTo>
                  <a:cubicBezTo>
                    <a:pt x="162968" y="11246"/>
                    <a:pt x="163325" y="10336"/>
                    <a:pt x="165015" y="13456"/>
                  </a:cubicBezTo>
                  <a:cubicBezTo>
                    <a:pt x="166705" y="16576"/>
                    <a:pt x="171743" y="28571"/>
                    <a:pt x="172230" y="28668"/>
                  </a:cubicBezTo>
                  <a:cubicBezTo>
                    <a:pt x="172718" y="28766"/>
                    <a:pt x="169695" y="18006"/>
                    <a:pt x="167940" y="14041"/>
                  </a:cubicBezTo>
                  <a:cubicBezTo>
                    <a:pt x="166185" y="10076"/>
                    <a:pt x="162448" y="6696"/>
                    <a:pt x="161700" y="4876"/>
                  </a:cubicBezTo>
                  <a:cubicBezTo>
                    <a:pt x="160953" y="3056"/>
                    <a:pt x="162870" y="3934"/>
                    <a:pt x="163455" y="3121"/>
                  </a:cubicBezTo>
                  <a:cubicBezTo>
                    <a:pt x="164040" y="2308"/>
                    <a:pt x="165503" y="0"/>
                    <a:pt x="165210" y="0"/>
                  </a:cubicBezTo>
                  <a:cubicBezTo>
                    <a:pt x="164918" y="0"/>
                    <a:pt x="164755" y="1918"/>
                    <a:pt x="161700" y="3121"/>
                  </a:cubicBezTo>
                  <a:cubicBezTo>
                    <a:pt x="158645" y="4324"/>
                    <a:pt x="155102" y="4778"/>
                    <a:pt x="146879" y="7216"/>
                  </a:cubicBezTo>
                  <a:cubicBezTo>
                    <a:pt x="138656" y="9654"/>
                    <a:pt x="119414" y="15569"/>
                    <a:pt x="112361" y="17747"/>
                  </a:cubicBezTo>
                  <a:cubicBezTo>
                    <a:pt x="105308" y="19925"/>
                    <a:pt x="107550" y="19275"/>
                    <a:pt x="104560" y="20282"/>
                  </a:cubicBezTo>
                  <a:cubicBezTo>
                    <a:pt x="101570" y="21290"/>
                    <a:pt x="97378" y="22199"/>
                    <a:pt x="94420" y="23792"/>
                  </a:cubicBezTo>
                  <a:cubicBezTo>
                    <a:pt x="91462" y="25385"/>
                    <a:pt x="88504" y="27790"/>
                    <a:pt x="86814" y="29838"/>
                  </a:cubicBezTo>
                  <a:cubicBezTo>
                    <a:pt x="85124" y="31886"/>
                    <a:pt x="85254" y="35006"/>
                    <a:pt x="84279" y="36078"/>
                  </a:cubicBezTo>
                  <a:cubicBezTo>
                    <a:pt x="83304" y="37151"/>
                    <a:pt x="81809" y="35883"/>
                    <a:pt x="80964" y="36273"/>
                  </a:cubicBezTo>
                  <a:cubicBezTo>
                    <a:pt x="80119" y="36663"/>
                    <a:pt x="80119" y="38158"/>
                    <a:pt x="79209" y="38418"/>
                  </a:cubicBezTo>
                  <a:cubicBezTo>
                    <a:pt x="78299" y="38678"/>
                    <a:pt x="77258" y="38061"/>
                    <a:pt x="75503" y="37833"/>
                  </a:cubicBezTo>
                  <a:cubicBezTo>
                    <a:pt x="73748" y="37606"/>
                    <a:pt x="71376" y="36566"/>
                    <a:pt x="68678" y="37053"/>
                  </a:cubicBezTo>
                  <a:cubicBezTo>
                    <a:pt x="65980" y="37541"/>
                    <a:pt x="63997" y="37995"/>
                    <a:pt x="59317" y="40758"/>
                  </a:cubicBezTo>
                  <a:cubicBezTo>
                    <a:pt x="54637" y="43521"/>
                    <a:pt x="48299" y="48429"/>
                    <a:pt x="40596" y="53629"/>
                  </a:cubicBezTo>
                  <a:cubicBezTo>
                    <a:pt x="32893" y="58830"/>
                    <a:pt x="19015" y="67996"/>
                    <a:pt x="13099" y="71961"/>
                  </a:cubicBezTo>
                  <a:cubicBezTo>
                    <a:pt x="7184" y="75926"/>
                    <a:pt x="7281" y="76349"/>
                    <a:pt x="5103" y="77421"/>
                  </a:cubicBezTo>
                  <a:cubicBezTo>
                    <a:pt x="2925" y="78494"/>
                    <a:pt x="98" y="78071"/>
                    <a:pt x="33" y="78396"/>
                  </a:cubicBezTo>
                  <a:cubicBezTo>
                    <a:pt x="-32" y="78721"/>
                    <a:pt x="3543" y="79339"/>
                    <a:pt x="4713" y="79371"/>
                  </a:cubicBezTo>
                  <a:cubicBezTo>
                    <a:pt x="5883" y="79404"/>
                    <a:pt x="6338" y="77193"/>
                    <a:pt x="7053" y="78591"/>
                  </a:cubicBezTo>
                  <a:cubicBezTo>
                    <a:pt x="7768" y="79989"/>
                    <a:pt x="7833" y="84897"/>
                    <a:pt x="9003" y="87757"/>
                  </a:cubicBezTo>
                  <a:cubicBezTo>
                    <a:pt x="10173" y="90617"/>
                    <a:pt x="12319" y="93282"/>
                    <a:pt x="14074" y="95752"/>
                  </a:cubicBezTo>
                  <a:cubicBezTo>
                    <a:pt x="15829" y="98222"/>
                    <a:pt x="18624" y="101440"/>
                    <a:pt x="19534" y="102578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29" name="Google Shape;1229;p21"/>
            <p:cNvSpPr/>
            <p:nvPr/>
          </p:nvSpPr>
          <p:spPr>
            <a:xfrm>
              <a:off x="6016200" y="2379175"/>
              <a:ext cx="336400" cy="204775"/>
            </a:xfrm>
            <a:custGeom>
              <a:rect b="b" l="l" r="r" t="t"/>
              <a:pathLst>
                <a:path extrusionOk="0" h="8191" w="13456">
                  <a:moveTo>
                    <a:pt x="13456" y="0"/>
                  </a:moveTo>
                  <a:cubicBezTo>
                    <a:pt x="8205" y="0"/>
                    <a:pt x="3148" y="3988"/>
                    <a:pt x="0" y="8191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30" name="Google Shape;1230;p21"/>
            <p:cNvSpPr/>
            <p:nvPr/>
          </p:nvSpPr>
          <p:spPr>
            <a:xfrm>
              <a:off x="6128325" y="2413300"/>
              <a:ext cx="224275" cy="146250"/>
            </a:xfrm>
            <a:custGeom>
              <a:rect b="b" l="l" r="r" t="t"/>
              <a:pathLst>
                <a:path extrusionOk="0" h="5850" w="8971">
                  <a:moveTo>
                    <a:pt x="8971" y="0"/>
                  </a:moveTo>
                  <a:cubicBezTo>
                    <a:pt x="5401" y="0"/>
                    <a:pt x="1597" y="2657"/>
                    <a:pt x="0" y="58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31" name="Google Shape;1231;p21"/>
            <p:cNvSpPr/>
            <p:nvPr/>
          </p:nvSpPr>
          <p:spPr>
            <a:xfrm>
              <a:off x="6235575" y="2476675"/>
              <a:ext cx="126775" cy="82875"/>
            </a:xfrm>
            <a:custGeom>
              <a:rect b="b" l="l" r="r" t="t"/>
              <a:pathLst>
                <a:path extrusionOk="0" h="3315" w="5071">
                  <a:moveTo>
                    <a:pt x="5071" y="0"/>
                  </a:moveTo>
                  <a:cubicBezTo>
                    <a:pt x="3091" y="396"/>
                    <a:pt x="1428" y="1887"/>
                    <a:pt x="0" y="3315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32" name="Google Shape;1232;p21"/>
            <p:cNvSpPr/>
            <p:nvPr/>
          </p:nvSpPr>
          <p:spPr>
            <a:xfrm>
              <a:off x="6728000" y="2092157"/>
              <a:ext cx="468025" cy="106625"/>
            </a:xfrm>
            <a:custGeom>
              <a:rect b="b" l="l" r="r" t="t"/>
              <a:pathLst>
                <a:path extrusionOk="0" h="4265" w="18721">
                  <a:moveTo>
                    <a:pt x="0" y="4265"/>
                  </a:moveTo>
                  <a:cubicBezTo>
                    <a:pt x="2795" y="-1324"/>
                    <a:pt x="14302" y="-1129"/>
                    <a:pt x="18721" y="329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33" name="Google Shape;1233;p21"/>
            <p:cNvSpPr/>
            <p:nvPr/>
          </p:nvSpPr>
          <p:spPr>
            <a:xfrm>
              <a:off x="6781625" y="2177896"/>
              <a:ext cx="316900" cy="74525"/>
            </a:xfrm>
            <a:custGeom>
              <a:rect b="b" l="l" r="r" t="t"/>
              <a:pathLst>
                <a:path extrusionOk="0" h="2981" w="12676">
                  <a:moveTo>
                    <a:pt x="0" y="2981"/>
                  </a:moveTo>
                  <a:cubicBezTo>
                    <a:pt x="3696" y="869"/>
                    <a:pt x="9666" y="-1590"/>
                    <a:pt x="12676" y="14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34" name="Google Shape;1234;p21"/>
            <p:cNvSpPr/>
            <p:nvPr/>
          </p:nvSpPr>
          <p:spPr>
            <a:xfrm>
              <a:off x="6767000" y="2164650"/>
              <a:ext cx="121875" cy="63375"/>
            </a:xfrm>
            <a:custGeom>
              <a:rect b="b" l="l" r="r" t="t"/>
              <a:pathLst>
                <a:path extrusionOk="0" h="2535" w="4875">
                  <a:moveTo>
                    <a:pt x="0" y="2535"/>
                  </a:moveTo>
                  <a:cubicBezTo>
                    <a:pt x="1295" y="1240"/>
                    <a:pt x="3043" y="0"/>
                    <a:pt x="4875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35" name="Google Shape;1235;p21"/>
            <p:cNvSpPr/>
            <p:nvPr/>
          </p:nvSpPr>
          <p:spPr>
            <a:xfrm>
              <a:off x="6825500" y="2238680"/>
              <a:ext cx="204775" cy="62500"/>
            </a:xfrm>
            <a:custGeom>
              <a:rect b="b" l="l" r="r" t="t"/>
              <a:pathLst>
                <a:path extrusionOk="0" h="2500" w="8191">
                  <a:moveTo>
                    <a:pt x="0" y="2500"/>
                  </a:moveTo>
                  <a:cubicBezTo>
                    <a:pt x="1255" y="-10"/>
                    <a:pt x="5585" y="-491"/>
                    <a:pt x="8191" y="5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</p:grpSp>
      <p:grpSp>
        <p:nvGrpSpPr>
          <p:cNvPr id="1236" name="Google Shape;1236;p21"/>
          <p:cNvGrpSpPr/>
          <p:nvPr/>
        </p:nvGrpSpPr>
        <p:grpSpPr>
          <a:xfrm rot="-5221496">
            <a:off x="3327111" y="605019"/>
            <a:ext cx="240754" cy="206926"/>
            <a:chOff x="4401638" y="1179825"/>
            <a:chExt cx="4308775" cy="3703348"/>
          </a:xfrm>
        </p:grpSpPr>
        <p:sp>
          <p:nvSpPr>
            <p:cNvPr id="1237" name="Google Shape;1237;p21"/>
            <p:cNvSpPr/>
            <p:nvPr/>
          </p:nvSpPr>
          <p:spPr>
            <a:xfrm>
              <a:off x="4623881" y="2192273"/>
              <a:ext cx="3241500" cy="2690900"/>
            </a:xfrm>
            <a:custGeom>
              <a:rect b="b" l="l" r="r" t="t"/>
              <a:pathLst>
                <a:path extrusionOk="0" h="107636" w="129660">
                  <a:moveTo>
                    <a:pt x="10839" y="62470"/>
                  </a:moveTo>
                  <a:cubicBezTo>
                    <a:pt x="9799" y="60520"/>
                    <a:pt x="6289" y="54507"/>
                    <a:pt x="4599" y="50769"/>
                  </a:cubicBezTo>
                  <a:cubicBezTo>
                    <a:pt x="2909" y="47031"/>
                    <a:pt x="1414" y="42286"/>
                    <a:pt x="699" y="40043"/>
                  </a:cubicBezTo>
                  <a:cubicBezTo>
                    <a:pt x="-16" y="37800"/>
                    <a:pt x="-146" y="38126"/>
                    <a:pt x="309" y="37313"/>
                  </a:cubicBezTo>
                  <a:cubicBezTo>
                    <a:pt x="764" y="36501"/>
                    <a:pt x="-374" y="37801"/>
                    <a:pt x="3429" y="35168"/>
                  </a:cubicBezTo>
                  <a:cubicBezTo>
                    <a:pt x="7232" y="32535"/>
                    <a:pt x="16885" y="25742"/>
                    <a:pt x="23125" y="21517"/>
                  </a:cubicBezTo>
                  <a:cubicBezTo>
                    <a:pt x="29365" y="17292"/>
                    <a:pt x="36223" y="12871"/>
                    <a:pt x="40871" y="9816"/>
                  </a:cubicBezTo>
                  <a:cubicBezTo>
                    <a:pt x="45519" y="6761"/>
                    <a:pt x="48217" y="4681"/>
                    <a:pt x="51012" y="3186"/>
                  </a:cubicBezTo>
                  <a:cubicBezTo>
                    <a:pt x="53807" y="1691"/>
                    <a:pt x="55498" y="1365"/>
                    <a:pt x="57643" y="845"/>
                  </a:cubicBezTo>
                  <a:cubicBezTo>
                    <a:pt x="59788" y="325"/>
                    <a:pt x="61900" y="-65"/>
                    <a:pt x="63883" y="65"/>
                  </a:cubicBezTo>
                  <a:cubicBezTo>
                    <a:pt x="65866" y="195"/>
                    <a:pt x="68661" y="391"/>
                    <a:pt x="69539" y="1626"/>
                  </a:cubicBezTo>
                  <a:cubicBezTo>
                    <a:pt x="70417" y="2861"/>
                    <a:pt x="68922" y="4616"/>
                    <a:pt x="69149" y="7476"/>
                  </a:cubicBezTo>
                  <a:cubicBezTo>
                    <a:pt x="69377" y="10336"/>
                    <a:pt x="69182" y="13489"/>
                    <a:pt x="70904" y="18787"/>
                  </a:cubicBezTo>
                  <a:cubicBezTo>
                    <a:pt x="72627" y="24085"/>
                    <a:pt x="76201" y="33380"/>
                    <a:pt x="79484" y="39263"/>
                  </a:cubicBezTo>
                  <a:cubicBezTo>
                    <a:pt x="82767" y="45146"/>
                    <a:pt x="87317" y="50866"/>
                    <a:pt x="90600" y="54084"/>
                  </a:cubicBezTo>
                  <a:cubicBezTo>
                    <a:pt x="93883" y="57302"/>
                    <a:pt x="96906" y="56262"/>
                    <a:pt x="99181" y="58570"/>
                  </a:cubicBezTo>
                  <a:cubicBezTo>
                    <a:pt x="101456" y="60878"/>
                    <a:pt x="102854" y="64647"/>
                    <a:pt x="104251" y="67930"/>
                  </a:cubicBezTo>
                  <a:cubicBezTo>
                    <a:pt x="105649" y="71213"/>
                    <a:pt x="106754" y="75341"/>
                    <a:pt x="107566" y="78266"/>
                  </a:cubicBezTo>
                  <a:cubicBezTo>
                    <a:pt x="108379" y="81191"/>
                    <a:pt x="108769" y="83012"/>
                    <a:pt x="109126" y="85482"/>
                  </a:cubicBezTo>
                  <a:cubicBezTo>
                    <a:pt x="109484" y="87952"/>
                    <a:pt x="109679" y="91235"/>
                    <a:pt x="109711" y="93087"/>
                  </a:cubicBezTo>
                  <a:cubicBezTo>
                    <a:pt x="109744" y="94940"/>
                    <a:pt x="109158" y="97897"/>
                    <a:pt x="109321" y="96597"/>
                  </a:cubicBezTo>
                  <a:cubicBezTo>
                    <a:pt x="109484" y="95297"/>
                    <a:pt x="110167" y="85872"/>
                    <a:pt x="110687" y="85287"/>
                  </a:cubicBezTo>
                  <a:cubicBezTo>
                    <a:pt x="111207" y="84702"/>
                    <a:pt x="111825" y="90714"/>
                    <a:pt x="112442" y="93087"/>
                  </a:cubicBezTo>
                  <a:cubicBezTo>
                    <a:pt x="113060" y="95460"/>
                    <a:pt x="113547" y="97573"/>
                    <a:pt x="114392" y="99523"/>
                  </a:cubicBezTo>
                  <a:cubicBezTo>
                    <a:pt x="115237" y="101473"/>
                    <a:pt x="116732" y="103488"/>
                    <a:pt x="117512" y="104788"/>
                  </a:cubicBezTo>
                  <a:cubicBezTo>
                    <a:pt x="118292" y="106088"/>
                    <a:pt x="119365" y="108363"/>
                    <a:pt x="119072" y="107323"/>
                  </a:cubicBezTo>
                  <a:cubicBezTo>
                    <a:pt x="118780" y="106283"/>
                    <a:pt x="116862" y="102221"/>
                    <a:pt x="115757" y="98548"/>
                  </a:cubicBezTo>
                  <a:cubicBezTo>
                    <a:pt x="114652" y="94875"/>
                    <a:pt x="113482" y="89285"/>
                    <a:pt x="112442" y="85287"/>
                  </a:cubicBezTo>
                  <a:cubicBezTo>
                    <a:pt x="111402" y="81289"/>
                    <a:pt x="110036" y="76739"/>
                    <a:pt x="109516" y="74561"/>
                  </a:cubicBezTo>
                  <a:cubicBezTo>
                    <a:pt x="108996" y="72383"/>
                    <a:pt x="108898" y="72026"/>
                    <a:pt x="109321" y="72221"/>
                  </a:cubicBezTo>
                  <a:cubicBezTo>
                    <a:pt x="109744" y="72416"/>
                    <a:pt x="110882" y="74074"/>
                    <a:pt x="112052" y="75731"/>
                  </a:cubicBezTo>
                  <a:cubicBezTo>
                    <a:pt x="113222" y="77389"/>
                    <a:pt x="114815" y="80118"/>
                    <a:pt x="116342" y="82166"/>
                  </a:cubicBezTo>
                  <a:cubicBezTo>
                    <a:pt x="117870" y="84214"/>
                    <a:pt x="119689" y="85969"/>
                    <a:pt x="121217" y="88017"/>
                  </a:cubicBezTo>
                  <a:cubicBezTo>
                    <a:pt x="122745" y="90065"/>
                    <a:pt x="124370" y="92567"/>
                    <a:pt x="125508" y="94452"/>
                  </a:cubicBezTo>
                  <a:cubicBezTo>
                    <a:pt x="126646" y="96337"/>
                    <a:pt x="127361" y="98028"/>
                    <a:pt x="128043" y="99328"/>
                  </a:cubicBezTo>
                  <a:cubicBezTo>
                    <a:pt x="128726" y="100628"/>
                    <a:pt x="129831" y="103261"/>
                    <a:pt x="129603" y="102253"/>
                  </a:cubicBezTo>
                  <a:cubicBezTo>
                    <a:pt x="129376" y="101245"/>
                    <a:pt x="128238" y="96272"/>
                    <a:pt x="126678" y="93282"/>
                  </a:cubicBezTo>
                  <a:cubicBezTo>
                    <a:pt x="125118" y="90292"/>
                    <a:pt x="121607" y="86230"/>
                    <a:pt x="120242" y="84312"/>
                  </a:cubicBezTo>
                  <a:cubicBezTo>
                    <a:pt x="118877" y="82394"/>
                    <a:pt x="118227" y="81744"/>
                    <a:pt x="118487" y="81776"/>
                  </a:cubicBezTo>
                  <a:cubicBezTo>
                    <a:pt x="118747" y="81809"/>
                    <a:pt x="120339" y="83532"/>
                    <a:pt x="121802" y="84507"/>
                  </a:cubicBezTo>
                  <a:cubicBezTo>
                    <a:pt x="123265" y="85482"/>
                    <a:pt x="126808" y="87562"/>
                    <a:pt x="127263" y="87627"/>
                  </a:cubicBezTo>
                  <a:cubicBezTo>
                    <a:pt x="127718" y="87692"/>
                    <a:pt x="125573" y="85775"/>
                    <a:pt x="124533" y="84897"/>
                  </a:cubicBezTo>
                  <a:cubicBezTo>
                    <a:pt x="123493" y="84019"/>
                    <a:pt x="122452" y="83824"/>
                    <a:pt x="121022" y="82361"/>
                  </a:cubicBezTo>
                  <a:cubicBezTo>
                    <a:pt x="119592" y="80898"/>
                    <a:pt x="117642" y="78266"/>
                    <a:pt x="115952" y="76121"/>
                  </a:cubicBezTo>
                  <a:cubicBezTo>
                    <a:pt x="114262" y="73976"/>
                    <a:pt x="112475" y="72188"/>
                    <a:pt x="110882" y="69490"/>
                  </a:cubicBezTo>
                  <a:cubicBezTo>
                    <a:pt x="109289" y="66792"/>
                    <a:pt x="107339" y="62080"/>
                    <a:pt x="106396" y="59935"/>
                  </a:cubicBezTo>
                  <a:cubicBezTo>
                    <a:pt x="105453" y="57790"/>
                    <a:pt x="105421" y="57173"/>
                    <a:pt x="105226" y="566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38" name="Google Shape;1238;p21"/>
            <p:cNvSpPr/>
            <p:nvPr/>
          </p:nvSpPr>
          <p:spPr>
            <a:xfrm>
              <a:off x="6649975" y="2135400"/>
              <a:ext cx="635625" cy="1462600"/>
            </a:xfrm>
            <a:custGeom>
              <a:rect b="b" l="l" r="r" t="t"/>
              <a:pathLst>
                <a:path extrusionOk="0" h="58504" w="25425">
                  <a:moveTo>
                    <a:pt x="23987" y="58504"/>
                  </a:moveTo>
                  <a:cubicBezTo>
                    <a:pt x="24215" y="57757"/>
                    <a:pt x="25287" y="56749"/>
                    <a:pt x="25352" y="54019"/>
                  </a:cubicBezTo>
                  <a:cubicBezTo>
                    <a:pt x="25417" y="51289"/>
                    <a:pt x="25515" y="46868"/>
                    <a:pt x="24377" y="42123"/>
                  </a:cubicBezTo>
                  <a:cubicBezTo>
                    <a:pt x="23240" y="37378"/>
                    <a:pt x="20965" y="30975"/>
                    <a:pt x="18527" y="25547"/>
                  </a:cubicBezTo>
                  <a:cubicBezTo>
                    <a:pt x="16089" y="20119"/>
                    <a:pt x="12839" y="13814"/>
                    <a:pt x="9751" y="9556"/>
                  </a:cubicBezTo>
                  <a:cubicBezTo>
                    <a:pt x="6663" y="5298"/>
                    <a:pt x="1625" y="159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39" name="Google Shape;1239;p21"/>
            <p:cNvSpPr/>
            <p:nvPr/>
          </p:nvSpPr>
          <p:spPr>
            <a:xfrm>
              <a:off x="4401638" y="1179825"/>
              <a:ext cx="4308775" cy="2564450"/>
            </a:xfrm>
            <a:custGeom>
              <a:rect b="b" l="l" r="r" t="t"/>
              <a:pathLst>
                <a:path extrusionOk="0" h="102578" w="172351">
                  <a:moveTo>
                    <a:pt x="89544" y="38223"/>
                  </a:moveTo>
                  <a:cubicBezTo>
                    <a:pt x="89382" y="37833"/>
                    <a:pt x="88244" y="37313"/>
                    <a:pt x="88569" y="35883"/>
                  </a:cubicBezTo>
                  <a:cubicBezTo>
                    <a:pt x="88894" y="34453"/>
                    <a:pt x="89545" y="31561"/>
                    <a:pt x="91495" y="29643"/>
                  </a:cubicBezTo>
                  <a:cubicBezTo>
                    <a:pt x="93445" y="27725"/>
                    <a:pt x="95395" y="26425"/>
                    <a:pt x="100270" y="24377"/>
                  </a:cubicBezTo>
                  <a:cubicBezTo>
                    <a:pt x="105145" y="22329"/>
                    <a:pt x="112686" y="19925"/>
                    <a:pt x="120747" y="17357"/>
                  </a:cubicBezTo>
                  <a:cubicBezTo>
                    <a:pt x="128808" y="14789"/>
                    <a:pt x="142556" y="10791"/>
                    <a:pt x="148634" y="8971"/>
                  </a:cubicBezTo>
                  <a:cubicBezTo>
                    <a:pt x="154712" y="7151"/>
                    <a:pt x="155362" y="6989"/>
                    <a:pt x="157214" y="6436"/>
                  </a:cubicBezTo>
                  <a:cubicBezTo>
                    <a:pt x="159067" y="5884"/>
                    <a:pt x="158936" y="5071"/>
                    <a:pt x="159749" y="5656"/>
                  </a:cubicBezTo>
                  <a:cubicBezTo>
                    <a:pt x="160562" y="6241"/>
                    <a:pt x="161212" y="8646"/>
                    <a:pt x="162090" y="9946"/>
                  </a:cubicBezTo>
                  <a:cubicBezTo>
                    <a:pt x="162968" y="11246"/>
                    <a:pt x="163325" y="10336"/>
                    <a:pt x="165015" y="13456"/>
                  </a:cubicBezTo>
                  <a:cubicBezTo>
                    <a:pt x="166705" y="16576"/>
                    <a:pt x="171743" y="28571"/>
                    <a:pt x="172230" y="28668"/>
                  </a:cubicBezTo>
                  <a:cubicBezTo>
                    <a:pt x="172718" y="28766"/>
                    <a:pt x="169695" y="18006"/>
                    <a:pt x="167940" y="14041"/>
                  </a:cubicBezTo>
                  <a:cubicBezTo>
                    <a:pt x="166185" y="10076"/>
                    <a:pt x="162448" y="6696"/>
                    <a:pt x="161700" y="4876"/>
                  </a:cubicBezTo>
                  <a:cubicBezTo>
                    <a:pt x="160953" y="3056"/>
                    <a:pt x="162870" y="3934"/>
                    <a:pt x="163455" y="3121"/>
                  </a:cubicBezTo>
                  <a:cubicBezTo>
                    <a:pt x="164040" y="2308"/>
                    <a:pt x="165503" y="0"/>
                    <a:pt x="165210" y="0"/>
                  </a:cubicBezTo>
                  <a:cubicBezTo>
                    <a:pt x="164918" y="0"/>
                    <a:pt x="164755" y="1918"/>
                    <a:pt x="161700" y="3121"/>
                  </a:cubicBezTo>
                  <a:cubicBezTo>
                    <a:pt x="158645" y="4324"/>
                    <a:pt x="155102" y="4778"/>
                    <a:pt x="146879" y="7216"/>
                  </a:cubicBezTo>
                  <a:cubicBezTo>
                    <a:pt x="138656" y="9654"/>
                    <a:pt x="119414" y="15569"/>
                    <a:pt x="112361" y="17747"/>
                  </a:cubicBezTo>
                  <a:cubicBezTo>
                    <a:pt x="105308" y="19925"/>
                    <a:pt x="107550" y="19275"/>
                    <a:pt x="104560" y="20282"/>
                  </a:cubicBezTo>
                  <a:cubicBezTo>
                    <a:pt x="101570" y="21290"/>
                    <a:pt x="97378" y="22199"/>
                    <a:pt x="94420" y="23792"/>
                  </a:cubicBezTo>
                  <a:cubicBezTo>
                    <a:pt x="91462" y="25385"/>
                    <a:pt x="88504" y="27790"/>
                    <a:pt x="86814" y="29838"/>
                  </a:cubicBezTo>
                  <a:cubicBezTo>
                    <a:pt x="85124" y="31886"/>
                    <a:pt x="85254" y="35006"/>
                    <a:pt x="84279" y="36078"/>
                  </a:cubicBezTo>
                  <a:cubicBezTo>
                    <a:pt x="83304" y="37151"/>
                    <a:pt x="81809" y="35883"/>
                    <a:pt x="80964" y="36273"/>
                  </a:cubicBezTo>
                  <a:cubicBezTo>
                    <a:pt x="80119" y="36663"/>
                    <a:pt x="80119" y="38158"/>
                    <a:pt x="79209" y="38418"/>
                  </a:cubicBezTo>
                  <a:cubicBezTo>
                    <a:pt x="78299" y="38678"/>
                    <a:pt x="77258" y="38061"/>
                    <a:pt x="75503" y="37833"/>
                  </a:cubicBezTo>
                  <a:cubicBezTo>
                    <a:pt x="73748" y="37606"/>
                    <a:pt x="71376" y="36566"/>
                    <a:pt x="68678" y="37053"/>
                  </a:cubicBezTo>
                  <a:cubicBezTo>
                    <a:pt x="65980" y="37541"/>
                    <a:pt x="63997" y="37995"/>
                    <a:pt x="59317" y="40758"/>
                  </a:cubicBezTo>
                  <a:cubicBezTo>
                    <a:pt x="54637" y="43521"/>
                    <a:pt x="48299" y="48429"/>
                    <a:pt x="40596" y="53629"/>
                  </a:cubicBezTo>
                  <a:cubicBezTo>
                    <a:pt x="32893" y="58830"/>
                    <a:pt x="19015" y="67996"/>
                    <a:pt x="13099" y="71961"/>
                  </a:cubicBezTo>
                  <a:cubicBezTo>
                    <a:pt x="7184" y="75926"/>
                    <a:pt x="7281" y="76349"/>
                    <a:pt x="5103" y="77421"/>
                  </a:cubicBezTo>
                  <a:cubicBezTo>
                    <a:pt x="2925" y="78494"/>
                    <a:pt x="98" y="78071"/>
                    <a:pt x="33" y="78396"/>
                  </a:cubicBezTo>
                  <a:cubicBezTo>
                    <a:pt x="-32" y="78721"/>
                    <a:pt x="3543" y="79339"/>
                    <a:pt x="4713" y="79371"/>
                  </a:cubicBezTo>
                  <a:cubicBezTo>
                    <a:pt x="5883" y="79404"/>
                    <a:pt x="6338" y="77193"/>
                    <a:pt x="7053" y="78591"/>
                  </a:cubicBezTo>
                  <a:cubicBezTo>
                    <a:pt x="7768" y="79989"/>
                    <a:pt x="7833" y="84897"/>
                    <a:pt x="9003" y="87757"/>
                  </a:cubicBezTo>
                  <a:cubicBezTo>
                    <a:pt x="10173" y="90617"/>
                    <a:pt x="12319" y="93282"/>
                    <a:pt x="14074" y="95752"/>
                  </a:cubicBezTo>
                  <a:cubicBezTo>
                    <a:pt x="15829" y="98222"/>
                    <a:pt x="18624" y="101440"/>
                    <a:pt x="19534" y="102578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40" name="Google Shape;1240;p21"/>
            <p:cNvSpPr/>
            <p:nvPr/>
          </p:nvSpPr>
          <p:spPr>
            <a:xfrm>
              <a:off x="6016200" y="2379175"/>
              <a:ext cx="336400" cy="204775"/>
            </a:xfrm>
            <a:custGeom>
              <a:rect b="b" l="l" r="r" t="t"/>
              <a:pathLst>
                <a:path extrusionOk="0" h="8191" w="13456">
                  <a:moveTo>
                    <a:pt x="13456" y="0"/>
                  </a:moveTo>
                  <a:cubicBezTo>
                    <a:pt x="8205" y="0"/>
                    <a:pt x="3148" y="3988"/>
                    <a:pt x="0" y="8191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41" name="Google Shape;1241;p21"/>
            <p:cNvSpPr/>
            <p:nvPr/>
          </p:nvSpPr>
          <p:spPr>
            <a:xfrm>
              <a:off x="6128325" y="2413300"/>
              <a:ext cx="224275" cy="146250"/>
            </a:xfrm>
            <a:custGeom>
              <a:rect b="b" l="l" r="r" t="t"/>
              <a:pathLst>
                <a:path extrusionOk="0" h="5850" w="8971">
                  <a:moveTo>
                    <a:pt x="8971" y="0"/>
                  </a:moveTo>
                  <a:cubicBezTo>
                    <a:pt x="5401" y="0"/>
                    <a:pt x="1597" y="2657"/>
                    <a:pt x="0" y="58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42" name="Google Shape;1242;p21"/>
            <p:cNvSpPr/>
            <p:nvPr/>
          </p:nvSpPr>
          <p:spPr>
            <a:xfrm>
              <a:off x="6235575" y="2476675"/>
              <a:ext cx="126775" cy="82875"/>
            </a:xfrm>
            <a:custGeom>
              <a:rect b="b" l="l" r="r" t="t"/>
              <a:pathLst>
                <a:path extrusionOk="0" h="3315" w="5071">
                  <a:moveTo>
                    <a:pt x="5071" y="0"/>
                  </a:moveTo>
                  <a:cubicBezTo>
                    <a:pt x="3091" y="396"/>
                    <a:pt x="1428" y="1887"/>
                    <a:pt x="0" y="3315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43" name="Google Shape;1243;p21"/>
            <p:cNvSpPr/>
            <p:nvPr/>
          </p:nvSpPr>
          <p:spPr>
            <a:xfrm>
              <a:off x="6728000" y="2092157"/>
              <a:ext cx="468025" cy="106625"/>
            </a:xfrm>
            <a:custGeom>
              <a:rect b="b" l="l" r="r" t="t"/>
              <a:pathLst>
                <a:path extrusionOk="0" h="4265" w="18721">
                  <a:moveTo>
                    <a:pt x="0" y="4265"/>
                  </a:moveTo>
                  <a:cubicBezTo>
                    <a:pt x="2795" y="-1324"/>
                    <a:pt x="14302" y="-1129"/>
                    <a:pt x="18721" y="329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44" name="Google Shape;1244;p21"/>
            <p:cNvSpPr/>
            <p:nvPr/>
          </p:nvSpPr>
          <p:spPr>
            <a:xfrm>
              <a:off x="6781625" y="2177896"/>
              <a:ext cx="316900" cy="74525"/>
            </a:xfrm>
            <a:custGeom>
              <a:rect b="b" l="l" r="r" t="t"/>
              <a:pathLst>
                <a:path extrusionOk="0" h="2981" w="12676">
                  <a:moveTo>
                    <a:pt x="0" y="2981"/>
                  </a:moveTo>
                  <a:cubicBezTo>
                    <a:pt x="3696" y="869"/>
                    <a:pt x="9666" y="-1590"/>
                    <a:pt x="12676" y="14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45" name="Google Shape;1245;p21"/>
            <p:cNvSpPr/>
            <p:nvPr/>
          </p:nvSpPr>
          <p:spPr>
            <a:xfrm>
              <a:off x="6767000" y="2164650"/>
              <a:ext cx="121875" cy="63375"/>
            </a:xfrm>
            <a:custGeom>
              <a:rect b="b" l="l" r="r" t="t"/>
              <a:pathLst>
                <a:path extrusionOk="0" h="2535" w="4875">
                  <a:moveTo>
                    <a:pt x="0" y="2535"/>
                  </a:moveTo>
                  <a:cubicBezTo>
                    <a:pt x="1295" y="1240"/>
                    <a:pt x="3043" y="0"/>
                    <a:pt x="4875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46" name="Google Shape;1246;p21"/>
            <p:cNvSpPr/>
            <p:nvPr/>
          </p:nvSpPr>
          <p:spPr>
            <a:xfrm>
              <a:off x="6825500" y="2238680"/>
              <a:ext cx="204775" cy="62500"/>
            </a:xfrm>
            <a:custGeom>
              <a:rect b="b" l="l" r="r" t="t"/>
              <a:pathLst>
                <a:path extrusionOk="0" h="2500" w="8191">
                  <a:moveTo>
                    <a:pt x="0" y="2500"/>
                  </a:moveTo>
                  <a:cubicBezTo>
                    <a:pt x="1255" y="-10"/>
                    <a:pt x="5585" y="-491"/>
                    <a:pt x="8191" y="5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</p:grpSp>
      <p:grpSp>
        <p:nvGrpSpPr>
          <p:cNvPr id="1247" name="Google Shape;1247;p21"/>
          <p:cNvGrpSpPr/>
          <p:nvPr/>
        </p:nvGrpSpPr>
        <p:grpSpPr>
          <a:xfrm rot="6295104">
            <a:off x="2886343" y="706664"/>
            <a:ext cx="122179" cy="105011"/>
            <a:chOff x="4401638" y="1179825"/>
            <a:chExt cx="4308775" cy="3703348"/>
          </a:xfrm>
        </p:grpSpPr>
        <p:sp>
          <p:nvSpPr>
            <p:cNvPr id="1248" name="Google Shape;1248;p21"/>
            <p:cNvSpPr/>
            <p:nvPr/>
          </p:nvSpPr>
          <p:spPr>
            <a:xfrm>
              <a:off x="4623881" y="2192273"/>
              <a:ext cx="3241500" cy="2690900"/>
            </a:xfrm>
            <a:custGeom>
              <a:rect b="b" l="l" r="r" t="t"/>
              <a:pathLst>
                <a:path extrusionOk="0" h="107636" w="129660">
                  <a:moveTo>
                    <a:pt x="10839" y="62470"/>
                  </a:moveTo>
                  <a:cubicBezTo>
                    <a:pt x="9799" y="60520"/>
                    <a:pt x="6289" y="54507"/>
                    <a:pt x="4599" y="50769"/>
                  </a:cubicBezTo>
                  <a:cubicBezTo>
                    <a:pt x="2909" y="47031"/>
                    <a:pt x="1414" y="42286"/>
                    <a:pt x="699" y="40043"/>
                  </a:cubicBezTo>
                  <a:cubicBezTo>
                    <a:pt x="-16" y="37800"/>
                    <a:pt x="-146" y="38126"/>
                    <a:pt x="309" y="37313"/>
                  </a:cubicBezTo>
                  <a:cubicBezTo>
                    <a:pt x="764" y="36501"/>
                    <a:pt x="-374" y="37801"/>
                    <a:pt x="3429" y="35168"/>
                  </a:cubicBezTo>
                  <a:cubicBezTo>
                    <a:pt x="7232" y="32535"/>
                    <a:pt x="16885" y="25742"/>
                    <a:pt x="23125" y="21517"/>
                  </a:cubicBezTo>
                  <a:cubicBezTo>
                    <a:pt x="29365" y="17292"/>
                    <a:pt x="36223" y="12871"/>
                    <a:pt x="40871" y="9816"/>
                  </a:cubicBezTo>
                  <a:cubicBezTo>
                    <a:pt x="45519" y="6761"/>
                    <a:pt x="48217" y="4681"/>
                    <a:pt x="51012" y="3186"/>
                  </a:cubicBezTo>
                  <a:cubicBezTo>
                    <a:pt x="53807" y="1691"/>
                    <a:pt x="55498" y="1365"/>
                    <a:pt x="57643" y="845"/>
                  </a:cubicBezTo>
                  <a:cubicBezTo>
                    <a:pt x="59788" y="325"/>
                    <a:pt x="61900" y="-65"/>
                    <a:pt x="63883" y="65"/>
                  </a:cubicBezTo>
                  <a:cubicBezTo>
                    <a:pt x="65866" y="195"/>
                    <a:pt x="68661" y="391"/>
                    <a:pt x="69539" y="1626"/>
                  </a:cubicBezTo>
                  <a:cubicBezTo>
                    <a:pt x="70417" y="2861"/>
                    <a:pt x="68922" y="4616"/>
                    <a:pt x="69149" y="7476"/>
                  </a:cubicBezTo>
                  <a:cubicBezTo>
                    <a:pt x="69377" y="10336"/>
                    <a:pt x="69182" y="13489"/>
                    <a:pt x="70904" y="18787"/>
                  </a:cubicBezTo>
                  <a:cubicBezTo>
                    <a:pt x="72627" y="24085"/>
                    <a:pt x="76201" y="33380"/>
                    <a:pt x="79484" y="39263"/>
                  </a:cubicBezTo>
                  <a:cubicBezTo>
                    <a:pt x="82767" y="45146"/>
                    <a:pt x="87317" y="50866"/>
                    <a:pt x="90600" y="54084"/>
                  </a:cubicBezTo>
                  <a:cubicBezTo>
                    <a:pt x="93883" y="57302"/>
                    <a:pt x="96906" y="56262"/>
                    <a:pt x="99181" y="58570"/>
                  </a:cubicBezTo>
                  <a:cubicBezTo>
                    <a:pt x="101456" y="60878"/>
                    <a:pt x="102854" y="64647"/>
                    <a:pt x="104251" y="67930"/>
                  </a:cubicBezTo>
                  <a:cubicBezTo>
                    <a:pt x="105649" y="71213"/>
                    <a:pt x="106754" y="75341"/>
                    <a:pt x="107566" y="78266"/>
                  </a:cubicBezTo>
                  <a:cubicBezTo>
                    <a:pt x="108379" y="81191"/>
                    <a:pt x="108769" y="83012"/>
                    <a:pt x="109126" y="85482"/>
                  </a:cubicBezTo>
                  <a:cubicBezTo>
                    <a:pt x="109484" y="87952"/>
                    <a:pt x="109679" y="91235"/>
                    <a:pt x="109711" y="93087"/>
                  </a:cubicBezTo>
                  <a:cubicBezTo>
                    <a:pt x="109744" y="94940"/>
                    <a:pt x="109158" y="97897"/>
                    <a:pt x="109321" y="96597"/>
                  </a:cubicBezTo>
                  <a:cubicBezTo>
                    <a:pt x="109484" y="95297"/>
                    <a:pt x="110167" y="85872"/>
                    <a:pt x="110687" y="85287"/>
                  </a:cubicBezTo>
                  <a:cubicBezTo>
                    <a:pt x="111207" y="84702"/>
                    <a:pt x="111825" y="90714"/>
                    <a:pt x="112442" y="93087"/>
                  </a:cubicBezTo>
                  <a:cubicBezTo>
                    <a:pt x="113060" y="95460"/>
                    <a:pt x="113547" y="97573"/>
                    <a:pt x="114392" y="99523"/>
                  </a:cubicBezTo>
                  <a:cubicBezTo>
                    <a:pt x="115237" y="101473"/>
                    <a:pt x="116732" y="103488"/>
                    <a:pt x="117512" y="104788"/>
                  </a:cubicBezTo>
                  <a:cubicBezTo>
                    <a:pt x="118292" y="106088"/>
                    <a:pt x="119365" y="108363"/>
                    <a:pt x="119072" y="107323"/>
                  </a:cubicBezTo>
                  <a:cubicBezTo>
                    <a:pt x="118780" y="106283"/>
                    <a:pt x="116862" y="102221"/>
                    <a:pt x="115757" y="98548"/>
                  </a:cubicBezTo>
                  <a:cubicBezTo>
                    <a:pt x="114652" y="94875"/>
                    <a:pt x="113482" y="89285"/>
                    <a:pt x="112442" y="85287"/>
                  </a:cubicBezTo>
                  <a:cubicBezTo>
                    <a:pt x="111402" y="81289"/>
                    <a:pt x="110036" y="76739"/>
                    <a:pt x="109516" y="74561"/>
                  </a:cubicBezTo>
                  <a:cubicBezTo>
                    <a:pt x="108996" y="72383"/>
                    <a:pt x="108898" y="72026"/>
                    <a:pt x="109321" y="72221"/>
                  </a:cubicBezTo>
                  <a:cubicBezTo>
                    <a:pt x="109744" y="72416"/>
                    <a:pt x="110882" y="74074"/>
                    <a:pt x="112052" y="75731"/>
                  </a:cubicBezTo>
                  <a:cubicBezTo>
                    <a:pt x="113222" y="77389"/>
                    <a:pt x="114815" y="80118"/>
                    <a:pt x="116342" y="82166"/>
                  </a:cubicBezTo>
                  <a:cubicBezTo>
                    <a:pt x="117870" y="84214"/>
                    <a:pt x="119689" y="85969"/>
                    <a:pt x="121217" y="88017"/>
                  </a:cubicBezTo>
                  <a:cubicBezTo>
                    <a:pt x="122745" y="90065"/>
                    <a:pt x="124370" y="92567"/>
                    <a:pt x="125508" y="94452"/>
                  </a:cubicBezTo>
                  <a:cubicBezTo>
                    <a:pt x="126646" y="96337"/>
                    <a:pt x="127361" y="98028"/>
                    <a:pt x="128043" y="99328"/>
                  </a:cubicBezTo>
                  <a:cubicBezTo>
                    <a:pt x="128726" y="100628"/>
                    <a:pt x="129831" y="103261"/>
                    <a:pt x="129603" y="102253"/>
                  </a:cubicBezTo>
                  <a:cubicBezTo>
                    <a:pt x="129376" y="101245"/>
                    <a:pt x="128238" y="96272"/>
                    <a:pt x="126678" y="93282"/>
                  </a:cubicBezTo>
                  <a:cubicBezTo>
                    <a:pt x="125118" y="90292"/>
                    <a:pt x="121607" y="86230"/>
                    <a:pt x="120242" y="84312"/>
                  </a:cubicBezTo>
                  <a:cubicBezTo>
                    <a:pt x="118877" y="82394"/>
                    <a:pt x="118227" y="81744"/>
                    <a:pt x="118487" y="81776"/>
                  </a:cubicBezTo>
                  <a:cubicBezTo>
                    <a:pt x="118747" y="81809"/>
                    <a:pt x="120339" y="83532"/>
                    <a:pt x="121802" y="84507"/>
                  </a:cubicBezTo>
                  <a:cubicBezTo>
                    <a:pt x="123265" y="85482"/>
                    <a:pt x="126808" y="87562"/>
                    <a:pt x="127263" y="87627"/>
                  </a:cubicBezTo>
                  <a:cubicBezTo>
                    <a:pt x="127718" y="87692"/>
                    <a:pt x="125573" y="85775"/>
                    <a:pt x="124533" y="84897"/>
                  </a:cubicBezTo>
                  <a:cubicBezTo>
                    <a:pt x="123493" y="84019"/>
                    <a:pt x="122452" y="83824"/>
                    <a:pt x="121022" y="82361"/>
                  </a:cubicBezTo>
                  <a:cubicBezTo>
                    <a:pt x="119592" y="80898"/>
                    <a:pt x="117642" y="78266"/>
                    <a:pt x="115952" y="76121"/>
                  </a:cubicBezTo>
                  <a:cubicBezTo>
                    <a:pt x="114262" y="73976"/>
                    <a:pt x="112475" y="72188"/>
                    <a:pt x="110882" y="69490"/>
                  </a:cubicBezTo>
                  <a:cubicBezTo>
                    <a:pt x="109289" y="66792"/>
                    <a:pt x="107339" y="62080"/>
                    <a:pt x="106396" y="59935"/>
                  </a:cubicBezTo>
                  <a:cubicBezTo>
                    <a:pt x="105453" y="57790"/>
                    <a:pt x="105421" y="57173"/>
                    <a:pt x="105226" y="566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49" name="Google Shape;1249;p21"/>
            <p:cNvSpPr/>
            <p:nvPr/>
          </p:nvSpPr>
          <p:spPr>
            <a:xfrm>
              <a:off x="6649975" y="2135400"/>
              <a:ext cx="635625" cy="1462600"/>
            </a:xfrm>
            <a:custGeom>
              <a:rect b="b" l="l" r="r" t="t"/>
              <a:pathLst>
                <a:path extrusionOk="0" h="58504" w="25425">
                  <a:moveTo>
                    <a:pt x="23987" y="58504"/>
                  </a:moveTo>
                  <a:cubicBezTo>
                    <a:pt x="24215" y="57757"/>
                    <a:pt x="25287" y="56749"/>
                    <a:pt x="25352" y="54019"/>
                  </a:cubicBezTo>
                  <a:cubicBezTo>
                    <a:pt x="25417" y="51289"/>
                    <a:pt x="25515" y="46868"/>
                    <a:pt x="24377" y="42123"/>
                  </a:cubicBezTo>
                  <a:cubicBezTo>
                    <a:pt x="23240" y="37378"/>
                    <a:pt x="20965" y="30975"/>
                    <a:pt x="18527" y="25547"/>
                  </a:cubicBezTo>
                  <a:cubicBezTo>
                    <a:pt x="16089" y="20119"/>
                    <a:pt x="12839" y="13814"/>
                    <a:pt x="9751" y="9556"/>
                  </a:cubicBezTo>
                  <a:cubicBezTo>
                    <a:pt x="6663" y="5298"/>
                    <a:pt x="1625" y="159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50" name="Google Shape;1250;p21"/>
            <p:cNvSpPr/>
            <p:nvPr/>
          </p:nvSpPr>
          <p:spPr>
            <a:xfrm>
              <a:off x="4401638" y="1179825"/>
              <a:ext cx="4308775" cy="2564450"/>
            </a:xfrm>
            <a:custGeom>
              <a:rect b="b" l="l" r="r" t="t"/>
              <a:pathLst>
                <a:path extrusionOk="0" h="102578" w="172351">
                  <a:moveTo>
                    <a:pt x="89544" y="38223"/>
                  </a:moveTo>
                  <a:cubicBezTo>
                    <a:pt x="89382" y="37833"/>
                    <a:pt x="88244" y="37313"/>
                    <a:pt x="88569" y="35883"/>
                  </a:cubicBezTo>
                  <a:cubicBezTo>
                    <a:pt x="88894" y="34453"/>
                    <a:pt x="89545" y="31561"/>
                    <a:pt x="91495" y="29643"/>
                  </a:cubicBezTo>
                  <a:cubicBezTo>
                    <a:pt x="93445" y="27725"/>
                    <a:pt x="95395" y="26425"/>
                    <a:pt x="100270" y="24377"/>
                  </a:cubicBezTo>
                  <a:cubicBezTo>
                    <a:pt x="105145" y="22329"/>
                    <a:pt x="112686" y="19925"/>
                    <a:pt x="120747" y="17357"/>
                  </a:cubicBezTo>
                  <a:cubicBezTo>
                    <a:pt x="128808" y="14789"/>
                    <a:pt x="142556" y="10791"/>
                    <a:pt x="148634" y="8971"/>
                  </a:cubicBezTo>
                  <a:cubicBezTo>
                    <a:pt x="154712" y="7151"/>
                    <a:pt x="155362" y="6989"/>
                    <a:pt x="157214" y="6436"/>
                  </a:cubicBezTo>
                  <a:cubicBezTo>
                    <a:pt x="159067" y="5884"/>
                    <a:pt x="158936" y="5071"/>
                    <a:pt x="159749" y="5656"/>
                  </a:cubicBezTo>
                  <a:cubicBezTo>
                    <a:pt x="160562" y="6241"/>
                    <a:pt x="161212" y="8646"/>
                    <a:pt x="162090" y="9946"/>
                  </a:cubicBezTo>
                  <a:cubicBezTo>
                    <a:pt x="162968" y="11246"/>
                    <a:pt x="163325" y="10336"/>
                    <a:pt x="165015" y="13456"/>
                  </a:cubicBezTo>
                  <a:cubicBezTo>
                    <a:pt x="166705" y="16576"/>
                    <a:pt x="171743" y="28571"/>
                    <a:pt x="172230" y="28668"/>
                  </a:cubicBezTo>
                  <a:cubicBezTo>
                    <a:pt x="172718" y="28766"/>
                    <a:pt x="169695" y="18006"/>
                    <a:pt x="167940" y="14041"/>
                  </a:cubicBezTo>
                  <a:cubicBezTo>
                    <a:pt x="166185" y="10076"/>
                    <a:pt x="162448" y="6696"/>
                    <a:pt x="161700" y="4876"/>
                  </a:cubicBezTo>
                  <a:cubicBezTo>
                    <a:pt x="160953" y="3056"/>
                    <a:pt x="162870" y="3934"/>
                    <a:pt x="163455" y="3121"/>
                  </a:cubicBezTo>
                  <a:cubicBezTo>
                    <a:pt x="164040" y="2308"/>
                    <a:pt x="165503" y="0"/>
                    <a:pt x="165210" y="0"/>
                  </a:cubicBezTo>
                  <a:cubicBezTo>
                    <a:pt x="164918" y="0"/>
                    <a:pt x="164755" y="1918"/>
                    <a:pt x="161700" y="3121"/>
                  </a:cubicBezTo>
                  <a:cubicBezTo>
                    <a:pt x="158645" y="4324"/>
                    <a:pt x="155102" y="4778"/>
                    <a:pt x="146879" y="7216"/>
                  </a:cubicBezTo>
                  <a:cubicBezTo>
                    <a:pt x="138656" y="9654"/>
                    <a:pt x="119414" y="15569"/>
                    <a:pt x="112361" y="17747"/>
                  </a:cubicBezTo>
                  <a:cubicBezTo>
                    <a:pt x="105308" y="19925"/>
                    <a:pt x="107550" y="19275"/>
                    <a:pt x="104560" y="20282"/>
                  </a:cubicBezTo>
                  <a:cubicBezTo>
                    <a:pt x="101570" y="21290"/>
                    <a:pt x="97378" y="22199"/>
                    <a:pt x="94420" y="23792"/>
                  </a:cubicBezTo>
                  <a:cubicBezTo>
                    <a:pt x="91462" y="25385"/>
                    <a:pt x="88504" y="27790"/>
                    <a:pt x="86814" y="29838"/>
                  </a:cubicBezTo>
                  <a:cubicBezTo>
                    <a:pt x="85124" y="31886"/>
                    <a:pt x="85254" y="35006"/>
                    <a:pt x="84279" y="36078"/>
                  </a:cubicBezTo>
                  <a:cubicBezTo>
                    <a:pt x="83304" y="37151"/>
                    <a:pt x="81809" y="35883"/>
                    <a:pt x="80964" y="36273"/>
                  </a:cubicBezTo>
                  <a:cubicBezTo>
                    <a:pt x="80119" y="36663"/>
                    <a:pt x="80119" y="38158"/>
                    <a:pt x="79209" y="38418"/>
                  </a:cubicBezTo>
                  <a:cubicBezTo>
                    <a:pt x="78299" y="38678"/>
                    <a:pt x="77258" y="38061"/>
                    <a:pt x="75503" y="37833"/>
                  </a:cubicBezTo>
                  <a:cubicBezTo>
                    <a:pt x="73748" y="37606"/>
                    <a:pt x="71376" y="36566"/>
                    <a:pt x="68678" y="37053"/>
                  </a:cubicBezTo>
                  <a:cubicBezTo>
                    <a:pt x="65980" y="37541"/>
                    <a:pt x="63997" y="37995"/>
                    <a:pt x="59317" y="40758"/>
                  </a:cubicBezTo>
                  <a:cubicBezTo>
                    <a:pt x="54637" y="43521"/>
                    <a:pt x="48299" y="48429"/>
                    <a:pt x="40596" y="53629"/>
                  </a:cubicBezTo>
                  <a:cubicBezTo>
                    <a:pt x="32893" y="58830"/>
                    <a:pt x="19015" y="67996"/>
                    <a:pt x="13099" y="71961"/>
                  </a:cubicBezTo>
                  <a:cubicBezTo>
                    <a:pt x="7184" y="75926"/>
                    <a:pt x="7281" y="76349"/>
                    <a:pt x="5103" y="77421"/>
                  </a:cubicBezTo>
                  <a:cubicBezTo>
                    <a:pt x="2925" y="78494"/>
                    <a:pt x="98" y="78071"/>
                    <a:pt x="33" y="78396"/>
                  </a:cubicBezTo>
                  <a:cubicBezTo>
                    <a:pt x="-32" y="78721"/>
                    <a:pt x="3543" y="79339"/>
                    <a:pt x="4713" y="79371"/>
                  </a:cubicBezTo>
                  <a:cubicBezTo>
                    <a:pt x="5883" y="79404"/>
                    <a:pt x="6338" y="77193"/>
                    <a:pt x="7053" y="78591"/>
                  </a:cubicBezTo>
                  <a:cubicBezTo>
                    <a:pt x="7768" y="79989"/>
                    <a:pt x="7833" y="84897"/>
                    <a:pt x="9003" y="87757"/>
                  </a:cubicBezTo>
                  <a:cubicBezTo>
                    <a:pt x="10173" y="90617"/>
                    <a:pt x="12319" y="93282"/>
                    <a:pt x="14074" y="95752"/>
                  </a:cubicBezTo>
                  <a:cubicBezTo>
                    <a:pt x="15829" y="98222"/>
                    <a:pt x="18624" y="101440"/>
                    <a:pt x="19534" y="102578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51" name="Google Shape;1251;p21"/>
            <p:cNvSpPr/>
            <p:nvPr/>
          </p:nvSpPr>
          <p:spPr>
            <a:xfrm>
              <a:off x="6016200" y="2379175"/>
              <a:ext cx="336400" cy="204775"/>
            </a:xfrm>
            <a:custGeom>
              <a:rect b="b" l="l" r="r" t="t"/>
              <a:pathLst>
                <a:path extrusionOk="0" h="8191" w="13456">
                  <a:moveTo>
                    <a:pt x="13456" y="0"/>
                  </a:moveTo>
                  <a:cubicBezTo>
                    <a:pt x="8205" y="0"/>
                    <a:pt x="3148" y="3988"/>
                    <a:pt x="0" y="8191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52" name="Google Shape;1252;p21"/>
            <p:cNvSpPr/>
            <p:nvPr/>
          </p:nvSpPr>
          <p:spPr>
            <a:xfrm>
              <a:off x="6128325" y="2413300"/>
              <a:ext cx="224275" cy="146250"/>
            </a:xfrm>
            <a:custGeom>
              <a:rect b="b" l="l" r="r" t="t"/>
              <a:pathLst>
                <a:path extrusionOk="0" h="5850" w="8971">
                  <a:moveTo>
                    <a:pt x="8971" y="0"/>
                  </a:moveTo>
                  <a:cubicBezTo>
                    <a:pt x="5401" y="0"/>
                    <a:pt x="1597" y="2657"/>
                    <a:pt x="0" y="58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53" name="Google Shape;1253;p21"/>
            <p:cNvSpPr/>
            <p:nvPr/>
          </p:nvSpPr>
          <p:spPr>
            <a:xfrm>
              <a:off x="6235575" y="2476675"/>
              <a:ext cx="126775" cy="82875"/>
            </a:xfrm>
            <a:custGeom>
              <a:rect b="b" l="l" r="r" t="t"/>
              <a:pathLst>
                <a:path extrusionOk="0" h="3315" w="5071">
                  <a:moveTo>
                    <a:pt x="5071" y="0"/>
                  </a:moveTo>
                  <a:cubicBezTo>
                    <a:pt x="3091" y="396"/>
                    <a:pt x="1428" y="1887"/>
                    <a:pt x="0" y="3315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54" name="Google Shape;1254;p21"/>
            <p:cNvSpPr/>
            <p:nvPr/>
          </p:nvSpPr>
          <p:spPr>
            <a:xfrm>
              <a:off x="6728000" y="2092157"/>
              <a:ext cx="468025" cy="106625"/>
            </a:xfrm>
            <a:custGeom>
              <a:rect b="b" l="l" r="r" t="t"/>
              <a:pathLst>
                <a:path extrusionOk="0" h="4265" w="18721">
                  <a:moveTo>
                    <a:pt x="0" y="4265"/>
                  </a:moveTo>
                  <a:cubicBezTo>
                    <a:pt x="2795" y="-1324"/>
                    <a:pt x="14302" y="-1129"/>
                    <a:pt x="18721" y="329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55" name="Google Shape;1255;p21"/>
            <p:cNvSpPr/>
            <p:nvPr/>
          </p:nvSpPr>
          <p:spPr>
            <a:xfrm>
              <a:off x="6781625" y="2177896"/>
              <a:ext cx="316900" cy="74525"/>
            </a:xfrm>
            <a:custGeom>
              <a:rect b="b" l="l" r="r" t="t"/>
              <a:pathLst>
                <a:path extrusionOk="0" h="2981" w="12676">
                  <a:moveTo>
                    <a:pt x="0" y="2981"/>
                  </a:moveTo>
                  <a:cubicBezTo>
                    <a:pt x="3696" y="869"/>
                    <a:pt x="9666" y="-1590"/>
                    <a:pt x="12676" y="14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56" name="Google Shape;1256;p21"/>
            <p:cNvSpPr/>
            <p:nvPr/>
          </p:nvSpPr>
          <p:spPr>
            <a:xfrm>
              <a:off x="6767000" y="2164650"/>
              <a:ext cx="121875" cy="63375"/>
            </a:xfrm>
            <a:custGeom>
              <a:rect b="b" l="l" r="r" t="t"/>
              <a:pathLst>
                <a:path extrusionOk="0" h="2535" w="4875">
                  <a:moveTo>
                    <a:pt x="0" y="2535"/>
                  </a:moveTo>
                  <a:cubicBezTo>
                    <a:pt x="1295" y="1240"/>
                    <a:pt x="3043" y="0"/>
                    <a:pt x="4875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57" name="Google Shape;1257;p21"/>
            <p:cNvSpPr/>
            <p:nvPr/>
          </p:nvSpPr>
          <p:spPr>
            <a:xfrm>
              <a:off x="6825500" y="2238680"/>
              <a:ext cx="204775" cy="62500"/>
            </a:xfrm>
            <a:custGeom>
              <a:rect b="b" l="l" r="r" t="t"/>
              <a:pathLst>
                <a:path extrusionOk="0" h="2500" w="8191">
                  <a:moveTo>
                    <a:pt x="0" y="2500"/>
                  </a:moveTo>
                  <a:cubicBezTo>
                    <a:pt x="1255" y="-10"/>
                    <a:pt x="5585" y="-491"/>
                    <a:pt x="8191" y="5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</p:grpSp>
      <p:grpSp>
        <p:nvGrpSpPr>
          <p:cNvPr id="1258" name="Google Shape;1258;p21"/>
          <p:cNvGrpSpPr/>
          <p:nvPr/>
        </p:nvGrpSpPr>
        <p:grpSpPr>
          <a:xfrm>
            <a:off x="3873971" y="529901"/>
            <a:ext cx="122369" cy="105175"/>
            <a:chOff x="4401638" y="1179825"/>
            <a:chExt cx="4308775" cy="3703348"/>
          </a:xfrm>
        </p:grpSpPr>
        <p:sp>
          <p:nvSpPr>
            <p:cNvPr id="1259" name="Google Shape;1259;p21"/>
            <p:cNvSpPr/>
            <p:nvPr/>
          </p:nvSpPr>
          <p:spPr>
            <a:xfrm>
              <a:off x="4623881" y="2192273"/>
              <a:ext cx="3241500" cy="2690900"/>
            </a:xfrm>
            <a:custGeom>
              <a:rect b="b" l="l" r="r" t="t"/>
              <a:pathLst>
                <a:path extrusionOk="0" h="107636" w="129660">
                  <a:moveTo>
                    <a:pt x="10839" y="62470"/>
                  </a:moveTo>
                  <a:cubicBezTo>
                    <a:pt x="9799" y="60520"/>
                    <a:pt x="6289" y="54507"/>
                    <a:pt x="4599" y="50769"/>
                  </a:cubicBezTo>
                  <a:cubicBezTo>
                    <a:pt x="2909" y="47031"/>
                    <a:pt x="1414" y="42286"/>
                    <a:pt x="699" y="40043"/>
                  </a:cubicBezTo>
                  <a:cubicBezTo>
                    <a:pt x="-16" y="37800"/>
                    <a:pt x="-146" y="38126"/>
                    <a:pt x="309" y="37313"/>
                  </a:cubicBezTo>
                  <a:cubicBezTo>
                    <a:pt x="764" y="36501"/>
                    <a:pt x="-374" y="37801"/>
                    <a:pt x="3429" y="35168"/>
                  </a:cubicBezTo>
                  <a:cubicBezTo>
                    <a:pt x="7232" y="32535"/>
                    <a:pt x="16885" y="25742"/>
                    <a:pt x="23125" y="21517"/>
                  </a:cubicBezTo>
                  <a:cubicBezTo>
                    <a:pt x="29365" y="17292"/>
                    <a:pt x="36223" y="12871"/>
                    <a:pt x="40871" y="9816"/>
                  </a:cubicBezTo>
                  <a:cubicBezTo>
                    <a:pt x="45519" y="6761"/>
                    <a:pt x="48217" y="4681"/>
                    <a:pt x="51012" y="3186"/>
                  </a:cubicBezTo>
                  <a:cubicBezTo>
                    <a:pt x="53807" y="1691"/>
                    <a:pt x="55498" y="1365"/>
                    <a:pt x="57643" y="845"/>
                  </a:cubicBezTo>
                  <a:cubicBezTo>
                    <a:pt x="59788" y="325"/>
                    <a:pt x="61900" y="-65"/>
                    <a:pt x="63883" y="65"/>
                  </a:cubicBezTo>
                  <a:cubicBezTo>
                    <a:pt x="65866" y="195"/>
                    <a:pt x="68661" y="391"/>
                    <a:pt x="69539" y="1626"/>
                  </a:cubicBezTo>
                  <a:cubicBezTo>
                    <a:pt x="70417" y="2861"/>
                    <a:pt x="68922" y="4616"/>
                    <a:pt x="69149" y="7476"/>
                  </a:cubicBezTo>
                  <a:cubicBezTo>
                    <a:pt x="69377" y="10336"/>
                    <a:pt x="69182" y="13489"/>
                    <a:pt x="70904" y="18787"/>
                  </a:cubicBezTo>
                  <a:cubicBezTo>
                    <a:pt x="72627" y="24085"/>
                    <a:pt x="76201" y="33380"/>
                    <a:pt x="79484" y="39263"/>
                  </a:cubicBezTo>
                  <a:cubicBezTo>
                    <a:pt x="82767" y="45146"/>
                    <a:pt x="87317" y="50866"/>
                    <a:pt x="90600" y="54084"/>
                  </a:cubicBezTo>
                  <a:cubicBezTo>
                    <a:pt x="93883" y="57302"/>
                    <a:pt x="96906" y="56262"/>
                    <a:pt x="99181" y="58570"/>
                  </a:cubicBezTo>
                  <a:cubicBezTo>
                    <a:pt x="101456" y="60878"/>
                    <a:pt x="102854" y="64647"/>
                    <a:pt x="104251" y="67930"/>
                  </a:cubicBezTo>
                  <a:cubicBezTo>
                    <a:pt x="105649" y="71213"/>
                    <a:pt x="106754" y="75341"/>
                    <a:pt x="107566" y="78266"/>
                  </a:cubicBezTo>
                  <a:cubicBezTo>
                    <a:pt x="108379" y="81191"/>
                    <a:pt x="108769" y="83012"/>
                    <a:pt x="109126" y="85482"/>
                  </a:cubicBezTo>
                  <a:cubicBezTo>
                    <a:pt x="109484" y="87952"/>
                    <a:pt x="109679" y="91235"/>
                    <a:pt x="109711" y="93087"/>
                  </a:cubicBezTo>
                  <a:cubicBezTo>
                    <a:pt x="109744" y="94940"/>
                    <a:pt x="109158" y="97897"/>
                    <a:pt x="109321" y="96597"/>
                  </a:cubicBezTo>
                  <a:cubicBezTo>
                    <a:pt x="109484" y="95297"/>
                    <a:pt x="110167" y="85872"/>
                    <a:pt x="110687" y="85287"/>
                  </a:cubicBezTo>
                  <a:cubicBezTo>
                    <a:pt x="111207" y="84702"/>
                    <a:pt x="111825" y="90714"/>
                    <a:pt x="112442" y="93087"/>
                  </a:cubicBezTo>
                  <a:cubicBezTo>
                    <a:pt x="113060" y="95460"/>
                    <a:pt x="113547" y="97573"/>
                    <a:pt x="114392" y="99523"/>
                  </a:cubicBezTo>
                  <a:cubicBezTo>
                    <a:pt x="115237" y="101473"/>
                    <a:pt x="116732" y="103488"/>
                    <a:pt x="117512" y="104788"/>
                  </a:cubicBezTo>
                  <a:cubicBezTo>
                    <a:pt x="118292" y="106088"/>
                    <a:pt x="119365" y="108363"/>
                    <a:pt x="119072" y="107323"/>
                  </a:cubicBezTo>
                  <a:cubicBezTo>
                    <a:pt x="118780" y="106283"/>
                    <a:pt x="116862" y="102221"/>
                    <a:pt x="115757" y="98548"/>
                  </a:cubicBezTo>
                  <a:cubicBezTo>
                    <a:pt x="114652" y="94875"/>
                    <a:pt x="113482" y="89285"/>
                    <a:pt x="112442" y="85287"/>
                  </a:cubicBezTo>
                  <a:cubicBezTo>
                    <a:pt x="111402" y="81289"/>
                    <a:pt x="110036" y="76739"/>
                    <a:pt x="109516" y="74561"/>
                  </a:cubicBezTo>
                  <a:cubicBezTo>
                    <a:pt x="108996" y="72383"/>
                    <a:pt x="108898" y="72026"/>
                    <a:pt x="109321" y="72221"/>
                  </a:cubicBezTo>
                  <a:cubicBezTo>
                    <a:pt x="109744" y="72416"/>
                    <a:pt x="110882" y="74074"/>
                    <a:pt x="112052" y="75731"/>
                  </a:cubicBezTo>
                  <a:cubicBezTo>
                    <a:pt x="113222" y="77389"/>
                    <a:pt x="114815" y="80118"/>
                    <a:pt x="116342" y="82166"/>
                  </a:cubicBezTo>
                  <a:cubicBezTo>
                    <a:pt x="117870" y="84214"/>
                    <a:pt x="119689" y="85969"/>
                    <a:pt x="121217" y="88017"/>
                  </a:cubicBezTo>
                  <a:cubicBezTo>
                    <a:pt x="122745" y="90065"/>
                    <a:pt x="124370" y="92567"/>
                    <a:pt x="125508" y="94452"/>
                  </a:cubicBezTo>
                  <a:cubicBezTo>
                    <a:pt x="126646" y="96337"/>
                    <a:pt x="127361" y="98028"/>
                    <a:pt x="128043" y="99328"/>
                  </a:cubicBezTo>
                  <a:cubicBezTo>
                    <a:pt x="128726" y="100628"/>
                    <a:pt x="129831" y="103261"/>
                    <a:pt x="129603" y="102253"/>
                  </a:cubicBezTo>
                  <a:cubicBezTo>
                    <a:pt x="129376" y="101245"/>
                    <a:pt x="128238" y="96272"/>
                    <a:pt x="126678" y="93282"/>
                  </a:cubicBezTo>
                  <a:cubicBezTo>
                    <a:pt x="125118" y="90292"/>
                    <a:pt x="121607" y="86230"/>
                    <a:pt x="120242" y="84312"/>
                  </a:cubicBezTo>
                  <a:cubicBezTo>
                    <a:pt x="118877" y="82394"/>
                    <a:pt x="118227" y="81744"/>
                    <a:pt x="118487" y="81776"/>
                  </a:cubicBezTo>
                  <a:cubicBezTo>
                    <a:pt x="118747" y="81809"/>
                    <a:pt x="120339" y="83532"/>
                    <a:pt x="121802" y="84507"/>
                  </a:cubicBezTo>
                  <a:cubicBezTo>
                    <a:pt x="123265" y="85482"/>
                    <a:pt x="126808" y="87562"/>
                    <a:pt x="127263" y="87627"/>
                  </a:cubicBezTo>
                  <a:cubicBezTo>
                    <a:pt x="127718" y="87692"/>
                    <a:pt x="125573" y="85775"/>
                    <a:pt x="124533" y="84897"/>
                  </a:cubicBezTo>
                  <a:cubicBezTo>
                    <a:pt x="123493" y="84019"/>
                    <a:pt x="122452" y="83824"/>
                    <a:pt x="121022" y="82361"/>
                  </a:cubicBezTo>
                  <a:cubicBezTo>
                    <a:pt x="119592" y="80898"/>
                    <a:pt x="117642" y="78266"/>
                    <a:pt x="115952" y="76121"/>
                  </a:cubicBezTo>
                  <a:cubicBezTo>
                    <a:pt x="114262" y="73976"/>
                    <a:pt x="112475" y="72188"/>
                    <a:pt x="110882" y="69490"/>
                  </a:cubicBezTo>
                  <a:cubicBezTo>
                    <a:pt x="109289" y="66792"/>
                    <a:pt x="107339" y="62080"/>
                    <a:pt x="106396" y="59935"/>
                  </a:cubicBezTo>
                  <a:cubicBezTo>
                    <a:pt x="105453" y="57790"/>
                    <a:pt x="105421" y="57173"/>
                    <a:pt x="105226" y="566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60" name="Google Shape;1260;p21"/>
            <p:cNvSpPr/>
            <p:nvPr/>
          </p:nvSpPr>
          <p:spPr>
            <a:xfrm>
              <a:off x="6649975" y="2135400"/>
              <a:ext cx="635625" cy="1462600"/>
            </a:xfrm>
            <a:custGeom>
              <a:rect b="b" l="l" r="r" t="t"/>
              <a:pathLst>
                <a:path extrusionOk="0" h="58504" w="25425">
                  <a:moveTo>
                    <a:pt x="23987" y="58504"/>
                  </a:moveTo>
                  <a:cubicBezTo>
                    <a:pt x="24215" y="57757"/>
                    <a:pt x="25287" y="56749"/>
                    <a:pt x="25352" y="54019"/>
                  </a:cubicBezTo>
                  <a:cubicBezTo>
                    <a:pt x="25417" y="51289"/>
                    <a:pt x="25515" y="46868"/>
                    <a:pt x="24377" y="42123"/>
                  </a:cubicBezTo>
                  <a:cubicBezTo>
                    <a:pt x="23240" y="37378"/>
                    <a:pt x="20965" y="30975"/>
                    <a:pt x="18527" y="25547"/>
                  </a:cubicBezTo>
                  <a:cubicBezTo>
                    <a:pt x="16089" y="20119"/>
                    <a:pt x="12839" y="13814"/>
                    <a:pt x="9751" y="9556"/>
                  </a:cubicBezTo>
                  <a:cubicBezTo>
                    <a:pt x="6663" y="5298"/>
                    <a:pt x="1625" y="159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61" name="Google Shape;1261;p21"/>
            <p:cNvSpPr/>
            <p:nvPr/>
          </p:nvSpPr>
          <p:spPr>
            <a:xfrm>
              <a:off x="4401638" y="1179825"/>
              <a:ext cx="4308775" cy="2564450"/>
            </a:xfrm>
            <a:custGeom>
              <a:rect b="b" l="l" r="r" t="t"/>
              <a:pathLst>
                <a:path extrusionOk="0" h="102578" w="172351">
                  <a:moveTo>
                    <a:pt x="89544" y="38223"/>
                  </a:moveTo>
                  <a:cubicBezTo>
                    <a:pt x="89382" y="37833"/>
                    <a:pt x="88244" y="37313"/>
                    <a:pt x="88569" y="35883"/>
                  </a:cubicBezTo>
                  <a:cubicBezTo>
                    <a:pt x="88894" y="34453"/>
                    <a:pt x="89545" y="31561"/>
                    <a:pt x="91495" y="29643"/>
                  </a:cubicBezTo>
                  <a:cubicBezTo>
                    <a:pt x="93445" y="27725"/>
                    <a:pt x="95395" y="26425"/>
                    <a:pt x="100270" y="24377"/>
                  </a:cubicBezTo>
                  <a:cubicBezTo>
                    <a:pt x="105145" y="22329"/>
                    <a:pt x="112686" y="19925"/>
                    <a:pt x="120747" y="17357"/>
                  </a:cubicBezTo>
                  <a:cubicBezTo>
                    <a:pt x="128808" y="14789"/>
                    <a:pt x="142556" y="10791"/>
                    <a:pt x="148634" y="8971"/>
                  </a:cubicBezTo>
                  <a:cubicBezTo>
                    <a:pt x="154712" y="7151"/>
                    <a:pt x="155362" y="6989"/>
                    <a:pt x="157214" y="6436"/>
                  </a:cubicBezTo>
                  <a:cubicBezTo>
                    <a:pt x="159067" y="5884"/>
                    <a:pt x="158936" y="5071"/>
                    <a:pt x="159749" y="5656"/>
                  </a:cubicBezTo>
                  <a:cubicBezTo>
                    <a:pt x="160562" y="6241"/>
                    <a:pt x="161212" y="8646"/>
                    <a:pt x="162090" y="9946"/>
                  </a:cubicBezTo>
                  <a:cubicBezTo>
                    <a:pt x="162968" y="11246"/>
                    <a:pt x="163325" y="10336"/>
                    <a:pt x="165015" y="13456"/>
                  </a:cubicBezTo>
                  <a:cubicBezTo>
                    <a:pt x="166705" y="16576"/>
                    <a:pt x="171743" y="28571"/>
                    <a:pt x="172230" y="28668"/>
                  </a:cubicBezTo>
                  <a:cubicBezTo>
                    <a:pt x="172718" y="28766"/>
                    <a:pt x="169695" y="18006"/>
                    <a:pt x="167940" y="14041"/>
                  </a:cubicBezTo>
                  <a:cubicBezTo>
                    <a:pt x="166185" y="10076"/>
                    <a:pt x="162448" y="6696"/>
                    <a:pt x="161700" y="4876"/>
                  </a:cubicBezTo>
                  <a:cubicBezTo>
                    <a:pt x="160953" y="3056"/>
                    <a:pt x="162870" y="3934"/>
                    <a:pt x="163455" y="3121"/>
                  </a:cubicBezTo>
                  <a:cubicBezTo>
                    <a:pt x="164040" y="2308"/>
                    <a:pt x="165503" y="0"/>
                    <a:pt x="165210" y="0"/>
                  </a:cubicBezTo>
                  <a:cubicBezTo>
                    <a:pt x="164918" y="0"/>
                    <a:pt x="164755" y="1918"/>
                    <a:pt x="161700" y="3121"/>
                  </a:cubicBezTo>
                  <a:cubicBezTo>
                    <a:pt x="158645" y="4324"/>
                    <a:pt x="155102" y="4778"/>
                    <a:pt x="146879" y="7216"/>
                  </a:cubicBezTo>
                  <a:cubicBezTo>
                    <a:pt x="138656" y="9654"/>
                    <a:pt x="119414" y="15569"/>
                    <a:pt x="112361" y="17747"/>
                  </a:cubicBezTo>
                  <a:cubicBezTo>
                    <a:pt x="105308" y="19925"/>
                    <a:pt x="107550" y="19275"/>
                    <a:pt x="104560" y="20282"/>
                  </a:cubicBezTo>
                  <a:cubicBezTo>
                    <a:pt x="101570" y="21290"/>
                    <a:pt x="97378" y="22199"/>
                    <a:pt x="94420" y="23792"/>
                  </a:cubicBezTo>
                  <a:cubicBezTo>
                    <a:pt x="91462" y="25385"/>
                    <a:pt x="88504" y="27790"/>
                    <a:pt x="86814" y="29838"/>
                  </a:cubicBezTo>
                  <a:cubicBezTo>
                    <a:pt x="85124" y="31886"/>
                    <a:pt x="85254" y="35006"/>
                    <a:pt x="84279" y="36078"/>
                  </a:cubicBezTo>
                  <a:cubicBezTo>
                    <a:pt x="83304" y="37151"/>
                    <a:pt x="81809" y="35883"/>
                    <a:pt x="80964" y="36273"/>
                  </a:cubicBezTo>
                  <a:cubicBezTo>
                    <a:pt x="80119" y="36663"/>
                    <a:pt x="80119" y="38158"/>
                    <a:pt x="79209" y="38418"/>
                  </a:cubicBezTo>
                  <a:cubicBezTo>
                    <a:pt x="78299" y="38678"/>
                    <a:pt x="77258" y="38061"/>
                    <a:pt x="75503" y="37833"/>
                  </a:cubicBezTo>
                  <a:cubicBezTo>
                    <a:pt x="73748" y="37606"/>
                    <a:pt x="71376" y="36566"/>
                    <a:pt x="68678" y="37053"/>
                  </a:cubicBezTo>
                  <a:cubicBezTo>
                    <a:pt x="65980" y="37541"/>
                    <a:pt x="63997" y="37995"/>
                    <a:pt x="59317" y="40758"/>
                  </a:cubicBezTo>
                  <a:cubicBezTo>
                    <a:pt x="54637" y="43521"/>
                    <a:pt x="48299" y="48429"/>
                    <a:pt x="40596" y="53629"/>
                  </a:cubicBezTo>
                  <a:cubicBezTo>
                    <a:pt x="32893" y="58830"/>
                    <a:pt x="19015" y="67996"/>
                    <a:pt x="13099" y="71961"/>
                  </a:cubicBezTo>
                  <a:cubicBezTo>
                    <a:pt x="7184" y="75926"/>
                    <a:pt x="7281" y="76349"/>
                    <a:pt x="5103" y="77421"/>
                  </a:cubicBezTo>
                  <a:cubicBezTo>
                    <a:pt x="2925" y="78494"/>
                    <a:pt x="98" y="78071"/>
                    <a:pt x="33" y="78396"/>
                  </a:cubicBezTo>
                  <a:cubicBezTo>
                    <a:pt x="-32" y="78721"/>
                    <a:pt x="3543" y="79339"/>
                    <a:pt x="4713" y="79371"/>
                  </a:cubicBezTo>
                  <a:cubicBezTo>
                    <a:pt x="5883" y="79404"/>
                    <a:pt x="6338" y="77193"/>
                    <a:pt x="7053" y="78591"/>
                  </a:cubicBezTo>
                  <a:cubicBezTo>
                    <a:pt x="7768" y="79989"/>
                    <a:pt x="7833" y="84897"/>
                    <a:pt x="9003" y="87757"/>
                  </a:cubicBezTo>
                  <a:cubicBezTo>
                    <a:pt x="10173" y="90617"/>
                    <a:pt x="12319" y="93282"/>
                    <a:pt x="14074" y="95752"/>
                  </a:cubicBezTo>
                  <a:cubicBezTo>
                    <a:pt x="15829" y="98222"/>
                    <a:pt x="18624" y="101440"/>
                    <a:pt x="19534" y="102578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62" name="Google Shape;1262;p21"/>
            <p:cNvSpPr/>
            <p:nvPr/>
          </p:nvSpPr>
          <p:spPr>
            <a:xfrm>
              <a:off x="6016200" y="2379175"/>
              <a:ext cx="336400" cy="204775"/>
            </a:xfrm>
            <a:custGeom>
              <a:rect b="b" l="l" r="r" t="t"/>
              <a:pathLst>
                <a:path extrusionOk="0" h="8191" w="13456">
                  <a:moveTo>
                    <a:pt x="13456" y="0"/>
                  </a:moveTo>
                  <a:cubicBezTo>
                    <a:pt x="8205" y="0"/>
                    <a:pt x="3148" y="3988"/>
                    <a:pt x="0" y="8191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63" name="Google Shape;1263;p21"/>
            <p:cNvSpPr/>
            <p:nvPr/>
          </p:nvSpPr>
          <p:spPr>
            <a:xfrm>
              <a:off x="6128325" y="2413300"/>
              <a:ext cx="224275" cy="146250"/>
            </a:xfrm>
            <a:custGeom>
              <a:rect b="b" l="l" r="r" t="t"/>
              <a:pathLst>
                <a:path extrusionOk="0" h="5850" w="8971">
                  <a:moveTo>
                    <a:pt x="8971" y="0"/>
                  </a:moveTo>
                  <a:cubicBezTo>
                    <a:pt x="5401" y="0"/>
                    <a:pt x="1597" y="2657"/>
                    <a:pt x="0" y="58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64" name="Google Shape;1264;p21"/>
            <p:cNvSpPr/>
            <p:nvPr/>
          </p:nvSpPr>
          <p:spPr>
            <a:xfrm>
              <a:off x="6235575" y="2476675"/>
              <a:ext cx="126775" cy="82875"/>
            </a:xfrm>
            <a:custGeom>
              <a:rect b="b" l="l" r="r" t="t"/>
              <a:pathLst>
                <a:path extrusionOk="0" h="3315" w="5071">
                  <a:moveTo>
                    <a:pt x="5071" y="0"/>
                  </a:moveTo>
                  <a:cubicBezTo>
                    <a:pt x="3091" y="396"/>
                    <a:pt x="1428" y="1887"/>
                    <a:pt x="0" y="3315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65" name="Google Shape;1265;p21"/>
            <p:cNvSpPr/>
            <p:nvPr/>
          </p:nvSpPr>
          <p:spPr>
            <a:xfrm>
              <a:off x="6728000" y="2092157"/>
              <a:ext cx="468025" cy="106625"/>
            </a:xfrm>
            <a:custGeom>
              <a:rect b="b" l="l" r="r" t="t"/>
              <a:pathLst>
                <a:path extrusionOk="0" h="4265" w="18721">
                  <a:moveTo>
                    <a:pt x="0" y="4265"/>
                  </a:moveTo>
                  <a:cubicBezTo>
                    <a:pt x="2795" y="-1324"/>
                    <a:pt x="14302" y="-1129"/>
                    <a:pt x="18721" y="329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66" name="Google Shape;1266;p21"/>
            <p:cNvSpPr/>
            <p:nvPr/>
          </p:nvSpPr>
          <p:spPr>
            <a:xfrm>
              <a:off x="6781625" y="2177896"/>
              <a:ext cx="316900" cy="74525"/>
            </a:xfrm>
            <a:custGeom>
              <a:rect b="b" l="l" r="r" t="t"/>
              <a:pathLst>
                <a:path extrusionOk="0" h="2981" w="12676">
                  <a:moveTo>
                    <a:pt x="0" y="2981"/>
                  </a:moveTo>
                  <a:cubicBezTo>
                    <a:pt x="3696" y="869"/>
                    <a:pt x="9666" y="-1590"/>
                    <a:pt x="12676" y="14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67" name="Google Shape;1267;p21"/>
            <p:cNvSpPr/>
            <p:nvPr/>
          </p:nvSpPr>
          <p:spPr>
            <a:xfrm>
              <a:off x="6767000" y="2164650"/>
              <a:ext cx="121875" cy="63375"/>
            </a:xfrm>
            <a:custGeom>
              <a:rect b="b" l="l" r="r" t="t"/>
              <a:pathLst>
                <a:path extrusionOk="0" h="2535" w="4875">
                  <a:moveTo>
                    <a:pt x="0" y="2535"/>
                  </a:moveTo>
                  <a:cubicBezTo>
                    <a:pt x="1295" y="1240"/>
                    <a:pt x="3043" y="0"/>
                    <a:pt x="4875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68" name="Google Shape;1268;p21"/>
            <p:cNvSpPr/>
            <p:nvPr/>
          </p:nvSpPr>
          <p:spPr>
            <a:xfrm>
              <a:off x="6825500" y="2238680"/>
              <a:ext cx="204775" cy="62500"/>
            </a:xfrm>
            <a:custGeom>
              <a:rect b="b" l="l" r="r" t="t"/>
              <a:pathLst>
                <a:path extrusionOk="0" h="2500" w="8191">
                  <a:moveTo>
                    <a:pt x="0" y="2500"/>
                  </a:moveTo>
                  <a:cubicBezTo>
                    <a:pt x="1255" y="-10"/>
                    <a:pt x="5585" y="-491"/>
                    <a:pt x="8191" y="5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</p:grpSp>
      <p:grpSp>
        <p:nvGrpSpPr>
          <p:cNvPr id="1269" name="Google Shape;1269;p21"/>
          <p:cNvGrpSpPr/>
          <p:nvPr/>
        </p:nvGrpSpPr>
        <p:grpSpPr>
          <a:xfrm flipH="1">
            <a:off x="3621357" y="594652"/>
            <a:ext cx="183985" cy="158133"/>
            <a:chOff x="4401638" y="1179825"/>
            <a:chExt cx="4308775" cy="3703348"/>
          </a:xfrm>
        </p:grpSpPr>
        <p:sp>
          <p:nvSpPr>
            <p:cNvPr id="1270" name="Google Shape;1270;p21"/>
            <p:cNvSpPr/>
            <p:nvPr/>
          </p:nvSpPr>
          <p:spPr>
            <a:xfrm>
              <a:off x="4623881" y="2192273"/>
              <a:ext cx="3241500" cy="2690900"/>
            </a:xfrm>
            <a:custGeom>
              <a:rect b="b" l="l" r="r" t="t"/>
              <a:pathLst>
                <a:path extrusionOk="0" h="107636" w="129660">
                  <a:moveTo>
                    <a:pt x="10839" y="62470"/>
                  </a:moveTo>
                  <a:cubicBezTo>
                    <a:pt x="9799" y="60520"/>
                    <a:pt x="6289" y="54507"/>
                    <a:pt x="4599" y="50769"/>
                  </a:cubicBezTo>
                  <a:cubicBezTo>
                    <a:pt x="2909" y="47031"/>
                    <a:pt x="1414" y="42286"/>
                    <a:pt x="699" y="40043"/>
                  </a:cubicBezTo>
                  <a:cubicBezTo>
                    <a:pt x="-16" y="37800"/>
                    <a:pt x="-146" y="38126"/>
                    <a:pt x="309" y="37313"/>
                  </a:cubicBezTo>
                  <a:cubicBezTo>
                    <a:pt x="764" y="36501"/>
                    <a:pt x="-374" y="37801"/>
                    <a:pt x="3429" y="35168"/>
                  </a:cubicBezTo>
                  <a:cubicBezTo>
                    <a:pt x="7232" y="32535"/>
                    <a:pt x="16885" y="25742"/>
                    <a:pt x="23125" y="21517"/>
                  </a:cubicBezTo>
                  <a:cubicBezTo>
                    <a:pt x="29365" y="17292"/>
                    <a:pt x="36223" y="12871"/>
                    <a:pt x="40871" y="9816"/>
                  </a:cubicBezTo>
                  <a:cubicBezTo>
                    <a:pt x="45519" y="6761"/>
                    <a:pt x="48217" y="4681"/>
                    <a:pt x="51012" y="3186"/>
                  </a:cubicBezTo>
                  <a:cubicBezTo>
                    <a:pt x="53807" y="1691"/>
                    <a:pt x="55498" y="1365"/>
                    <a:pt x="57643" y="845"/>
                  </a:cubicBezTo>
                  <a:cubicBezTo>
                    <a:pt x="59788" y="325"/>
                    <a:pt x="61900" y="-65"/>
                    <a:pt x="63883" y="65"/>
                  </a:cubicBezTo>
                  <a:cubicBezTo>
                    <a:pt x="65866" y="195"/>
                    <a:pt x="68661" y="391"/>
                    <a:pt x="69539" y="1626"/>
                  </a:cubicBezTo>
                  <a:cubicBezTo>
                    <a:pt x="70417" y="2861"/>
                    <a:pt x="68922" y="4616"/>
                    <a:pt x="69149" y="7476"/>
                  </a:cubicBezTo>
                  <a:cubicBezTo>
                    <a:pt x="69377" y="10336"/>
                    <a:pt x="69182" y="13489"/>
                    <a:pt x="70904" y="18787"/>
                  </a:cubicBezTo>
                  <a:cubicBezTo>
                    <a:pt x="72627" y="24085"/>
                    <a:pt x="76201" y="33380"/>
                    <a:pt x="79484" y="39263"/>
                  </a:cubicBezTo>
                  <a:cubicBezTo>
                    <a:pt x="82767" y="45146"/>
                    <a:pt x="87317" y="50866"/>
                    <a:pt x="90600" y="54084"/>
                  </a:cubicBezTo>
                  <a:cubicBezTo>
                    <a:pt x="93883" y="57302"/>
                    <a:pt x="96906" y="56262"/>
                    <a:pt x="99181" y="58570"/>
                  </a:cubicBezTo>
                  <a:cubicBezTo>
                    <a:pt x="101456" y="60878"/>
                    <a:pt x="102854" y="64647"/>
                    <a:pt x="104251" y="67930"/>
                  </a:cubicBezTo>
                  <a:cubicBezTo>
                    <a:pt x="105649" y="71213"/>
                    <a:pt x="106754" y="75341"/>
                    <a:pt x="107566" y="78266"/>
                  </a:cubicBezTo>
                  <a:cubicBezTo>
                    <a:pt x="108379" y="81191"/>
                    <a:pt x="108769" y="83012"/>
                    <a:pt x="109126" y="85482"/>
                  </a:cubicBezTo>
                  <a:cubicBezTo>
                    <a:pt x="109484" y="87952"/>
                    <a:pt x="109679" y="91235"/>
                    <a:pt x="109711" y="93087"/>
                  </a:cubicBezTo>
                  <a:cubicBezTo>
                    <a:pt x="109744" y="94940"/>
                    <a:pt x="109158" y="97897"/>
                    <a:pt x="109321" y="96597"/>
                  </a:cubicBezTo>
                  <a:cubicBezTo>
                    <a:pt x="109484" y="95297"/>
                    <a:pt x="110167" y="85872"/>
                    <a:pt x="110687" y="85287"/>
                  </a:cubicBezTo>
                  <a:cubicBezTo>
                    <a:pt x="111207" y="84702"/>
                    <a:pt x="111825" y="90714"/>
                    <a:pt x="112442" y="93087"/>
                  </a:cubicBezTo>
                  <a:cubicBezTo>
                    <a:pt x="113060" y="95460"/>
                    <a:pt x="113547" y="97573"/>
                    <a:pt x="114392" y="99523"/>
                  </a:cubicBezTo>
                  <a:cubicBezTo>
                    <a:pt x="115237" y="101473"/>
                    <a:pt x="116732" y="103488"/>
                    <a:pt x="117512" y="104788"/>
                  </a:cubicBezTo>
                  <a:cubicBezTo>
                    <a:pt x="118292" y="106088"/>
                    <a:pt x="119365" y="108363"/>
                    <a:pt x="119072" y="107323"/>
                  </a:cubicBezTo>
                  <a:cubicBezTo>
                    <a:pt x="118780" y="106283"/>
                    <a:pt x="116862" y="102221"/>
                    <a:pt x="115757" y="98548"/>
                  </a:cubicBezTo>
                  <a:cubicBezTo>
                    <a:pt x="114652" y="94875"/>
                    <a:pt x="113482" y="89285"/>
                    <a:pt x="112442" y="85287"/>
                  </a:cubicBezTo>
                  <a:cubicBezTo>
                    <a:pt x="111402" y="81289"/>
                    <a:pt x="110036" y="76739"/>
                    <a:pt x="109516" y="74561"/>
                  </a:cubicBezTo>
                  <a:cubicBezTo>
                    <a:pt x="108996" y="72383"/>
                    <a:pt x="108898" y="72026"/>
                    <a:pt x="109321" y="72221"/>
                  </a:cubicBezTo>
                  <a:cubicBezTo>
                    <a:pt x="109744" y="72416"/>
                    <a:pt x="110882" y="74074"/>
                    <a:pt x="112052" y="75731"/>
                  </a:cubicBezTo>
                  <a:cubicBezTo>
                    <a:pt x="113222" y="77389"/>
                    <a:pt x="114815" y="80118"/>
                    <a:pt x="116342" y="82166"/>
                  </a:cubicBezTo>
                  <a:cubicBezTo>
                    <a:pt x="117870" y="84214"/>
                    <a:pt x="119689" y="85969"/>
                    <a:pt x="121217" y="88017"/>
                  </a:cubicBezTo>
                  <a:cubicBezTo>
                    <a:pt x="122745" y="90065"/>
                    <a:pt x="124370" y="92567"/>
                    <a:pt x="125508" y="94452"/>
                  </a:cubicBezTo>
                  <a:cubicBezTo>
                    <a:pt x="126646" y="96337"/>
                    <a:pt x="127361" y="98028"/>
                    <a:pt x="128043" y="99328"/>
                  </a:cubicBezTo>
                  <a:cubicBezTo>
                    <a:pt x="128726" y="100628"/>
                    <a:pt x="129831" y="103261"/>
                    <a:pt x="129603" y="102253"/>
                  </a:cubicBezTo>
                  <a:cubicBezTo>
                    <a:pt x="129376" y="101245"/>
                    <a:pt x="128238" y="96272"/>
                    <a:pt x="126678" y="93282"/>
                  </a:cubicBezTo>
                  <a:cubicBezTo>
                    <a:pt x="125118" y="90292"/>
                    <a:pt x="121607" y="86230"/>
                    <a:pt x="120242" y="84312"/>
                  </a:cubicBezTo>
                  <a:cubicBezTo>
                    <a:pt x="118877" y="82394"/>
                    <a:pt x="118227" y="81744"/>
                    <a:pt x="118487" y="81776"/>
                  </a:cubicBezTo>
                  <a:cubicBezTo>
                    <a:pt x="118747" y="81809"/>
                    <a:pt x="120339" y="83532"/>
                    <a:pt x="121802" y="84507"/>
                  </a:cubicBezTo>
                  <a:cubicBezTo>
                    <a:pt x="123265" y="85482"/>
                    <a:pt x="126808" y="87562"/>
                    <a:pt x="127263" y="87627"/>
                  </a:cubicBezTo>
                  <a:cubicBezTo>
                    <a:pt x="127718" y="87692"/>
                    <a:pt x="125573" y="85775"/>
                    <a:pt x="124533" y="84897"/>
                  </a:cubicBezTo>
                  <a:cubicBezTo>
                    <a:pt x="123493" y="84019"/>
                    <a:pt x="122452" y="83824"/>
                    <a:pt x="121022" y="82361"/>
                  </a:cubicBezTo>
                  <a:cubicBezTo>
                    <a:pt x="119592" y="80898"/>
                    <a:pt x="117642" y="78266"/>
                    <a:pt x="115952" y="76121"/>
                  </a:cubicBezTo>
                  <a:cubicBezTo>
                    <a:pt x="114262" y="73976"/>
                    <a:pt x="112475" y="72188"/>
                    <a:pt x="110882" y="69490"/>
                  </a:cubicBezTo>
                  <a:cubicBezTo>
                    <a:pt x="109289" y="66792"/>
                    <a:pt x="107339" y="62080"/>
                    <a:pt x="106396" y="59935"/>
                  </a:cubicBezTo>
                  <a:cubicBezTo>
                    <a:pt x="105453" y="57790"/>
                    <a:pt x="105421" y="57173"/>
                    <a:pt x="105226" y="566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71" name="Google Shape;1271;p21"/>
            <p:cNvSpPr/>
            <p:nvPr/>
          </p:nvSpPr>
          <p:spPr>
            <a:xfrm>
              <a:off x="6649975" y="2135400"/>
              <a:ext cx="635625" cy="1462600"/>
            </a:xfrm>
            <a:custGeom>
              <a:rect b="b" l="l" r="r" t="t"/>
              <a:pathLst>
                <a:path extrusionOk="0" h="58504" w="25425">
                  <a:moveTo>
                    <a:pt x="23987" y="58504"/>
                  </a:moveTo>
                  <a:cubicBezTo>
                    <a:pt x="24215" y="57757"/>
                    <a:pt x="25287" y="56749"/>
                    <a:pt x="25352" y="54019"/>
                  </a:cubicBezTo>
                  <a:cubicBezTo>
                    <a:pt x="25417" y="51289"/>
                    <a:pt x="25515" y="46868"/>
                    <a:pt x="24377" y="42123"/>
                  </a:cubicBezTo>
                  <a:cubicBezTo>
                    <a:pt x="23240" y="37378"/>
                    <a:pt x="20965" y="30975"/>
                    <a:pt x="18527" y="25547"/>
                  </a:cubicBezTo>
                  <a:cubicBezTo>
                    <a:pt x="16089" y="20119"/>
                    <a:pt x="12839" y="13814"/>
                    <a:pt x="9751" y="9556"/>
                  </a:cubicBezTo>
                  <a:cubicBezTo>
                    <a:pt x="6663" y="5298"/>
                    <a:pt x="1625" y="159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72" name="Google Shape;1272;p21"/>
            <p:cNvSpPr/>
            <p:nvPr/>
          </p:nvSpPr>
          <p:spPr>
            <a:xfrm>
              <a:off x="4401638" y="1179825"/>
              <a:ext cx="4308775" cy="2564450"/>
            </a:xfrm>
            <a:custGeom>
              <a:rect b="b" l="l" r="r" t="t"/>
              <a:pathLst>
                <a:path extrusionOk="0" h="102578" w="172351">
                  <a:moveTo>
                    <a:pt x="89544" y="38223"/>
                  </a:moveTo>
                  <a:cubicBezTo>
                    <a:pt x="89382" y="37833"/>
                    <a:pt x="88244" y="37313"/>
                    <a:pt x="88569" y="35883"/>
                  </a:cubicBezTo>
                  <a:cubicBezTo>
                    <a:pt x="88894" y="34453"/>
                    <a:pt x="89545" y="31561"/>
                    <a:pt x="91495" y="29643"/>
                  </a:cubicBezTo>
                  <a:cubicBezTo>
                    <a:pt x="93445" y="27725"/>
                    <a:pt x="95395" y="26425"/>
                    <a:pt x="100270" y="24377"/>
                  </a:cubicBezTo>
                  <a:cubicBezTo>
                    <a:pt x="105145" y="22329"/>
                    <a:pt x="112686" y="19925"/>
                    <a:pt x="120747" y="17357"/>
                  </a:cubicBezTo>
                  <a:cubicBezTo>
                    <a:pt x="128808" y="14789"/>
                    <a:pt x="142556" y="10791"/>
                    <a:pt x="148634" y="8971"/>
                  </a:cubicBezTo>
                  <a:cubicBezTo>
                    <a:pt x="154712" y="7151"/>
                    <a:pt x="155362" y="6989"/>
                    <a:pt x="157214" y="6436"/>
                  </a:cubicBezTo>
                  <a:cubicBezTo>
                    <a:pt x="159067" y="5884"/>
                    <a:pt x="158936" y="5071"/>
                    <a:pt x="159749" y="5656"/>
                  </a:cubicBezTo>
                  <a:cubicBezTo>
                    <a:pt x="160562" y="6241"/>
                    <a:pt x="161212" y="8646"/>
                    <a:pt x="162090" y="9946"/>
                  </a:cubicBezTo>
                  <a:cubicBezTo>
                    <a:pt x="162968" y="11246"/>
                    <a:pt x="163325" y="10336"/>
                    <a:pt x="165015" y="13456"/>
                  </a:cubicBezTo>
                  <a:cubicBezTo>
                    <a:pt x="166705" y="16576"/>
                    <a:pt x="171743" y="28571"/>
                    <a:pt x="172230" y="28668"/>
                  </a:cubicBezTo>
                  <a:cubicBezTo>
                    <a:pt x="172718" y="28766"/>
                    <a:pt x="169695" y="18006"/>
                    <a:pt x="167940" y="14041"/>
                  </a:cubicBezTo>
                  <a:cubicBezTo>
                    <a:pt x="166185" y="10076"/>
                    <a:pt x="162448" y="6696"/>
                    <a:pt x="161700" y="4876"/>
                  </a:cubicBezTo>
                  <a:cubicBezTo>
                    <a:pt x="160953" y="3056"/>
                    <a:pt x="162870" y="3934"/>
                    <a:pt x="163455" y="3121"/>
                  </a:cubicBezTo>
                  <a:cubicBezTo>
                    <a:pt x="164040" y="2308"/>
                    <a:pt x="165503" y="0"/>
                    <a:pt x="165210" y="0"/>
                  </a:cubicBezTo>
                  <a:cubicBezTo>
                    <a:pt x="164918" y="0"/>
                    <a:pt x="164755" y="1918"/>
                    <a:pt x="161700" y="3121"/>
                  </a:cubicBezTo>
                  <a:cubicBezTo>
                    <a:pt x="158645" y="4324"/>
                    <a:pt x="155102" y="4778"/>
                    <a:pt x="146879" y="7216"/>
                  </a:cubicBezTo>
                  <a:cubicBezTo>
                    <a:pt x="138656" y="9654"/>
                    <a:pt x="119414" y="15569"/>
                    <a:pt x="112361" y="17747"/>
                  </a:cubicBezTo>
                  <a:cubicBezTo>
                    <a:pt x="105308" y="19925"/>
                    <a:pt x="107550" y="19275"/>
                    <a:pt x="104560" y="20282"/>
                  </a:cubicBezTo>
                  <a:cubicBezTo>
                    <a:pt x="101570" y="21290"/>
                    <a:pt x="97378" y="22199"/>
                    <a:pt x="94420" y="23792"/>
                  </a:cubicBezTo>
                  <a:cubicBezTo>
                    <a:pt x="91462" y="25385"/>
                    <a:pt x="88504" y="27790"/>
                    <a:pt x="86814" y="29838"/>
                  </a:cubicBezTo>
                  <a:cubicBezTo>
                    <a:pt x="85124" y="31886"/>
                    <a:pt x="85254" y="35006"/>
                    <a:pt x="84279" y="36078"/>
                  </a:cubicBezTo>
                  <a:cubicBezTo>
                    <a:pt x="83304" y="37151"/>
                    <a:pt x="81809" y="35883"/>
                    <a:pt x="80964" y="36273"/>
                  </a:cubicBezTo>
                  <a:cubicBezTo>
                    <a:pt x="80119" y="36663"/>
                    <a:pt x="80119" y="38158"/>
                    <a:pt x="79209" y="38418"/>
                  </a:cubicBezTo>
                  <a:cubicBezTo>
                    <a:pt x="78299" y="38678"/>
                    <a:pt x="77258" y="38061"/>
                    <a:pt x="75503" y="37833"/>
                  </a:cubicBezTo>
                  <a:cubicBezTo>
                    <a:pt x="73748" y="37606"/>
                    <a:pt x="71376" y="36566"/>
                    <a:pt x="68678" y="37053"/>
                  </a:cubicBezTo>
                  <a:cubicBezTo>
                    <a:pt x="65980" y="37541"/>
                    <a:pt x="63997" y="37995"/>
                    <a:pt x="59317" y="40758"/>
                  </a:cubicBezTo>
                  <a:cubicBezTo>
                    <a:pt x="54637" y="43521"/>
                    <a:pt x="48299" y="48429"/>
                    <a:pt x="40596" y="53629"/>
                  </a:cubicBezTo>
                  <a:cubicBezTo>
                    <a:pt x="32893" y="58830"/>
                    <a:pt x="19015" y="67996"/>
                    <a:pt x="13099" y="71961"/>
                  </a:cubicBezTo>
                  <a:cubicBezTo>
                    <a:pt x="7184" y="75926"/>
                    <a:pt x="7281" y="76349"/>
                    <a:pt x="5103" y="77421"/>
                  </a:cubicBezTo>
                  <a:cubicBezTo>
                    <a:pt x="2925" y="78494"/>
                    <a:pt x="98" y="78071"/>
                    <a:pt x="33" y="78396"/>
                  </a:cubicBezTo>
                  <a:cubicBezTo>
                    <a:pt x="-32" y="78721"/>
                    <a:pt x="3543" y="79339"/>
                    <a:pt x="4713" y="79371"/>
                  </a:cubicBezTo>
                  <a:cubicBezTo>
                    <a:pt x="5883" y="79404"/>
                    <a:pt x="6338" y="77193"/>
                    <a:pt x="7053" y="78591"/>
                  </a:cubicBezTo>
                  <a:cubicBezTo>
                    <a:pt x="7768" y="79989"/>
                    <a:pt x="7833" y="84897"/>
                    <a:pt x="9003" y="87757"/>
                  </a:cubicBezTo>
                  <a:cubicBezTo>
                    <a:pt x="10173" y="90617"/>
                    <a:pt x="12319" y="93282"/>
                    <a:pt x="14074" y="95752"/>
                  </a:cubicBezTo>
                  <a:cubicBezTo>
                    <a:pt x="15829" y="98222"/>
                    <a:pt x="18624" y="101440"/>
                    <a:pt x="19534" y="102578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73" name="Google Shape;1273;p21"/>
            <p:cNvSpPr/>
            <p:nvPr/>
          </p:nvSpPr>
          <p:spPr>
            <a:xfrm>
              <a:off x="6016200" y="2379175"/>
              <a:ext cx="336400" cy="204775"/>
            </a:xfrm>
            <a:custGeom>
              <a:rect b="b" l="l" r="r" t="t"/>
              <a:pathLst>
                <a:path extrusionOk="0" h="8191" w="13456">
                  <a:moveTo>
                    <a:pt x="13456" y="0"/>
                  </a:moveTo>
                  <a:cubicBezTo>
                    <a:pt x="8205" y="0"/>
                    <a:pt x="3148" y="3988"/>
                    <a:pt x="0" y="8191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74" name="Google Shape;1274;p21"/>
            <p:cNvSpPr/>
            <p:nvPr/>
          </p:nvSpPr>
          <p:spPr>
            <a:xfrm>
              <a:off x="6128325" y="2413300"/>
              <a:ext cx="224275" cy="146250"/>
            </a:xfrm>
            <a:custGeom>
              <a:rect b="b" l="l" r="r" t="t"/>
              <a:pathLst>
                <a:path extrusionOk="0" h="5850" w="8971">
                  <a:moveTo>
                    <a:pt x="8971" y="0"/>
                  </a:moveTo>
                  <a:cubicBezTo>
                    <a:pt x="5401" y="0"/>
                    <a:pt x="1597" y="2657"/>
                    <a:pt x="0" y="58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75" name="Google Shape;1275;p21"/>
            <p:cNvSpPr/>
            <p:nvPr/>
          </p:nvSpPr>
          <p:spPr>
            <a:xfrm>
              <a:off x="6235575" y="2476675"/>
              <a:ext cx="126775" cy="82875"/>
            </a:xfrm>
            <a:custGeom>
              <a:rect b="b" l="l" r="r" t="t"/>
              <a:pathLst>
                <a:path extrusionOk="0" h="3315" w="5071">
                  <a:moveTo>
                    <a:pt x="5071" y="0"/>
                  </a:moveTo>
                  <a:cubicBezTo>
                    <a:pt x="3091" y="396"/>
                    <a:pt x="1428" y="1887"/>
                    <a:pt x="0" y="3315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76" name="Google Shape;1276;p21"/>
            <p:cNvSpPr/>
            <p:nvPr/>
          </p:nvSpPr>
          <p:spPr>
            <a:xfrm>
              <a:off x="6728000" y="2092157"/>
              <a:ext cx="468025" cy="106625"/>
            </a:xfrm>
            <a:custGeom>
              <a:rect b="b" l="l" r="r" t="t"/>
              <a:pathLst>
                <a:path extrusionOk="0" h="4265" w="18721">
                  <a:moveTo>
                    <a:pt x="0" y="4265"/>
                  </a:moveTo>
                  <a:cubicBezTo>
                    <a:pt x="2795" y="-1324"/>
                    <a:pt x="14302" y="-1129"/>
                    <a:pt x="18721" y="329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77" name="Google Shape;1277;p21"/>
            <p:cNvSpPr/>
            <p:nvPr/>
          </p:nvSpPr>
          <p:spPr>
            <a:xfrm>
              <a:off x="6781625" y="2177896"/>
              <a:ext cx="316900" cy="74525"/>
            </a:xfrm>
            <a:custGeom>
              <a:rect b="b" l="l" r="r" t="t"/>
              <a:pathLst>
                <a:path extrusionOk="0" h="2981" w="12676">
                  <a:moveTo>
                    <a:pt x="0" y="2981"/>
                  </a:moveTo>
                  <a:cubicBezTo>
                    <a:pt x="3696" y="869"/>
                    <a:pt x="9666" y="-1590"/>
                    <a:pt x="12676" y="14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78" name="Google Shape;1278;p21"/>
            <p:cNvSpPr/>
            <p:nvPr/>
          </p:nvSpPr>
          <p:spPr>
            <a:xfrm>
              <a:off x="6767000" y="2164650"/>
              <a:ext cx="121875" cy="63375"/>
            </a:xfrm>
            <a:custGeom>
              <a:rect b="b" l="l" r="r" t="t"/>
              <a:pathLst>
                <a:path extrusionOk="0" h="2535" w="4875">
                  <a:moveTo>
                    <a:pt x="0" y="2535"/>
                  </a:moveTo>
                  <a:cubicBezTo>
                    <a:pt x="1295" y="1240"/>
                    <a:pt x="3043" y="0"/>
                    <a:pt x="4875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79" name="Google Shape;1279;p21"/>
            <p:cNvSpPr/>
            <p:nvPr/>
          </p:nvSpPr>
          <p:spPr>
            <a:xfrm>
              <a:off x="6825500" y="2238680"/>
              <a:ext cx="204775" cy="62500"/>
            </a:xfrm>
            <a:custGeom>
              <a:rect b="b" l="l" r="r" t="t"/>
              <a:pathLst>
                <a:path extrusionOk="0" h="2500" w="8191">
                  <a:moveTo>
                    <a:pt x="0" y="2500"/>
                  </a:moveTo>
                  <a:cubicBezTo>
                    <a:pt x="1255" y="-10"/>
                    <a:pt x="5585" y="-491"/>
                    <a:pt x="8191" y="5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</p:grpSp>
      <p:grpSp>
        <p:nvGrpSpPr>
          <p:cNvPr id="1280" name="Google Shape;1280;p21"/>
          <p:cNvGrpSpPr/>
          <p:nvPr/>
        </p:nvGrpSpPr>
        <p:grpSpPr>
          <a:xfrm rot="1037351">
            <a:off x="3797181" y="752858"/>
            <a:ext cx="68141" cy="58567"/>
            <a:chOff x="4401638" y="1179825"/>
            <a:chExt cx="4308775" cy="3703348"/>
          </a:xfrm>
        </p:grpSpPr>
        <p:sp>
          <p:nvSpPr>
            <p:cNvPr id="1281" name="Google Shape;1281;p21"/>
            <p:cNvSpPr/>
            <p:nvPr/>
          </p:nvSpPr>
          <p:spPr>
            <a:xfrm>
              <a:off x="4623881" y="2192273"/>
              <a:ext cx="3241500" cy="2690900"/>
            </a:xfrm>
            <a:custGeom>
              <a:rect b="b" l="l" r="r" t="t"/>
              <a:pathLst>
                <a:path extrusionOk="0" h="107636" w="129660">
                  <a:moveTo>
                    <a:pt x="10839" y="62470"/>
                  </a:moveTo>
                  <a:cubicBezTo>
                    <a:pt x="9799" y="60520"/>
                    <a:pt x="6289" y="54507"/>
                    <a:pt x="4599" y="50769"/>
                  </a:cubicBezTo>
                  <a:cubicBezTo>
                    <a:pt x="2909" y="47031"/>
                    <a:pt x="1414" y="42286"/>
                    <a:pt x="699" y="40043"/>
                  </a:cubicBezTo>
                  <a:cubicBezTo>
                    <a:pt x="-16" y="37800"/>
                    <a:pt x="-146" y="38126"/>
                    <a:pt x="309" y="37313"/>
                  </a:cubicBezTo>
                  <a:cubicBezTo>
                    <a:pt x="764" y="36501"/>
                    <a:pt x="-374" y="37801"/>
                    <a:pt x="3429" y="35168"/>
                  </a:cubicBezTo>
                  <a:cubicBezTo>
                    <a:pt x="7232" y="32535"/>
                    <a:pt x="16885" y="25742"/>
                    <a:pt x="23125" y="21517"/>
                  </a:cubicBezTo>
                  <a:cubicBezTo>
                    <a:pt x="29365" y="17292"/>
                    <a:pt x="36223" y="12871"/>
                    <a:pt x="40871" y="9816"/>
                  </a:cubicBezTo>
                  <a:cubicBezTo>
                    <a:pt x="45519" y="6761"/>
                    <a:pt x="48217" y="4681"/>
                    <a:pt x="51012" y="3186"/>
                  </a:cubicBezTo>
                  <a:cubicBezTo>
                    <a:pt x="53807" y="1691"/>
                    <a:pt x="55498" y="1365"/>
                    <a:pt x="57643" y="845"/>
                  </a:cubicBezTo>
                  <a:cubicBezTo>
                    <a:pt x="59788" y="325"/>
                    <a:pt x="61900" y="-65"/>
                    <a:pt x="63883" y="65"/>
                  </a:cubicBezTo>
                  <a:cubicBezTo>
                    <a:pt x="65866" y="195"/>
                    <a:pt x="68661" y="391"/>
                    <a:pt x="69539" y="1626"/>
                  </a:cubicBezTo>
                  <a:cubicBezTo>
                    <a:pt x="70417" y="2861"/>
                    <a:pt x="68922" y="4616"/>
                    <a:pt x="69149" y="7476"/>
                  </a:cubicBezTo>
                  <a:cubicBezTo>
                    <a:pt x="69377" y="10336"/>
                    <a:pt x="69182" y="13489"/>
                    <a:pt x="70904" y="18787"/>
                  </a:cubicBezTo>
                  <a:cubicBezTo>
                    <a:pt x="72627" y="24085"/>
                    <a:pt x="76201" y="33380"/>
                    <a:pt x="79484" y="39263"/>
                  </a:cubicBezTo>
                  <a:cubicBezTo>
                    <a:pt x="82767" y="45146"/>
                    <a:pt x="87317" y="50866"/>
                    <a:pt x="90600" y="54084"/>
                  </a:cubicBezTo>
                  <a:cubicBezTo>
                    <a:pt x="93883" y="57302"/>
                    <a:pt x="96906" y="56262"/>
                    <a:pt x="99181" y="58570"/>
                  </a:cubicBezTo>
                  <a:cubicBezTo>
                    <a:pt x="101456" y="60878"/>
                    <a:pt x="102854" y="64647"/>
                    <a:pt x="104251" y="67930"/>
                  </a:cubicBezTo>
                  <a:cubicBezTo>
                    <a:pt x="105649" y="71213"/>
                    <a:pt x="106754" y="75341"/>
                    <a:pt x="107566" y="78266"/>
                  </a:cubicBezTo>
                  <a:cubicBezTo>
                    <a:pt x="108379" y="81191"/>
                    <a:pt x="108769" y="83012"/>
                    <a:pt x="109126" y="85482"/>
                  </a:cubicBezTo>
                  <a:cubicBezTo>
                    <a:pt x="109484" y="87952"/>
                    <a:pt x="109679" y="91235"/>
                    <a:pt x="109711" y="93087"/>
                  </a:cubicBezTo>
                  <a:cubicBezTo>
                    <a:pt x="109744" y="94940"/>
                    <a:pt x="109158" y="97897"/>
                    <a:pt x="109321" y="96597"/>
                  </a:cubicBezTo>
                  <a:cubicBezTo>
                    <a:pt x="109484" y="95297"/>
                    <a:pt x="110167" y="85872"/>
                    <a:pt x="110687" y="85287"/>
                  </a:cubicBezTo>
                  <a:cubicBezTo>
                    <a:pt x="111207" y="84702"/>
                    <a:pt x="111825" y="90714"/>
                    <a:pt x="112442" y="93087"/>
                  </a:cubicBezTo>
                  <a:cubicBezTo>
                    <a:pt x="113060" y="95460"/>
                    <a:pt x="113547" y="97573"/>
                    <a:pt x="114392" y="99523"/>
                  </a:cubicBezTo>
                  <a:cubicBezTo>
                    <a:pt x="115237" y="101473"/>
                    <a:pt x="116732" y="103488"/>
                    <a:pt x="117512" y="104788"/>
                  </a:cubicBezTo>
                  <a:cubicBezTo>
                    <a:pt x="118292" y="106088"/>
                    <a:pt x="119365" y="108363"/>
                    <a:pt x="119072" y="107323"/>
                  </a:cubicBezTo>
                  <a:cubicBezTo>
                    <a:pt x="118780" y="106283"/>
                    <a:pt x="116862" y="102221"/>
                    <a:pt x="115757" y="98548"/>
                  </a:cubicBezTo>
                  <a:cubicBezTo>
                    <a:pt x="114652" y="94875"/>
                    <a:pt x="113482" y="89285"/>
                    <a:pt x="112442" y="85287"/>
                  </a:cubicBezTo>
                  <a:cubicBezTo>
                    <a:pt x="111402" y="81289"/>
                    <a:pt x="110036" y="76739"/>
                    <a:pt x="109516" y="74561"/>
                  </a:cubicBezTo>
                  <a:cubicBezTo>
                    <a:pt x="108996" y="72383"/>
                    <a:pt x="108898" y="72026"/>
                    <a:pt x="109321" y="72221"/>
                  </a:cubicBezTo>
                  <a:cubicBezTo>
                    <a:pt x="109744" y="72416"/>
                    <a:pt x="110882" y="74074"/>
                    <a:pt x="112052" y="75731"/>
                  </a:cubicBezTo>
                  <a:cubicBezTo>
                    <a:pt x="113222" y="77389"/>
                    <a:pt x="114815" y="80118"/>
                    <a:pt x="116342" y="82166"/>
                  </a:cubicBezTo>
                  <a:cubicBezTo>
                    <a:pt x="117870" y="84214"/>
                    <a:pt x="119689" y="85969"/>
                    <a:pt x="121217" y="88017"/>
                  </a:cubicBezTo>
                  <a:cubicBezTo>
                    <a:pt x="122745" y="90065"/>
                    <a:pt x="124370" y="92567"/>
                    <a:pt x="125508" y="94452"/>
                  </a:cubicBezTo>
                  <a:cubicBezTo>
                    <a:pt x="126646" y="96337"/>
                    <a:pt x="127361" y="98028"/>
                    <a:pt x="128043" y="99328"/>
                  </a:cubicBezTo>
                  <a:cubicBezTo>
                    <a:pt x="128726" y="100628"/>
                    <a:pt x="129831" y="103261"/>
                    <a:pt x="129603" y="102253"/>
                  </a:cubicBezTo>
                  <a:cubicBezTo>
                    <a:pt x="129376" y="101245"/>
                    <a:pt x="128238" y="96272"/>
                    <a:pt x="126678" y="93282"/>
                  </a:cubicBezTo>
                  <a:cubicBezTo>
                    <a:pt x="125118" y="90292"/>
                    <a:pt x="121607" y="86230"/>
                    <a:pt x="120242" y="84312"/>
                  </a:cubicBezTo>
                  <a:cubicBezTo>
                    <a:pt x="118877" y="82394"/>
                    <a:pt x="118227" y="81744"/>
                    <a:pt x="118487" y="81776"/>
                  </a:cubicBezTo>
                  <a:cubicBezTo>
                    <a:pt x="118747" y="81809"/>
                    <a:pt x="120339" y="83532"/>
                    <a:pt x="121802" y="84507"/>
                  </a:cubicBezTo>
                  <a:cubicBezTo>
                    <a:pt x="123265" y="85482"/>
                    <a:pt x="126808" y="87562"/>
                    <a:pt x="127263" y="87627"/>
                  </a:cubicBezTo>
                  <a:cubicBezTo>
                    <a:pt x="127718" y="87692"/>
                    <a:pt x="125573" y="85775"/>
                    <a:pt x="124533" y="84897"/>
                  </a:cubicBezTo>
                  <a:cubicBezTo>
                    <a:pt x="123493" y="84019"/>
                    <a:pt x="122452" y="83824"/>
                    <a:pt x="121022" y="82361"/>
                  </a:cubicBezTo>
                  <a:cubicBezTo>
                    <a:pt x="119592" y="80898"/>
                    <a:pt x="117642" y="78266"/>
                    <a:pt x="115952" y="76121"/>
                  </a:cubicBezTo>
                  <a:cubicBezTo>
                    <a:pt x="114262" y="73976"/>
                    <a:pt x="112475" y="72188"/>
                    <a:pt x="110882" y="69490"/>
                  </a:cubicBezTo>
                  <a:cubicBezTo>
                    <a:pt x="109289" y="66792"/>
                    <a:pt x="107339" y="62080"/>
                    <a:pt x="106396" y="59935"/>
                  </a:cubicBezTo>
                  <a:cubicBezTo>
                    <a:pt x="105453" y="57790"/>
                    <a:pt x="105421" y="57173"/>
                    <a:pt x="105226" y="566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82" name="Google Shape;1282;p21"/>
            <p:cNvSpPr/>
            <p:nvPr/>
          </p:nvSpPr>
          <p:spPr>
            <a:xfrm>
              <a:off x="6649975" y="2135400"/>
              <a:ext cx="635625" cy="1462600"/>
            </a:xfrm>
            <a:custGeom>
              <a:rect b="b" l="l" r="r" t="t"/>
              <a:pathLst>
                <a:path extrusionOk="0" h="58504" w="25425">
                  <a:moveTo>
                    <a:pt x="23987" y="58504"/>
                  </a:moveTo>
                  <a:cubicBezTo>
                    <a:pt x="24215" y="57757"/>
                    <a:pt x="25287" y="56749"/>
                    <a:pt x="25352" y="54019"/>
                  </a:cubicBezTo>
                  <a:cubicBezTo>
                    <a:pt x="25417" y="51289"/>
                    <a:pt x="25515" y="46868"/>
                    <a:pt x="24377" y="42123"/>
                  </a:cubicBezTo>
                  <a:cubicBezTo>
                    <a:pt x="23240" y="37378"/>
                    <a:pt x="20965" y="30975"/>
                    <a:pt x="18527" y="25547"/>
                  </a:cubicBezTo>
                  <a:cubicBezTo>
                    <a:pt x="16089" y="20119"/>
                    <a:pt x="12839" y="13814"/>
                    <a:pt x="9751" y="9556"/>
                  </a:cubicBezTo>
                  <a:cubicBezTo>
                    <a:pt x="6663" y="5298"/>
                    <a:pt x="1625" y="159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83" name="Google Shape;1283;p21"/>
            <p:cNvSpPr/>
            <p:nvPr/>
          </p:nvSpPr>
          <p:spPr>
            <a:xfrm>
              <a:off x="4401638" y="1179825"/>
              <a:ext cx="4308775" cy="2564450"/>
            </a:xfrm>
            <a:custGeom>
              <a:rect b="b" l="l" r="r" t="t"/>
              <a:pathLst>
                <a:path extrusionOk="0" h="102578" w="172351">
                  <a:moveTo>
                    <a:pt x="89544" y="38223"/>
                  </a:moveTo>
                  <a:cubicBezTo>
                    <a:pt x="89382" y="37833"/>
                    <a:pt x="88244" y="37313"/>
                    <a:pt x="88569" y="35883"/>
                  </a:cubicBezTo>
                  <a:cubicBezTo>
                    <a:pt x="88894" y="34453"/>
                    <a:pt x="89545" y="31561"/>
                    <a:pt x="91495" y="29643"/>
                  </a:cubicBezTo>
                  <a:cubicBezTo>
                    <a:pt x="93445" y="27725"/>
                    <a:pt x="95395" y="26425"/>
                    <a:pt x="100270" y="24377"/>
                  </a:cubicBezTo>
                  <a:cubicBezTo>
                    <a:pt x="105145" y="22329"/>
                    <a:pt x="112686" y="19925"/>
                    <a:pt x="120747" y="17357"/>
                  </a:cubicBezTo>
                  <a:cubicBezTo>
                    <a:pt x="128808" y="14789"/>
                    <a:pt x="142556" y="10791"/>
                    <a:pt x="148634" y="8971"/>
                  </a:cubicBezTo>
                  <a:cubicBezTo>
                    <a:pt x="154712" y="7151"/>
                    <a:pt x="155362" y="6989"/>
                    <a:pt x="157214" y="6436"/>
                  </a:cubicBezTo>
                  <a:cubicBezTo>
                    <a:pt x="159067" y="5884"/>
                    <a:pt x="158936" y="5071"/>
                    <a:pt x="159749" y="5656"/>
                  </a:cubicBezTo>
                  <a:cubicBezTo>
                    <a:pt x="160562" y="6241"/>
                    <a:pt x="161212" y="8646"/>
                    <a:pt x="162090" y="9946"/>
                  </a:cubicBezTo>
                  <a:cubicBezTo>
                    <a:pt x="162968" y="11246"/>
                    <a:pt x="163325" y="10336"/>
                    <a:pt x="165015" y="13456"/>
                  </a:cubicBezTo>
                  <a:cubicBezTo>
                    <a:pt x="166705" y="16576"/>
                    <a:pt x="171743" y="28571"/>
                    <a:pt x="172230" y="28668"/>
                  </a:cubicBezTo>
                  <a:cubicBezTo>
                    <a:pt x="172718" y="28766"/>
                    <a:pt x="169695" y="18006"/>
                    <a:pt x="167940" y="14041"/>
                  </a:cubicBezTo>
                  <a:cubicBezTo>
                    <a:pt x="166185" y="10076"/>
                    <a:pt x="162448" y="6696"/>
                    <a:pt x="161700" y="4876"/>
                  </a:cubicBezTo>
                  <a:cubicBezTo>
                    <a:pt x="160953" y="3056"/>
                    <a:pt x="162870" y="3934"/>
                    <a:pt x="163455" y="3121"/>
                  </a:cubicBezTo>
                  <a:cubicBezTo>
                    <a:pt x="164040" y="2308"/>
                    <a:pt x="165503" y="0"/>
                    <a:pt x="165210" y="0"/>
                  </a:cubicBezTo>
                  <a:cubicBezTo>
                    <a:pt x="164918" y="0"/>
                    <a:pt x="164755" y="1918"/>
                    <a:pt x="161700" y="3121"/>
                  </a:cubicBezTo>
                  <a:cubicBezTo>
                    <a:pt x="158645" y="4324"/>
                    <a:pt x="155102" y="4778"/>
                    <a:pt x="146879" y="7216"/>
                  </a:cubicBezTo>
                  <a:cubicBezTo>
                    <a:pt x="138656" y="9654"/>
                    <a:pt x="119414" y="15569"/>
                    <a:pt x="112361" y="17747"/>
                  </a:cubicBezTo>
                  <a:cubicBezTo>
                    <a:pt x="105308" y="19925"/>
                    <a:pt x="107550" y="19275"/>
                    <a:pt x="104560" y="20282"/>
                  </a:cubicBezTo>
                  <a:cubicBezTo>
                    <a:pt x="101570" y="21290"/>
                    <a:pt x="97378" y="22199"/>
                    <a:pt x="94420" y="23792"/>
                  </a:cubicBezTo>
                  <a:cubicBezTo>
                    <a:pt x="91462" y="25385"/>
                    <a:pt x="88504" y="27790"/>
                    <a:pt x="86814" y="29838"/>
                  </a:cubicBezTo>
                  <a:cubicBezTo>
                    <a:pt x="85124" y="31886"/>
                    <a:pt x="85254" y="35006"/>
                    <a:pt x="84279" y="36078"/>
                  </a:cubicBezTo>
                  <a:cubicBezTo>
                    <a:pt x="83304" y="37151"/>
                    <a:pt x="81809" y="35883"/>
                    <a:pt x="80964" y="36273"/>
                  </a:cubicBezTo>
                  <a:cubicBezTo>
                    <a:pt x="80119" y="36663"/>
                    <a:pt x="80119" y="38158"/>
                    <a:pt x="79209" y="38418"/>
                  </a:cubicBezTo>
                  <a:cubicBezTo>
                    <a:pt x="78299" y="38678"/>
                    <a:pt x="77258" y="38061"/>
                    <a:pt x="75503" y="37833"/>
                  </a:cubicBezTo>
                  <a:cubicBezTo>
                    <a:pt x="73748" y="37606"/>
                    <a:pt x="71376" y="36566"/>
                    <a:pt x="68678" y="37053"/>
                  </a:cubicBezTo>
                  <a:cubicBezTo>
                    <a:pt x="65980" y="37541"/>
                    <a:pt x="63997" y="37995"/>
                    <a:pt x="59317" y="40758"/>
                  </a:cubicBezTo>
                  <a:cubicBezTo>
                    <a:pt x="54637" y="43521"/>
                    <a:pt x="48299" y="48429"/>
                    <a:pt x="40596" y="53629"/>
                  </a:cubicBezTo>
                  <a:cubicBezTo>
                    <a:pt x="32893" y="58830"/>
                    <a:pt x="19015" y="67996"/>
                    <a:pt x="13099" y="71961"/>
                  </a:cubicBezTo>
                  <a:cubicBezTo>
                    <a:pt x="7184" y="75926"/>
                    <a:pt x="7281" y="76349"/>
                    <a:pt x="5103" y="77421"/>
                  </a:cubicBezTo>
                  <a:cubicBezTo>
                    <a:pt x="2925" y="78494"/>
                    <a:pt x="98" y="78071"/>
                    <a:pt x="33" y="78396"/>
                  </a:cubicBezTo>
                  <a:cubicBezTo>
                    <a:pt x="-32" y="78721"/>
                    <a:pt x="3543" y="79339"/>
                    <a:pt x="4713" y="79371"/>
                  </a:cubicBezTo>
                  <a:cubicBezTo>
                    <a:pt x="5883" y="79404"/>
                    <a:pt x="6338" y="77193"/>
                    <a:pt x="7053" y="78591"/>
                  </a:cubicBezTo>
                  <a:cubicBezTo>
                    <a:pt x="7768" y="79989"/>
                    <a:pt x="7833" y="84897"/>
                    <a:pt x="9003" y="87757"/>
                  </a:cubicBezTo>
                  <a:cubicBezTo>
                    <a:pt x="10173" y="90617"/>
                    <a:pt x="12319" y="93282"/>
                    <a:pt x="14074" y="95752"/>
                  </a:cubicBezTo>
                  <a:cubicBezTo>
                    <a:pt x="15829" y="98222"/>
                    <a:pt x="18624" y="101440"/>
                    <a:pt x="19534" y="102578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84" name="Google Shape;1284;p21"/>
            <p:cNvSpPr/>
            <p:nvPr/>
          </p:nvSpPr>
          <p:spPr>
            <a:xfrm>
              <a:off x="6016200" y="2379175"/>
              <a:ext cx="336400" cy="204775"/>
            </a:xfrm>
            <a:custGeom>
              <a:rect b="b" l="l" r="r" t="t"/>
              <a:pathLst>
                <a:path extrusionOk="0" h="8191" w="13456">
                  <a:moveTo>
                    <a:pt x="13456" y="0"/>
                  </a:moveTo>
                  <a:cubicBezTo>
                    <a:pt x="8205" y="0"/>
                    <a:pt x="3148" y="3988"/>
                    <a:pt x="0" y="8191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85" name="Google Shape;1285;p21"/>
            <p:cNvSpPr/>
            <p:nvPr/>
          </p:nvSpPr>
          <p:spPr>
            <a:xfrm>
              <a:off x="6128325" y="2413300"/>
              <a:ext cx="224275" cy="146250"/>
            </a:xfrm>
            <a:custGeom>
              <a:rect b="b" l="l" r="r" t="t"/>
              <a:pathLst>
                <a:path extrusionOk="0" h="5850" w="8971">
                  <a:moveTo>
                    <a:pt x="8971" y="0"/>
                  </a:moveTo>
                  <a:cubicBezTo>
                    <a:pt x="5401" y="0"/>
                    <a:pt x="1597" y="2657"/>
                    <a:pt x="0" y="58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86" name="Google Shape;1286;p21"/>
            <p:cNvSpPr/>
            <p:nvPr/>
          </p:nvSpPr>
          <p:spPr>
            <a:xfrm>
              <a:off x="6235575" y="2476675"/>
              <a:ext cx="126775" cy="82875"/>
            </a:xfrm>
            <a:custGeom>
              <a:rect b="b" l="l" r="r" t="t"/>
              <a:pathLst>
                <a:path extrusionOk="0" h="3315" w="5071">
                  <a:moveTo>
                    <a:pt x="5071" y="0"/>
                  </a:moveTo>
                  <a:cubicBezTo>
                    <a:pt x="3091" y="396"/>
                    <a:pt x="1428" y="1887"/>
                    <a:pt x="0" y="3315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87" name="Google Shape;1287;p21"/>
            <p:cNvSpPr/>
            <p:nvPr/>
          </p:nvSpPr>
          <p:spPr>
            <a:xfrm>
              <a:off x="6728000" y="2092157"/>
              <a:ext cx="468025" cy="106625"/>
            </a:xfrm>
            <a:custGeom>
              <a:rect b="b" l="l" r="r" t="t"/>
              <a:pathLst>
                <a:path extrusionOk="0" h="4265" w="18721">
                  <a:moveTo>
                    <a:pt x="0" y="4265"/>
                  </a:moveTo>
                  <a:cubicBezTo>
                    <a:pt x="2795" y="-1324"/>
                    <a:pt x="14302" y="-1129"/>
                    <a:pt x="18721" y="329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88" name="Google Shape;1288;p21"/>
            <p:cNvSpPr/>
            <p:nvPr/>
          </p:nvSpPr>
          <p:spPr>
            <a:xfrm>
              <a:off x="6781625" y="2177896"/>
              <a:ext cx="316900" cy="74525"/>
            </a:xfrm>
            <a:custGeom>
              <a:rect b="b" l="l" r="r" t="t"/>
              <a:pathLst>
                <a:path extrusionOk="0" h="2981" w="12676">
                  <a:moveTo>
                    <a:pt x="0" y="2981"/>
                  </a:moveTo>
                  <a:cubicBezTo>
                    <a:pt x="3696" y="869"/>
                    <a:pt x="9666" y="-1590"/>
                    <a:pt x="12676" y="14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89" name="Google Shape;1289;p21"/>
            <p:cNvSpPr/>
            <p:nvPr/>
          </p:nvSpPr>
          <p:spPr>
            <a:xfrm>
              <a:off x="6767000" y="2164650"/>
              <a:ext cx="121875" cy="63375"/>
            </a:xfrm>
            <a:custGeom>
              <a:rect b="b" l="l" r="r" t="t"/>
              <a:pathLst>
                <a:path extrusionOk="0" h="2535" w="4875">
                  <a:moveTo>
                    <a:pt x="0" y="2535"/>
                  </a:moveTo>
                  <a:cubicBezTo>
                    <a:pt x="1295" y="1240"/>
                    <a:pt x="3043" y="0"/>
                    <a:pt x="4875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90" name="Google Shape;1290;p21"/>
            <p:cNvSpPr/>
            <p:nvPr/>
          </p:nvSpPr>
          <p:spPr>
            <a:xfrm>
              <a:off x="6825500" y="2238680"/>
              <a:ext cx="204775" cy="62500"/>
            </a:xfrm>
            <a:custGeom>
              <a:rect b="b" l="l" r="r" t="t"/>
              <a:pathLst>
                <a:path extrusionOk="0" h="2500" w="8191">
                  <a:moveTo>
                    <a:pt x="0" y="2500"/>
                  </a:moveTo>
                  <a:cubicBezTo>
                    <a:pt x="1255" y="-10"/>
                    <a:pt x="5585" y="-491"/>
                    <a:pt x="8191" y="5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</p:grpSp>
      <p:grpSp>
        <p:nvGrpSpPr>
          <p:cNvPr id="1291" name="Google Shape;1291;p21"/>
          <p:cNvGrpSpPr/>
          <p:nvPr/>
        </p:nvGrpSpPr>
        <p:grpSpPr>
          <a:xfrm rot="-5221496">
            <a:off x="3562554" y="158325"/>
            <a:ext cx="240754" cy="206926"/>
            <a:chOff x="4401638" y="1179825"/>
            <a:chExt cx="4308775" cy="3703348"/>
          </a:xfrm>
        </p:grpSpPr>
        <p:sp>
          <p:nvSpPr>
            <p:cNvPr id="1292" name="Google Shape;1292;p21"/>
            <p:cNvSpPr/>
            <p:nvPr/>
          </p:nvSpPr>
          <p:spPr>
            <a:xfrm>
              <a:off x="4623881" y="2192273"/>
              <a:ext cx="3241500" cy="2690900"/>
            </a:xfrm>
            <a:custGeom>
              <a:rect b="b" l="l" r="r" t="t"/>
              <a:pathLst>
                <a:path extrusionOk="0" h="107636" w="129660">
                  <a:moveTo>
                    <a:pt x="10839" y="62470"/>
                  </a:moveTo>
                  <a:cubicBezTo>
                    <a:pt x="9799" y="60520"/>
                    <a:pt x="6289" y="54507"/>
                    <a:pt x="4599" y="50769"/>
                  </a:cubicBezTo>
                  <a:cubicBezTo>
                    <a:pt x="2909" y="47031"/>
                    <a:pt x="1414" y="42286"/>
                    <a:pt x="699" y="40043"/>
                  </a:cubicBezTo>
                  <a:cubicBezTo>
                    <a:pt x="-16" y="37800"/>
                    <a:pt x="-146" y="38126"/>
                    <a:pt x="309" y="37313"/>
                  </a:cubicBezTo>
                  <a:cubicBezTo>
                    <a:pt x="764" y="36501"/>
                    <a:pt x="-374" y="37801"/>
                    <a:pt x="3429" y="35168"/>
                  </a:cubicBezTo>
                  <a:cubicBezTo>
                    <a:pt x="7232" y="32535"/>
                    <a:pt x="16885" y="25742"/>
                    <a:pt x="23125" y="21517"/>
                  </a:cubicBezTo>
                  <a:cubicBezTo>
                    <a:pt x="29365" y="17292"/>
                    <a:pt x="36223" y="12871"/>
                    <a:pt x="40871" y="9816"/>
                  </a:cubicBezTo>
                  <a:cubicBezTo>
                    <a:pt x="45519" y="6761"/>
                    <a:pt x="48217" y="4681"/>
                    <a:pt x="51012" y="3186"/>
                  </a:cubicBezTo>
                  <a:cubicBezTo>
                    <a:pt x="53807" y="1691"/>
                    <a:pt x="55498" y="1365"/>
                    <a:pt x="57643" y="845"/>
                  </a:cubicBezTo>
                  <a:cubicBezTo>
                    <a:pt x="59788" y="325"/>
                    <a:pt x="61900" y="-65"/>
                    <a:pt x="63883" y="65"/>
                  </a:cubicBezTo>
                  <a:cubicBezTo>
                    <a:pt x="65866" y="195"/>
                    <a:pt x="68661" y="391"/>
                    <a:pt x="69539" y="1626"/>
                  </a:cubicBezTo>
                  <a:cubicBezTo>
                    <a:pt x="70417" y="2861"/>
                    <a:pt x="68922" y="4616"/>
                    <a:pt x="69149" y="7476"/>
                  </a:cubicBezTo>
                  <a:cubicBezTo>
                    <a:pt x="69377" y="10336"/>
                    <a:pt x="69182" y="13489"/>
                    <a:pt x="70904" y="18787"/>
                  </a:cubicBezTo>
                  <a:cubicBezTo>
                    <a:pt x="72627" y="24085"/>
                    <a:pt x="76201" y="33380"/>
                    <a:pt x="79484" y="39263"/>
                  </a:cubicBezTo>
                  <a:cubicBezTo>
                    <a:pt x="82767" y="45146"/>
                    <a:pt x="87317" y="50866"/>
                    <a:pt x="90600" y="54084"/>
                  </a:cubicBezTo>
                  <a:cubicBezTo>
                    <a:pt x="93883" y="57302"/>
                    <a:pt x="96906" y="56262"/>
                    <a:pt x="99181" y="58570"/>
                  </a:cubicBezTo>
                  <a:cubicBezTo>
                    <a:pt x="101456" y="60878"/>
                    <a:pt x="102854" y="64647"/>
                    <a:pt x="104251" y="67930"/>
                  </a:cubicBezTo>
                  <a:cubicBezTo>
                    <a:pt x="105649" y="71213"/>
                    <a:pt x="106754" y="75341"/>
                    <a:pt x="107566" y="78266"/>
                  </a:cubicBezTo>
                  <a:cubicBezTo>
                    <a:pt x="108379" y="81191"/>
                    <a:pt x="108769" y="83012"/>
                    <a:pt x="109126" y="85482"/>
                  </a:cubicBezTo>
                  <a:cubicBezTo>
                    <a:pt x="109484" y="87952"/>
                    <a:pt x="109679" y="91235"/>
                    <a:pt x="109711" y="93087"/>
                  </a:cubicBezTo>
                  <a:cubicBezTo>
                    <a:pt x="109744" y="94940"/>
                    <a:pt x="109158" y="97897"/>
                    <a:pt x="109321" y="96597"/>
                  </a:cubicBezTo>
                  <a:cubicBezTo>
                    <a:pt x="109484" y="95297"/>
                    <a:pt x="110167" y="85872"/>
                    <a:pt x="110687" y="85287"/>
                  </a:cubicBezTo>
                  <a:cubicBezTo>
                    <a:pt x="111207" y="84702"/>
                    <a:pt x="111825" y="90714"/>
                    <a:pt x="112442" y="93087"/>
                  </a:cubicBezTo>
                  <a:cubicBezTo>
                    <a:pt x="113060" y="95460"/>
                    <a:pt x="113547" y="97573"/>
                    <a:pt x="114392" y="99523"/>
                  </a:cubicBezTo>
                  <a:cubicBezTo>
                    <a:pt x="115237" y="101473"/>
                    <a:pt x="116732" y="103488"/>
                    <a:pt x="117512" y="104788"/>
                  </a:cubicBezTo>
                  <a:cubicBezTo>
                    <a:pt x="118292" y="106088"/>
                    <a:pt x="119365" y="108363"/>
                    <a:pt x="119072" y="107323"/>
                  </a:cubicBezTo>
                  <a:cubicBezTo>
                    <a:pt x="118780" y="106283"/>
                    <a:pt x="116862" y="102221"/>
                    <a:pt x="115757" y="98548"/>
                  </a:cubicBezTo>
                  <a:cubicBezTo>
                    <a:pt x="114652" y="94875"/>
                    <a:pt x="113482" y="89285"/>
                    <a:pt x="112442" y="85287"/>
                  </a:cubicBezTo>
                  <a:cubicBezTo>
                    <a:pt x="111402" y="81289"/>
                    <a:pt x="110036" y="76739"/>
                    <a:pt x="109516" y="74561"/>
                  </a:cubicBezTo>
                  <a:cubicBezTo>
                    <a:pt x="108996" y="72383"/>
                    <a:pt x="108898" y="72026"/>
                    <a:pt x="109321" y="72221"/>
                  </a:cubicBezTo>
                  <a:cubicBezTo>
                    <a:pt x="109744" y="72416"/>
                    <a:pt x="110882" y="74074"/>
                    <a:pt x="112052" y="75731"/>
                  </a:cubicBezTo>
                  <a:cubicBezTo>
                    <a:pt x="113222" y="77389"/>
                    <a:pt x="114815" y="80118"/>
                    <a:pt x="116342" y="82166"/>
                  </a:cubicBezTo>
                  <a:cubicBezTo>
                    <a:pt x="117870" y="84214"/>
                    <a:pt x="119689" y="85969"/>
                    <a:pt x="121217" y="88017"/>
                  </a:cubicBezTo>
                  <a:cubicBezTo>
                    <a:pt x="122745" y="90065"/>
                    <a:pt x="124370" y="92567"/>
                    <a:pt x="125508" y="94452"/>
                  </a:cubicBezTo>
                  <a:cubicBezTo>
                    <a:pt x="126646" y="96337"/>
                    <a:pt x="127361" y="98028"/>
                    <a:pt x="128043" y="99328"/>
                  </a:cubicBezTo>
                  <a:cubicBezTo>
                    <a:pt x="128726" y="100628"/>
                    <a:pt x="129831" y="103261"/>
                    <a:pt x="129603" y="102253"/>
                  </a:cubicBezTo>
                  <a:cubicBezTo>
                    <a:pt x="129376" y="101245"/>
                    <a:pt x="128238" y="96272"/>
                    <a:pt x="126678" y="93282"/>
                  </a:cubicBezTo>
                  <a:cubicBezTo>
                    <a:pt x="125118" y="90292"/>
                    <a:pt x="121607" y="86230"/>
                    <a:pt x="120242" y="84312"/>
                  </a:cubicBezTo>
                  <a:cubicBezTo>
                    <a:pt x="118877" y="82394"/>
                    <a:pt x="118227" y="81744"/>
                    <a:pt x="118487" y="81776"/>
                  </a:cubicBezTo>
                  <a:cubicBezTo>
                    <a:pt x="118747" y="81809"/>
                    <a:pt x="120339" y="83532"/>
                    <a:pt x="121802" y="84507"/>
                  </a:cubicBezTo>
                  <a:cubicBezTo>
                    <a:pt x="123265" y="85482"/>
                    <a:pt x="126808" y="87562"/>
                    <a:pt x="127263" y="87627"/>
                  </a:cubicBezTo>
                  <a:cubicBezTo>
                    <a:pt x="127718" y="87692"/>
                    <a:pt x="125573" y="85775"/>
                    <a:pt x="124533" y="84897"/>
                  </a:cubicBezTo>
                  <a:cubicBezTo>
                    <a:pt x="123493" y="84019"/>
                    <a:pt x="122452" y="83824"/>
                    <a:pt x="121022" y="82361"/>
                  </a:cubicBezTo>
                  <a:cubicBezTo>
                    <a:pt x="119592" y="80898"/>
                    <a:pt x="117642" y="78266"/>
                    <a:pt x="115952" y="76121"/>
                  </a:cubicBezTo>
                  <a:cubicBezTo>
                    <a:pt x="114262" y="73976"/>
                    <a:pt x="112475" y="72188"/>
                    <a:pt x="110882" y="69490"/>
                  </a:cubicBezTo>
                  <a:cubicBezTo>
                    <a:pt x="109289" y="66792"/>
                    <a:pt x="107339" y="62080"/>
                    <a:pt x="106396" y="59935"/>
                  </a:cubicBezTo>
                  <a:cubicBezTo>
                    <a:pt x="105453" y="57790"/>
                    <a:pt x="105421" y="57173"/>
                    <a:pt x="105226" y="566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93" name="Google Shape;1293;p21"/>
            <p:cNvSpPr/>
            <p:nvPr/>
          </p:nvSpPr>
          <p:spPr>
            <a:xfrm>
              <a:off x="6649975" y="2135400"/>
              <a:ext cx="635625" cy="1462600"/>
            </a:xfrm>
            <a:custGeom>
              <a:rect b="b" l="l" r="r" t="t"/>
              <a:pathLst>
                <a:path extrusionOk="0" h="58504" w="25425">
                  <a:moveTo>
                    <a:pt x="23987" y="58504"/>
                  </a:moveTo>
                  <a:cubicBezTo>
                    <a:pt x="24215" y="57757"/>
                    <a:pt x="25287" y="56749"/>
                    <a:pt x="25352" y="54019"/>
                  </a:cubicBezTo>
                  <a:cubicBezTo>
                    <a:pt x="25417" y="51289"/>
                    <a:pt x="25515" y="46868"/>
                    <a:pt x="24377" y="42123"/>
                  </a:cubicBezTo>
                  <a:cubicBezTo>
                    <a:pt x="23240" y="37378"/>
                    <a:pt x="20965" y="30975"/>
                    <a:pt x="18527" y="25547"/>
                  </a:cubicBezTo>
                  <a:cubicBezTo>
                    <a:pt x="16089" y="20119"/>
                    <a:pt x="12839" y="13814"/>
                    <a:pt x="9751" y="9556"/>
                  </a:cubicBezTo>
                  <a:cubicBezTo>
                    <a:pt x="6663" y="5298"/>
                    <a:pt x="1625" y="159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94" name="Google Shape;1294;p21"/>
            <p:cNvSpPr/>
            <p:nvPr/>
          </p:nvSpPr>
          <p:spPr>
            <a:xfrm>
              <a:off x="4401638" y="1179825"/>
              <a:ext cx="4308775" cy="2564450"/>
            </a:xfrm>
            <a:custGeom>
              <a:rect b="b" l="l" r="r" t="t"/>
              <a:pathLst>
                <a:path extrusionOk="0" h="102578" w="172351">
                  <a:moveTo>
                    <a:pt x="89544" y="38223"/>
                  </a:moveTo>
                  <a:cubicBezTo>
                    <a:pt x="89382" y="37833"/>
                    <a:pt x="88244" y="37313"/>
                    <a:pt x="88569" y="35883"/>
                  </a:cubicBezTo>
                  <a:cubicBezTo>
                    <a:pt x="88894" y="34453"/>
                    <a:pt x="89545" y="31561"/>
                    <a:pt x="91495" y="29643"/>
                  </a:cubicBezTo>
                  <a:cubicBezTo>
                    <a:pt x="93445" y="27725"/>
                    <a:pt x="95395" y="26425"/>
                    <a:pt x="100270" y="24377"/>
                  </a:cubicBezTo>
                  <a:cubicBezTo>
                    <a:pt x="105145" y="22329"/>
                    <a:pt x="112686" y="19925"/>
                    <a:pt x="120747" y="17357"/>
                  </a:cubicBezTo>
                  <a:cubicBezTo>
                    <a:pt x="128808" y="14789"/>
                    <a:pt x="142556" y="10791"/>
                    <a:pt x="148634" y="8971"/>
                  </a:cubicBezTo>
                  <a:cubicBezTo>
                    <a:pt x="154712" y="7151"/>
                    <a:pt x="155362" y="6989"/>
                    <a:pt x="157214" y="6436"/>
                  </a:cubicBezTo>
                  <a:cubicBezTo>
                    <a:pt x="159067" y="5884"/>
                    <a:pt x="158936" y="5071"/>
                    <a:pt x="159749" y="5656"/>
                  </a:cubicBezTo>
                  <a:cubicBezTo>
                    <a:pt x="160562" y="6241"/>
                    <a:pt x="161212" y="8646"/>
                    <a:pt x="162090" y="9946"/>
                  </a:cubicBezTo>
                  <a:cubicBezTo>
                    <a:pt x="162968" y="11246"/>
                    <a:pt x="163325" y="10336"/>
                    <a:pt x="165015" y="13456"/>
                  </a:cubicBezTo>
                  <a:cubicBezTo>
                    <a:pt x="166705" y="16576"/>
                    <a:pt x="171743" y="28571"/>
                    <a:pt x="172230" y="28668"/>
                  </a:cubicBezTo>
                  <a:cubicBezTo>
                    <a:pt x="172718" y="28766"/>
                    <a:pt x="169695" y="18006"/>
                    <a:pt x="167940" y="14041"/>
                  </a:cubicBezTo>
                  <a:cubicBezTo>
                    <a:pt x="166185" y="10076"/>
                    <a:pt x="162448" y="6696"/>
                    <a:pt x="161700" y="4876"/>
                  </a:cubicBezTo>
                  <a:cubicBezTo>
                    <a:pt x="160953" y="3056"/>
                    <a:pt x="162870" y="3934"/>
                    <a:pt x="163455" y="3121"/>
                  </a:cubicBezTo>
                  <a:cubicBezTo>
                    <a:pt x="164040" y="2308"/>
                    <a:pt x="165503" y="0"/>
                    <a:pt x="165210" y="0"/>
                  </a:cubicBezTo>
                  <a:cubicBezTo>
                    <a:pt x="164918" y="0"/>
                    <a:pt x="164755" y="1918"/>
                    <a:pt x="161700" y="3121"/>
                  </a:cubicBezTo>
                  <a:cubicBezTo>
                    <a:pt x="158645" y="4324"/>
                    <a:pt x="155102" y="4778"/>
                    <a:pt x="146879" y="7216"/>
                  </a:cubicBezTo>
                  <a:cubicBezTo>
                    <a:pt x="138656" y="9654"/>
                    <a:pt x="119414" y="15569"/>
                    <a:pt x="112361" y="17747"/>
                  </a:cubicBezTo>
                  <a:cubicBezTo>
                    <a:pt x="105308" y="19925"/>
                    <a:pt x="107550" y="19275"/>
                    <a:pt x="104560" y="20282"/>
                  </a:cubicBezTo>
                  <a:cubicBezTo>
                    <a:pt x="101570" y="21290"/>
                    <a:pt x="97378" y="22199"/>
                    <a:pt x="94420" y="23792"/>
                  </a:cubicBezTo>
                  <a:cubicBezTo>
                    <a:pt x="91462" y="25385"/>
                    <a:pt x="88504" y="27790"/>
                    <a:pt x="86814" y="29838"/>
                  </a:cubicBezTo>
                  <a:cubicBezTo>
                    <a:pt x="85124" y="31886"/>
                    <a:pt x="85254" y="35006"/>
                    <a:pt x="84279" y="36078"/>
                  </a:cubicBezTo>
                  <a:cubicBezTo>
                    <a:pt x="83304" y="37151"/>
                    <a:pt x="81809" y="35883"/>
                    <a:pt x="80964" y="36273"/>
                  </a:cubicBezTo>
                  <a:cubicBezTo>
                    <a:pt x="80119" y="36663"/>
                    <a:pt x="80119" y="38158"/>
                    <a:pt x="79209" y="38418"/>
                  </a:cubicBezTo>
                  <a:cubicBezTo>
                    <a:pt x="78299" y="38678"/>
                    <a:pt x="77258" y="38061"/>
                    <a:pt x="75503" y="37833"/>
                  </a:cubicBezTo>
                  <a:cubicBezTo>
                    <a:pt x="73748" y="37606"/>
                    <a:pt x="71376" y="36566"/>
                    <a:pt x="68678" y="37053"/>
                  </a:cubicBezTo>
                  <a:cubicBezTo>
                    <a:pt x="65980" y="37541"/>
                    <a:pt x="63997" y="37995"/>
                    <a:pt x="59317" y="40758"/>
                  </a:cubicBezTo>
                  <a:cubicBezTo>
                    <a:pt x="54637" y="43521"/>
                    <a:pt x="48299" y="48429"/>
                    <a:pt x="40596" y="53629"/>
                  </a:cubicBezTo>
                  <a:cubicBezTo>
                    <a:pt x="32893" y="58830"/>
                    <a:pt x="19015" y="67996"/>
                    <a:pt x="13099" y="71961"/>
                  </a:cubicBezTo>
                  <a:cubicBezTo>
                    <a:pt x="7184" y="75926"/>
                    <a:pt x="7281" y="76349"/>
                    <a:pt x="5103" y="77421"/>
                  </a:cubicBezTo>
                  <a:cubicBezTo>
                    <a:pt x="2925" y="78494"/>
                    <a:pt x="98" y="78071"/>
                    <a:pt x="33" y="78396"/>
                  </a:cubicBezTo>
                  <a:cubicBezTo>
                    <a:pt x="-32" y="78721"/>
                    <a:pt x="3543" y="79339"/>
                    <a:pt x="4713" y="79371"/>
                  </a:cubicBezTo>
                  <a:cubicBezTo>
                    <a:pt x="5883" y="79404"/>
                    <a:pt x="6338" y="77193"/>
                    <a:pt x="7053" y="78591"/>
                  </a:cubicBezTo>
                  <a:cubicBezTo>
                    <a:pt x="7768" y="79989"/>
                    <a:pt x="7833" y="84897"/>
                    <a:pt x="9003" y="87757"/>
                  </a:cubicBezTo>
                  <a:cubicBezTo>
                    <a:pt x="10173" y="90617"/>
                    <a:pt x="12319" y="93282"/>
                    <a:pt x="14074" y="95752"/>
                  </a:cubicBezTo>
                  <a:cubicBezTo>
                    <a:pt x="15829" y="98222"/>
                    <a:pt x="18624" y="101440"/>
                    <a:pt x="19534" y="102578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95" name="Google Shape;1295;p21"/>
            <p:cNvSpPr/>
            <p:nvPr/>
          </p:nvSpPr>
          <p:spPr>
            <a:xfrm>
              <a:off x="6016200" y="2379175"/>
              <a:ext cx="336400" cy="204775"/>
            </a:xfrm>
            <a:custGeom>
              <a:rect b="b" l="l" r="r" t="t"/>
              <a:pathLst>
                <a:path extrusionOk="0" h="8191" w="13456">
                  <a:moveTo>
                    <a:pt x="13456" y="0"/>
                  </a:moveTo>
                  <a:cubicBezTo>
                    <a:pt x="8205" y="0"/>
                    <a:pt x="3148" y="3988"/>
                    <a:pt x="0" y="8191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96" name="Google Shape;1296;p21"/>
            <p:cNvSpPr/>
            <p:nvPr/>
          </p:nvSpPr>
          <p:spPr>
            <a:xfrm>
              <a:off x="6128325" y="2413300"/>
              <a:ext cx="224275" cy="146250"/>
            </a:xfrm>
            <a:custGeom>
              <a:rect b="b" l="l" r="r" t="t"/>
              <a:pathLst>
                <a:path extrusionOk="0" h="5850" w="8971">
                  <a:moveTo>
                    <a:pt x="8971" y="0"/>
                  </a:moveTo>
                  <a:cubicBezTo>
                    <a:pt x="5401" y="0"/>
                    <a:pt x="1597" y="2657"/>
                    <a:pt x="0" y="58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97" name="Google Shape;1297;p21"/>
            <p:cNvSpPr/>
            <p:nvPr/>
          </p:nvSpPr>
          <p:spPr>
            <a:xfrm>
              <a:off x="6235575" y="2476675"/>
              <a:ext cx="126775" cy="82875"/>
            </a:xfrm>
            <a:custGeom>
              <a:rect b="b" l="l" r="r" t="t"/>
              <a:pathLst>
                <a:path extrusionOk="0" h="3315" w="5071">
                  <a:moveTo>
                    <a:pt x="5071" y="0"/>
                  </a:moveTo>
                  <a:cubicBezTo>
                    <a:pt x="3091" y="396"/>
                    <a:pt x="1428" y="1887"/>
                    <a:pt x="0" y="3315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98" name="Google Shape;1298;p21"/>
            <p:cNvSpPr/>
            <p:nvPr/>
          </p:nvSpPr>
          <p:spPr>
            <a:xfrm>
              <a:off x="6728000" y="2092157"/>
              <a:ext cx="468025" cy="106625"/>
            </a:xfrm>
            <a:custGeom>
              <a:rect b="b" l="l" r="r" t="t"/>
              <a:pathLst>
                <a:path extrusionOk="0" h="4265" w="18721">
                  <a:moveTo>
                    <a:pt x="0" y="4265"/>
                  </a:moveTo>
                  <a:cubicBezTo>
                    <a:pt x="2795" y="-1324"/>
                    <a:pt x="14302" y="-1129"/>
                    <a:pt x="18721" y="329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299" name="Google Shape;1299;p21"/>
            <p:cNvSpPr/>
            <p:nvPr/>
          </p:nvSpPr>
          <p:spPr>
            <a:xfrm>
              <a:off x="6781625" y="2177896"/>
              <a:ext cx="316900" cy="74525"/>
            </a:xfrm>
            <a:custGeom>
              <a:rect b="b" l="l" r="r" t="t"/>
              <a:pathLst>
                <a:path extrusionOk="0" h="2981" w="12676">
                  <a:moveTo>
                    <a:pt x="0" y="2981"/>
                  </a:moveTo>
                  <a:cubicBezTo>
                    <a:pt x="3696" y="869"/>
                    <a:pt x="9666" y="-1590"/>
                    <a:pt x="12676" y="14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300" name="Google Shape;1300;p21"/>
            <p:cNvSpPr/>
            <p:nvPr/>
          </p:nvSpPr>
          <p:spPr>
            <a:xfrm>
              <a:off x="6767000" y="2164650"/>
              <a:ext cx="121875" cy="63375"/>
            </a:xfrm>
            <a:custGeom>
              <a:rect b="b" l="l" r="r" t="t"/>
              <a:pathLst>
                <a:path extrusionOk="0" h="2535" w="4875">
                  <a:moveTo>
                    <a:pt x="0" y="2535"/>
                  </a:moveTo>
                  <a:cubicBezTo>
                    <a:pt x="1295" y="1240"/>
                    <a:pt x="3043" y="0"/>
                    <a:pt x="4875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301" name="Google Shape;1301;p21"/>
            <p:cNvSpPr/>
            <p:nvPr/>
          </p:nvSpPr>
          <p:spPr>
            <a:xfrm>
              <a:off x="6825500" y="2238680"/>
              <a:ext cx="204775" cy="62500"/>
            </a:xfrm>
            <a:custGeom>
              <a:rect b="b" l="l" r="r" t="t"/>
              <a:pathLst>
                <a:path extrusionOk="0" h="2500" w="8191">
                  <a:moveTo>
                    <a:pt x="0" y="2500"/>
                  </a:moveTo>
                  <a:cubicBezTo>
                    <a:pt x="1255" y="-10"/>
                    <a:pt x="5585" y="-491"/>
                    <a:pt x="8191" y="5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</p:grpSp>
      <p:grpSp>
        <p:nvGrpSpPr>
          <p:cNvPr id="1302" name="Google Shape;1302;p21"/>
          <p:cNvGrpSpPr/>
          <p:nvPr/>
        </p:nvGrpSpPr>
        <p:grpSpPr>
          <a:xfrm>
            <a:off x="5988615" y="2575462"/>
            <a:ext cx="2774303" cy="2225305"/>
            <a:chOff x="6369677" y="2975058"/>
            <a:chExt cx="2371199" cy="1901970"/>
          </a:xfrm>
        </p:grpSpPr>
        <p:sp>
          <p:nvSpPr>
            <p:cNvPr id="1303" name="Google Shape;1303;p21"/>
            <p:cNvSpPr/>
            <p:nvPr/>
          </p:nvSpPr>
          <p:spPr>
            <a:xfrm>
              <a:off x="7174975" y="4231776"/>
              <a:ext cx="443522" cy="495164"/>
            </a:xfrm>
            <a:custGeom>
              <a:rect b="b" l="l" r="r" t="t"/>
              <a:pathLst>
                <a:path extrusionOk="0" h="164643" w="147472">
                  <a:moveTo>
                    <a:pt x="33" y="164014"/>
                  </a:moveTo>
                  <a:cubicBezTo>
                    <a:pt x="-227" y="166159"/>
                    <a:pt x="2503" y="162032"/>
                    <a:pt x="3348" y="160894"/>
                  </a:cubicBezTo>
                  <a:cubicBezTo>
                    <a:pt x="4193" y="159757"/>
                    <a:pt x="5104" y="156637"/>
                    <a:pt x="5104" y="157189"/>
                  </a:cubicBezTo>
                  <a:cubicBezTo>
                    <a:pt x="5104" y="157742"/>
                    <a:pt x="3218" y="163299"/>
                    <a:pt x="3348" y="164209"/>
                  </a:cubicBezTo>
                  <a:cubicBezTo>
                    <a:pt x="3478" y="165119"/>
                    <a:pt x="5136" y="163462"/>
                    <a:pt x="5884" y="162649"/>
                  </a:cubicBezTo>
                  <a:cubicBezTo>
                    <a:pt x="6632" y="161837"/>
                    <a:pt x="7542" y="159139"/>
                    <a:pt x="7834" y="159334"/>
                  </a:cubicBezTo>
                  <a:cubicBezTo>
                    <a:pt x="8127" y="159529"/>
                    <a:pt x="7054" y="164177"/>
                    <a:pt x="7639" y="163819"/>
                  </a:cubicBezTo>
                  <a:cubicBezTo>
                    <a:pt x="8224" y="163462"/>
                    <a:pt x="10239" y="160667"/>
                    <a:pt x="11344" y="157189"/>
                  </a:cubicBezTo>
                  <a:cubicBezTo>
                    <a:pt x="12449" y="153711"/>
                    <a:pt x="13587" y="146951"/>
                    <a:pt x="14269" y="142953"/>
                  </a:cubicBezTo>
                  <a:cubicBezTo>
                    <a:pt x="14952" y="138955"/>
                    <a:pt x="14952" y="135932"/>
                    <a:pt x="15439" y="133202"/>
                  </a:cubicBezTo>
                  <a:cubicBezTo>
                    <a:pt x="15927" y="130472"/>
                    <a:pt x="16804" y="126442"/>
                    <a:pt x="17194" y="126572"/>
                  </a:cubicBezTo>
                  <a:cubicBezTo>
                    <a:pt x="17584" y="126702"/>
                    <a:pt x="17780" y="130829"/>
                    <a:pt x="17780" y="133982"/>
                  </a:cubicBezTo>
                  <a:cubicBezTo>
                    <a:pt x="17780" y="137135"/>
                    <a:pt x="17389" y="142173"/>
                    <a:pt x="17194" y="145488"/>
                  </a:cubicBezTo>
                  <a:cubicBezTo>
                    <a:pt x="16999" y="148803"/>
                    <a:pt x="16316" y="152899"/>
                    <a:pt x="16609" y="153874"/>
                  </a:cubicBezTo>
                  <a:cubicBezTo>
                    <a:pt x="16902" y="154849"/>
                    <a:pt x="18300" y="153387"/>
                    <a:pt x="18950" y="151339"/>
                  </a:cubicBezTo>
                  <a:cubicBezTo>
                    <a:pt x="19600" y="149291"/>
                    <a:pt x="19925" y="145066"/>
                    <a:pt x="20510" y="141588"/>
                  </a:cubicBezTo>
                  <a:cubicBezTo>
                    <a:pt x="21095" y="138110"/>
                    <a:pt x="21778" y="134047"/>
                    <a:pt x="22460" y="130472"/>
                  </a:cubicBezTo>
                  <a:cubicBezTo>
                    <a:pt x="23143" y="126897"/>
                    <a:pt x="24508" y="123419"/>
                    <a:pt x="24605" y="120136"/>
                  </a:cubicBezTo>
                  <a:cubicBezTo>
                    <a:pt x="24703" y="116853"/>
                    <a:pt x="23468" y="113831"/>
                    <a:pt x="23045" y="110776"/>
                  </a:cubicBezTo>
                  <a:cubicBezTo>
                    <a:pt x="22623" y="107721"/>
                    <a:pt x="21680" y="103950"/>
                    <a:pt x="22070" y="101805"/>
                  </a:cubicBezTo>
                  <a:cubicBezTo>
                    <a:pt x="22460" y="99660"/>
                    <a:pt x="24150" y="98003"/>
                    <a:pt x="25385" y="97905"/>
                  </a:cubicBezTo>
                  <a:cubicBezTo>
                    <a:pt x="26620" y="97808"/>
                    <a:pt x="28342" y="100440"/>
                    <a:pt x="29480" y="101220"/>
                  </a:cubicBezTo>
                  <a:cubicBezTo>
                    <a:pt x="30618" y="102000"/>
                    <a:pt x="31951" y="101513"/>
                    <a:pt x="32211" y="102585"/>
                  </a:cubicBezTo>
                  <a:cubicBezTo>
                    <a:pt x="32471" y="103658"/>
                    <a:pt x="31301" y="105120"/>
                    <a:pt x="31041" y="107655"/>
                  </a:cubicBezTo>
                  <a:cubicBezTo>
                    <a:pt x="30781" y="110190"/>
                    <a:pt x="29968" y="113376"/>
                    <a:pt x="30650" y="117796"/>
                  </a:cubicBezTo>
                  <a:cubicBezTo>
                    <a:pt x="31333" y="122216"/>
                    <a:pt x="33803" y="134632"/>
                    <a:pt x="35136" y="134177"/>
                  </a:cubicBezTo>
                  <a:cubicBezTo>
                    <a:pt x="36469" y="133722"/>
                    <a:pt x="38289" y="120396"/>
                    <a:pt x="38646" y="115066"/>
                  </a:cubicBezTo>
                  <a:cubicBezTo>
                    <a:pt x="39004" y="109736"/>
                    <a:pt x="38126" y="105998"/>
                    <a:pt x="37281" y="102195"/>
                  </a:cubicBezTo>
                  <a:cubicBezTo>
                    <a:pt x="36436" y="98392"/>
                    <a:pt x="34681" y="94557"/>
                    <a:pt x="33576" y="92249"/>
                  </a:cubicBezTo>
                  <a:cubicBezTo>
                    <a:pt x="32471" y="89941"/>
                    <a:pt x="30943" y="89714"/>
                    <a:pt x="30650" y="88349"/>
                  </a:cubicBezTo>
                  <a:cubicBezTo>
                    <a:pt x="30358" y="86984"/>
                    <a:pt x="31366" y="85359"/>
                    <a:pt x="31821" y="84059"/>
                  </a:cubicBezTo>
                  <a:cubicBezTo>
                    <a:pt x="32276" y="82759"/>
                    <a:pt x="32731" y="80548"/>
                    <a:pt x="33381" y="80548"/>
                  </a:cubicBezTo>
                  <a:cubicBezTo>
                    <a:pt x="34031" y="80548"/>
                    <a:pt x="34584" y="82921"/>
                    <a:pt x="35721" y="84059"/>
                  </a:cubicBezTo>
                  <a:cubicBezTo>
                    <a:pt x="36859" y="85197"/>
                    <a:pt x="38939" y="86529"/>
                    <a:pt x="40206" y="87374"/>
                  </a:cubicBezTo>
                  <a:cubicBezTo>
                    <a:pt x="41474" y="88219"/>
                    <a:pt x="43001" y="87732"/>
                    <a:pt x="43326" y="89129"/>
                  </a:cubicBezTo>
                  <a:cubicBezTo>
                    <a:pt x="43651" y="90527"/>
                    <a:pt x="42351" y="93581"/>
                    <a:pt x="42156" y="95759"/>
                  </a:cubicBezTo>
                  <a:cubicBezTo>
                    <a:pt x="41961" y="97937"/>
                    <a:pt x="41896" y="99465"/>
                    <a:pt x="42156" y="102195"/>
                  </a:cubicBezTo>
                  <a:cubicBezTo>
                    <a:pt x="42416" y="104925"/>
                    <a:pt x="43196" y="109151"/>
                    <a:pt x="43716" y="112141"/>
                  </a:cubicBezTo>
                  <a:cubicBezTo>
                    <a:pt x="44236" y="115131"/>
                    <a:pt x="44367" y="120429"/>
                    <a:pt x="45277" y="120136"/>
                  </a:cubicBezTo>
                  <a:cubicBezTo>
                    <a:pt x="46187" y="119844"/>
                    <a:pt x="48040" y="113636"/>
                    <a:pt x="49177" y="110386"/>
                  </a:cubicBezTo>
                  <a:cubicBezTo>
                    <a:pt x="50315" y="107136"/>
                    <a:pt x="51810" y="104600"/>
                    <a:pt x="52102" y="100635"/>
                  </a:cubicBezTo>
                  <a:cubicBezTo>
                    <a:pt x="52395" y="96670"/>
                    <a:pt x="52070" y="90137"/>
                    <a:pt x="50932" y="86594"/>
                  </a:cubicBezTo>
                  <a:cubicBezTo>
                    <a:pt x="49795" y="83051"/>
                    <a:pt x="47260" y="81491"/>
                    <a:pt x="45277" y="79378"/>
                  </a:cubicBezTo>
                  <a:cubicBezTo>
                    <a:pt x="43294" y="77265"/>
                    <a:pt x="39621" y="75316"/>
                    <a:pt x="39036" y="73918"/>
                  </a:cubicBezTo>
                  <a:cubicBezTo>
                    <a:pt x="38451" y="72521"/>
                    <a:pt x="40758" y="71773"/>
                    <a:pt x="41766" y="70993"/>
                  </a:cubicBezTo>
                  <a:cubicBezTo>
                    <a:pt x="42774" y="70213"/>
                    <a:pt x="43847" y="68848"/>
                    <a:pt x="45082" y="69238"/>
                  </a:cubicBezTo>
                  <a:cubicBezTo>
                    <a:pt x="46317" y="69628"/>
                    <a:pt x="47617" y="72001"/>
                    <a:pt x="49177" y="73333"/>
                  </a:cubicBezTo>
                  <a:cubicBezTo>
                    <a:pt x="50737" y="74666"/>
                    <a:pt x="53435" y="75218"/>
                    <a:pt x="54442" y="77233"/>
                  </a:cubicBezTo>
                  <a:cubicBezTo>
                    <a:pt x="55450" y="79248"/>
                    <a:pt x="54377" y="81589"/>
                    <a:pt x="55222" y="85424"/>
                  </a:cubicBezTo>
                  <a:cubicBezTo>
                    <a:pt x="56067" y="89259"/>
                    <a:pt x="58213" y="96507"/>
                    <a:pt x="59513" y="100245"/>
                  </a:cubicBezTo>
                  <a:cubicBezTo>
                    <a:pt x="60813" y="103983"/>
                    <a:pt x="62373" y="109378"/>
                    <a:pt x="63023" y="107850"/>
                  </a:cubicBezTo>
                  <a:cubicBezTo>
                    <a:pt x="63673" y="106322"/>
                    <a:pt x="63576" y="96117"/>
                    <a:pt x="63413" y="91079"/>
                  </a:cubicBezTo>
                  <a:cubicBezTo>
                    <a:pt x="63251" y="86041"/>
                    <a:pt x="62633" y="81491"/>
                    <a:pt x="62048" y="77623"/>
                  </a:cubicBezTo>
                  <a:cubicBezTo>
                    <a:pt x="61463" y="73755"/>
                    <a:pt x="60683" y="70375"/>
                    <a:pt x="59903" y="67872"/>
                  </a:cubicBezTo>
                  <a:cubicBezTo>
                    <a:pt x="59123" y="65369"/>
                    <a:pt x="57140" y="63550"/>
                    <a:pt x="57367" y="62607"/>
                  </a:cubicBezTo>
                  <a:cubicBezTo>
                    <a:pt x="57595" y="61665"/>
                    <a:pt x="60065" y="62282"/>
                    <a:pt x="61268" y="62217"/>
                  </a:cubicBezTo>
                  <a:cubicBezTo>
                    <a:pt x="62471" y="62152"/>
                    <a:pt x="63738" y="61502"/>
                    <a:pt x="64583" y="62217"/>
                  </a:cubicBezTo>
                  <a:cubicBezTo>
                    <a:pt x="65428" y="62932"/>
                    <a:pt x="65591" y="65109"/>
                    <a:pt x="66338" y="66507"/>
                  </a:cubicBezTo>
                  <a:cubicBezTo>
                    <a:pt x="67086" y="67905"/>
                    <a:pt x="68353" y="69108"/>
                    <a:pt x="69068" y="70603"/>
                  </a:cubicBezTo>
                  <a:cubicBezTo>
                    <a:pt x="69783" y="72098"/>
                    <a:pt x="69263" y="74373"/>
                    <a:pt x="70628" y="75478"/>
                  </a:cubicBezTo>
                  <a:cubicBezTo>
                    <a:pt x="71993" y="76583"/>
                    <a:pt x="74821" y="77266"/>
                    <a:pt x="77259" y="77233"/>
                  </a:cubicBezTo>
                  <a:cubicBezTo>
                    <a:pt x="79697" y="77201"/>
                    <a:pt x="83499" y="76128"/>
                    <a:pt x="85254" y="75283"/>
                  </a:cubicBezTo>
                  <a:cubicBezTo>
                    <a:pt x="87009" y="74438"/>
                    <a:pt x="86977" y="72163"/>
                    <a:pt x="87790" y="72163"/>
                  </a:cubicBezTo>
                  <a:cubicBezTo>
                    <a:pt x="88603" y="72163"/>
                    <a:pt x="89513" y="74178"/>
                    <a:pt x="90130" y="75283"/>
                  </a:cubicBezTo>
                  <a:cubicBezTo>
                    <a:pt x="90748" y="76388"/>
                    <a:pt x="90228" y="77168"/>
                    <a:pt x="91495" y="78793"/>
                  </a:cubicBezTo>
                  <a:cubicBezTo>
                    <a:pt x="92763" y="80418"/>
                    <a:pt x="96110" y="83311"/>
                    <a:pt x="97735" y="85034"/>
                  </a:cubicBezTo>
                  <a:cubicBezTo>
                    <a:pt x="99360" y="86757"/>
                    <a:pt x="100758" y="89389"/>
                    <a:pt x="101246" y="89129"/>
                  </a:cubicBezTo>
                  <a:cubicBezTo>
                    <a:pt x="101734" y="88869"/>
                    <a:pt x="101409" y="85327"/>
                    <a:pt x="100661" y="83474"/>
                  </a:cubicBezTo>
                  <a:cubicBezTo>
                    <a:pt x="99913" y="81621"/>
                    <a:pt x="98125" y="79703"/>
                    <a:pt x="96760" y="78013"/>
                  </a:cubicBezTo>
                  <a:cubicBezTo>
                    <a:pt x="95395" y="76323"/>
                    <a:pt x="93250" y="74958"/>
                    <a:pt x="92470" y="73333"/>
                  </a:cubicBezTo>
                  <a:cubicBezTo>
                    <a:pt x="91690" y="71708"/>
                    <a:pt x="92470" y="69595"/>
                    <a:pt x="92080" y="68262"/>
                  </a:cubicBezTo>
                  <a:cubicBezTo>
                    <a:pt x="91690" y="66929"/>
                    <a:pt x="89480" y="65305"/>
                    <a:pt x="90130" y="65337"/>
                  </a:cubicBezTo>
                  <a:cubicBezTo>
                    <a:pt x="90780" y="65370"/>
                    <a:pt x="94127" y="67709"/>
                    <a:pt x="95980" y="68457"/>
                  </a:cubicBezTo>
                  <a:cubicBezTo>
                    <a:pt x="97833" y="69205"/>
                    <a:pt x="99946" y="69530"/>
                    <a:pt x="101246" y="69823"/>
                  </a:cubicBezTo>
                  <a:cubicBezTo>
                    <a:pt x="102546" y="70116"/>
                    <a:pt x="103586" y="68913"/>
                    <a:pt x="103781" y="70213"/>
                  </a:cubicBezTo>
                  <a:cubicBezTo>
                    <a:pt x="103976" y="71513"/>
                    <a:pt x="102221" y="74958"/>
                    <a:pt x="102416" y="77623"/>
                  </a:cubicBezTo>
                  <a:cubicBezTo>
                    <a:pt x="102611" y="80288"/>
                    <a:pt x="104041" y="86562"/>
                    <a:pt x="104951" y="86204"/>
                  </a:cubicBezTo>
                  <a:cubicBezTo>
                    <a:pt x="105861" y="85847"/>
                    <a:pt x="107389" y="78403"/>
                    <a:pt x="107876" y="75478"/>
                  </a:cubicBezTo>
                  <a:cubicBezTo>
                    <a:pt x="108364" y="72553"/>
                    <a:pt x="108494" y="70375"/>
                    <a:pt x="107876" y="68652"/>
                  </a:cubicBezTo>
                  <a:cubicBezTo>
                    <a:pt x="107259" y="66929"/>
                    <a:pt x="103359" y="65044"/>
                    <a:pt x="104171" y="65142"/>
                  </a:cubicBezTo>
                  <a:cubicBezTo>
                    <a:pt x="104984" y="65240"/>
                    <a:pt x="110541" y="68393"/>
                    <a:pt x="112751" y="69238"/>
                  </a:cubicBezTo>
                  <a:cubicBezTo>
                    <a:pt x="114961" y="70083"/>
                    <a:pt x="117367" y="70993"/>
                    <a:pt x="117432" y="70213"/>
                  </a:cubicBezTo>
                  <a:cubicBezTo>
                    <a:pt x="117497" y="69433"/>
                    <a:pt x="112849" y="65435"/>
                    <a:pt x="113141" y="64557"/>
                  </a:cubicBezTo>
                  <a:cubicBezTo>
                    <a:pt x="113434" y="63679"/>
                    <a:pt x="118439" y="63582"/>
                    <a:pt x="119187" y="64947"/>
                  </a:cubicBezTo>
                  <a:cubicBezTo>
                    <a:pt x="119935" y="66312"/>
                    <a:pt x="118895" y="69498"/>
                    <a:pt x="117627" y="72748"/>
                  </a:cubicBezTo>
                  <a:cubicBezTo>
                    <a:pt x="116359" y="75998"/>
                    <a:pt x="113564" y="80646"/>
                    <a:pt x="111581" y="84449"/>
                  </a:cubicBezTo>
                  <a:cubicBezTo>
                    <a:pt x="109598" y="88252"/>
                    <a:pt x="107031" y="91501"/>
                    <a:pt x="105731" y="95564"/>
                  </a:cubicBezTo>
                  <a:cubicBezTo>
                    <a:pt x="104431" y="99627"/>
                    <a:pt x="103619" y="108240"/>
                    <a:pt x="103781" y="108825"/>
                  </a:cubicBezTo>
                  <a:cubicBezTo>
                    <a:pt x="103944" y="109410"/>
                    <a:pt x="105309" y="102228"/>
                    <a:pt x="106706" y="99075"/>
                  </a:cubicBezTo>
                  <a:cubicBezTo>
                    <a:pt x="108104" y="95922"/>
                    <a:pt x="110086" y="93289"/>
                    <a:pt x="112166" y="89909"/>
                  </a:cubicBezTo>
                  <a:cubicBezTo>
                    <a:pt x="114246" y="86529"/>
                    <a:pt x="117367" y="82401"/>
                    <a:pt x="119187" y="78793"/>
                  </a:cubicBezTo>
                  <a:cubicBezTo>
                    <a:pt x="121007" y="75185"/>
                    <a:pt x="122535" y="70797"/>
                    <a:pt x="123087" y="68262"/>
                  </a:cubicBezTo>
                  <a:cubicBezTo>
                    <a:pt x="123640" y="65727"/>
                    <a:pt x="121787" y="64492"/>
                    <a:pt x="122502" y="63582"/>
                  </a:cubicBezTo>
                  <a:cubicBezTo>
                    <a:pt x="123217" y="62672"/>
                    <a:pt x="126143" y="63647"/>
                    <a:pt x="127378" y="62802"/>
                  </a:cubicBezTo>
                  <a:cubicBezTo>
                    <a:pt x="128613" y="61957"/>
                    <a:pt x="128516" y="58805"/>
                    <a:pt x="129913" y="58512"/>
                  </a:cubicBezTo>
                  <a:cubicBezTo>
                    <a:pt x="131311" y="58220"/>
                    <a:pt x="134431" y="59324"/>
                    <a:pt x="135763" y="61047"/>
                  </a:cubicBezTo>
                  <a:cubicBezTo>
                    <a:pt x="137096" y="62770"/>
                    <a:pt x="137421" y="65695"/>
                    <a:pt x="137908" y="68848"/>
                  </a:cubicBezTo>
                  <a:cubicBezTo>
                    <a:pt x="138396" y="72001"/>
                    <a:pt x="137128" y="75510"/>
                    <a:pt x="138688" y="79963"/>
                  </a:cubicBezTo>
                  <a:cubicBezTo>
                    <a:pt x="140248" y="84416"/>
                    <a:pt x="146456" y="94914"/>
                    <a:pt x="147269" y="95564"/>
                  </a:cubicBezTo>
                  <a:cubicBezTo>
                    <a:pt x="148082" y="96214"/>
                    <a:pt x="144539" y="87212"/>
                    <a:pt x="143564" y="83864"/>
                  </a:cubicBezTo>
                  <a:cubicBezTo>
                    <a:pt x="142589" y="80516"/>
                    <a:pt x="141842" y="78403"/>
                    <a:pt x="141419" y="75478"/>
                  </a:cubicBezTo>
                  <a:cubicBezTo>
                    <a:pt x="140997" y="72553"/>
                    <a:pt x="141289" y="69075"/>
                    <a:pt x="141029" y="66312"/>
                  </a:cubicBezTo>
                  <a:cubicBezTo>
                    <a:pt x="140769" y="63549"/>
                    <a:pt x="140833" y="61015"/>
                    <a:pt x="139858" y="58902"/>
                  </a:cubicBezTo>
                  <a:cubicBezTo>
                    <a:pt x="138883" y="56789"/>
                    <a:pt x="135796" y="55489"/>
                    <a:pt x="135178" y="53636"/>
                  </a:cubicBezTo>
                  <a:cubicBezTo>
                    <a:pt x="134561" y="51783"/>
                    <a:pt x="135601" y="50029"/>
                    <a:pt x="136153" y="47786"/>
                  </a:cubicBezTo>
                  <a:cubicBezTo>
                    <a:pt x="136706" y="45543"/>
                    <a:pt x="138168" y="42943"/>
                    <a:pt x="138493" y="40180"/>
                  </a:cubicBezTo>
                  <a:cubicBezTo>
                    <a:pt x="138818" y="37417"/>
                    <a:pt x="138916" y="34493"/>
                    <a:pt x="138103" y="31210"/>
                  </a:cubicBezTo>
                  <a:cubicBezTo>
                    <a:pt x="137291" y="27927"/>
                    <a:pt x="134951" y="22727"/>
                    <a:pt x="133618" y="20484"/>
                  </a:cubicBezTo>
                  <a:cubicBezTo>
                    <a:pt x="132286" y="18241"/>
                    <a:pt x="131473" y="18437"/>
                    <a:pt x="130108" y="17754"/>
                  </a:cubicBezTo>
                  <a:cubicBezTo>
                    <a:pt x="128743" y="17072"/>
                    <a:pt x="126630" y="17267"/>
                    <a:pt x="125427" y="16389"/>
                  </a:cubicBezTo>
                  <a:cubicBezTo>
                    <a:pt x="124224" y="15511"/>
                    <a:pt x="124647" y="13658"/>
                    <a:pt x="122892" y="12488"/>
                  </a:cubicBezTo>
                  <a:cubicBezTo>
                    <a:pt x="121137" y="11318"/>
                    <a:pt x="116880" y="10636"/>
                    <a:pt x="114897" y="9368"/>
                  </a:cubicBezTo>
                  <a:cubicBezTo>
                    <a:pt x="112914" y="8101"/>
                    <a:pt x="112686" y="5858"/>
                    <a:pt x="110996" y="4883"/>
                  </a:cubicBezTo>
                  <a:cubicBezTo>
                    <a:pt x="109306" y="3908"/>
                    <a:pt x="106576" y="3421"/>
                    <a:pt x="104756" y="3518"/>
                  </a:cubicBezTo>
                  <a:cubicBezTo>
                    <a:pt x="102936" y="3616"/>
                    <a:pt x="101961" y="5891"/>
                    <a:pt x="100076" y="5468"/>
                  </a:cubicBezTo>
                  <a:cubicBezTo>
                    <a:pt x="98191" y="5046"/>
                    <a:pt x="95785" y="1861"/>
                    <a:pt x="93445" y="983"/>
                  </a:cubicBezTo>
                  <a:cubicBezTo>
                    <a:pt x="91105" y="106"/>
                    <a:pt x="87920" y="-154"/>
                    <a:pt x="86035" y="203"/>
                  </a:cubicBezTo>
                  <a:cubicBezTo>
                    <a:pt x="84150" y="561"/>
                    <a:pt x="83759" y="2998"/>
                    <a:pt x="82134" y="3128"/>
                  </a:cubicBezTo>
                  <a:cubicBezTo>
                    <a:pt x="80509" y="3258"/>
                    <a:pt x="78104" y="1341"/>
                    <a:pt x="76284" y="983"/>
                  </a:cubicBezTo>
                  <a:cubicBezTo>
                    <a:pt x="74464" y="626"/>
                    <a:pt x="72903" y="-187"/>
                    <a:pt x="71213" y="983"/>
                  </a:cubicBezTo>
                  <a:cubicBezTo>
                    <a:pt x="69523" y="2153"/>
                    <a:pt x="68516" y="6346"/>
                    <a:pt x="66143" y="8003"/>
                  </a:cubicBezTo>
                  <a:cubicBezTo>
                    <a:pt x="63770" y="9661"/>
                    <a:pt x="59447" y="9823"/>
                    <a:pt x="56977" y="10928"/>
                  </a:cubicBezTo>
                  <a:cubicBezTo>
                    <a:pt x="54507" y="12033"/>
                    <a:pt x="52655" y="13269"/>
                    <a:pt x="51322" y="14634"/>
                  </a:cubicBezTo>
                  <a:cubicBezTo>
                    <a:pt x="49990" y="15999"/>
                    <a:pt x="50737" y="17917"/>
                    <a:pt x="48982" y="19119"/>
                  </a:cubicBezTo>
                  <a:cubicBezTo>
                    <a:pt x="47227" y="20322"/>
                    <a:pt x="43294" y="19866"/>
                    <a:pt x="40791" y="21849"/>
                  </a:cubicBezTo>
                  <a:cubicBezTo>
                    <a:pt x="38288" y="23832"/>
                    <a:pt x="35331" y="28805"/>
                    <a:pt x="33966" y="31015"/>
                  </a:cubicBezTo>
                  <a:cubicBezTo>
                    <a:pt x="32601" y="33225"/>
                    <a:pt x="33771" y="33615"/>
                    <a:pt x="32601" y="35110"/>
                  </a:cubicBezTo>
                  <a:cubicBezTo>
                    <a:pt x="31431" y="36605"/>
                    <a:pt x="28830" y="38457"/>
                    <a:pt x="26945" y="39985"/>
                  </a:cubicBezTo>
                  <a:cubicBezTo>
                    <a:pt x="25060" y="41513"/>
                    <a:pt x="22428" y="42066"/>
                    <a:pt x="21290" y="44276"/>
                  </a:cubicBezTo>
                  <a:cubicBezTo>
                    <a:pt x="20153" y="46486"/>
                    <a:pt x="21355" y="50613"/>
                    <a:pt x="20120" y="53246"/>
                  </a:cubicBezTo>
                  <a:cubicBezTo>
                    <a:pt x="18885" y="55879"/>
                    <a:pt x="15277" y="57634"/>
                    <a:pt x="13879" y="60072"/>
                  </a:cubicBezTo>
                  <a:cubicBezTo>
                    <a:pt x="12481" y="62510"/>
                    <a:pt x="11864" y="65564"/>
                    <a:pt x="11734" y="67872"/>
                  </a:cubicBezTo>
                  <a:cubicBezTo>
                    <a:pt x="11604" y="70180"/>
                    <a:pt x="13457" y="71708"/>
                    <a:pt x="13099" y="73918"/>
                  </a:cubicBezTo>
                  <a:cubicBezTo>
                    <a:pt x="12742" y="76128"/>
                    <a:pt x="10369" y="78890"/>
                    <a:pt x="9589" y="81133"/>
                  </a:cubicBezTo>
                  <a:cubicBezTo>
                    <a:pt x="8809" y="83376"/>
                    <a:pt x="8484" y="85586"/>
                    <a:pt x="8419" y="87374"/>
                  </a:cubicBezTo>
                  <a:cubicBezTo>
                    <a:pt x="8354" y="89162"/>
                    <a:pt x="9394" y="90559"/>
                    <a:pt x="9199" y="91859"/>
                  </a:cubicBezTo>
                  <a:cubicBezTo>
                    <a:pt x="9004" y="93159"/>
                    <a:pt x="7672" y="93614"/>
                    <a:pt x="7249" y="95174"/>
                  </a:cubicBezTo>
                  <a:cubicBezTo>
                    <a:pt x="6827" y="96734"/>
                    <a:pt x="6534" y="99692"/>
                    <a:pt x="6664" y="101220"/>
                  </a:cubicBezTo>
                  <a:cubicBezTo>
                    <a:pt x="6794" y="102748"/>
                    <a:pt x="8029" y="102682"/>
                    <a:pt x="8029" y="104340"/>
                  </a:cubicBezTo>
                  <a:cubicBezTo>
                    <a:pt x="8029" y="105998"/>
                    <a:pt x="6924" y="108078"/>
                    <a:pt x="6664" y="111166"/>
                  </a:cubicBezTo>
                  <a:cubicBezTo>
                    <a:pt x="6404" y="114254"/>
                    <a:pt x="6437" y="119128"/>
                    <a:pt x="6469" y="122866"/>
                  </a:cubicBezTo>
                  <a:cubicBezTo>
                    <a:pt x="6502" y="126604"/>
                    <a:pt x="7119" y="129399"/>
                    <a:pt x="6859" y="133592"/>
                  </a:cubicBezTo>
                  <a:cubicBezTo>
                    <a:pt x="6599" y="137785"/>
                    <a:pt x="6047" y="142953"/>
                    <a:pt x="4909" y="148023"/>
                  </a:cubicBezTo>
                  <a:cubicBezTo>
                    <a:pt x="3771" y="153093"/>
                    <a:pt x="293" y="161869"/>
                    <a:pt x="33" y="16401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28575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304" name="Google Shape;1304;p21"/>
            <p:cNvSpPr/>
            <p:nvPr/>
          </p:nvSpPr>
          <p:spPr>
            <a:xfrm>
              <a:off x="7553071" y="3807055"/>
              <a:ext cx="348629" cy="251962"/>
            </a:xfrm>
            <a:custGeom>
              <a:rect b="b" l="l" r="r" t="t"/>
              <a:pathLst>
                <a:path extrusionOk="0" h="120845" w="167208">
                  <a:moveTo>
                    <a:pt x="83125" y="82566"/>
                  </a:moveTo>
                  <a:cubicBezTo>
                    <a:pt x="82768" y="79446"/>
                    <a:pt x="82735" y="74115"/>
                    <a:pt x="83905" y="69500"/>
                  </a:cubicBezTo>
                  <a:cubicBezTo>
                    <a:pt x="85075" y="64885"/>
                    <a:pt x="86993" y="61082"/>
                    <a:pt x="90146" y="54874"/>
                  </a:cubicBezTo>
                  <a:cubicBezTo>
                    <a:pt x="93299" y="48666"/>
                    <a:pt x="98467" y="38883"/>
                    <a:pt x="102822" y="32252"/>
                  </a:cubicBezTo>
                  <a:cubicBezTo>
                    <a:pt x="107177" y="25622"/>
                    <a:pt x="112735" y="19771"/>
                    <a:pt x="116278" y="15091"/>
                  </a:cubicBezTo>
                  <a:cubicBezTo>
                    <a:pt x="119821" y="10411"/>
                    <a:pt x="122843" y="6543"/>
                    <a:pt x="124078" y="4170"/>
                  </a:cubicBezTo>
                  <a:cubicBezTo>
                    <a:pt x="125313" y="1797"/>
                    <a:pt x="124338" y="1408"/>
                    <a:pt x="123688" y="855"/>
                  </a:cubicBezTo>
                  <a:cubicBezTo>
                    <a:pt x="123038" y="303"/>
                    <a:pt x="121901" y="-705"/>
                    <a:pt x="120178" y="855"/>
                  </a:cubicBezTo>
                  <a:cubicBezTo>
                    <a:pt x="118455" y="2415"/>
                    <a:pt x="117187" y="5275"/>
                    <a:pt x="113352" y="10215"/>
                  </a:cubicBezTo>
                  <a:cubicBezTo>
                    <a:pt x="109517" y="15155"/>
                    <a:pt x="101781" y="23867"/>
                    <a:pt x="97166" y="30497"/>
                  </a:cubicBezTo>
                  <a:cubicBezTo>
                    <a:pt x="92551" y="37128"/>
                    <a:pt x="89105" y="44213"/>
                    <a:pt x="85660" y="49998"/>
                  </a:cubicBezTo>
                  <a:cubicBezTo>
                    <a:pt x="82215" y="55783"/>
                    <a:pt x="79063" y="60789"/>
                    <a:pt x="76495" y="65209"/>
                  </a:cubicBezTo>
                  <a:cubicBezTo>
                    <a:pt x="73927" y="69629"/>
                    <a:pt x="72042" y="73920"/>
                    <a:pt x="70254" y="76520"/>
                  </a:cubicBezTo>
                  <a:cubicBezTo>
                    <a:pt x="68466" y="79120"/>
                    <a:pt x="67914" y="79380"/>
                    <a:pt x="65769" y="80810"/>
                  </a:cubicBezTo>
                  <a:cubicBezTo>
                    <a:pt x="63624" y="82240"/>
                    <a:pt x="59788" y="83313"/>
                    <a:pt x="57383" y="85101"/>
                  </a:cubicBezTo>
                  <a:cubicBezTo>
                    <a:pt x="54978" y="86889"/>
                    <a:pt x="52736" y="88903"/>
                    <a:pt x="51338" y="91536"/>
                  </a:cubicBezTo>
                  <a:cubicBezTo>
                    <a:pt x="49941" y="94169"/>
                    <a:pt x="50038" y="97907"/>
                    <a:pt x="48998" y="100897"/>
                  </a:cubicBezTo>
                  <a:cubicBezTo>
                    <a:pt x="47958" y="103887"/>
                    <a:pt x="47470" y="107560"/>
                    <a:pt x="45097" y="109478"/>
                  </a:cubicBezTo>
                  <a:cubicBezTo>
                    <a:pt x="42724" y="111396"/>
                    <a:pt x="38630" y="112598"/>
                    <a:pt x="34762" y="112403"/>
                  </a:cubicBezTo>
                  <a:cubicBezTo>
                    <a:pt x="30894" y="112208"/>
                    <a:pt x="25304" y="110680"/>
                    <a:pt x="21891" y="108307"/>
                  </a:cubicBezTo>
                  <a:cubicBezTo>
                    <a:pt x="18478" y="105934"/>
                    <a:pt x="16365" y="101905"/>
                    <a:pt x="14285" y="98167"/>
                  </a:cubicBezTo>
                  <a:cubicBezTo>
                    <a:pt x="12205" y="94429"/>
                    <a:pt x="10580" y="90171"/>
                    <a:pt x="9410" y="85881"/>
                  </a:cubicBezTo>
                  <a:cubicBezTo>
                    <a:pt x="8240" y="81591"/>
                    <a:pt x="7525" y="76553"/>
                    <a:pt x="7265" y="72425"/>
                  </a:cubicBezTo>
                  <a:cubicBezTo>
                    <a:pt x="7005" y="68297"/>
                    <a:pt x="7980" y="63747"/>
                    <a:pt x="7850" y="61114"/>
                  </a:cubicBezTo>
                  <a:cubicBezTo>
                    <a:pt x="7720" y="58481"/>
                    <a:pt x="7428" y="57344"/>
                    <a:pt x="6485" y="56629"/>
                  </a:cubicBezTo>
                  <a:cubicBezTo>
                    <a:pt x="5542" y="55914"/>
                    <a:pt x="3267" y="54711"/>
                    <a:pt x="2194" y="56824"/>
                  </a:cubicBezTo>
                  <a:cubicBezTo>
                    <a:pt x="1121" y="58937"/>
                    <a:pt x="147" y="63747"/>
                    <a:pt x="49" y="69305"/>
                  </a:cubicBezTo>
                  <a:cubicBezTo>
                    <a:pt x="-48" y="74863"/>
                    <a:pt x="114" y="83768"/>
                    <a:pt x="1609" y="90171"/>
                  </a:cubicBezTo>
                  <a:cubicBezTo>
                    <a:pt x="3104" y="96574"/>
                    <a:pt x="5705" y="103074"/>
                    <a:pt x="9020" y="107722"/>
                  </a:cubicBezTo>
                  <a:cubicBezTo>
                    <a:pt x="12335" y="112370"/>
                    <a:pt x="17373" y="115913"/>
                    <a:pt x="21501" y="118058"/>
                  </a:cubicBezTo>
                  <a:cubicBezTo>
                    <a:pt x="25629" y="120203"/>
                    <a:pt x="30243" y="120203"/>
                    <a:pt x="33786" y="120593"/>
                  </a:cubicBezTo>
                  <a:cubicBezTo>
                    <a:pt x="37329" y="120983"/>
                    <a:pt x="39929" y="120821"/>
                    <a:pt x="42757" y="120398"/>
                  </a:cubicBezTo>
                  <a:cubicBezTo>
                    <a:pt x="45585" y="119976"/>
                    <a:pt x="46950" y="118253"/>
                    <a:pt x="50753" y="118058"/>
                  </a:cubicBezTo>
                  <a:cubicBezTo>
                    <a:pt x="54556" y="117863"/>
                    <a:pt x="60536" y="119163"/>
                    <a:pt x="65574" y="119228"/>
                  </a:cubicBezTo>
                  <a:cubicBezTo>
                    <a:pt x="70612" y="119293"/>
                    <a:pt x="77145" y="118903"/>
                    <a:pt x="80980" y="118448"/>
                  </a:cubicBezTo>
                  <a:cubicBezTo>
                    <a:pt x="84815" y="117993"/>
                    <a:pt x="85530" y="116596"/>
                    <a:pt x="88585" y="116498"/>
                  </a:cubicBezTo>
                  <a:cubicBezTo>
                    <a:pt x="91640" y="116401"/>
                    <a:pt x="95248" y="118123"/>
                    <a:pt x="99311" y="117863"/>
                  </a:cubicBezTo>
                  <a:cubicBezTo>
                    <a:pt x="103374" y="117603"/>
                    <a:pt x="107697" y="116856"/>
                    <a:pt x="112962" y="114938"/>
                  </a:cubicBezTo>
                  <a:cubicBezTo>
                    <a:pt x="118228" y="113020"/>
                    <a:pt x="125346" y="110582"/>
                    <a:pt x="130904" y="106357"/>
                  </a:cubicBezTo>
                  <a:cubicBezTo>
                    <a:pt x="136462" y="102132"/>
                    <a:pt x="141727" y="95826"/>
                    <a:pt x="146310" y="89586"/>
                  </a:cubicBezTo>
                  <a:cubicBezTo>
                    <a:pt x="150893" y="83346"/>
                    <a:pt x="155313" y="74343"/>
                    <a:pt x="158401" y="68915"/>
                  </a:cubicBezTo>
                  <a:cubicBezTo>
                    <a:pt x="161489" y="63487"/>
                    <a:pt x="163374" y="59912"/>
                    <a:pt x="164836" y="57019"/>
                  </a:cubicBezTo>
                  <a:cubicBezTo>
                    <a:pt x="166299" y="54126"/>
                    <a:pt x="167241" y="52696"/>
                    <a:pt x="167176" y="51558"/>
                  </a:cubicBezTo>
                  <a:cubicBezTo>
                    <a:pt x="167111" y="50420"/>
                    <a:pt x="166006" y="48665"/>
                    <a:pt x="164446" y="50193"/>
                  </a:cubicBezTo>
                  <a:cubicBezTo>
                    <a:pt x="162886" y="51721"/>
                    <a:pt x="160676" y="56141"/>
                    <a:pt x="157816" y="60724"/>
                  </a:cubicBezTo>
                  <a:cubicBezTo>
                    <a:pt x="154956" y="65307"/>
                    <a:pt x="150893" y="72587"/>
                    <a:pt x="147285" y="77690"/>
                  </a:cubicBezTo>
                  <a:cubicBezTo>
                    <a:pt x="143677" y="82793"/>
                    <a:pt x="139907" y="87376"/>
                    <a:pt x="136169" y="91341"/>
                  </a:cubicBezTo>
                  <a:cubicBezTo>
                    <a:pt x="132431" y="95306"/>
                    <a:pt x="129246" y="98557"/>
                    <a:pt x="124858" y="101482"/>
                  </a:cubicBezTo>
                  <a:cubicBezTo>
                    <a:pt x="120470" y="104407"/>
                    <a:pt x="114425" y="107527"/>
                    <a:pt x="109842" y="108892"/>
                  </a:cubicBezTo>
                  <a:cubicBezTo>
                    <a:pt x="105259" y="110257"/>
                    <a:pt x="100546" y="109998"/>
                    <a:pt x="97361" y="109673"/>
                  </a:cubicBezTo>
                  <a:cubicBezTo>
                    <a:pt x="94176" y="109348"/>
                    <a:pt x="92064" y="109055"/>
                    <a:pt x="90731" y="106942"/>
                  </a:cubicBezTo>
                  <a:cubicBezTo>
                    <a:pt x="89399" y="104829"/>
                    <a:pt x="90146" y="100117"/>
                    <a:pt x="89366" y="96997"/>
                  </a:cubicBezTo>
                  <a:cubicBezTo>
                    <a:pt x="88586" y="93877"/>
                    <a:pt x="87090" y="90626"/>
                    <a:pt x="86050" y="88221"/>
                  </a:cubicBezTo>
                  <a:cubicBezTo>
                    <a:pt x="85010" y="85816"/>
                    <a:pt x="83483" y="85686"/>
                    <a:pt x="83125" y="82566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28575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305" name="Google Shape;1305;p21"/>
            <p:cNvSpPr/>
            <p:nvPr/>
          </p:nvSpPr>
          <p:spPr>
            <a:xfrm rot="-1686763">
              <a:off x="8079371" y="4331952"/>
              <a:ext cx="595261" cy="430208"/>
            </a:xfrm>
            <a:custGeom>
              <a:rect b="b" l="l" r="r" t="t"/>
              <a:pathLst>
                <a:path extrusionOk="0" h="120845" w="167208">
                  <a:moveTo>
                    <a:pt x="83125" y="82566"/>
                  </a:moveTo>
                  <a:cubicBezTo>
                    <a:pt x="82768" y="79446"/>
                    <a:pt x="82735" y="74115"/>
                    <a:pt x="83905" y="69500"/>
                  </a:cubicBezTo>
                  <a:cubicBezTo>
                    <a:pt x="85075" y="64885"/>
                    <a:pt x="86993" y="61082"/>
                    <a:pt x="90146" y="54874"/>
                  </a:cubicBezTo>
                  <a:cubicBezTo>
                    <a:pt x="93299" y="48666"/>
                    <a:pt x="98467" y="38883"/>
                    <a:pt x="102822" y="32252"/>
                  </a:cubicBezTo>
                  <a:cubicBezTo>
                    <a:pt x="107177" y="25622"/>
                    <a:pt x="112735" y="19771"/>
                    <a:pt x="116278" y="15091"/>
                  </a:cubicBezTo>
                  <a:cubicBezTo>
                    <a:pt x="119821" y="10411"/>
                    <a:pt x="122843" y="6543"/>
                    <a:pt x="124078" y="4170"/>
                  </a:cubicBezTo>
                  <a:cubicBezTo>
                    <a:pt x="125313" y="1797"/>
                    <a:pt x="124338" y="1408"/>
                    <a:pt x="123688" y="855"/>
                  </a:cubicBezTo>
                  <a:cubicBezTo>
                    <a:pt x="123038" y="303"/>
                    <a:pt x="121901" y="-705"/>
                    <a:pt x="120178" y="855"/>
                  </a:cubicBezTo>
                  <a:cubicBezTo>
                    <a:pt x="118455" y="2415"/>
                    <a:pt x="117187" y="5275"/>
                    <a:pt x="113352" y="10215"/>
                  </a:cubicBezTo>
                  <a:cubicBezTo>
                    <a:pt x="109517" y="15155"/>
                    <a:pt x="101781" y="23867"/>
                    <a:pt x="97166" y="30497"/>
                  </a:cubicBezTo>
                  <a:cubicBezTo>
                    <a:pt x="92551" y="37128"/>
                    <a:pt x="89105" y="44213"/>
                    <a:pt x="85660" y="49998"/>
                  </a:cubicBezTo>
                  <a:cubicBezTo>
                    <a:pt x="82215" y="55783"/>
                    <a:pt x="79063" y="60789"/>
                    <a:pt x="76495" y="65209"/>
                  </a:cubicBezTo>
                  <a:cubicBezTo>
                    <a:pt x="73927" y="69629"/>
                    <a:pt x="72042" y="73920"/>
                    <a:pt x="70254" y="76520"/>
                  </a:cubicBezTo>
                  <a:cubicBezTo>
                    <a:pt x="68466" y="79120"/>
                    <a:pt x="67914" y="79380"/>
                    <a:pt x="65769" y="80810"/>
                  </a:cubicBezTo>
                  <a:cubicBezTo>
                    <a:pt x="63624" y="82240"/>
                    <a:pt x="59788" y="83313"/>
                    <a:pt x="57383" y="85101"/>
                  </a:cubicBezTo>
                  <a:cubicBezTo>
                    <a:pt x="54978" y="86889"/>
                    <a:pt x="52736" y="88903"/>
                    <a:pt x="51338" y="91536"/>
                  </a:cubicBezTo>
                  <a:cubicBezTo>
                    <a:pt x="49941" y="94169"/>
                    <a:pt x="50038" y="97907"/>
                    <a:pt x="48998" y="100897"/>
                  </a:cubicBezTo>
                  <a:cubicBezTo>
                    <a:pt x="47958" y="103887"/>
                    <a:pt x="47470" y="107560"/>
                    <a:pt x="45097" y="109478"/>
                  </a:cubicBezTo>
                  <a:cubicBezTo>
                    <a:pt x="42724" y="111396"/>
                    <a:pt x="38630" y="112598"/>
                    <a:pt x="34762" y="112403"/>
                  </a:cubicBezTo>
                  <a:cubicBezTo>
                    <a:pt x="30894" y="112208"/>
                    <a:pt x="25304" y="110680"/>
                    <a:pt x="21891" y="108307"/>
                  </a:cubicBezTo>
                  <a:cubicBezTo>
                    <a:pt x="18478" y="105934"/>
                    <a:pt x="16365" y="101905"/>
                    <a:pt x="14285" y="98167"/>
                  </a:cubicBezTo>
                  <a:cubicBezTo>
                    <a:pt x="12205" y="94429"/>
                    <a:pt x="10580" y="90171"/>
                    <a:pt x="9410" y="85881"/>
                  </a:cubicBezTo>
                  <a:cubicBezTo>
                    <a:pt x="8240" y="81591"/>
                    <a:pt x="7525" y="76553"/>
                    <a:pt x="7265" y="72425"/>
                  </a:cubicBezTo>
                  <a:cubicBezTo>
                    <a:pt x="7005" y="68297"/>
                    <a:pt x="7980" y="63747"/>
                    <a:pt x="7850" y="61114"/>
                  </a:cubicBezTo>
                  <a:cubicBezTo>
                    <a:pt x="7720" y="58481"/>
                    <a:pt x="7428" y="57344"/>
                    <a:pt x="6485" y="56629"/>
                  </a:cubicBezTo>
                  <a:cubicBezTo>
                    <a:pt x="5542" y="55914"/>
                    <a:pt x="3267" y="54711"/>
                    <a:pt x="2194" y="56824"/>
                  </a:cubicBezTo>
                  <a:cubicBezTo>
                    <a:pt x="1121" y="58937"/>
                    <a:pt x="147" y="63747"/>
                    <a:pt x="49" y="69305"/>
                  </a:cubicBezTo>
                  <a:cubicBezTo>
                    <a:pt x="-48" y="74863"/>
                    <a:pt x="114" y="83768"/>
                    <a:pt x="1609" y="90171"/>
                  </a:cubicBezTo>
                  <a:cubicBezTo>
                    <a:pt x="3104" y="96574"/>
                    <a:pt x="5705" y="103074"/>
                    <a:pt x="9020" y="107722"/>
                  </a:cubicBezTo>
                  <a:cubicBezTo>
                    <a:pt x="12335" y="112370"/>
                    <a:pt x="17373" y="115913"/>
                    <a:pt x="21501" y="118058"/>
                  </a:cubicBezTo>
                  <a:cubicBezTo>
                    <a:pt x="25629" y="120203"/>
                    <a:pt x="30243" y="120203"/>
                    <a:pt x="33786" y="120593"/>
                  </a:cubicBezTo>
                  <a:cubicBezTo>
                    <a:pt x="37329" y="120983"/>
                    <a:pt x="39929" y="120821"/>
                    <a:pt x="42757" y="120398"/>
                  </a:cubicBezTo>
                  <a:cubicBezTo>
                    <a:pt x="45585" y="119976"/>
                    <a:pt x="46950" y="118253"/>
                    <a:pt x="50753" y="118058"/>
                  </a:cubicBezTo>
                  <a:cubicBezTo>
                    <a:pt x="54556" y="117863"/>
                    <a:pt x="60536" y="119163"/>
                    <a:pt x="65574" y="119228"/>
                  </a:cubicBezTo>
                  <a:cubicBezTo>
                    <a:pt x="70612" y="119293"/>
                    <a:pt x="77145" y="118903"/>
                    <a:pt x="80980" y="118448"/>
                  </a:cubicBezTo>
                  <a:cubicBezTo>
                    <a:pt x="84815" y="117993"/>
                    <a:pt x="85530" y="116596"/>
                    <a:pt x="88585" y="116498"/>
                  </a:cubicBezTo>
                  <a:cubicBezTo>
                    <a:pt x="91640" y="116401"/>
                    <a:pt x="95248" y="118123"/>
                    <a:pt x="99311" y="117863"/>
                  </a:cubicBezTo>
                  <a:cubicBezTo>
                    <a:pt x="103374" y="117603"/>
                    <a:pt x="107697" y="116856"/>
                    <a:pt x="112962" y="114938"/>
                  </a:cubicBezTo>
                  <a:cubicBezTo>
                    <a:pt x="118228" y="113020"/>
                    <a:pt x="125346" y="110582"/>
                    <a:pt x="130904" y="106357"/>
                  </a:cubicBezTo>
                  <a:cubicBezTo>
                    <a:pt x="136462" y="102132"/>
                    <a:pt x="141727" y="95826"/>
                    <a:pt x="146310" y="89586"/>
                  </a:cubicBezTo>
                  <a:cubicBezTo>
                    <a:pt x="150893" y="83346"/>
                    <a:pt x="155313" y="74343"/>
                    <a:pt x="158401" y="68915"/>
                  </a:cubicBezTo>
                  <a:cubicBezTo>
                    <a:pt x="161489" y="63487"/>
                    <a:pt x="163374" y="59912"/>
                    <a:pt x="164836" y="57019"/>
                  </a:cubicBezTo>
                  <a:cubicBezTo>
                    <a:pt x="166299" y="54126"/>
                    <a:pt x="167241" y="52696"/>
                    <a:pt x="167176" y="51558"/>
                  </a:cubicBezTo>
                  <a:cubicBezTo>
                    <a:pt x="167111" y="50420"/>
                    <a:pt x="166006" y="48665"/>
                    <a:pt x="164446" y="50193"/>
                  </a:cubicBezTo>
                  <a:cubicBezTo>
                    <a:pt x="162886" y="51721"/>
                    <a:pt x="160676" y="56141"/>
                    <a:pt x="157816" y="60724"/>
                  </a:cubicBezTo>
                  <a:cubicBezTo>
                    <a:pt x="154956" y="65307"/>
                    <a:pt x="150893" y="72587"/>
                    <a:pt x="147285" y="77690"/>
                  </a:cubicBezTo>
                  <a:cubicBezTo>
                    <a:pt x="143677" y="82793"/>
                    <a:pt x="139907" y="87376"/>
                    <a:pt x="136169" y="91341"/>
                  </a:cubicBezTo>
                  <a:cubicBezTo>
                    <a:pt x="132431" y="95306"/>
                    <a:pt x="129246" y="98557"/>
                    <a:pt x="124858" y="101482"/>
                  </a:cubicBezTo>
                  <a:cubicBezTo>
                    <a:pt x="120470" y="104407"/>
                    <a:pt x="114425" y="107527"/>
                    <a:pt x="109842" y="108892"/>
                  </a:cubicBezTo>
                  <a:cubicBezTo>
                    <a:pt x="105259" y="110257"/>
                    <a:pt x="100546" y="109998"/>
                    <a:pt x="97361" y="109673"/>
                  </a:cubicBezTo>
                  <a:cubicBezTo>
                    <a:pt x="94176" y="109348"/>
                    <a:pt x="92064" y="109055"/>
                    <a:pt x="90731" y="106942"/>
                  </a:cubicBezTo>
                  <a:cubicBezTo>
                    <a:pt x="89399" y="104829"/>
                    <a:pt x="90146" y="100117"/>
                    <a:pt x="89366" y="96997"/>
                  </a:cubicBezTo>
                  <a:cubicBezTo>
                    <a:pt x="88586" y="93877"/>
                    <a:pt x="87090" y="90626"/>
                    <a:pt x="86050" y="88221"/>
                  </a:cubicBezTo>
                  <a:cubicBezTo>
                    <a:pt x="85010" y="85816"/>
                    <a:pt x="83483" y="85686"/>
                    <a:pt x="83125" y="82566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28575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306" name="Google Shape;1306;p21"/>
            <p:cNvSpPr/>
            <p:nvPr/>
          </p:nvSpPr>
          <p:spPr>
            <a:xfrm flipH="1">
              <a:off x="8328538" y="3807051"/>
              <a:ext cx="184340" cy="205804"/>
            </a:xfrm>
            <a:custGeom>
              <a:rect b="b" l="l" r="r" t="t"/>
              <a:pathLst>
                <a:path extrusionOk="0" h="164643" w="147472">
                  <a:moveTo>
                    <a:pt x="33" y="164014"/>
                  </a:moveTo>
                  <a:cubicBezTo>
                    <a:pt x="-227" y="166159"/>
                    <a:pt x="2503" y="162032"/>
                    <a:pt x="3348" y="160894"/>
                  </a:cubicBezTo>
                  <a:cubicBezTo>
                    <a:pt x="4193" y="159757"/>
                    <a:pt x="5104" y="156637"/>
                    <a:pt x="5104" y="157189"/>
                  </a:cubicBezTo>
                  <a:cubicBezTo>
                    <a:pt x="5104" y="157742"/>
                    <a:pt x="3218" y="163299"/>
                    <a:pt x="3348" y="164209"/>
                  </a:cubicBezTo>
                  <a:cubicBezTo>
                    <a:pt x="3478" y="165119"/>
                    <a:pt x="5136" y="163462"/>
                    <a:pt x="5884" y="162649"/>
                  </a:cubicBezTo>
                  <a:cubicBezTo>
                    <a:pt x="6632" y="161837"/>
                    <a:pt x="7542" y="159139"/>
                    <a:pt x="7834" y="159334"/>
                  </a:cubicBezTo>
                  <a:cubicBezTo>
                    <a:pt x="8127" y="159529"/>
                    <a:pt x="7054" y="164177"/>
                    <a:pt x="7639" y="163819"/>
                  </a:cubicBezTo>
                  <a:cubicBezTo>
                    <a:pt x="8224" y="163462"/>
                    <a:pt x="10239" y="160667"/>
                    <a:pt x="11344" y="157189"/>
                  </a:cubicBezTo>
                  <a:cubicBezTo>
                    <a:pt x="12449" y="153711"/>
                    <a:pt x="13587" y="146951"/>
                    <a:pt x="14269" y="142953"/>
                  </a:cubicBezTo>
                  <a:cubicBezTo>
                    <a:pt x="14952" y="138955"/>
                    <a:pt x="14952" y="135932"/>
                    <a:pt x="15439" y="133202"/>
                  </a:cubicBezTo>
                  <a:cubicBezTo>
                    <a:pt x="15927" y="130472"/>
                    <a:pt x="16804" y="126442"/>
                    <a:pt x="17194" y="126572"/>
                  </a:cubicBezTo>
                  <a:cubicBezTo>
                    <a:pt x="17584" y="126702"/>
                    <a:pt x="17780" y="130829"/>
                    <a:pt x="17780" y="133982"/>
                  </a:cubicBezTo>
                  <a:cubicBezTo>
                    <a:pt x="17780" y="137135"/>
                    <a:pt x="17389" y="142173"/>
                    <a:pt x="17194" y="145488"/>
                  </a:cubicBezTo>
                  <a:cubicBezTo>
                    <a:pt x="16999" y="148803"/>
                    <a:pt x="16316" y="152899"/>
                    <a:pt x="16609" y="153874"/>
                  </a:cubicBezTo>
                  <a:cubicBezTo>
                    <a:pt x="16902" y="154849"/>
                    <a:pt x="18300" y="153387"/>
                    <a:pt x="18950" y="151339"/>
                  </a:cubicBezTo>
                  <a:cubicBezTo>
                    <a:pt x="19600" y="149291"/>
                    <a:pt x="19925" y="145066"/>
                    <a:pt x="20510" y="141588"/>
                  </a:cubicBezTo>
                  <a:cubicBezTo>
                    <a:pt x="21095" y="138110"/>
                    <a:pt x="21778" y="134047"/>
                    <a:pt x="22460" y="130472"/>
                  </a:cubicBezTo>
                  <a:cubicBezTo>
                    <a:pt x="23143" y="126897"/>
                    <a:pt x="24508" y="123419"/>
                    <a:pt x="24605" y="120136"/>
                  </a:cubicBezTo>
                  <a:cubicBezTo>
                    <a:pt x="24703" y="116853"/>
                    <a:pt x="23468" y="113831"/>
                    <a:pt x="23045" y="110776"/>
                  </a:cubicBezTo>
                  <a:cubicBezTo>
                    <a:pt x="22623" y="107721"/>
                    <a:pt x="21680" y="103950"/>
                    <a:pt x="22070" y="101805"/>
                  </a:cubicBezTo>
                  <a:cubicBezTo>
                    <a:pt x="22460" y="99660"/>
                    <a:pt x="24150" y="98003"/>
                    <a:pt x="25385" y="97905"/>
                  </a:cubicBezTo>
                  <a:cubicBezTo>
                    <a:pt x="26620" y="97808"/>
                    <a:pt x="28342" y="100440"/>
                    <a:pt x="29480" y="101220"/>
                  </a:cubicBezTo>
                  <a:cubicBezTo>
                    <a:pt x="30618" y="102000"/>
                    <a:pt x="31951" y="101513"/>
                    <a:pt x="32211" y="102585"/>
                  </a:cubicBezTo>
                  <a:cubicBezTo>
                    <a:pt x="32471" y="103658"/>
                    <a:pt x="31301" y="105120"/>
                    <a:pt x="31041" y="107655"/>
                  </a:cubicBezTo>
                  <a:cubicBezTo>
                    <a:pt x="30781" y="110190"/>
                    <a:pt x="29968" y="113376"/>
                    <a:pt x="30650" y="117796"/>
                  </a:cubicBezTo>
                  <a:cubicBezTo>
                    <a:pt x="31333" y="122216"/>
                    <a:pt x="33803" y="134632"/>
                    <a:pt x="35136" y="134177"/>
                  </a:cubicBezTo>
                  <a:cubicBezTo>
                    <a:pt x="36469" y="133722"/>
                    <a:pt x="38289" y="120396"/>
                    <a:pt x="38646" y="115066"/>
                  </a:cubicBezTo>
                  <a:cubicBezTo>
                    <a:pt x="39004" y="109736"/>
                    <a:pt x="38126" y="105998"/>
                    <a:pt x="37281" y="102195"/>
                  </a:cubicBezTo>
                  <a:cubicBezTo>
                    <a:pt x="36436" y="98392"/>
                    <a:pt x="34681" y="94557"/>
                    <a:pt x="33576" y="92249"/>
                  </a:cubicBezTo>
                  <a:cubicBezTo>
                    <a:pt x="32471" y="89941"/>
                    <a:pt x="30943" y="89714"/>
                    <a:pt x="30650" y="88349"/>
                  </a:cubicBezTo>
                  <a:cubicBezTo>
                    <a:pt x="30358" y="86984"/>
                    <a:pt x="31366" y="85359"/>
                    <a:pt x="31821" y="84059"/>
                  </a:cubicBezTo>
                  <a:cubicBezTo>
                    <a:pt x="32276" y="82759"/>
                    <a:pt x="32731" y="80548"/>
                    <a:pt x="33381" y="80548"/>
                  </a:cubicBezTo>
                  <a:cubicBezTo>
                    <a:pt x="34031" y="80548"/>
                    <a:pt x="34584" y="82921"/>
                    <a:pt x="35721" y="84059"/>
                  </a:cubicBezTo>
                  <a:cubicBezTo>
                    <a:pt x="36859" y="85197"/>
                    <a:pt x="38939" y="86529"/>
                    <a:pt x="40206" y="87374"/>
                  </a:cubicBezTo>
                  <a:cubicBezTo>
                    <a:pt x="41474" y="88219"/>
                    <a:pt x="43001" y="87732"/>
                    <a:pt x="43326" y="89129"/>
                  </a:cubicBezTo>
                  <a:cubicBezTo>
                    <a:pt x="43651" y="90527"/>
                    <a:pt x="42351" y="93581"/>
                    <a:pt x="42156" y="95759"/>
                  </a:cubicBezTo>
                  <a:cubicBezTo>
                    <a:pt x="41961" y="97937"/>
                    <a:pt x="41896" y="99465"/>
                    <a:pt x="42156" y="102195"/>
                  </a:cubicBezTo>
                  <a:cubicBezTo>
                    <a:pt x="42416" y="104925"/>
                    <a:pt x="43196" y="109151"/>
                    <a:pt x="43716" y="112141"/>
                  </a:cubicBezTo>
                  <a:cubicBezTo>
                    <a:pt x="44236" y="115131"/>
                    <a:pt x="44367" y="120429"/>
                    <a:pt x="45277" y="120136"/>
                  </a:cubicBezTo>
                  <a:cubicBezTo>
                    <a:pt x="46187" y="119844"/>
                    <a:pt x="48040" y="113636"/>
                    <a:pt x="49177" y="110386"/>
                  </a:cubicBezTo>
                  <a:cubicBezTo>
                    <a:pt x="50315" y="107136"/>
                    <a:pt x="51810" y="104600"/>
                    <a:pt x="52102" y="100635"/>
                  </a:cubicBezTo>
                  <a:cubicBezTo>
                    <a:pt x="52395" y="96670"/>
                    <a:pt x="52070" y="90137"/>
                    <a:pt x="50932" y="86594"/>
                  </a:cubicBezTo>
                  <a:cubicBezTo>
                    <a:pt x="49795" y="83051"/>
                    <a:pt x="47260" y="81491"/>
                    <a:pt x="45277" y="79378"/>
                  </a:cubicBezTo>
                  <a:cubicBezTo>
                    <a:pt x="43294" y="77265"/>
                    <a:pt x="39621" y="75316"/>
                    <a:pt x="39036" y="73918"/>
                  </a:cubicBezTo>
                  <a:cubicBezTo>
                    <a:pt x="38451" y="72521"/>
                    <a:pt x="40758" y="71773"/>
                    <a:pt x="41766" y="70993"/>
                  </a:cubicBezTo>
                  <a:cubicBezTo>
                    <a:pt x="42774" y="70213"/>
                    <a:pt x="43847" y="68848"/>
                    <a:pt x="45082" y="69238"/>
                  </a:cubicBezTo>
                  <a:cubicBezTo>
                    <a:pt x="46317" y="69628"/>
                    <a:pt x="47617" y="72001"/>
                    <a:pt x="49177" y="73333"/>
                  </a:cubicBezTo>
                  <a:cubicBezTo>
                    <a:pt x="50737" y="74666"/>
                    <a:pt x="53435" y="75218"/>
                    <a:pt x="54442" y="77233"/>
                  </a:cubicBezTo>
                  <a:cubicBezTo>
                    <a:pt x="55450" y="79248"/>
                    <a:pt x="54377" y="81589"/>
                    <a:pt x="55222" y="85424"/>
                  </a:cubicBezTo>
                  <a:cubicBezTo>
                    <a:pt x="56067" y="89259"/>
                    <a:pt x="58213" y="96507"/>
                    <a:pt x="59513" y="100245"/>
                  </a:cubicBezTo>
                  <a:cubicBezTo>
                    <a:pt x="60813" y="103983"/>
                    <a:pt x="62373" y="109378"/>
                    <a:pt x="63023" y="107850"/>
                  </a:cubicBezTo>
                  <a:cubicBezTo>
                    <a:pt x="63673" y="106322"/>
                    <a:pt x="63576" y="96117"/>
                    <a:pt x="63413" y="91079"/>
                  </a:cubicBezTo>
                  <a:cubicBezTo>
                    <a:pt x="63251" y="86041"/>
                    <a:pt x="62633" y="81491"/>
                    <a:pt x="62048" y="77623"/>
                  </a:cubicBezTo>
                  <a:cubicBezTo>
                    <a:pt x="61463" y="73755"/>
                    <a:pt x="60683" y="70375"/>
                    <a:pt x="59903" y="67872"/>
                  </a:cubicBezTo>
                  <a:cubicBezTo>
                    <a:pt x="59123" y="65369"/>
                    <a:pt x="57140" y="63550"/>
                    <a:pt x="57367" y="62607"/>
                  </a:cubicBezTo>
                  <a:cubicBezTo>
                    <a:pt x="57595" y="61665"/>
                    <a:pt x="60065" y="62282"/>
                    <a:pt x="61268" y="62217"/>
                  </a:cubicBezTo>
                  <a:cubicBezTo>
                    <a:pt x="62471" y="62152"/>
                    <a:pt x="63738" y="61502"/>
                    <a:pt x="64583" y="62217"/>
                  </a:cubicBezTo>
                  <a:cubicBezTo>
                    <a:pt x="65428" y="62932"/>
                    <a:pt x="65591" y="65109"/>
                    <a:pt x="66338" y="66507"/>
                  </a:cubicBezTo>
                  <a:cubicBezTo>
                    <a:pt x="67086" y="67905"/>
                    <a:pt x="68353" y="69108"/>
                    <a:pt x="69068" y="70603"/>
                  </a:cubicBezTo>
                  <a:cubicBezTo>
                    <a:pt x="69783" y="72098"/>
                    <a:pt x="69263" y="74373"/>
                    <a:pt x="70628" y="75478"/>
                  </a:cubicBezTo>
                  <a:cubicBezTo>
                    <a:pt x="71993" y="76583"/>
                    <a:pt x="74821" y="77266"/>
                    <a:pt x="77259" y="77233"/>
                  </a:cubicBezTo>
                  <a:cubicBezTo>
                    <a:pt x="79697" y="77201"/>
                    <a:pt x="83499" y="76128"/>
                    <a:pt x="85254" y="75283"/>
                  </a:cubicBezTo>
                  <a:cubicBezTo>
                    <a:pt x="87009" y="74438"/>
                    <a:pt x="86977" y="72163"/>
                    <a:pt x="87790" y="72163"/>
                  </a:cubicBezTo>
                  <a:cubicBezTo>
                    <a:pt x="88603" y="72163"/>
                    <a:pt x="89513" y="74178"/>
                    <a:pt x="90130" y="75283"/>
                  </a:cubicBezTo>
                  <a:cubicBezTo>
                    <a:pt x="90748" y="76388"/>
                    <a:pt x="90228" y="77168"/>
                    <a:pt x="91495" y="78793"/>
                  </a:cubicBezTo>
                  <a:cubicBezTo>
                    <a:pt x="92763" y="80418"/>
                    <a:pt x="96110" y="83311"/>
                    <a:pt x="97735" y="85034"/>
                  </a:cubicBezTo>
                  <a:cubicBezTo>
                    <a:pt x="99360" y="86757"/>
                    <a:pt x="100758" y="89389"/>
                    <a:pt x="101246" y="89129"/>
                  </a:cubicBezTo>
                  <a:cubicBezTo>
                    <a:pt x="101734" y="88869"/>
                    <a:pt x="101409" y="85327"/>
                    <a:pt x="100661" y="83474"/>
                  </a:cubicBezTo>
                  <a:cubicBezTo>
                    <a:pt x="99913" y="81621"/>
                    <a:pt x="98125" y="79703"/>
                    <a:pt x="96760" y="78013"/>
                  </a:cubicBezTo>
                  <a:cubicBezTo>
                    <a:pt x="95395" y="76323"/>
                    <a:pt x="93250" y="74958"/>
                    <a:pt x="92470" y="73333"/>
                  </a:cubicBezTo>
                  <a:cubicBezTo>
                    <a:pt x="91690" y="71708"/>
                    <a:pt x="92470" y="69595"/>
                    <a:pt x="92080" y="68262"/>
                  </a:cubicBezTo>
                  <a:cubicBezTo>
                    <a:pt x="91690" y="66929"/>
                    <a:pt x="89480" y="65305"/>
                    <a:pt x="90130" y="65337"/>
                  </a:cubicBezTo>
                  <a:cubicBezTo>
                    <a:pt x="90780" y="65370"/>
                    <a:pt x="94127" y="67709"/>
                    <a:pt x="95980" y="68457"/>
                  </a:cubicBezTo>
                  <a:cubicBezTo>
                    <a:pt x="97833" y="69205"/>
                    <a:pt x="99946" y="69530"/>
                    <a:pt x="101246" y="69823"/>
                  </a:cubicBezTo>
                  <a:cubicBezTo>
                    <a:pt x="102546" y="70116"/>
                    <a:pt x="103586" y="68913"/>
                    <a:pt x="103781" y="70213"/>
                  </a:cubicBezTo>
                  <a:cubicBezTo>
                    <a:pt x="103976" y="71513"/>
                    <a:pt x="102221" y="74958"/>
                    <a:pt x="102416" y="77623"/>
                  </a:cubicBezTo>
                  <a:cubicBezTo>
                    <a:pt x="102611" y="80288"/>
                    <a:pt x="104041" y="86562"/>
                    <a:pt x="104951" y="86204"/>
                  </a:cubicBezTo>
                  <a:cubicBezTo>
                    <a:pt x="105861" y="85847"/>
                    <a:pt x="107389" y="78403"/>
                    <a:pt x="107876" y="75478"/>
                  </a:cubicBezTo>
                  <a:cubicBezTo>
                    <a:pt x="108364" y="72553"/>
                    <a:pt x="108494" y="70375"/>
                    <a:pt x="107876" y="68652"/>
                  </a:cubicBezTo>
                  <a:cubicBezTo>
                    <a:pt x="107259" y="66929"/>
                    <a:pt x="103359" y="65044"/>
                    <a:pt x="104171" y="65142"/>
                  </a:cubicBezTo>
                  <a:cubicBezTo>
                    <a:pt x="104984" y="65240"/>
                    <a:pt x="110541" y="68393"/>
                    <a:pt x="112751" y="69238"/>
                  </a:cubicBezTo>
                  <a:cubicBezTo>
                    <a:pt x="114961" y="70083"/>
                    <a:pt x="117367" y="70993"/>
                    <a:pt x="117432" y="70213"/>
                  </a:cubicBezTo>
                  <a:cubicBezTo>
                    <a:pt x="117497" y="69433"/>
                    <a:pt x="112849" y="65435"/>
                    <a:pt x="113141" y="64557"/>
                  </a:cubicBezTo>
                  <a:cubicBezTo>
                    <a:pt x="113434" y="63679"/>
                    <a:pt x="118439" y="63582"/>
                    <a:pt x="119187" y="64947"/>
                  </a:cubicBezTo>
                  <a:cubicBezTo>
                    <a:pt x="119935" y="66312"/>
                    <a:pt x="118895" y="69498"/>
                    <a:pt x="117627" y="72748"/>
                  </a:cubicBezTo>
                  <a:cubicBezTo>
                    <a:pt x="116359" y="75998"/>
                    <a:pt x="113564" y="80646"/>
                    <a:pt x="111581" y="84449"/>
                  </a:cubicBezTo>
                  <a:cubicBezTo>
                    <a:pt x="109598" y="88252"/>
                    <a:pt x="107031" y="91501"/>
                    <a:pt x="105731" y="95564"/>
                  </a:cubicBezTo>
                  <a:cubicBezTo>
                    <a:pt x="104431" y="99627"/>
                    <a:pt x="103619" y="108240"/>
                    <a:pt x="103781" y="108825"/>
                  </a:cubicBezTo>
                  <a:cubicBezTo>
                    <a:pt x="103944" y="109410"/>
                    <a:pt x="105309" y="102228"/>
                    <a:pt x="106706" y="99075"/>
                  </a:cubicBezTo>
                  <a:cubicBezTo>
                    <a:pt x="108104" y="95922"/>
                    <a:pt x="110086" y="93289"/>
                    <a:pt x="112166" y="89909"/>
                  </a:cubicBezTo>
                  <a:cubicBezTo>
                    <a:pt x="114246" y="86529"/>
                    <a:pt x="117367" y="82401"/>
                    <a:pt x="119187" y="78793"/>
                  </a:cubicBezTo>
                  <a:cubicBezTo>
                    <a:pt x="121007" y="75185"/>
                    <a:pt x="122535" y="70797"/>
                    <a:pt x="123087" y="68262"/>
                  </a:cubicBezTo>
                  <a:cubicBezTo>
                    <a:pt x="123640" y="65727"/>
                    <a:pt x="121787" y="64492"/>
                    <a:pt x="122502" y="63582"/>
                  </a:cubicBezTo>
                  <a:cubicBezTo>
                    <a:pt x="123217" y="62672"/>
                    <a:pt x="126143" y="63647"/>
                    <a:pt x="127378" y="62802"/>
                  </a:cubicBezTo>
                  <a:cubicBezTo>
                    <a:pt x="128613" y="61957"/>
                    <a:pt x="128516" y="58805"/>
                    <a:pt x="129913" y="58512"/>
                  </a:cubicBezTo>
                  <a:cubicBezTo>
                    <a:pt x="131311" y="58220"/>
                    <a:pt x="134431" y="59324"/>
                    <a:pt x="135763" y="61047"/>
                  </a:cubicBezTo>
                  <a:cubicBezTo>
                    <a:pt x="137096" y="62770"/>
                    <a:pt x="137421" y="65695"/>
                    <a:pt x="137908" y="68848"/>
                  </a:cubicBezTo>
                  <a:cubicBezTo>
                    <a:pt x="138396" y="72001"/>
                    <a:pt x="137128" y="75510"/>
                    <a:pt x="138688" y="79963"/>
                  </a:cubicBezTo>
                  <a:cubicBezTo>
                    <a:pt x="140248" y="84416"/>
                    <a:pt x="146456" y="94914"/>
                    <a:pt x="147269" y="95564"/>
                  </a:cubicBezTo>
                  <a:cubicBezTo>
                    <a:pt x="148082" y="96214"/>
                    <a:pt x="144539" y="87212"/>
                    <a:pt x="143564" y="83864"/>
                  </a:cubicBezTo>
                  <a:cubicBezTo>
                    <a:pt x="142589" y="80516"/>
                    <a:pt x="141842" y="78403"/>
                    <a:pt x="141419" y="75478"/>
                  </a:cubicBezTo>
                  <a:cubicBezTo>
                    <a:pt x="140997" y="72553"/>
                    <a:pt x="141289" y="69075"/>
                    <a:pt x="141029" y="66312"/>
                  </a:cubicBezTo>
                  <a:cubicBezTo>
                    <a:pt x="140769" y="63549"/>
                    <a:pt x="140833" y="61015"/>
                    <a:pt x="139858" y="58902"/>
                  </a:cubicBezTo>
                  <a:cubicBezTo>
                    <a:pt x="138883" y="56789"/>
                    <a:pt x="135796" y="55489"/>
                    <a:pt x="135178" y="53636"/>
                  </a:cubicBezTo>
                  <a:cubicBezTo>
                    <a:pt x="134561" y="51783"/>
                    <a:pt x="135601" y="50029"/>
                    <a:pt x="136153" y="47786"/>
                  </a:cubicBezTo>
                  <a:cubicBezTo>
                    <a:pt x="136706" y="45543"/>
                    <a:pt x="138168" y="42943"/>
                    <a:pt x="138493" y="40180"/>
                  </a:cubicBezTo>
                  <a:cubicBezTo>
                    <a:pt x="138818" y="37417"/>
                    <a:pt x="138916" y="34493"/>
                    <a:pt x="138103" y="31210"/>
                  </a:cubicBezTo>
                  <a:cubicBezTo>
                    <a:pt x="137291" y="27927"/>
                    <a:pt x="134951" y="22727"/>
                    <a:pt x="133618" y="20484"/>
                  </a:cubicBezTo>
                  <a:cubicBezTo>
                    <a:pt x="132286" y="18241"/>
                    <a:pt x="131473" y="18437"/>
                    <a:pt x="130108" y="17754"/>
                  </a:cubicBezTo>
                  <a:cubicBezTo>
                    <a:pt x="128743" y="17072"/>
                    <a:pt x="126630" y="17267"/>
                    <a:pt x="125427" y="16389"/>
                  </a:cubicBezTo>
                  <a:cubicBezTo>
                    <a:pt x="124224" y="15511"/>
                    <a:pt x="124647" y="13658"/>
                    <a:pt x="122892" y="12488"/>
                  </a:cubicBezTo>
                  <a:cubicBezTo>
                    <a:pt x="121137" y="11318"/>
                    <a:pt x="116880" y="10636"/>
                    <a:pt x="114897" y="9368"/>
                  </a:cubicBezTo>
                  <a:cubicBezTo>
                    <a:pt x="112914" y="8101"/>
                    <a:pt x="112686" y="5858"/>
                    <a:pt x="110996" y="4883"/>
                  </a:cubicBezTo>
                  <a:cubicBezTo>
                    <a:pt x="109306" y="3908"/>
                    <a:pt x="106576" y="3421"/>
                    <a:pt x="104756" y="3518"/>
                  </a:cubicBezTo>
                  <a:cubicBezTo>
                    <a:pt x="102936" y="3616"/>
                    <a:pt x="101961" y="5891"/>
                    <a:pt x="100076" y="5468"/>
                  </a:cubicBezTo>
                  <a:cubicBezTo>
                    <a:pt x="98191" y="5046"/>
                    <a:pt x="95785" y="1861"/>
                    <a:pt x="93445" y="983"/>
                  </a:cubicBezTo>
                  <a:cubicBezTo>
                    <a:pt x="91105" y="106"/>
                    <a:pt x="87920" y="-154"/>
                    <a:pt x="86035" y="203"/>
                  </a:cubicBezTo>
                  <a:cubicBezTo>
                    <a:pt x="84150" y="561"/>
                    <a:pt x="83759" y="2998"/>
                    <a:pt x="82134" y="3128"/>
                  </a:cubicBezTo>
                  <a:cubicBezTo>
                    <a:pt x="80509" y="3258"/>
                    <a:pt x="78104" y="1341"/>
                    <a:pt x="76284" y="983"/>
                  </a:cubicBezTo>
                  <a:cubicBezTo>
                    <a:pt x="74464" y="626"/>
                    <a:pt x="72903" y="-187"/>
                    <a:pt x="71213" y="983"/>
                  </a:cubicBezTo>
                  <a:cubicBezTo>
                    <a:pt x="69523" y="2153"/>
                    <a:pt x="68516" y="6346"/>
                    <a:pt x="66143" y="8003"/>
                  </a:cubicBezTo>
                  <a:cubicBezTo>
                    <a:pt x="63770" y="9661"/>
                    <a:pt x="59447" y="9823"/>
                    <a:pt x="56977" y="10928"/>
                  </a:cubicBezTo>
                  <a:cubicBezTo>
                    <a:pt x="54507" y="12033"/>
                    <a:pt x="52655" y="13269"/>
                    <a:pt x="51322" y="14634"/>
                  </a:cubicBezTo>
                  <a:cubicBezTo>
                    <a:pt x="49990" y="15999"/>
                    <a:pt x="50737" y="17917"/>
                    <a:pt x="48982" y="19119"/>
                  </a:cubicBezTo>
                  <a:cubicBezTo>
                    <a:pt x="47227" y="20322"/>
                    <a:pt x="43294" y="19866"/>
                    <a:pt x="40791" y="21849"/>
                  </a:cubicBezTo>
                  <a:cubicBezTo>
                    <a:pt x="38288" y="23832"/>
                    <a:pt x="35331" y="28805"/>
                    <a:pt x="33966" y="31015"/>
                  </a:cubicBezTo>
                  <a:cubicBezTo>
                    <a:pt x="32601" y="33225"/>
                    <a:pt x="33771" y="33615"/>
                    <a:pt x="32601" y="35110"/>
                  </a:cubicBezTo>
                  <a:cubicBezTo>
                    <a:pt x="31431" y="36605"/>
                    <a:pt x="28830" y="38457"/>
                    <a:pt x="26945" y="39985"/>
                  </a:cubicBezTo>
                  <a:cubicBezTo>
                    <a:pt x="25060" y="41513"/>
                    <a:pt x="22428" y="42066"/>
                    <a:pt x="21290" y="44276"/>
                  </a:cubicBezTo>
                  <a:cubicBezTo>
                    <a:pt x="20153" y="46486"/>
                    <a:pt x="21355" y="50613"/>
                    <a:pt x="20120" y="53246"/>
                  </a:cubicBezTo>
                  <a:cubicBezTo>
                    <a:pt x="18885" y="55879"/>
                    <a:pt x="15277" y="57634"/>
                    <a:pt x="13879" y="60072"/>
                  </a:cubicBezTo>
                  <a:cubicBezTo>
                    <a:pt x="12481" y="62510"/>
                    <a:pt x="11864" y="65564"/>
                    <a:pt x="11734" y="67872"/>
                  </a:cubicBezTo>
                  <a:cubicBezTo>
                    <a:pt x="11604" y="70180"/>
                    <a:pt x="13457" y="71708"/>
                    <a:pt x="13099" y="73918"/>
                  </a:cubicBezTo>
                  <a:cubicBezTo>
                    <a:pt x="12742" y="76128"/>
                    <a:pt x="10369" y="78890"/>
                    <a:pt x="9589" y="81133"/>
                  </a:cubicBezTo>
                  <a:cubicBezTo>
                    <a:pt x="8809" y="83376"/>
                    <a:pt x="8484" y="85586"/>
                    <a:pt x="8419" y="87374"/>
                  </a:cubicBezTo>
                  <a:cubicBezTo>
                    <a:pt x="8354" y="89162"/>
                    <a:pt x="9394" y="90559"/>
                    <a:pt x="9199" y="91859"/>
                  </a:cubicBezTo>
                  <a:cubicBezTo>
                    <a:pt x="9004" y="93159"/>
                    <a:pt x="7672" y="93614"/>
                    <a:pt x="7249" y="95174"/>
                  </a:cubicBezTo>
                  <a:cubicBezTo>
                    <a:pt x="6827" y="96734"/>
                    <a:pt x="6534" y="99692"/>
                    <a:pt x="6664" y="101220"/>
                  </a:cubicBezTo>
                  <a:cubicBezTo>
                    <a:pt x="6794" y="102748"/>
                    <a:pt x="8029" y="102682"/>
                    <a:pt x="8029" y="104340"/>
                  </a:cubicBezTo>
                  <a:cubicBezTo>
                    <a:pt x="8029" y="105998"/>
                    <a:pt x="6924" y="108078"/>
                    <a:pt x="6664" y="111166"/>
                  </a:cubicBezTo>
                  <a:cubicBezTo>
                    <a:pt x="6404" y="114254"/>
                    <a:pt x="6437" y="119128"/>
                    <a:pt x="6469" y="122866"/>
                  </a:cubicBezTo>
                  <a:cubicBezTo>
                    <a:pt x="6502" y="126604"/>
                    <a:pt x="7119" y="129399"/>
                    <a:pt x="6859" y="133592"/>
                  </a:cubicBezTo>
                  <a:cubicBezTo>
                    <a:pt x="6599" y="137785"/>
                    <a:pt x="6047" y="142953"/>
                    <a:pt x="4909" y="148023"/>
                  </a:cubicBezTo>
                  <a:cubicBezTo>
                    <a:pt x="3771" y="153093"/>
                    <a:pt x="293" y="161869"/>
                    <a:pt x="33" y="16401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28575" rotWithShape="0" algn="bl" dist="19050">
                <a:srgbClr val="FFFFFF">
                  <a:alpha val="50000"/>
                </a:srgbClr>
              </a:outerShdw>
            </a:effectLst>
          </p:spPr>
        </p:sp>
        <p:grpSp>
          <p:nvGrpSpPr>
            <p:cNvPr id="1307" name="Google Shape;1307;p21"/>
            <p:cNvGrpSpPr/>
            <p:nvPr/>
          </p:nvGrpSpPr>
          <p:grpSpPr>
            <a:xfrm rot="2700000">
              <a:off x="6512616" y="3644239"/>
              <a:ext cx="762151" cy="719984"/>
              <a:chOff x="1803875" y="619784"/>
              <a:chExt cx="4468675" cy="4221441"/>
            </a:xfrm>
          </p:grpSpPr>
          <p:sp>
            <p:nvSpPr>
              <p:cNvPr id="1308" name="Google Shape;1308;p21"/>
              <p:cNvSpPr/>
              <p:nvPr/>
            </p:nvSpPr>
            <p:spPr>
              <a:xfrm>
                <a:off x="1808750" y="1133180"/>
                <a:ext cx="1824625" cy="1884675"/>
              </a:xfrm>
              <a:custGeom>
                <a:rect b="b" l="l" r="r" t="t"/>
                <a:pathLst>
                  <a:path extrusionOk="0" h="75387" w="72985">
                    <a:moveTo>
                      <a:pt x="0" y="75387"/>
                    </a:moveTo>
                    <a:cubicBezTo>
                      <a:pt x="780" y="74217"/>
                      <a:pt x="2958" y="70934"/>
                      <a:pt x="4681" y="68366"/>
                    </a:cubicBezTo>
                    <a:cubicBezTo>
                      <a:pt x="6404" y="65798"/>
                      <a:pt x="8744" y="62646"/>
                      <a:pt x="10336" y="59981"/>
                    </a:cubicBezTo>
                    <a:cubicBezTo>
                      <a:pt x="11929" y="57316"/>
                      <a:pt x="13033" y="55203"/>
                      <a:pt x="14236" y="52375"/>
                    </a:cubicBezTo>
                    <a:cubicBezTo>
                      <a:pt x="15439" y="49547"/>
                      <a:pt x="16447" y="46069"/>
                      <a:pt x="17552" y="43014"/>
                    </a:cubicBezTo>
                    <a:cubicBezTo>
                      <a:pt x="18657" y="39959"/>
                      <a:pt x="19502" y="37652"/>
                      <a:pt x="20867" y="34044"/>
                    </a:cubicBezTo>
                    <a:cubicBezTo>
                      <a:pt x="22232" y="30436"/>
                      <a:pt x="24084" y="25041"/>
                      <a:pt x="25742" y="21368"/>
                    </a:cubicBezTo>
                    <a:cubicBezTo>
                      <a:pt x="27400" y="17695"/>
                      <a:pt x="28960" y="14835"/>
                      <a:pt x="30813" y="12007"/>
                    </a:cubicBezTo>
                    <a:cubicBezTo>
                      <a:pt x="32666" y="9179"/>
                      <a:pt x="34583" y="6352"/>
                      <a:pt x="36858" y="4402"/>
                    </a:cubicBezTo>
                    <a:cubicBezTo>
                      <a:pt x="39133" y="2452"/>
                      <a:pt x="41896" y="924"/>
                      <a:pt x="44464" y="306"/>
                    </a:cubicBezTo>
                    <a:cubicBezTo>
                      <a:pt x="47032" y="-312"/>
                      <a:pt x="50022" y="176"/>
                      <a:pt x="52264" y="696"/>
                    </a:cubicBezTo>
                    <a:cubicBezTo>
                      <a:pt x="54507" y="1216"/>
                      <a:pt x="55774" y="2289"/>
                      <a:pt x="57919" y="3427"/>
                    </a:cubicBezTo>
                    <a:cubicBezTo>
                      <a:pt x="60064" y="4565"/>
                      <a:pt x="63217" y="6385"/>
                      <a:pt x="65135" y="7522"/>
                    </a:cubicBezTo>
                    <a:cubicBezTo>
                      <a:pt x="67053" y="8660"/>
                      <a:pt x="68157" y="9407"/>
                      <a:pt x="69425" y="10252"/>
                    </a:cubicBezTo>
                    <a:cubicBezTo>
                      <a:pt x="70693" y="11097"/>
                      <a:pt x="72384" y="11552"/>
                      <a:pt x="72741" y="12592"/>
                    </a:cubicBezTo>
                    <a:cubicBezTo>
                      <a:pt x="73099" y="13632"/>
                      <a:pt x="73000" y="15485"/>
                      <a:pt x="71570" y="16493"/>
                    </a:cubicBezTo>
                    <a:cubicBezTo>
                      <a:pt x="70140" y="17501"/>
                      <a:pt x="66598" y="17468"/>
                      <a:pt x="64160" y="18638"/>
                    </a:cubicBezTo>
                    <a:cubicBezTo>
                      <a:pt x="61722" y="19808"/>
                      <a:pt x="59187" y="21335"/>
                      <a:pt x="56944" y="23513"/>
                    </a:cubicBezTo>
                    <a:cubicBezTo>
                      <a:pt x="54701" y="25691"/>
                      <a:pt x="52622" y="28811"/>
                      <a:pt x="50704" y="31704"/>
                    </a:cubicBezTo>
                    <a:cubicBezTo>
                      <a:pt x="48787" y="34597"/>
                      <a:pt x="46739" y="37716"/>
                      <a:pt x="45439" y="40869"/>
                    </a:cubicBezTo>
                    <a:cubicBezTo>
                      <a:pt x="44139" y="44022"/>
                      <a:pt x="43683" y="47630"/>
                      <a:pt x="42903" y="50620"/>
                    </a:cubicBezTo>
                    <a:cubicBezTo>
                      <a:pt x="42123" y="53610"/>
                      <a:pt x="41376" y="56373"/>
                      <a:pt x="40758" y="58811"/>
                    </a:cubicBezTo>
                    <a:cubicBezTo>
                      <a:pt x="40141" y="61249"/>
                      <a:pt x="39556" y="63361"/>
                      <a:pt x="39198" y="65246"/>
                    </a:cubicBezTo>
                    <a:cubicBezTo>
                      <a:pt x="38841" y="67131"/>
                      <a:pt x="38548" y="68723"/>
                      <a:pt x="38613" y="70121"/>
                    </a:cubicBezTo>
                    <a:cubicBezTo>
                      <a:pt x="38678" y="71519"/>
                      <a:pt x="39296" y="74217"/>
                      <a:pt x="39588" y="73632"/>
                    </a:cubicBezTo>
                    <a:cubicBezTo>
                      <a:pt x="39881" y="73047"/>
                      <a:pt x="39946" y="67034"/>
                      <a:pt x="40368" y="66611"/>
                    </a:cubicBezTo>
                    <a:cubicBezTo>
                      <a:pt x="40791" y="66188"/>
                      <a:pt x="41961" y="71454"/>
                      <a:pt x="42123" y="71096"/>
                    </a:cubicBezTo>
                    <a:cubicBezTo>
                      <a:pt x="42286" y="70739"/>
                      <a:pt x="41278" y="66091"/>
                      <a:pt x="41343" y="64466"/>
                    </a:cubicBezTo>
                    <a:cubicBezTo>
                      <a:pt x="41408" y="62841"/>
                      <a:pt x="42025" y="60794"/>
                      <a:pt x="42513" y="61346"/>
                    </a:cubicBezTo>
                    <a:cubicBezTo>
                      <a:pt x="43001" y="61899"/>
                      <a:pt x="44139" y="68106"/>
                      <a:pt x="44269" y="67781"/>
                    </a:cubicBezTo>
                    <a:cubicBezTo>
                      <a:pt x="44399" y="67456"/>
                      <a:pt x="43456" y="60794"/>
                      <a:pt x="43293" y="59396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1309" name="Google Shape;1309;p21"/>
              <p:cNvSpPr/>
              <p:nvPr/>
            </p:nvSpPr>
            <p:spPr>
              <a:xfrm>
                <a:off x="1803875" y="619784"/>
                <a:ext cx="4468675" cy="3746050"/>
              </a:xfrm>
              <a:custGeom>
                <a:rect b="b" l="l" r="r" t="t"/>
                <a:pathLst>
                  <a:path extrusionOk="0" h="149842" w="178747">
                    <a:moveTo>
                      <a:pt x="43488" y="79737"/>
                    </a:moveTo>
                    <a:cubicBezTo>
                      <a:pt x="43943" y="78859"/>
                      <a:pt x="45406" y="76811"/>
                      <a:pt x="46219" y="74471"/>
                    </a:cubicBezTo>
                    <a:cubicBezTo>
                      <a:pt x="47032" y="72131"/>
                      <a:pt x="47389" y="68654"/>
                      <a:pt x="48364" y="65696"/>
                    </a:cubicBezTo>
                    <a:cubicBezTo>
                      <a:pt x="49339" y="62738"/>
                      <a:pt x="50216" y="59553"/>
                      <a:pt x="52069" y="56725"/>
                    </a:cubicBezTo>
                    <a:cubicBezTo>
                      <a:pt x="53922" y="53897"/>
                      <a:pt x="57010" y="50744"/>
                      <a:pt x="59480" y="48729"/>
                    </a:cubicBezTo>
                    <a:cubicBezTo>
                      <a:pt x="61950" y="46714"/>
                      <a:pt x="65005" y="45642"/>
                      <a:pt x="66890" y="44634"/>
                    </a:cubicBezTo>
                    <a:cubicBezTo>
                      <a:pt x="68775" y="43627"/>
                      <a:pt x="70108" y="42489"/>
                      <a:pt x="70790" y="42684"/>
                    </a:cubicBezTo>
                    <a:cubicBezTo>
                      <a:pt x="71473" y="42879"/>
                      <a:pt x="70953" y="44341"/>
                      <a:pt x="70985" y="45804"/>
                    </a:cubicBezTo>
                    <a:cubicBezTo>
                      <a:pt x="71018" y="47267"/>
                      <a:pt x="70985" y="49900"/>
                      <a:pt x="70985" y="51460"/>
                    </a:cubicBezTo>
                    <a:cubicBezTo>
                      <a:pt x="70985" y="53020"/>
                      <a:pt x="71538" y="53865"/>
                      <a:pt x="70985" y="55165"/>
                    </a:cubicBezTo>
                    <a:cubicBezTo>
                      <a:pt x="70433" y="56465"/>
                      <a:pt x="68905" y="57667"/>
                      <a:pt x="67670" y="59260"/>
                    </a:cubicBezTo>
                    <a:cubicBezTo>
                      <a:pt x="66435" y="60853"/>
                      <a:pt x="64648" y="63128"/>
                      <a:pt x="63575" y="64721"/>
                    </a:cubicBezTo>
                    <a:cubicBezTo>
                      <a:pt x="62503" y="66314"/>
                      <a:pt x="61788" y="66931"/>
                      <a:pt x="61235" y="68816"/>
                    </a:cubicBezTo>
                    <a:cubicBezTo>
                      <a:pt x="60683" y="70701"/>
                      <a:pt x="60423" y="73268"/>
                      <a:pt x="60260" y="76031"/>
                    </a:cubicBezTo>
                    <a:cubicBezTo>
                      <a:pt x="60098" y="78794"/>
                      <a:pt x="60130" y="82467"/>
                      <a:pt x="60260" y="85392"/>
                    </a:cubicBezTo>
                    <a:cubicBezTo>
                      <a:pt x="60390" y="88317"/>
                      <a:pt x="60813" y="91145"/>
                      <a:pt x="61040" y="93583"/>
                    </a:cubicBezTo>
                    <a:cubicBezTo>
                      <a:pt x="61268" y="96021"/>
                      <a:pt x="61268" y="97873"/>
                      <a:pt x="61625" y="100018"/>
                    </a:cubicBezTo>
                    <a:cubicBezTo>
                      <a:pt x="61983" y="102163"/>
                      <a:pt x="62438" y="104471"/>
                      <a:pt x="63185" y="106454"/>
                    </a:cubicBezTo>
                    <a:cubicBezTo>
                      <a:pt x="63933" y="108437"/>
                      <a:pt x="66110" y="112467"/>
                      <a:pt x="66110" y="111914"/>
                    </a:cubicBezTo>
                    <a:cubicBezTo>
                      <a:pt x="66110" y="111361"/>
                      <a:pt x="63153" y="103853"/>
                      <a:pt x="63185" y="103138"/>
                    </a:cubicBezTo>
                    <a:cubicBezTo>
                      <a:pt x="63218" y="102423"/>
                      <a:pt x="66078" y="107754"/>
                      <a:pt x="66305" y="107624"/>
                    </a:cubicBezTo>
                    <a:cubicBezTo>
                      <a:pt x="66533" y="107494"/>
                      <a:pt x="64388" y="102943"/>
                      <a:pt x="64550" y="102358"/>
                    </a:cubicBezTo>
                    <a:cubicBezTo>
                      <a:pt x="64713" y="101773"/>
                      <a:pt x="67378" y="104666"/>
                      <a:pt x="67280" y="104113"/>
                    </a:cubicBezTo>
                    <a:cubicBezTo>
                      <a:pt x="67183" y="103561"/>
                      <a:pt x="64518" y="100571"/>
                      <a:pt x="63965" y="99043"/>
                    </a:cubicBezTo>
                    <a:cubicBezTo>
                      <a:pt x="63413" y="97516"/>
                      <a:pt x="63250" y="94688"/>
                      <a:pt x="63965" y="94948"/>
                    </a:cubicBezTo>
                    <a:cubicBezTo>
                      <a:pt x="64680" y="95208"/>
                      <a:pt x="68255" y="100928"/>
                      <a:pt x="68255" y="100603"/>
                    </a:cubicBezTo>
                    <a:cubicBezTo>
                      <a:pt x="68255" y="100278"/>
                      <a:pt x="64680" y="96313"/>
                      <a:pt x="63965" y="92998"/>
                    </a:cubicBezTo>
                    <a:cubicBezTo>
                      <a:pt x="63250" y="89683"/>
                      <a:pt x="63835" y="83897"/>
                      <a:pt x="63965" y="80712"/>
                    </a:cubicBezTo>
                    <a:cubicBezTo>
                      <a:pt x="64095" y="77527"/>
                      <a:pt x="64128" y="76259"/>
                      <a:pt x="64745" y="73886"/>
                    </a:cubicBezTo>
                    <a:cubicBezTo>
                      <a:pt x="65363" y="71513"/>
                      <a:pt x="66598" y="68816"/>
                      <a:pt x="67670" y="66476"/>
                    </a:cubicBezTo>
                    <a:cubicBezTo>
                      <a:pt x="68743" y="64136"/>
                      <a:pt x="70400" y="60105"/>
                      <a:pt x="71180" y="59845"/>
                    </a:cubicBezTo>
                    <a:cubicBezTo>
                      <a:pt x="71960" y="59585"/>
                      <a:pt x="72026" y="62381"/>
                      <a:pt x="72351" y="64916"/>
                    </a:cubicBezTo>
                    <a:cubicBezTo>
                      <a:pt x="72676" y="67451"/>
                      <a:pt x="72514" y="71156"/>
                      <a:pt x="73131" y="75056"/>
                    </a:cubicBezTo>
                    <a:cubicBezTo>
                      <a:pt x="73749" y="78956"/>
                      <a:pt x="74756" y="84157"/>
                      <a:pt x="76056" y="88317"/>
                    </a:cubicBezTo>
                    <a:cubicBezTo>
                      <a:pt x="77356" y="92477"/>
                      <a:pt x="79241" y="96540"/>
                      <a:pt x="80931" y="100018"/>
                    </a:cubicBezTo>
                    <a:cubicBezTo>
                      <a:pt x="82621" y="103496"/>
                      <a:pt x="84214" y="105706"/>
                      <a:pt x="86197" y="109184"/>
                    </a:cubicBezTo>
                    <a:cubicBezTo>
                      <a:pt x="88180" y="112662"/>
                      <a:pt x="91040" y="117440"/>
                      <a:pt x="92827" y="120885"/>
                    </a:cubicBezTo>
                    <a:cubicBezTo>
                      <a:pt x="94615" y="124330"/>
                      <a:pt x="95850" y="126475"/>
                      <a:pt x="96922" y="129855"/>
                    </a:cubicBezTo>
                    <a:cubicBezTo>
                      <a:pt x="97995" y="133235"/>
                      <a:pt x="99230" y="137883"/>
                      <a:pt x="99262" y="141166"/>
                    </a:cubicBezTo>
                    <a:cubicBezTo>
                      <a:pt x="99295" y="144449"/>
                      <a:pt x="96532" y="148512"/>
                      <a:pt x="97117" y="149552"/>
                    </a:cubicBezTo>
                    <a:cubicBezTo>
                      <a:pt x="97702" y="150592"/>
                      <a:pt x="100855" y="148480"/>
                      <a:pt x="102773" y="147407"/>
                    </a:cubicBezTo>
                    <a:cubicBezTo>
                      <a:pt x="104691" y="146334"/>
                      <a:pt x="106445" y="143701"/>
                      <a:pt x="108623" y="143116"/>
                    </a:cubicBezTo>
                    <a:cubicBezTo>
                      <a:pt x="110801" y="142531"/>
                      <a:pt x="113759" y="143961"/>
                      <a:pt x="115839" y="143896"/>
                    </a:cubicBezTo>
                    <a:cubicBezTo>
                      <a:pt x="117919" y="143831"/>
                      <a:pt x="120389" y="143701"/>
                      <a:pt x="121104" y="142726"/>
                    </a:cubicBezTo>
                    <a:cubicBezTo>
                      <a:pt x="121819" y="141751"/>
                      <a:pt x="121104" y="139671"/>
                      <a:pt x="120129" y="138046"/>
                    </a:cubicBezTo>
                    <a:cubicBezTo>
                      <a:pt x="119154" y="136421"/>
                      <a:pt x="116652" y="134764"/>
                      <a:pt x="115254" y="132976"/>
                    </a:cubicBezTo>
                    <a:cubicBezTo>
                      <a:pt x="113856" y="131188"/>
                      <a:pt x="112361" y="130083"/>
                      <a:pt x="111743" y="127320"/>
                    </a:cubicBezTo>
                    <a:cubicBezTo>
                      <a:pt x="111125" y="124557"/>
                      <a:pt x="111353" y="121079"/>
                      <a:pt x="111548" y="116399"/>
                    </a:cubicBezTo>
                    <a:cubicBezTo>
                      <a:pt x="111743" y="111719"/>
                      <a:pt x="112653" y="104438"/>
                      <a:pt x="112913" y="99238"/>
                    </a:cubicBezTo>
                    <a:cubicBezTo>
                      <a:pt x="113173" y="94038"/>
                      <a:pt x="113239" y="89812"/>
                      <a:pt x="113109" y="85197"/>
                    </a:cubicBezTo>
                    <a:cubicBezTo>
                      <a:pt x="112979" y="80582"/>
                      <a:pt x="112751" y="76129"/>
                      <a:pt x="112133" y="71546"/>
                    </a:cubicBezTo>
                    <a:cubicBezTo>
                      <a:pt x="111515" y="66963"/>
                      <a:pt x="110151" y="61015"/>
                      <a:pt x="109403" y="57700"/>
                    </a:cubicBezTo>
                    <a:cubicBezTo>
                      <a:pt x="108656" y="54385"/>
                      <a:pt x="106998" y="52240"/>
                      <a:pt x="107648" y="51655"/>
                    </a:cubicBezTo>
                    <a:cubicBezTo>
                      <a:pt x="108298" y="51070"/>
                      <a:pt x="111386" y="52955"/>
                      <a:pt x="113304" y="54190"/>
                    </a:cubicBezTo>
                    <a:cubicBezTo>
                      <a:pt x="115222" y="55425"/>
                      <a:pt x="117497" y="57212"/>
                      <a:pt x="119154" y="59065"/>
                    </a:cubicBezTo>
                    <a:cubicBezTo>
                      <a:pt x="120812" y="60918"/>
                      <a:pt x="122112" y="62641"/>
                      <a:pt x="123249" y="65306"/>
                    </a:cubicBezTo>
                    <a:cubicBezTo>
                      <a:pt x="124387" y="67971"/>
                      <a:pt x="125264" y="72196"/>
                      <a:pt x="125979" y="75056"/>
                    </a:cubicBezTo>
                    <a:cubicBezTo>
                      <a:pt x="126694" y="77916"/>
                      <a:pt x="127508" y="80029"/>
                      <a:pt x="127540" y="82467"/>
                    </a:cubicBezTo>
                    <a:cubicBezTo>
                      <a:pt x="127573" y="84905"/>
                      <a:pt x="125979" y="89325"/>
                      <a:pt x="126174" y="89682"/>
                    </a:cubicBezTo>
                    <a:cubicBezTo>
                      <a:pt x="126369" y="90040"/>
                      <a:pt x="128157" y="84937"/>
                      <a:pt x="128710" y="84612"/>
                    </a:cubicBezTo>
                    <a:cubicBezTo>
                      <a:pt x="129263" y="84287"/>
                      <a:pt x="129588" y="86042"/>
                      <a:pt x="129490" y="87732"/>
                    </a:cubicBezTo>
                    <a:cubicBezTo>
                      <a:pt x="129393" y="89422"/>
                      <a:pt x="127930" y="94591"/>
                      <a:pt x="128125" y="94753"/>
                    </a:cubicBezTo>
                    <a:cubicBezTo>
                      <a:pt x="128320" y="94916"/>
                      <a:pt x="130238" y="88512"/>
                      <a:pt x="130660" y="88707"/>
                    </a:cubicBezTo>
                    <a:cubicBezTo>
                      <a:pt x="131083" y="88902"/>
                      <a:pt x="130368" y="93973"/>
                      <a:pt x="130660" y="95923"/>
                    </a:cubicBezTo>
                    <a:cubicBezTo>
                      <a:pt x="130953" y="97873"/>
                      <a:pt x="132253" y="100538"/>
                      <a:pt x="132415" y="100408"/>
                    </a:cubicBezTo>
                    <a:cubicBezTo>
                      <a:pt x="132578" y="100278"/>
                      <a:pt x="131603" y="96898"/>
                      <a:pt x="131635" y="95143"/>
                    </a:cubicBezTo>
                    <a:cubicBezTo>
                      <a:pt x="131668" y="93388"/>
                      <a:pt x="132773" y="91990"/>
                      <a:pt x="132610" y="89877"/>
                    </a:cubicBezTo>
                    <a:cubicBezTo>
                      <a:pt x="132448" y="87764"/>
                      <a:pt x="131505" y="85880"/>
                      <a:pt x="130660" y="82467"/>
                    </a:cubicBezTo>
                    <a:cubicBezTo>
                      <a:pt x="129815" y="79054"/>
                      <a:pt x="128678" y="73399"/>
                      <a:pt x="127540" y="69401"/>
                    </a:cubicBezTo>
                    <a:cubicBezTo>
                      <a:pt x="126402" y="65403"/>
                      <a:pt x="125232" y="61405"/>
                      <a:pt x="123834" y="58480"/>
                    </a:cubicBezTo>
                    <a:cubicBezTo>
                      <a:pt x="122436" y="55555"/>
                      <a:pt x="121137" y="53605"/>
                      <a:pt x="119154" y="51850"/>
                    </a:cubicBezTo>
                    <a:cubicBezTo>
                      <a:pt x="117171" y="50095"/>
                      <a:pt x="114083" y="48762"/>
                      <a:pt x="111938" y="47949"/>
                    </a:cubicBezTo>
                    <a:cubicBezTo>
                      <a:pt x="109793" y="47136"/>
                      <a:pt x="107453" y="47592"/>
                      <a:pt x="106283" y="46974"/>
                    </a:cubicBezTo>
                    <a:cubicBezTo>
                      <a:pt x="105113" y="46357"/>
                      <a:pt x="105536" y="45609"/>
                      <a:pt x="104918" y="44244"/>
                    </a:cubicBezTo>
                    <a:cubicBezTo>
                      <a:pt x="104301" y="42879"/>
                      <a:pt x="103196" y="40182"/>
                      <a:pt x="102578" y="38784"/>
                    </a:cubicBezTo>
                    <a:cubicBezTo>
                      <a:pt x="101961" y="37386"/>
                      <a:pt x="100661" y="36411"/>
                      <a:pt x="101213" y="35858"/>
                    </a:cubicBezTo>
                    <a:cubicBezTo>
                      <a:pt x="101766" y="35305"/>
                      <a:pt x="104008" y="35403"/>
                      <a:pt x="105893" y="35468"/>
                    </a:cubicBezTo>
                    <a:cubicBezTo>
                      <a:pt x="107778" y="35533"/>
                      <a:pt x="110410" y="35793"/>
                      <a:pt x="112523" y="36248"/>
                    </a:cubicBezTo>
                    <a:cubicBezTo>
                      <a:pt x="114636" y="36703"/>
                      <a:pt x="116684" y="37256"/>
                      <a:pt x="118569" y="38199"/>
                    </a:cubicBezTo>
                    <a:cubicBezTo>
                      <a:pt x="120454" y="39142"/>
                      <a:pt x="122144" y="40474"/>
                      <a:pt x="123834" y="41904"/>
                    </a:cubicBezTo>
                    <a:cubicBezTo>
                      <a:pt x="125524" y="43334"/>
                      <a:pt x="127150" y="45154"/>
                      <a:pt x="128710" y="46779"/>
                    </a:cubicBezTo>
                    <a:cubicBezTo>
                      <a:pt x="130270" y="48404"/>
                      <a:pt x="131863" y="50225"/>
                      <a:pt x="133195" y="51655"/>
                    </a:cubicBezTo>
                    <a:cubicBezTo>
                      <a:pt x="134528" y="53085"/>
                      <a:pt x="136120" y="54320"/>
                      <a:pt x="136705" y="55360"/>
                    </a:cubicBezTo>
                    <a:cubicBezTo>
                      <a:pt x="137290" y="56400"/>
                      <a:pt x="136413" y="56823"/>
                      <a:pt x="136705" y="57895"/>
                    </a:cubicBezTo>
                    <a:cubicBezTo>
                      <a:pt x="136998" y="58968"/>
                      <a:pt x="138135" y="60527"/>
                      <a:pt x="138460" y="61795"/>
                    </a:cubicBezTo>
                    <a:cubicBezTo>
                      <a:pt x="138785" y="63063"/>
                      <a:pt x="138460" y="65631"/>
                      <a:pt x="138655" y="65501"/>
                    </a:cubicBezTo>
                    <a:cubicBezTo>
                      <a:pt x="138850" y="65371"/>
                      <a:pt x="139663" y="62348"/>
                      <a:pt x="139630" y="61015"/>
                    </a:cubicBezTo>
                    <a:cubicBezTo>
                      <a:pt x="139598" y="59682"/>
                      <a:pt x="138297" y="57505"/>
                      <a:pt x="138460" y="57505"/>
                    </a:cubicBezTo>
                    <a:cubicBezTo>
                      <a:pt x="138623" y="57505"/>
                      <a:pt x="140346" y="59520"/>
                      <a:pt x="140606" y="61015"/>
                    </a:cubicBezTo>
                    <a:cubicBezTo>
                      <a:pt x="140866" y="62510"/>
                      <a:pt x="139793" y="66314"/>
                      <a:pt x="140020" y="66476"/>
                    </a:cubicBezTo>
                    <a:cubicBezTo>
                      <a:pt x="140248" y="66639"/>
                      <a:pt x="141288" y="62348"/>
                      <a:pt x="141971" y="61990"/>
                    </a:cubicBezTo>
                    <a:cubicBezTo>
                      <a:pt x="142654" y="61632"/>
                      <a:pt x="143596" y="63095"/>
                      <a:pt x="144116" y="64330"/>
                    </a:cubicBezTo>
                    <a:cubicBezTo>
                      <a:pt x="144636" y="65565"/>
                      <a:pt x="144701" y="67808"/>
                      <a:pt x="145091" y="69401"/>
                    </a:cubicBezTo>
                    <a:cubicBezTo>
                      <a:pt x="145481" y="70994"/>
                      <a:pt x="146424" y="74861"/>
                      <a:pt x="146456" y="73886"/>
                    </a:cubicBezTo>
                    <a:cubicBezTo>
                      <a:pt x="146489" y="72911"/>
                      <a:pt x="145936" y="66020"/>
                      <a:pt x="145286" y="63550"/>
                    </a:cubicBezTo>
                    <a:cubicBezTo>
                      <a:pt x="144636" y="61080"/>
                      <a:pt x="143694" y="60983"/>
                      <a:pt x="142556" y="59065"/>
                    </a:cubicBezTo>
                    <a:cubicBezTo>
                      <a:pt x="141418" y="57148"/>
                      <a:pt x="139923" y="54353"/>
                      <a:pt x="138460" y="52045"/>
                    </a:cubicBezTo>
                    <a:cubicBezTo>
                      <a:pt x="136997" y="49737"/>
                      <a:pt x="135470" y="47267"/>
                      <a:pt x="133780" y="45219"/>
                    </a:cubicBezTo>
                    <a:cubicBezTo>
                      <a:pt x="132090" y="43171"/>
                      <a:pt x="130498" y="41579"/>
                      <a:pt x="128320" y="39759"/>
                    </a:cubicBezTo>
                    <a:cubicBezTo>
                      <a:pt x="126142" y="37939"/>
                      <a:pt x="123282" y="35533"/>
                      <a:pt x="120714" y="34298"/>
                    </a:cubicBezTo>
                    <a:cubicBezTo>
                      <a:pt x="118146" y="33063"/>
                      <a:pt x="115578" y="32673"/>
                      <a:pt x="112913" y="32348"/>
                    </a:cubicBezTo>
                    <a:cubicBezTo>
                      <a:pt x="110248" y="32023"/>
                      <a:pt x="107031" y="32348"/>
                      <a:pt x="104723" y="32348"/>
                    </a:cubicBezTo>
                    <a:cubicBezTo>
                      <a:pt x="102415" y="32348"/>
                      <a:pt x="100237" y="32901"/>
                      <a:pt x="99067" y="32348"/>
                    </a:cubicBezTo>
                    <a:cubicBezTo>
                      <a:pt x="97897" y="31796"/>
                      <a:pt x="98385" y="29976"/>
                      <a:pt x="97702" y="29033"/>
                    </a:cubicBezTo>
                    <a:cubicBezTo>
                      <a:pt x="97020" y="28091"/>
                      <a:pt x="94810" y="27668"/>
                      <a:pt x="94972" y="26693"/>
                    </a:cubicBezTo>
                    <a:cubicBezTo>
                      <a:pt x="95135" y="25718"/>
                      <a:pt x="96857" y="25425"/>
                      <a:pt x="98677" y="23182"/>
                    </a:cubicBezTo>
                    <a:cubicBezTo>
                      <a:pt x="100497" y="20939"/>
                      <a:pt x="103130" y="15935"/>
                      <a:pt x="105893" y="13237"/>
                    </a:cubicBezTo>
                    <a:cubicBezTo>
                      <a:pt x="108656" y="10539"/>
                      <a:pt x="111939" y="8264"/>
                      <a:pt x="115254" y="6996"/>
                    </a:cubicBezTo>
                    <a:cubicBezTo>
                      <a:pt x="118569" y="5728"/>
                      <a:pt x="122631" y="5274"/>
                      <a:pt x="125784" y="5631"/>
                    </a:cubicBezTo>
                    <a:cubicBezTo>
                      <a:pt x="128937" y="5989"/>
                      <a:pt x="131602" y="7321"/>
                      <a:pt x="134170" y="9141"/>
                    </a:cubicBezTo>
                    <a:cubicBezTo>
                      <a:pt x="136738" y="10961"/>
                      <a:pt x="139143" y="13757"/>
                      <a:pt x="141191" y="16552"/>
                    </a:cubicBezTo>
                    <a:cubicBezTo>
                      <a:pt x="143239" y="19347"/>
                      <a:pt x="144539" y="22663"/>
                      <a:pt x="146456" y="25913"/>
                    </a:cubicBezTo>
                    <a:cubicBezTo>
                      <a:pt x="148374" y="29163"/>
                      <a:pt x="150258" y="32803"/>
                      <a:pt x="152696" y="36053"/>
                    </a:cubicBezTo>
                    <a:cubicBezTo>
                      <a:pt x="155134" y="39303"/>
                      <a:pt x="158482" y="42846"/>
                      <a:pt x="161082" y="45414"/>
                    </a:cubicBezTo>
                    <a:cubicBezTo>
                      <a:pt x="163682" y="47982"/>
                      <a:pt x="166055" y="49802"/>
                      <a:pt x="168298" y="51460"/>
                    </a:cubicBezTo>
                    <a:cubicBezTo>
                      <a:pt x="170541" y="53118"/>
                      <a:pt x="172816" y="54548"/>
                      <a:pt x="174538" y="55360"/>
                    </a:cubicBezTo>
                    <a:cubicBezTo>
                      <a:pt x="176261" y="56173"/>
                      <a:pt x="178861" y="56693"/>
                      <a:pt x="178633" y="56335"/>
                    </a:cubicBezTo>
                    <a:cubicBezTo>
                      <a:pt x="178406" y="55978"/>
                      <a:pt x="175351" y="54710"/>
                      <a:pt x="173173" y="53215"/>
                    </a:cubicBezTo>
                    <a:cubicBezTo>
                      <a:pt x="170995" y="51720"/>
                      <a:pt x="167712" y="49314"/>
                      <a:pt x="165567" y="47364"/>
                    </a:cubicBezTo>
                    <a:cubicBezTo>
                      <a:pt x="163422" y="45414"/>
                      <a:pt x="162187" y="44049"/>
                      <a:pt x="160302" y="41514"/>
                    </a:cubicBezTo>
                    <a:cubicBezTo>
                      <a:pt x="158417" y="38979"/>
                      <a:pt x="156240" y="35826"/>
                      <a:pt x="154257" y="32153"/>
                    </a:cubicBezTo>
                    <a:cubicBezTo>
                      <a:pt x="152274" y="28480"/>
                      <a:pt x="150584" y="23377"/>
                      <a:pt x="148406" y="19477"/>
                    </a:cubicBezTo>
                    <a:cubicBezTo>
                      <a:pt x="146228" y="15577"/>
                      <a:pt x="143889" y="11839"/>
                      <a:pt x="141191" y="8751"/>
                    </a:cubicBezTo>
                    <a:cubicBezTo>
                      <a:pt x="138493" y="5663"/>
                      <a:pt x="135113" y="2349"/>
                      <a:pt x="132220" y="951"/>
                    </a:cubicBezTo>
                    <a:cubicBezTo>
                      <a:pt x="129327" y="-446"/>
                      <a:pt x="126922" y="41"/>
                      <a:pt x="123834" y="366"/>
                    </a:cubicBezTo>
                    <a:cubicBezTo>
                      <a:pt x="120746" y="691"/>
                      <a:pt x="116749" y="1601"/>
                      <a:pt x="113694" y="2901"/>
                    </a:cubicBezTo>
                    <a:cubicBezTo>
                      <a:pt x="110639" y="4201"/>
                      <a:pt x="108363" y="5728"/>
                      <a:pt x="105503" y="8166"/>
                    </a:cubicBezTo>
                    <a:cubicBezTo>
                      <a:pt x="102643" y="10604"/>
                      <a:pt x="98905" y="14959"/>
                      <a:pt x="96532" y="17527"/>
                    </a:cubicBezTo>
                    <a:cubicBezTo>
                      <a:pt x="94159" y="20095"/>
                      <a:pt x="92730" y="23053"/>
                      <a:pt x="91267" y="23573"/>
                    </a:cubicBezTo>
                    <a:cubicBezTo>
                      <a:pt x="89805" y="24093"/>
                      <a:pt x="89057" y="21492"/>
                      <a:pt x="87757" y="20647"/>
                    </a:cubicBezTo>
                    <a:cubicBezTo>
                      <a:pt x="86457" y="19802"/>
                      <a:pt x="84961" y="18600"/>
                      <a:pt x="83466" y="18502"/>
                    </a:cubicBezTo>
                    <a:cubicBezTo>
                      <a:pt x="81971" y="18405"/>
                      <a:pt x="80184" y="18924"/>
                      <a:pt x="78786" y="20062"/>
                    </a:cubicBezTo>
                    <a:cubicBezTo>
                      <a:pt x="77389" y="21200"/>
                      <a:pt x="77194" y="25068"/>
                      <a:pt x="75081" y="25328"/>
                    </a:cubicBezTo>
                    <a:cubicBezTo>
                      <a:pt x="72968" y="25588"/>
                      <a:pt x="69523" y="23020"/>
                      <a:pt x="66110" y="21622"/>
                    </a:cubicBezTo>
                    <a:cubicBezTo>
                      <a:pt x="62697" y="20224"/>
                      <a:pt x="57919" y="17917"/>
                      <a:pt x="54604" y="16942"/>
                    </a:cubicBezTo>
                    <a:cubicBezTo>
                      <a:pt x="51289" y="15967"/>
                      <a:pt x="48852" y="15740"/>
                      <a:pt x="46219" y="15772"/>
                    </a:cubicBezTo>
                    <a:cubicBezTo>
                      <a:pt x="43586" y="15805"/>
                      <a:pt x="41343" y="16292"/>
                      <a:pt x="38808" y="17137"/>
                    </a:cubicBezTo>
                    <a:cubicBezTo>
                      <a:pt x="36273" y="17982"/>
                      <a:pt x="33251" y="19022"/>
                      <a:pt x="31008" y="20842"/>
                    </a:cubicBezTo>
                    <a:cubicBezTo>
                      <a:pt x="28765" y="22662"/>
                      <a:pt x="27042" y="25100"/>
                      <a:pt x="25352" y="28058"/>
                    </a:cubicBezTo>
                    <a:cubicBezTo>
                      <a:pt x="23662" y="31016"/>
                      <a:pt x="22265" y="35241"/>
                      <a:pt x="20867" y="38589"/>
                    </a:cubicBezTo>
                    <a:cubicBezTo>
                      <a:pt x="19469" y="41937"/>
                      <a:pt x="17909" y="44959"/>
                      <a:pt x="16966" y="48144"/>
                    </a:cubicBezTo>
                    <a:cubicBezTo>
                      <a:pt x="16023" y="51329"/>
                      <a:pt x="15926" y="54677"/>
                      <a:pt x="15211" y="57700"/>
                    </a:cubicBezTo>
                    <a:cubicBezTo>
                      <a:pt x="14496" y="60723"/>
                      <a:pt x="13651" y="63453"/>
                      <a:pt x="12676" y="66281"/>
                    </a:cubicBezTo>
                    <a:cubicBezTo>
                      <a:pt x="11701" y="69109"/>
                      <a:pt x="11474" y="69693"/>
                      <a:pt x="9361" y="74666"/>
                    </a:cubicBezTo>
                    <a:cubicBezTo>
                      <a:pt x="7248" y="79639"/>
                      <a:pt x="1560" y="92543"/>
                      <a:pt x="0" y="96118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1310" name="Google Shape;1310;p21"/>
              <p:cNvSpPr/>
              <p:nvPr/>
            </p:nvSpPr>
            <p:spPr>
              <a:xfrm>
                <a:off x="4105050" y="4363450"/>
                <a:ext cx="131625" cy="477775"/>
              </a:xfrm>
              <a:custGeom>
                <a:rect b="b" l="l" r="r" t="t"/>
                <a:pathLst>
                  <a:path extrusionOk="0" h="19111" w="5265">
                    <a:moveTo>
                      <a:pt x="5265" y="0"/>
                    </a:moveTo>
                    <a:cubicBezTo>
                      <a:pt x="-870" y="2454"/>
                      <a:pt x="2955" y="13201"/>
                      <a:pt x="0" y="19111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1311" name="Google Shape;1311;p21"/>
              <p:cNvSpPr/>
              <p:nvPr/>
            </p:nvSpPr>
            <p:spPr>
              <a:xfrm>
                <a:off x="4270800" y="4353700"/>
                <a:ext cx="21150" cy="209625"/>
              </a:xfrm>
              <a:custGeom>
                <a:rect b="b" l="l" r="r" t="t"/>
                <a:pathLst>
                  <a:path extrusionOk="0" h="8385" w="846">
                    <a:moveTo>
                      <a:pt x="781" y="0"/>
                    </a:moveTo>
                    <a:cubicBezTo>
                      <a:pt x="781" y="2807"/>
                      <a:pt x="1043" y="5779"/>
                      <a:pt x="0" y="8385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1312" name="Google Shape;1312;p21"/>
              <p:cNvSpPr/>
              <p:nvPr/>
            </p:nvSpPr>
            <p:spPr>
              <a:xfrm>
                <a:off x="4334200" y="4329324"/>
                <a:ext cx="24375" cy="97500"/>
              </a:xfrm>
              <a:custGeom>
                <a:rect b="b" l="l" r="r" t="t"/>
                <a:pathLst>
                  <a:path extrusionOk="0" h="3900" w="975">
                    <a:moveTo>
                      <a:pt x="0" y="0"/>
                    </a:moveTo>
                    <a:cubicBezTo>
                      <a:pt x="263" y="1314"/>
                      <a:pt x="477" y="2656"/>
                      <a:pt x="975" y="3900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1313" name="Google Shape;1313;p21"/>
              <p:cNvSpPr/>
              <p:nvPr/>
            </p:nvSpPr>
            <p:spPr>
              <a:xfrm>
                <a:off x="4382949" y="4295199"/>
                <a:ext cx="97500" cy="170625"/>
              </a:xfrm>
              <a:custGeom>
                <a:rect b="b" l="l" r="r" t="t"/>
                <a:pathLst>
                  <a:path extrusionOk="0" h="6825" w="3900">
                    <a:moveTo>
                      <a:pt x="0" y="0"/>
                    </a:moveTo>
                    <a:cubicBezTo>
                      <a:pt x="973" y="2433"/>
                      <a:pt x="2328" y="4729"/>
                      <a:pt x="3900" y="6825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1314" name="Google Shape;1314;p21"/>
              <p:cNvSpPr/>
              <p:nvPr/>
            </p:nvSpPr>
            <p:spPr>
              <a:xfrm>
                <a:off x="4841225" y="4173299"/>
                <a:ext cx="292525" cy="526550"/>
              </a:xfrm>
              <a:custGeom>
                <a:rect b="b" l="l" r="r" t="t"/>
                <a:pathLst>
                  <a:path extrusionOk="0" h="21062" w="11701">
                    <a:moveTo>
                      <a:pt x="0" y="0"/>
                    </a:moveTo>
                    <a:cubicBezTo>
                      <a:pt x="2211" y="3684"/>
                      <a:pt x="1076" y="8569"/>
                      <a:pt x="2340" y="12676"/>
                    </a:cubicBezTo>
                    <a:cubicBezTo>
                      <a:pt x="3572" y="16680"/>
                      <a:pt x="7954" y="19188"/>
                      <a:pt x="11701" y="21062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1315" name="Google Shape;1315;p21"/>
              <p:cNvSpPr/>
              <p:nvPr/>
            </p:nvSpPr>
            <p:spPr>
              <a:xfrm>
                <a:off x="4768101" y="4207426"/>
                <a:ext cx="63375" cy="199900"/>
              </a:xfrm>
              <a:custGeom>
                <a:rect b="b" l="l" r="r" t="t"/>
                <a:pathLst>
                  <a:path extrusionOk="0" h="7996" w="2535">
                    <a:moveTo>
                      <a:pt x="0" y="0"/>
                    </a:moveTo>
                    <a:cubicBezTo>
                      <a:pt x="0" y="2796"/>
                      <a:pt x="558" y="6019"/>
                      <a:pt x="2535" y="7996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1316" name="Google Shape;1316;p21"/>
              <p:cNvSpPr/>
              <p:nvPr/>
            </p:nvSpPr>
            <p:spPr>
              <a:xfrm>
                <a:off x="4704725" y="4222050"/>
                <a:ext cx="14625" cy="39000"/>
              </a:xfrm>
              <a:custGeom>
                <a:rect b="b" l="l" r="r" t="t"/>
                <a:pathLst>
                  <a:path extrusionOk="0" h="1560" w="585">
                    <a:moveTo>
                      <a:pt x="0" y="0"/>
                    </a:moveTo>
                    <a:cubicBezTo>
                      <a:pt x="135" y="539"/>
                      <a:pt x="337" y="1063"/>
                      <a:pt x="585" y="1560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1317" name="Google Shape;1317;p21"/>
              <p:cNvSpPr/>
              <p:nvPr/>
            </p:nvSpPr>
            <p:spPr>
              <a:xfrm>
                <a:off x="4670600" y="4217175"/>
                <a:ext cx="38850" cy="287650"/>
              </a:xfrm>
              <a:custGeom>
                <a:rect b="b" l="l" r="r" t="t"/>
                <a:pathLst>
                  <a:path extrusionOk="0" h="11506" w="1554">
                    <a:moveTo>
                      <a:pt x="0" y="0"/>
                    </a:moveTo>
                    <a:cubicBezTo>
                      <a:pt x="0" y="3849"/>
                      <a:pt x="2696" y="8063"/>
                      <a:pt x="975" y="11506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</p:grpSp>
        <p:grpSp>
          <p:nvGrpSpPr>
            <p:cNvPr id="1318" name="Google Shape;1318;p21"/>
            <p:cNvGrpSpPr/>
            <p:nvPr/>
          </p:nvGrpSpPr>
          <p:grpSpPr>
            <a:xfrm rot="-8369829">
              <a:off x="7825290" y="4285430"/>
              <a:ext cx="253884" cy="239517"/>
              <a:chOff x="1803875" y="619784"/>
              <a:chExt cx="4468675" cy="4221441"/>
            </a:xfrm>
          </p:grpSpPr>
          <p:sp>
            <p:nvSpPr>
              <p:cNvPr id="1319" name="Google Shape;1319;p21"/>
              <p:cNvSpPr/>
              <p:nvPr/>
            </p:nvSpPr>
            <p:spPr>
              <a:xfrm>
                <a:off x="1808750" y="1133180"/>
                <a:ext cx="1824625" cy="1884675"/>
              </a:xfrm>
              <a:custGeom>
                <a:rect b="b" l="l" r="r" t="t"/>
                <a:pathLst>
                  <a:path extrusionOk="0" h="75387" w="72985">
                    <a:moveTo>
                      <a:pt x="0" y="75387"/>
                    </a:moveTo>
                    <a:cubicBezTo>
                      <a:pt x="780" y="74217"/>
                      <a:pt x="2958" y="70934"/>
                      <a:pt x="4681" y="68366"/>
                    </a:cubicBezTo>
                    <a:cubicBezTo>
                      <a:pt x="6404" y="65798"/>
                      <a:pt x="8744" y="62646"/>
                      <a:pt x="10336" y="59981"/>
                    </a:cubicBezTo>
                    <a:cubicBezTo>
                      <a:pt x="11929" y="57316"/>
                      <a:pt x="13033" y="55203"/>
                      <a:pt x="14236" y="52375"/>
                    </a:cubicBezTo>
                    <a:cubicBezTo>
                      <a:pt x="15439" y="49547"/>
                      <a:pt x="16447" y="46069"/>
                      <a:pt x="17552" y="43014"/>
                    </a:cubicBezTo>
                    <a:cubicBezTo>
                      <a:pt x="18657" y="39959"/>
                      <a:pt x="19502" y="37652"/>
                      <a:pt x="20867" y="34044"/>
                    </a:cubicBezTo>
                    <a:cubicBezTo>
                      <a:pt x="22232" y="30436"/>
                      <a:pt x="24084" y="25041"/>
                      <a:pt x="25742" y="21368"/>
                    </a:cubicBezTo>
                    <a:cubicBezTo>
                      <a:pt x="27400" y="17695"/>
                      <a:pt x="28960" y="14835"/>
                      <a:pt x="30813" y="12007"/>
                    </a:cubicBezTo>
                    <a:cubicBezTo>
                      <a:pt x="32666" y="9179"/>
                      <a:pt x="34583" y="6352"/>
                      <a:pt x="36858" y="4402"/>
                    </a:cubicBezTo>
                    <a:cubicBezTo>
                      <a:pt x="39133" y="2452"/>
                      <a:pt x="41896" y="924"/>
                      <a:pt x="44464" y="306"/>
                    </a:cubicBezTo>
                    <a:cubicBezTo>
                      <a:pt x="47032" y="-312"/>
                      <a:pt x="50022" y="176"/>
                      <a:pt x="52264" y="696"/>
                    </a:cubicBezTo>
                    <a:cubicBezTo>
                      <a:pt x="54507" y="1216"/>
                      <a:pt x="55774" y="2289"/>
                      <a:pt x="57919" y="3427"/>
                    </a:cubicBezTo>
                    <a:cubicBezTo>
                      <a:pt x="60064" y="4565"/>
                      <a:pt x="63217" y="6385"/>
                      <a:pt x="65135" y="7522"/>
                    </a:cubicBezTo>
                    <a:cubicBezTo>
                      <a:pt x="67053" y="8660"/>
                      <a:pt x="68157" y="9407"/>
                      <a:pt x="69425" y="10252"/>
                    </a:cubicBezTo>
                    <a:cubicBezTo>
                      <a:pt x="70693" y="11097"/>
                      <a:pt x="72384" y="11552"/>
                      <a:pt x="72741" y="12592"/>
                    </a:cubicBezTo>
                    <a:cubicBezTo>
                      <a:pt x="73099" y="13632"/>
                      <a:pt x="73000" y="15485"/>
                      <a:pt x="71570" y="16493"/>
                    </a:cubicBezTo>
                    <a:cubicBezTo>
                      <a:pt x="70140" y="17501"/>
                      <a:pt x="66598" y="17468"/>
                      <a:pt x="64160" y="18638"/>
                    </a:cubicBezTo>
                    <a:cubicBezTo>
                      <a:pt x="61722" y="19808"/>
                      <a:pt x="59187" y="21335"/>
                      <a:pt x="56944" y="23513"/>
                    </a:cubicBezTo>
                    <a:cubicBezTo>
                      <a:pt x="54701" y="25691"/>
                      <a:pt x="52622" y="28811"/>
                      <a:pt x="50704" y="31704"/>
                    </a:cubicBezTo>
                    <a:cubicBezTo>
                      <a:pt x="48787" y="34597"/>
                      <a:pt x="46739" y="37716"/>
                      <a:pt x="45439" y="40869"/>
                    </a:cubicBezTo>
                    <a:cubicBezTo>
                      <a:pt x="44139" y="44022"/>
                      <a:pt x="43683" y="47630"/>
                      <a:pt x="42903" y="50620"/>
                    </a:cubicBezTo>
                    <a:cubicBezTo>
                      <a:pt x="42123" y="53610"/>
                      <a:pt x="41376" y="56373"/>
                      <a:pt x="40758" y="58811"/>
                    </a:cubicBezTo>
                    <a:cubicBezTo>
                      <a:pt x="40141" y="61249"/>
                      <a:pt x="39556" y="63361"/>
                      <a:pt x="39198" y="65246"/>
                    </a:cubicBezTo>
                    <a:cubicBezTo>
                      <a:pt x="38841" y="67131"/>
                      <a:pt x="38548" y="68723"/>
                      <a:pt x="38613" y="70121"/>
                    </a:cubicBezTo>
                    <a:cubicBezTo>
                      <a:pt x="38678" y="71519"/>
                      <a:pt x="39296" y="74217"/>
                      <a:pt x="39588" y="73632"/>
                    </a:cubicBezTo>
                    <a:cubicBezTo>
                      <a:pt x="39881" y="73047"/>
                      <a:pt x="39946" y="67034"/>
                      <a:pt x="40368" y="66611"/>
                    </a:cubicBezTo>
                    <a:cubicBezTo>
                      <a:pt x="40791" y="66188"/>
                      <a:pt x="41961" y="71454"/>
                      <a:pt x="42123" y="71096"/>
                    </a:cubicBezTo>
                    <a:cubicBezTo>
                      <a:pt x="42286" y="70739"/>
                      <a:pt x="41278" y="66091"/>
                      <a:pt x="41343" y="64466"/>
                    </a:cubicBezTo>
                    <a:cubicBezTo>
                      <a:pt x="41408" y="62841"/>
                      <a:pt x="42025" y="60794"/>
                      <a:pt x="42513" y="61346"/>
                    </a:cubicBezTo>
                    <a:cubicBezTo>
                      <a:pt x="43001" y="61899"/>
                      <a:pt x="44139" y="68106"/>
                      <a:pt x="44269" y="67781"/>
                    </a:cubicBezTo>
                    <a:cubicBezTo>
                      <a:pt x="44399" y="67456"/>
                      <a:pt x="43456" y="60794"/>
                      <a:pt x="43293" y="59396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1320" name="Google Shape;1320;p21"/>
              <p:cNvSpPr/>
              <p:nvPr/>
            </p:nvSpPr>
            <p:spPr>
              <a:xfrm>
                <a:off x="1803875" y="619784"/>
                <a:ext cx="4468675" cy="3746050"/>
              </a:xfrm>
              <a:custGeom>
                <a:rect b="b" l="l" r="r" t="t"/>
                <a:pathLst>
                  <a:path extrusionOk="0" h="149842" w="178747">
                    <a:moveTo>
                      <a:pt x="43488" y="79737"/>
                    </a:moveTo>
                    <a:cubicBezTo>
                      <a:pt x="43943" y="78859"/>
                      <a:pt x="45406" y="76811"/>
                      <a:pt x="46219" y="74471"/>
                    </a:cubicBezTo>
                    <a:cubicBezTo>
                      <a:pt x="47032" y="72131"/>
                      <a:pt x="47389" y="68654"/>
                      <a:pt x="48364" y="65696"/>
                    </a:cubicBezTo>
                    <a:cubicBezTo>
                      <a:pt x="49339" y="62738"/>
                      <a:pt x="50216" y="59553"/>
                      <a:pt x="52069" y="56725"/>
                    </a:cubicBezTo>
                    <a:cubicBezTo>
                      <a:pt x="53922" y="53897"/>
                      <a:pt x="57010" y="50744"/>
                      <a:pt x="59480" y="48729"/>
                    </a:cubicBezTo>
                    <a:cubicBezTo>
                      <a:pt x="61950" y="46714"/>
                      <a:pt x="65005" y="45642"/>
                      <a:pt x="66890" y="44634"/>
                    </a:cubicBezTo>
                    <a:cubicBezTo>
                      <a:pt x="68775" y="43627"/>
                      <a:pt x="70108" y="42489"/>
                      <a:pt x="70790" y="42684"/>
                    </a:cubicBezTo>
                    <a:cubicBezTo>
                      <a:pt x="71473" y="42879"/>
                      <a:pt x="70953" y="44341"/>
                      <a:pt x="70985" y="45804"/>
                    </a:cubicBezTo>
                    <a:cubicBezTo>
                      <a:pt x="71018" y="47267"/>
                      <a:pt x="70985" y="49900"/>
                      <a:pt x="70985" y="51460"/>
                    </a:cubicBezTo>
                    <a:cubicBezTo>
                      <a:pt x="70985" y="53020"/>
                      <a:pt x="71538" y="53865"/>
                      <a:pt x="70985" y="55165"/>
                    </a:cubicBezTo>
                    <a:cubicBezTo>
                      <a:pt x="70433" y="56465"/>
                      <a:pt x="68905" y="57667"/>
                      <a:pt x="67670" y="59260"/>
                    </a:cubicBezTo>
                    <a:cubicBezTo>
                      <a:pt x="66435" y="60853"/>
                      <a:pt x="64648" y="63128"/>
                      <a:pt x="63575" y="64721"/>
                    </a:cubicBezTo>
                    <a:cubicBezTo>
                      <a:pt x="62503" y="66314"/>
                      <a:pt x="61788" y="66931"/>
                      <a:pt x="61235" y="68816"/>
                    </a:cubicBezTo>
                    <a:cubicBezTo>
                      <a:pt x="60683" y="70701"/>
                      <a:pt x="60423" y="73268"/>
                      <a:pt x="60260" y="76031"/>
                    </a:cubicBezTo>
                    <a:cubicBezTo>
                      <a:pt x="60098" y="78794"/>
                      <a:pt x="60130" y="82467"/>
                      <a:pt x="60260" y="85392"/>
                    </a:cubicBezTo>
                    <a:cubicBezTo>
                      <a:pt x="60390" y="88317"/>
                      <a:pt x="60813" y="91145"/>
                      <a:pt x="61040" y="93583"/>
                    </a:cubicBezTo>
                    <a:cubicBezTo>
                      <a:pt x="61268" y="96021"/>
                      <a:pt x="61268" y="97873"/>
                      <a:pt x="61625" y="100018"/>
                    </a:cubicBezTo>
                    <a:cubicBezTo>
                      <a:pt x="61983" y="102163"/>
                      <a:pt x="62438" y="104471"/>
                      <a:pt x="63185" y="106454"/>
                    </a:cubicBezTo>
                    <a:cubicBezTo>
                      <a:pt x="63933" y="108437"/>
                      <a:pt x="66110" y="112467"/>
                      <a:pt x="66110" y="111914"/>
                    </a:cubicBezTo>
                    <a:cubicBezTo>
                      <a:pt x="66110" y="111361"/>
                      <a:pt x="63153" y="103853"/>
                      <a:pt x="63185" y="103138"/>
                    </a:cubicBezTo>
                    <a:cubicBezTo>
                      <a:pt x="63218" y="102423"/>
                      <a:pt x="66078" y="107754"/>
                      <a:pt x="66305" y="107624"/>
                    </a:cubicBezTo>
                    <a:cubicBezTo>
                      <a:pt x="66533" y="107494"/>
                      <a:pt x="64388" y="102943"/>
                      <a:pt x="64550" y="102358"/>
                    </a:cubicBezTo>
                    <a:cubicBezTo>
                      <a:pt x="64713" y="101773"/>
                      <a:pt x="67378" y="104666"/>
                      <a:pt x="67280" y="104113"/>
                    </a:cubicBezTo>
                    <a:cubicBezTo>
                      <a:pt x="67183" y="103561"/>
                      <a:pt x="64518" y="100571"/>
                      <a:pt x="63965" y="99043"/>
                    </a:cubicBezTo>
                    <a:cubicBezTo>
                      <a:pt x="63413" y="97516"/>
                      <a:pt x="63250" y="94688"/>
                      <a:pt x="63965" y="94948"/>
                    </a:cubicBezTo>
                    <a:cubicBezTo>
                      <a:pt x="64680" y="95208"/>
                      <a:pt x="68255" y="100928"/>
                      <a:pt x="68255" y="100603"/>
                    </a:cubicBezTo>
                    <a:cubicBezTo>
                      <a:pt x="68255" y="100278"/>
                      <a:pt x="64680" y="96313"/>
                      <a:pt x="63965" y="92998"/>
                    </a:cubicBezTo>
                    <a:cubicBezTo>
                      <a:pt x="63250" y="89683"/>
                      <a:pt x="63835" y="83897"/>
                      <a:pt x="63965" y="80712"/>
                    </a:cubicBezTo>
                    <a:cubicBezTo>
                      <a:pt x="64095" y="77527"/>
                      <a:pt x="64128" y="76259"/>
                      <a:pt x="64745" y="73886"/>
                    </a:cubicBezTo>
                    <a:cubicBezTo>
                      <a:pt x="65363" y="71513"/>
                      <a:pt x="66598" y="68816"/>
                      <a:pt x="67670" y="66476"/>
                    </a:cubicBezTo>
                    <a:cubicBezTo>
                      <a:pt x="68743" y="64136"/>
                      <a:pt x="70400" y="60105"/>
                      <a:pt x="71180" y="59845"/>
                    </a:cubicBezTo>
                    <a:cubicBezTo>
                      <a:pt x="71960" y="59585"/>
                      <a:pt x="72026" y="62381"/>
                      <a:pt x="72351" y="64916"/>
                    </a:cubicBezTo>
                    <a:cubicBezTo>
                      <a:pt x="72676" y="67451"/>
                      <a:pt x="72514" y="71156"/>
                      <a:pt x="73131" y="75056"/>
                    </a:cubicBezTo>
                    <a:cubicBezTo>
                      <a:pt x="73749" y="78956"/>
                      <a:pt x="74756" y="84157"/>
                      <a:pt x="76056" y="88317"/>
                    </a:cubicBezTo>
                    <a:cubicBezTo>
                      <a:pt x="77356" y="92477"/>
                      <a:pt x="79241" y="96540"/>
                      <a:pt x="80931" y="100018"/>
                    </a:cubicBezTo>
                    <a:cubicBezTo>
                      <a:pt x="82621" y="103496"/>
                      <a:pt x="84214" y="105706"/>
                      <a:pt x="86197" y="109184"/>
                    </a:cubicBezTo>
                    <a:cubicBezTo>
                      <a:pt x="88180" y="112662"/>
                      <a:pt x="91040" y="117440"/>
                      <a:pt x="92827" y="120885"/>
                    </a:cubicBezTo>
                    <a:cubicBezTo>
                      <a:pt x="94615" y="124330"/>
                      <a:pt x="95850" y="126475"/>
                      <a:pt x="96922" y="129855"/>
                    </a:cubicBezTo>
                    <a:cubicBezTo>
                      <a:pt x="97995" y="133235"/>
                      <a:pt x="99230" y="137883"/>
                      <a:pt x="99262" y="141166"/>
                    </a:cubicBezTo>
                    <a:cubicBezTo>
                      <a:pt x="99295" y="144449"/>
                      <a:pt x="96532" y="148512"/>
                      <a:pt x="97117" y="149552"/>
                    </a:cubicBezTo>
                    <a:cubicBezTo>
                      <a:pt x="97702" y="150592"/>
                      <a:pt x="100855" y="148480"/>
                      <a:pt x="102773" y="147407"/>
                    </a:cubicBezTo>
                    <a:cubicBezTo>
                      <a:pt x="104691" y="146334"/>
                      <a:pt x="106445" y="143701"/>
                      <a:pt x="108623" y="143116"/>
                    </a:cubicBezTo>
                    <a:cubicBezTo>
                      <a:pt x="110801" y="142531"/>
                      <a:pt x="113759" y="143961"/>
                      <a:pt x="115839" y="143896"/>
                    </a:cubicBezTo>
                    <a:cubicBezTo>
                      <a:pt x="117919" y="143831"/>
                      <a:pt x="120389" y="143701"/>
                      <a:pt x="121104" y="142726"/>
                    </a:cubicBezTo>
                    <a:cubicBezTo>
                      <a:pt x="121819" y="141751"/>
                      <a:pt x="121104" y="139671"/>
                      <a:pt x="120129" y="138046"/>
                    </a:cubicBezTo>
                    <a:cubicBezTo>
                      <a:pt x="119154" y="136421"/>
                      <a:pt x="116652" y="134764"/>
                      <a:pt x="115254" y="132976"/>
                    </a:cubicBezTo>
                    <a:cubicBezTo>
                      <a:pt x="113856" y="131188"/>
                      <a:pt x="112361" y="130083"/>
                      <a:pt x="111743" y="127320"/>
                    </a:cubicBezTo>
                    <a:cubicBezTo>
                      <a:pt x="111125" y="124557"/>
                      <a:pt x="111353" y="121079"/>
                      <a:pt x="111548" y="116399"/>
                    </a:cubicBezTo>
                    <a:cubicBezTo>
                      <a:pt x="111743" y="111719"/>
                      <a:pt x="112653" y="104438"/>
                      <a:pt x="112913" y="99238"/>
                    </a:cubicBezTo>
                    <a:cubicBezTo>
                      <a:pt x="113173" y="94038"/>
                      <a:pt x="113239" y="89812"/>
                      <a:pt x="113109" y="85197"/>
                    </a:cubicBezTo>
                    <a:cubicBezTo>
                      <a:pt x="112979" y="80582"/>
                      <a:pt x="112751" y="76129"/>
                      <a:pt x="112133" y="71546"/>
                    </a:cubicBezTo>
                    <a:cubicBezTo>
                      <a:pt x="111515" y="66963"/>
                      <a:pt x="110151" y="61015"/>
                      <a:pt x="109403" y="57700"/>
                    </a:cubicBezTo>
                    <a:cubicBezTo>
                      <a:pt x="108656" y="54385"/>
                      <a:pt x="106998" y="52240"/>
                      <a:pt x="107648" y="51655"/>
                    </a:cubicBezTo>
                    <a:cubicBezTo>
                      <a:pt x="108298" y="51070"/>
                      <a:pt x="111386" y="52955"/>
                      <a:pt x="113304" y="54190"/>
                    </a:cubicBezTo>
                    <a:cubicBezTo>
                      <a:pt x="115222" y="55425"/>
                      <a:pt x="117497" y="57212"/>
                      <a:pt x="119154" y="59065"/>
                    </a:cubicBezTo>
                    <a:cubicBezTo>
                      <a:pt x="120812" y="60918"/>
                      <a:pt x="122112" y="62641"/>
                      <a:pt x="123249" y="65306"/>
                    </a:cubicBezTo>
                    <a:cubicBezTo>
                      <a:pt x="124387" y="67971"/>
                      <a:pt x="125264" y="72196"/>
                      <a:pt x="125979" y="75056"/>
                    </a:cubicBezTo>
                    <a:cubicBezTo>
                      <a:pt x="126694" y="77916"/>
                      <a:pt x="127508" y="80029"/>
                      <a:pt x="127540" y="82467"/>
                    </a:cubicBezTo>
                    <a:cubicBezTo>
                      <a:pt x="127573" y="84905"/>
                      <a:pt x="125979" y="89325"/>
                      <a:pt x="126174" y="89682"/>
                    </a:cubicBezTo>
                    <a:cubicBezTo>
                      <a:pt x="126369" y="90040"/>
                      <a:pt x="128157" y="84937"/>
                      <a:pt x="128710" y="84612"/>
                    </a:cubicBezTo>
                    <a:cubicBezTo>
                      <a:pt x="129263" y="84287"/>
                      <a:pt x="129588" y="86042"/>
                      <a:pt x="129490" y="87732"/>
                    </a:cubicBezTo>
                    <a:cubicBezTo>
                      <a:pt x="129393" y="89422"/>
                      <a:pt x="127930" y="94591"/>
                      <a:pt x="128125" y="94753"/>
                    </a:cubicBezTo>
                    <a:cubicBezTo>
                      <a:pt x="128320" y="94916"/>
                      <a:pt x="130238" y="88512"/>
                      <a:pt x="130660" y="88707"/>
                    </a:cubicBezTo>
                    <a:cubicBezTo>
                      <a:pt x="131083" y="88902"/>
                      <a:pt x="130368" y="93973"/>
                      <a:pt x="130660" y="95923"/>
                    </a:cubicBezTo>
                    <a:cubicBezTo>
                      <a:pt x="130953" y="97873"/>
                      <a:pt x="132253" y="100538"/>
                      <a:pt x="132415" y="100408"/>
                    </a:cubicBezTo>
                    <a:cubicBezTo>
                      <a:pt x="132578" y="100278"/>
                      <a:pt x="131603" y="96898"/>
                      <a:pt x="131635" y="95143"/>
                    </a:cubicBezTo>
                    <a:cubicBezTo>
                      <a:pt x="131668" y="93388"/>
                      <a:pt x="132773" y="91990"/>
                      <a:pt x="132610" y="89877"/>
                    </a:cubicBezTo>
                    <a:cubicBezTo>
                      <a:pt x="132448" y="87764"/>
                      <a:pt x="131505" y="85880"/>
                      <a:pt x="130660" y="82467"/>
                    </a:cubicBezTo>
                    <a:cubicBezTo>
                      <a:pt x="129815" y="79054"/>
                      <a:pt x="128678" y="73399"/>
                      <a:pt x="127540" y="69401"/>
                    </a:cubicBezTo>
                    <a:cubicBezTo>
                      <a:pt x="126402" y="65403"/>
                      <a:pt x="125232" y="61405"/>
                      <a:pt x="123834" y="58480"/>
                    </a:cubicBezTo>
                    <a:cubicBezTo>
                      <a:pt x="122436" y="55555"/>
                      <a:pt x="121137" y="53605"/>
                      <a:pt x="119154" y="51850"/>
                    </a:cubicBezTo>
                    <a:cubicBezTo>
                      <a:pt x="117171" y="50095"/>
                      <a:pt x="114083" y="48762"/>
                      <a:pt x="111938" y="47949"/>
                    </a:cubicBezTo>
                    <a:cubicBezTo>
                      <a:pt x="109793" y="47136"/>
                      <a:pt x="107453" y="47592"/>
                      <a:pt x="106283" y="46974"/>
                    </a:cubicBezTo>
                    <a:cubicBezTo>
                      <a:pt x="105113" y="46357"/>
                      <a:pt x="105536" y="45609"/>
                      <a:pt x="104918" y="44244"/>
                    </a:cubicBezTo>
                    <a:cubicBezTo>
                      <a:pt x="104301" y="42879"/>
                      <a:pt x="103196" y="40182"/>
                      <a:pt x="102578" y="38784"/>
                    </a:cubicBezTo>
                    <a:cubicBezTo>
                      <a:pt x="101961" y="37386"/>
                      <a:pt x="100661" y="36411"/>
                      <a:pt x="101213" y="35858"/>
                    </a:cubicBezTo>
                    <a:cubicBezTo>
                      <a:pt x="101766" y="35305"/>
                      <a:pt x="104008" y="35403"/>
                      <a:pt x="105893" y="35468"/>
                    </a:cubicBezTo>
                    <a:cubicBezTo>
                      <a:pt x="107778" y="35533"/>
                      <a:pt x="110410" y="35793"/>
                      <a:pt x="112523" y="36248"/>
                    </a:cubicBezTo>
                    <a:cubicBezTo>
                      <a:pt x="114636" y="36703"/>
                      <a:pt x="116684" y="37256"/>
                      <a:pt x="118569" y="38199"/>
                    </a:cubicBezTo>
                    <a:cubicBezTo>
                      <a:pt x="120454" y="39142"/>
                      <a:pt x="122144" y="40474"/>
                      <a:pt x="123834" y="41904"/>
                    </a:cubicBezTo>
                    <a:cubicBezTo>
                      <a:pt x="125524" y="43334"/>
                      <a:pt x="127150" y="45154"/>
                      <a:pt x="128710" y="46779"/>
                    </a:cubicBezTo>
                    <a:cubicBezTo>
                      <a:pt x="130270" y="48404"/>
                      <a:pt x="131863" y="50225"/>
                      <a:pt x="133195" y="51655"/>
                    </a:cubicBezTo>
                    <a:cubicBezTo>
                      <a:pt x="134528" y="53085"/>
                      <a:pt x="136120" y="54320"/>
                      <a:pt x="136705" y="55360"/>
                    </a:cubicBezTo>
                    <a:cubicBezTo>
                      <a:pt x="137290" y="56400"/>
                      <a:pt x="136413" y="56823"/>
                      <a:pt x="136705" y="57895"/>
                    </a:cubicBezTo>
                    <a:cubicBezTo>
                      <a:pt x="136998" y="58968"/>
                      <a:pt x="138135" y="60527"/>
                      <a:pt x="138460" y="61795"/>
                    </a:cubicBezTo>
                    <a:cubicBezTo>
                      <a:pt x="138785" y="63063"/>
                      <a:pt x="138460" y="65631"/>
                      <a:pt x="138655" y="65501"/>
                    </a:cubicBezTo>
                    <a:cubicBezTo>
                      <a:pt x="138850" y="65371"/>
                      <a:pt x="139663" y="62348"/>
                      <a:pt x="139630" y="61015"/>
                    </a:cubicBezTo>
                    <a:cubicBezTo>
                      <a:pt x="139598" y="59682"/>
                      <a:pt x="138297" y="57505"/>
                      <a:pt x="138460" y="57505"/>
                    </a:cubicBezTo>
                    <a:cubicBezTo>
                      <a:pt x="138623" y="57505"/>
                      <a:pt x="140346" y="59520"/>
                      <a:pt x="140606" y="61015"/>
                    </a:cubicBezTo>
                    <a:cubicBezTo>
                      <a:pt x="140866" y="62510"/>
                      <a:pt x="139793" y="66314"/>
                      <a:pt x="140020" y="66476"/>
                    </a:cubicBezTo>
                    <a:cubicBezTo>
                      <a:pt x="140248" y="66639"/>
                      <a:pt x="141288" y="62348"/>
                      <a:pt x="141971" y="61990"/>
                    </a:cubicBezTo>
                    <a:cubicBezTo>
                      <a:pt x="142654" y="61632"/>
                      <a:pt x="143596" y="63095"/>
                      <a:pt x="144116" y="64330"/>
                    </a:cubicBezTo>
                    <a:cubicBezTo>
                      <a:pt x="144636" y="65565"/>
                      <a:pt x="144701" y="67808"/>
                      <a:pt x="145091" y="69401"/>
                    </a:cubicBezTo>
                    <a:cubicBezTo>
                      <a:pt x="145481" y="70994"/>
                      <a:pt x="146424" y="74861"/>
                      <a:pt x="146456" y="73886"/>
                    </a:cubicBezTo>
                    <a:cubicBezTo>
                      <a:pt x="146489" y="72911"/>
                      <a:pt x="145936" y="66020"/>
                      <a:pt x="145286" y="63550"/>
                    </a:cubicBezTo>
                    <a:cubicBezTo>
                      <a:pt x="144636" y="61080"/>
                      <a:pt x="143694" y="60983"/>
                      <a:pt x="142556" y="59065"/>
                    </a:cubicBezTo>
                    <a:cubicBezTo>
                      <a:pt x="141418" y="57148"/>
                      <a:pt x="139923" y="54353"/>
                      <a:pt x="138460" y="52045"/>
                    </a:cubicBezTo>
                    <a:cubicBezTo>
                      <a:pt x="136997" y="49737"/>
                      <a:pt x="135470" y="47267"/>
                      <a:pt x="133780" y="45219"/>
                    </a:cubicBezTo>
                    <a:cubicBezTo>
                      <a:pt x="132090" y="43171"/>
                      <a:pt x="130498" y="41579"/>
                      <a:pt x="128320" y="39759"/>
                    </a:cubicBezTo>
                    <a:cubicBezTo>
                      <a:pt x="126142" y="37939"/>
                      <a:pt x="123282" y="35533"/>
                      <a:pt x="120714" y="34298"/>
                    </a:cubicBezTo>
                    <a:cubicBezTo>
                      <a:pt x="118146" y="33063"/>
                      <a:pt x="115578" y="32673"/>
                      <a:pt x="112913" y="32348"/>
                    </a:cubicBezTo>
                    <a:cubicBezTo>
                      <a:pt x="110248" y="32023"/>
                      <a:pt x="107031" y="32348"/>
                      <a:pt x="104723" y="32348"/>
                    </a:cubicBezTo>
                    <a:cubicBezTo>
                      <a:pt x="102415" y="32348"/>
                      <a:pt x="100237" y="32901"/>
                      <a:pt x="99067" y="32348"/>
                    </a:cubicBezTo>
                    <a:cubicBezTo>
                      <a:pt x="97897" y="31796"/>
                      <a:pt x="98385" y="29976"/>
                      <a:pt x="97702" y="29033"/>
                    </a:cubicBezTo>
                    <a:cubicBezTo>
                      <a:pt x="97020" y="28091"/>
                      <a:pt x="94810" y="27668"/>
                      <a:pt x="94972" y="26693"/>
                    </a:cubicBezTo>
                    <a:cubicBezTo>
                      <a:pt x="95135" y="25718"/>
                      <a:pt x="96857" y="25425"/>
                      <a:pt x="98677" y="23182"/>
                    </a:cubicBezTo>
                    <a:cubicBezTo>
                      <a:pt x="100497" y="20939"/>
                      <a:pt x="103130" y="15935"/>
                      <a:pt x="105893" y="13237"/>
                    </a:cubicBezTo>
                    <a:cubicBezTo>
                      <a:pt x="108656" y="10539"/>
                      <a:pt x="111939" y="8264"/>
                      <a:pt x="115254" y="6996"/>
                    </a:cubicBezTo>
                    <a:cubicBezTo>
                      <a:pt x="118569" y="5728"/>
                      <a:pt x="122631" y="5274"/>
                      <a:pt x="125784" y="5631"/>
                    </a:cubicBezTo>
                    <a:cubicBezTo>
                      <a:pt x="128937" y="5989"/>
                      <a:pt x="131602" y="7321"/>
                      <a:pt x="134170" y="9141"/>
                    </a:cubicBezTo>
                    <a:cubicBezTo>
                      <a:pt x="136738" y="10961"/>
                      <a:pt x="139143" y="13757"/>
                      <a:pt x="141191" y="16552"/>
                    </a:cubicBezTo>
                    <a:cubicBezTo>
                      <a:pt x="143239" y="19347"/>
                      <a:pt x="144539" y="22663"/>
                      <a:pt x="146456" y="25913"/>
                    </a:cubicBezTo>
                    <a:cubicBezTo>
                      <a:pt x="148374" y="29163"/>
                      <a:pt x="150258" y="32803"/>
                      <a:pt x="152696" y="36053"/>
                    </a:cubicBezTo>
                    <a:cubicBezTo>
                      <a:pt x="155134" y="39303"/>
                      <a:pt x="158482" y="42846"/>
                      <a:pt x="161082" y="45414"/>
                    </a:cubicBezTo>
                    <a:cubicBezTo>
                      <a:pt x="163682" y="47982"/>
                      <a:pt x="166055" y="49802"/>
                      <a:pt x="168298" y="51460"/>
                    </a:cubicBezTo>
                    <a:cubicBezTo>
                      <a:pt x="170541" y="53118"/>
                      <a:pt x="172816" y="54548"/>
                      <a:pt x="174538" y="55360"/>
                    </a:cubicBezTo>
                    <a:cubicBezTo>
                      <a:pt x="176261" y="56173"/>
                      <a:pt x="178861" y="56693"/>
                      <a:pt x="178633" y="56335"/>
                    </a:cubicBezTo>
                    <a:cubicBezTo>
                      <a:pt x="178406" y="55978"/>
                      <a:pt x="175351" y="54710"/>
                      <a:pt x="173173" y="53215"/>
                    </a:cubicBezTo>
                    <a:cubicBezTo>
                      <a:pt x="170995" y="51720"/>
                      <a:pt x="167712" y="49314"/>
                      <a:pt x="165567" y="47364"/>
                    </a:cubicBezTo>
                    <a:cubicBezTo>
                      <a:pt x="163422" y="45414"/>
                      <a:pt x="162187" y="44049"/>
                      <a:pt x="160302" y="41514"/>
                    </a:cubicBezTo>
                    <a:cubicBezTo>
                      <a:pt x="158417" y="38979"/>
                      <a:pt x="156240" y="35826"/>
                      <a:pt x="154257" y="32153"/>
                    </a:cubicBezTo>
                    <a:cubicBezTo>
                      <a:pt x="152274" y="28480"/>
                      <a:pt x="150584" y="23377"/>
                      <a:pt x="148406" y="19477"/>
                    </a:cubicBezTo>
                    <a:cubicBezTo>
                      <a:pt x="146228" y="15577"/>
                      <a:pt x="143889" y="11839"/>
                      <a:pt x="141191" y="8751"/>
                    </a:cubicBezTo>
                    <a:cubicBezTo>
                      <a:pt x="138493" y="5663"/>
                      <a:pt x="135113" y="2349"/>
                      <a:pt x="132220" y="951"/>
                    </a:cubicBezTo>
                    <a:cubicBezTo>
                      <a:pt x="129327" y="-446"/>
                      <a:pt x="126922" y="41"/>
                      <a:pt x="123834" y="366"/>
                    </a:cubicBezTo>
                    <a:cubicBezTo>
                      <a:pt x="120746" y="691"/>
                      <a:pt x="116749" y="1601"/>
                      <a:pt x="113694" y="2901"/>
                    </a:cubicBezTo>
                    <a:cubicBezTo>
                      <a:pt x="110639" y="4201"/>
                      <a:pt x="108363" y="5728"/>
                      <a:pt x="105503" y="8166"/>
                    </a:cubicBezTo>
                    <a:cubicBezTo>
                      <a:pt x="102643" y="10604"/>
                      <a:pt x="98905" y="14959"/>
                      <a:pt x="96532" y="17527"/>
                    </a:cubicBezTo>
                    <a:cubicBezTo>
                      <a:pt x="94159" y="20095"/>
                      <a:pt x="92730" y="23053"/>
                      <a:pt x="91267" y="23573"/>
                    </a:cubicBezTo>
                    <a:cubicBezTo>
                      <a:pt x="89805" y="24093"/>
                      <a:pt x="89057" y="21492"/>
                      <a:pt x="87757" y="20647"/>
                    </a:cubicBezTo>
                    <a:cubicBezTo>
                      <a:pt x="86457" y="19802"/>
                      <a:pt x="84961" y="18600"/>
                      <a:pt x="83466" y="18502"/>
                    </a:cubicBezTo>
                    <a:cubicBezTo>
                      <a:pt x="81971" y="18405"/>
                      <a:pt x="80184" y="18924"/>
                      <a:pt x="78786" y="20062"/>
                    </a:cubicBezTo>
                    <a:cubicBezTo>
                      <a:pt x="77389" y="21200"/>
                      <a:pt x="77194" y="25068"/>
                      <a:pt x="75081" y="25328"/>
                    </a:cubicBezTo>
                    <a:cubicBezTo>
                      <a:pt x="72968" y="25588"/>
                      <a:pt x="69523" y="23020"/>
                      <a:pt x="66110" y="21622"/>
                    </a:cubicBezTo>
                    <a:cubicBezTo>
                      <a:pt x="62697" y="20224"/>
                      <a:pt x="57919" y="17917"/>
                      <a:pt x="54604" y="16942"/>
                    </a:cubicBezTo>
                    <a:cubicBezTo>
                      <a:pt x="51289" y="15967"/>
                      <a:pt x="48852" y="15740"/>
                      <a:pt x="46219" y="15772"/>
                    </a:cubicBezTo>
                    <a:cubicBezTo>
                      <a:pt x="43586" y="15805"/>
                      <a:pt x="41343" y="16292"/>
                      <a:pt x="38808" y="17137"/>
                    </a:cubicBezTo>
                    <a:cubicBezTo>
                      <a:pt x="36273" y="17982"/>
                      <a:pt x="33251" y="19022"/>
                      <a:pt x="31008" y="20842"/>
                    </a:cubicBezTo>
                    <a:cubicBezTo>
                      <a:pt x="28765" y="22662"/>
                      <a:pt x="27042" y="25100"/>
                      <a:pt x="25352" y="28058"/>
                    </a:cubicBezTo>
                    <a:cubicBezTo>
                      <a:pt x="23662" y="31016"/>
                      <a:pt x="22265" y="35241"/>
                      <a:pt x="20867" y="38589"/>
                    </a:cubicBezTo>
                    <a:cubicBezTo>
                      <a:pt x="19469" y="41937"/>
                      <a:pt x="17909" y="44959"/>
                      <a:pt x="16966" y="48144"/>
                    </a:cubicBezTo>
                    <a:cubicBezTo>
                      <a:pt x="16023" y="51329"/>
                      <a:pt x="15926" y="54677"/>
                      <a:pt x="15211" y="57700"/>
                    </a:cubicBezTo>
                    <a:cubicBezTo>
                      <a:pt x="14496" y="60723"/>
                      <a:pt x="13651" y="63453"/>
                      <a:pt x="12676" y="66281"/>
                    </a:cubicBezTo>
                    <a:cubicBezTo>
                      <a:pt x="11701" y="69109"/>
                      <a:pt x="11474" y="69693"/>
                      <a:pt x="9361" y="74666"/>
                    </a:cubicBezTo>
                    <a:cubicBezTo>
                      <a:pt x="7248" y="79639"/>
                      <a:pt x="1560" y="92543"/>
                      <a:pt x="0" y="96118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1321" name="Google Shape;1321;p21"/>
              <p:cNvSpPr/>
              <p:nvPr/>
            </p:nvSpPr>
            <p:spPr>
              <a:xfrm>
                <a:off x="4105050" y="4363450"/>
                <a:ext cx="131625" cy="477775"/>
              </a:xfrm>
              <a:custGeom>
                <a:rect b="b" l="l" r="r" t="t"/>
                <a:pathLst>
                  <a:path extrusionOk="0" h="19111" w="5265">
                    <a:moveTo>
                      <a:pt x="5265" y="0"/>
                    </a:moveTo>
                    <a:cubicBezTo>
                      <a:pt x="-870" y="2454"/>
                      <a:pt x="2955" y="13201"/>
                      <a:pt x="0" y="19111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1322" name="Google Shape;1322;p21"/>
              <p:cNvSpPr/>
              <p:nvPr/>
            </p:nvSpPr>
            <p:spPr>
              <a:xfrm>
                <a:off x="4270800" y="4353700"/>
                <a:ext cx="21150" cy="209625"/>
              </a:xfrm>
              <a:custGeom>
                <a:rect b="b" l="l" r="r" t="t"/>
                <a:pathLst>
                  <a:path extrusionOk="0" h="8385" w="846">
                    <a:moveTo>
                      <a:pt x="781" y="0"/>
                    </a:moveTo>
                    <a:cubicBezTo>
                      <a:pt x="781" y="2807"/>
                      <a:pt x="1043" y="5779"/>
                      <a:pt x="0" y="8385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1323" name="Google Shape;1323;p21"/>
              <p:cNvSpPr/>
              <p:nvPr/>
            </p:nvSpPr>
            <p:spPr>
              <a:xfrm>
                <a:off x="4334200" y="4329324"/>
                <a:ext cx="24375" cy="97500"/>
              </a:xfrm>
              <a:custGeom>
                <a:rect b="b" l="l" r="r" t="t"/>
                <a:pathLst>
                  <a:path extrusionOk="0" h="3900" w="975">
                    <a:moveTo>
                      <a:pt x="0" y="0"/>
                    </a:moveTo>
                    <a:cubicBezTo>
                      <a:pt x="263" y="1314"/>
                      <a:pt x="477" y="2656"/>
                      <a:pt x="975" y="3900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1324" name="Google Shape;1324;p21"/>
              <p:cNvSpPr/>
              <p:nvPr/>
            </p:nvSpPr>
            <p:spPr>
              <a:xfrm>
                <a:off x="4382949" y="4295199"/>
                <a:ext cx="97500" cy="170625"/>
              </a:xfrm>
              <a:custGeom>
                <a:rect b="b" l="l" r="r" t="t"/>
                <a:pathLst>
                  <a:path extrusionOk="0" h="6825" w="3900">
                    <a:moveTo>
                      <a:pt x="0" y="0"/>
                    </a:moveTo>
                    <a:cubicBezTo>
                      <a:pt x="973" y="2433"/>
                      <a:pt x="2328" y="4729"/>
                      <a:pt x="3900" y="6825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1325" name="Google Shape;1325;p21"/>
              <p:cNvSpPr/>
              <p:nvPr/>
            </p:nvSpPr>
            <p:spPr>
              <a:xfrm>
                <a:off x="4841225" y="4173299"/>
                <a:ext cx="292525" cy="526550"/>
              </a:xfrm>
              <a:custGeom>
                <a:rect b="b" l="l" r="r" t="t"/>
                <a:pathLst>
                  <a:path extrusionOk="0" h="21062" w="11701">
                    <a:moveTo>
                      <a:pt x="0" y="0"/>
                    </a:moveTo>
                    <a:cubicBezTo>
                      <a:pt x="2211" y="3684"/>
                      <a:pt x="1076" y="8569"/>
                      <a:pt x="2340" y="12676"/>
                    </a:cubicBezTo>
                    <a:cubicBezTo>
                      <a:pt x="3572" y="16680"/>
                      <a:pt x="7954" y="19188"/>
                      <a:pt x="11701" y="21062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1326" name="Google Shape;1326;p21"/>
              <p:cNvSpPr/>
              <p:nvPr/>
            </p:nvSpPr>
            <p:spPr>
              <a:xfrm>
                <a:off x="4768101" y="4207426"/>
                <a:ext cx="63375" cy="199900"/>
              </a:xfrm>
              <a:custGeom>
                <a:rect b="b" l="l" r="r" t="t"/>
                <a:pathLst>
                  <a:path extrusionOk="0" h="7996" w="2535">
                    <a:moveTo>
                      <a:pt x="0" y="0"/>
                    </a:moveTo>
                    <a:cubicBezTo>
                      <a:pt x="0" y="2796"/>
                      <a:pt x="558" y="6019"/>
                      <a:pt x="2535" y="7996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1327" name="Google Shape;1327;p21"/>
              <p:cNvSpPr/>
              <p:nvPr/>
            </p:nvSpPr>
            <p:spPr>
              <a:xfrm>
                <a:off x="4704725" y="4222050"/>
                <a:ext cx="14625" cy="39000"/>
              </a:xfrm>
              <a:custGeom>
                <a:rect b="b" l="l" r="r" t="t"/>
                <a:pathLst>
                  <a:path extrusionOk="0" h="1560" w="585">
                    <a:moveTo>
                      <a:pt x="0" y="0"/>
                    </a:moveTo>
                    <a:cubicBezTo>
                      <a:pt x="135" y="539"/>
                      <a:pt x="337" y="1063"/>
                      <a:pt x="585" y="1560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1328" name="Google Shape;1328;p21"/>
              <p:cNvSpPr/>
              <p:nvPr/>
            </p:nvSpPr>
            <p:spPr>
              <a:xfrm>
                <a:off x="4670600" y="4217175"/>
                <a:ext cx="38850" cy="287650"/>
              </a:xfrm>
              <a:custGeom>
                <a:rect b="b" l="l" r="r" t="t"/>
                <a:pathLst>
                  <a:path extrusionOk="0" h="11506" w="1554">
                    <a:moveTo>
                      <a:pt x="0" y="0"/>
                    </a:moveTo>
                    <a:cubicBezTo>
                      <a:pt x="0" y="3849"/>
                      <a:pt x="2696" y="8063"/>
                      <a:pt x="975" y="11506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</p:grpSp>
        <p:grpSp>
          <p:nvGrpSpPr>
            <p:cNvPr id="1329" name="Google Shape;1329;p21"/>
            <p:cNvGrpSpPr/>
            <p:nvPr/>
          </p:nvGrpSpPr>
          <p:grpSpPr>
            <a:xfrm rot="1647754">
              <a:off x="6916171" y="3136401"/>
              <a:ext cx="885732" cy="761277"/>
              <a:chOff x="4401638" y="1179825"/>
              <a:chExt cx="4308775" cy="3703348"/>
            </a:xfrm>
          </p:grpSpPr>
          <p:sp>
            <p:nvSpPr>
              <p:cNvPr id="1330" name="Google Shape;1330;p21"/>
              <p:cNvSpPr/>
              <p:nvPr/>
            </p:nvSpPr>
            <p:spPr>
              <a:xfrm>
                <a:off x="4623881" y="2192273"/>
                <a:ext cx="3241500" cy="2690900"/>
              </a:xfrm>
              <a:custGeom>
                <a:rect b="b" l="l" r="r" t="t"/>
                <a:pathLst>
                  <a:path extrusionOk="0" h="107636" w="129660">
                    <a:moveTo>
                      <a:pt x="10839" y="62470"/>
                    </a:moveTo>
                    <a:cubicBezTo>
                      <a:pt x="9799" y="60520"/>
                      <a:pt x="6289" y="54507"/>
                      <a:pt x="4599" y="50769"/>
                    </a:cubicBezTo>
                    <a:cubicBezTo>
                      <a:pt x="2909" y="47031"/>
                      <a:pt x="1414" y="42286"/>
                      <a:pt x="699" y="40043"/>
                    </a:cubicBezTo>
                    <a:cubicBezTo>
                      <a:pt x="-16" y="37800"/>
                      <a:pt x="-146" y="38126"/>
                      <a:pt x="309" y="37313"/>
                    </a:cubicBezTo>
                    <a:cubicBezTo>
                      <a:pt x="764" y="36501"/>
                      <a:pt x="-374" y="37801"/>
                      <a:pt x="3429" y="35168"/>
                    </a:cubicBezTo>
                    <a:cubicBezTo>
                      <a:pt x="7232" y="32535"/>
                      <a:pt x="16885" y="25742"/>
                      <a:pt x="23125" y="21517"/>
                    </a:cubicBezTo>
                    <a:cubicBezTo>
                      <a:pt x="29365" y="17292"/>
                      <a:pt x="36223" y="12871"/>
                      <a:pt x="40871" y="9816"/>
                    </a:cubicBezTo>
                    <a:cubicBezTo>
                      <a:pt x="45519" y="6761"/>
                      <a:pt x="48217" y="4681"/>
                      <a:pt x="51012" y="3186"/>
                    </a:cubicBezTo>
                    <a:cubicBezTo>
                      <a:pt x="53807" y="1691"/>
                      <a:pt x="55498" y="1365"/>
                      <a:pt x="57643" y="845"/>
                    </a:cubicBezTo>
                    <a:cubicBezTo>
                      <a:pt x="59788" y="325"/>
                      <a:pt x="61900" y="-65"/>
                      <a:pt x="63883" y="65"/>
                    </a:cubicBezTo>
                    <a:cubicBezTo>
                      <a:pt x="65866" y="195"/>
                      <a:pt x="68661" y="391"/>
                      <a:pt x="69539" y="1626"/>
                    </a:cubicBezTo>
                    <a:cubicBezTo>
                      <a:pt x="70417" y="2861"/>
                      <a:pt x="68922" y="4616"/>
                      <a:pt x="69149" y="7476"/>
                    </a:cubicBezTo>
                    <a:cubicBezTo>
                      <a:pt x="69377" y="10336"/>
                      <a:pt x="69182" y="13489"/>
                      <a:pt x="70904" y="18787"/>
                    </a:cubicBezTo>
                    <a:cubicBezTo>
                      <a:pt x="72627" y="24085"/>
                      <a:pt x="76201" y="33380"/>
                      <a:pt x="79484" y="39263"/>
                    </a:cubicBezTo>
                    <a:cubicBezTo>
                      <a:pt x="82767" y="45146"/>
                      <a:pt x="87317" y="50866"/>
                      <a:pt x="90600" y="54084"/>
                    </a:cubicBezTo>
                    <a:cubicBezTo>
                      <a:pt x="93883" y="57302"/>
                      <a:pt x="96906" y="56262"/>
                      <a:pt x="99181" y="58570"/>
                    </a:cubicBezTo>
                    <a:cubicBezTo>
                      <a:pt x="101456" y="60878"/>
                      <a:pt x="102854" y="64647"/>
                      <a:pt x="104251" y="67930"/>
                    </a:cubicBezTo>
                    <a:cubicBezTo>
                      <a:pt x="105649" y="71213"/>
                      <a:pt x="106754" y="75341"/>
                      <a:pt x="107566" y="78266"/>
                    </a:cubicBezTo>
                    <a:cubicBezTo>
                      <a:pt x="108379" y="81191"/>
                      <a:pt x="108769" y="83012"/>
                      <a:pt x="109126" y="85482"/>
                    </a:cubicBezTo>
                    <a:cubicBezTo>
                      <a:pt x="109484" y="87952"/>
                      <a:pt x="109679" y="91235"/>
                      <a:pt x="109711" y="93087"/>
                    </a:cubicBezTo>
                    <a:cubicBezTo>
                      <a:pt x="109744" y="94940"/>
                      <a:pt x="109158" y="97897"/>
                      <a:pt x="109321" y="96597"/>
                    </a:cubicBezTo>
                    <a:cubicBezTo>
                      <a:pt x="109484" y="95297"/>
                      <a:pt x="110167" y="85872"/>
                      <a:pt x="110687" y="85287"/>
                    </a:cubicBezTo>
                    <a:cubicBezTo>
                      <a:pt x="111207" y="84702"/>
                      <a:pt x="111825" y="90714"/>
                      <a:pt x="112442" y="93087"/>
                    </a:cubicBezTo>
                    <a:cubicBezTo>
                      <a:pt x="113060" y="95460"/>
                      <a:pt x="113547" y="97573"/>
                      <a:pt x="114392" y="99523"/>
                    </a:cubicBezTo>
                    <a:cubicBezTo>
                      <a:pt x="115237" y="101473"/>
                      <a:pt x="116732" y="103488"/>
                      <a:pt x="117512" y="104788"/>
                    </a:cubicBezTo>
                    <a:cubicBezTo>
                      <a:pt x="118292" y="106088"/>
                      <a:pt x="119365" y="108363"/>
                      <a:pt x="119072" y="107323"/>
                    </a:cubicBezTo>
                    <a:cubicBezTo>
                      <a:pt x="118780" y="106283"/>
                      <a:pt x="116862" y="102221"/>
                      <a:pt x="115757" y="98548"/>
                    </a:cubicBezTo>
                    <a:cubicBezTo>
                      <a:pt x="114652" y="94875"/>
                      <a:pt x="113482" y="89285"/>
                      <a:pt x="112442" y="85287"/>
                    </a:cubicBezTo>
                    <a:cubicBezTo>
                      <a:pt x="111402" y="81289"/>
                      <a:pt x="110036" y="76739"/>
                      <a:pt x="109516" y="74561"/>
                    </a:cubicBezTo>
                    <a:cubicBezTo>
                      <a:pt x="108996" y="72383"/>
                      <a:pt x="108898" y="72026"/>
                      <a:pt x="109321" y="72221"/>
                    </a:cubicBezTo>
                    <a:cubicBezTo>
                      <a:pt x="109744" y="72416"/>
                      <a:pt x="110882" y="74074"/>
                      <a:pt x="112052" y="75731"/>
                    </a:cubicBezTo>
                    <a:cubicBezTo>
                      <a:pt x="113222" y="77389"/>
                      <a:pt x="114815" y="80118"/>
                      <a:pt x="116342" y="82166"/>
                    </a:cubicBezTo>
                    <a:cubicBezTo>
                      <a:pt x="117870" y="84214"/>
                      <a:pt x="119689" y="85969"/>
                      <a:pt x="121217" y="88017"/>
                    </a:cubicBezTo>
                    <a:cubicBezTo>
                      <a:pt x="122745" y="90065"/>
                      <a:pt x="124370" y="92567"/>
                      <a:pt x="125508" y="94452"/>
                    </a:cubicBezTo>
                    <a:cubicBezTo>
                      <a:pt x="126646" y="96337"/>
                      <a:pt x="127361" y="98028"/>
                      <a:pt x="128043" y="99328"/>
                    </a:cubicBezTo>
                    <a:cubicBezTo>
                      <a:pt x="128726" y="100628"/>
                      <a:pt x="129831" y="103261"/>
                      <a:pt x="129603" y="102253"/>
                    </a:cubicBezTo>
                    <a:cubicBezTo>
                      <a:pt x="129376" y="101245"/>
                      <a:pt x="128238" y="96272"/>
                      <a:pt x="126678" y="93282"/>
                    </a:cubicBezTo>
                    <a:cubicBezTo>
                      <a:pt x="125118" y="90292"/>
                      <a:pt x="121607" y="86230"/>
                      <a:pt x="120242" y="84312"/>
                    </a:cubicBezTo>
                    <a:cubicBezTo>
                      <a:pt x="118877" y="82394"/>
                      <a:pt x="118227" y="81744"/>
                      <a:pt x="118487" y="81776"/>
                    </a:cubicBezTo>
                    <a:cubicBezTo>
                      <a:pt x="118747" y="81809"/>
                      <a:pt x="120339" y="83532"/>
                      <a:pt x="121802" y="84507"/>
                    </a:cubicBezTo>
                    <a:cubicBezTo>
                      <a:pt x="123265" y="85482"/>
                      <a:pt x="126808" y="87562"/>
                      <a:pt x="127263" y="87627"/>
                    </a:cubicBezTo>
                    <a:cubicBezTo>
                      <a:pt x="127718" y="87692"/>
                      <a:pt x="125573" y="85775"/>
                      <a:pt x="124533" y="84897"/>
                    </a:cubicBezTo>
                    <a:cubicBezTo>
                      <a:pt x="123493" y="84019"/>
                      <a:pt x="122452" y="83824"/>
                      <a:pt x="121022" y="82361"/>
                    </a:cubicBezTo>
                    <a:cubicBezTo>
                      <a:pt x="119592" y="80898"/>
                      <a:pt x="117642" y="78266"/>
                      <a:pt x="115952" y="76121"/>
                    </a:cubicBezTo>
                    <a:cubicBezTo>
                      <a:pt x="114262" y="73976"/>
                      <a:pt x="112475" y="72188"/>
                      <a:pt x="110882" y="69490"/>
                    </a:cubicBezTo>
                    <a:cubicBezTo>
                      <a:pt x="109289" y="66792"/>
                      <a:pt x="107339" y="62080"/>
                      <a:pt x="106396" y="59935"/>
                    </a:cubicBezTo>
                    <a:cubicBezTo>
                      <a:pt x="105453" y="57790"/>
                      <a:pt x="105421" y="57173"/>
                      <a:pt x="105226" y="56620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1331" name="Google Shape;1331;p21"/>
              <p:cNvSpPr/>
              <p:nvPr/>
            </p:nvSpPr>
            <p:spPr>
              <a:xfrm>
                <a:off x="6649975" y="2135400"/>
                <a:ext cx="635625" cy="1462600"/>
              </a:xfrm>
              <a:custGeom>
                <a:rect b="b" l="l" r="r" t="t"/>
                <a:pathLst>
                  <a:path extrusionOk="0" h="58504" w="25425">
                    <a:moveTo>
                      <a:pt x="23987" y="58504"/>
                    </a:moveTo>
                    <a:cubicBezTo>
                      <a:pt x="24215" y="57757"/>
                      <a:pt x="25287" y="56749"/>
                      <a:pt x="25352" y="54019"/>
                    </a:cubicBezTo>
                    <a:cubicBezTo>
                      <a:pt x="25417" y="51289"/>
                      <a:pt x="25515" y="46868"/>
                      <a:pt x="24377" y="42123"/>
                    </a:cubicBezTo>
                    <a:cubicBezTo>
                      <a:pt x="23240" y="37378"/>
                      <a:pt x="20965" y="30975"/>
                      <a:pt x="18527" y="25547"/>
                    </a:cubicBezTo>
                    <a:cubicBezTo>
                      <a:pt x="16089" y="20119"/>
                      <a:pt x="12839" y="13814"/>
                      <a:pt x="9751" y="9556"/>
                    </a:cubicBezTo>
                    <a:cubicBezTo>
                      <a:pt x="6663" y="5298"/>
                      <a:pt x="1625" y="1593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1332" name="Google Shape;1332;p21"/>
              <p:cNvSpPr/>
              <p:nvPr/>
            </p:nvSpPr>
            <p:spPr>
              <a:xfrm>
                <a:off x="4401638" y="1179825"/>
                <a:ext cx="4308775" cy="2564450"/>
              </a:xfrm>
              <a:custGeom>
                <a:rect b="b" l="l" r="r" t="t"/>
                <a:pathLst>
                  <a:path extrusionOk="0" h="102578" w="172351">
                    <a:moveTo>
                      <a:pt x="89544" y="38223"/>
                    </a:moveTo>
                    <a:cubicBezTo>
                      <a:pt x="89382" y="37833"/>
                      <a:pt x="88244" y="37313"/>
                      <a:pt x="88569" y="35883"/>
                    </a:cubicBezTo>
                    <a:cubicBezTo>
                      <a:pt x="88894" y="34453"/>
                      <a:pt x="89545" y="31561"/>
                      <a:pt x="91495" y="29643"/>
                    </a:cubicBezTo>
                    <a:cubicBezTo>
                      <a:pt x="93445" y="27725"/>
                      <a:pt x="95395" y="26425"/>
                      <a:pt x="100270" y="24377"/>
                    </a:cubicBezTo>
                    <a:cubicBezTo>
                      <a:pt x="105145" y="22329"/>
                      <a:pt x="112686" y="19925"/>
                      <a:pt x="120747" y="17357"/>
                    </a:cubicBezTo>
                    <a:cubicBezTo>
                      <a:pt x="128808" y="14789"/>
                      <a:pt x="142556" y="10791"/>
                      <a:pt x="148634" y="8971"/>
                    </a:cubicBezTo>
                    <a:cubicBezTo>
                      <a:pt x="154712" y="7151"/>
                      <a:pt x="155362" y="6989"/>
                      <a:pt x="157214" y="6436"/>
                    </a:cubicBezTo>
                    <a:cubicBezTo>
                      <a:pt x="159067" y="5884"/>
                      <a:pt x="158936" y="5071"/>
                      <a:pt x="159749" y="5656"/>
                    </a:cubicBezTo>
                    <a:cubicBezTo>
                      <a:pt x="160562" y="6241"/>
                      <a:pt x="161212" y="8646"/>
                      <a:pt x="162090" y="9946"/>
                    </a:cubicBezTo>
                    <a:cubicBezTo>
                      <a:pt x="162968" y="11246"/>
                      <a:pt x="163325" y="10336"/>
                      <a:pt x="165015" y="13456"/>
                    </a:cubicBezTo>
                    <a:cubicBezTo>
                      <a:pt x="166705" y="16576"/>
                      <a:pt x="171743" y="28571"/>
                      <a:pt x="172230" y="28668"/>
                    </a:cubicBezTo>
                    <a:cubicBezTo>
                      <a:pt x="172718" y="28766"/>
                      <a:pt x="169695" y="18006"/>
                      <a:pt x="167940" y="14041"/>
                    </a:cubicBezTo>
                    <a:cubicBezTo>
                      <a:pt x="166185" y="10076"/>
                      <a:pt x="162448" y="6696"/>
                      <a:pt x="161700" y="4876"/>
                    </a:cubicBezTo>
                    <a:cubicBezTo>
                      <a:pt x="160953" y="3056"/>
                      <a:pt x="162870" y="3934"/>
                      <a:pt x="163455" y="3121"/>
                    </a:cubicBezTo>
                    <a:cubicBezTo>
                      <a:pt x="164040" y="2308"/>
                      <a:pt x="165503" y="0"/>
                      <a:pt x="165210" y="0"/>
                    </a:cubicBezTo>
                    <a:cubicBezTo>
                      <a:pt x="164918" y="0"/>
                      <a:pt x="164755" y="1918"/>
                      <a:pt x="161700" y="3121"/>
                    </a:cubicBezTo>
                    <a:cubicBezTo>
                      <a:pt x="158645" y="4324"/>
                      <a:pt x="155102" y="4778"/>
                      <a:pt x="146879" y="7216"/>
                    </a:cubicBezTo>
                    <a:cubicBezTo>
                      <a:pt x="138656" y="9654"/>
                      <a:pt x="119414" y="15569"/>
                      <a:pt x="112361" y="17747"/>
                    </a:cubicBezTo>
                    <a:cubicBezTo>
                      <a:pt x="105308" y="19925"/>
                      <a:pt x="107550" y="19275"/>
                      <a:pt x="104560" y="20282"/>
                    </a:cubicBezTo>
                    <a:cubicBezTo>
                      <a:pt x="101570" y="21290"/>
                      <a:pt x="97378" y="22199"/>
                      <a:pt x="94420" y="23792"/>
                    </a:cubicBezTo>
                    <a:cubicBezTo>
                      <a:pt x="91462" y="25385"/>
                      <a:pt x="88504" y="27790"/>
                      <a:pt x="86814" y="29838"/>
                    </a:cubicBezTo>
                    <a:cubicBezTo>
                      <a:pt x="85124" y="31886"/>
                      <a:pt x="85254" y="35006"/>
                      <a:pt x="84279" y="36078"/>
                    </a:cubicBezTo>
                    <a:cubicBezTo>
                      <a:pt x="83304" y="37151"/>
                      <a:pt x="81809" y="35883"/>
                      <a:pt x="80964" y="36273"/>
                    </a:cubicBezTo>
                    <a:cubicBezTo>
                      <a:pt x="80119" y="36663"/>
                      <a:pt x="80119" y="38158"/>
                      <a:pt x="79209" y="38418"/>
                    </a:cubicBezTo>
                    <a:cubicBezTo>
                      <a:pt x="78299" y="38678"/>
                      <a:pt x="77258" y="38061"/>
                      <a:pt x="75503" y="37833"/>
                    </a:cubicBezTo>
                    <a:cubicBezTo>
                      <a:pt x="73748" y="37606"/>
                      <a:pt x="71376" y="36566"/>
                      <a:pt x="68678" y="37053"/>
                    </a:cubicBezTo>
                    <a:cubicBezTo>
                      <a:pt x="65980" y="37541"/>
                      <a:pt x="63997" y="37995"/>
                      <a:pt x="59317" y="40758"/>
                    </a:cubicBezTo>
                    <a:cubicBezTo>
                      <a:pt x="54637" y="43521"/>
                      <a:pt x="48299" y="48429"/>
                      <a:pt x="40596" y="53629"/>
                    </a:cubicBezTo>
                    <a:cubicBezTo>
                      <a:pt x="32893" y="58830"/>
                      <a:pt x="19015" y="67996"/>
                      <a:pt x="13099" y="71961"/>
                    </a:cubicBezTo>
                    <a:cubicBezTo>
                      <a:pt x="7184" y="75926"/>
                      <a:pt x="7281" y="76349"/>
                      <a:pt x="5103" y="77421"/>
                    </a:cubicBezTo>
                    <a:cubicBezTo>
                      <a:pt x="2925" y="78494"/>
                      <a:pt x="98" y="78071"/>
                      <a:pt x="33" y="78396"/>
                    </a:cubicBezTo>
                    <a:cubicBezTo>
                      <a:pt x="-32" y="78721"/>
                      <a:pt x="3543" y="79339"/>
                      <a:pt x="4713" y="79371"/>
                    </a:cubicBezTo>
                    <a:cubicBezTo>
                      <a:pt x="5883" y="79404"/>
                      <a:pt x="6338" y="77193"/>
                      <a:pt x="7053" y="78591"/>
                    </a:cubicBezTo>
                    <a:cubicBezTo>
                      <a:pt x="7768" y="79989"/>
                      <a:pt x="7833" y="84897"/>
                      <a:pt x="9003" y="87757"/>
                    </a:cubicBezTo>
                    <a:cubicBezTo>
                      <a:pt x="10173" y="90617"/>
                      <a:pt x="12319" y="93282"/>
                      <a:pt x="14074" y="95752"/>
                    </a:cubicBezTo>
                    <a:cubicBezTo>
                      <a:pt x="15829" y="98222"/>
                      <a:pt x="18624" y="101440"/>
                      <a:pt x="19534" y="102578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1333" name="Google Shape;1333;p21"/>
              <p:cNvSpPr/>
              <p:nvPr/>
            </p:nvSpPr>
            <p:spPr>
              <a:xfrm>
                <a:off x="6016200" y="2379175"/>
                <a:ext cx="336400" cy="204775"/>
              </a:xfrm>
              <a:custGeom>
                <a:rect b="b" l="l" r="r" t="t"/>
                <a:pathLst>
                  <a:path extrusionOk="0" h="8191" w="13456">
                    <a:moveTo>
                      <a:pt x="13456" y="0"/>
                    </a:moveTo>
                    <a:cubicBezTo>
                      <a:pt x="8205" y="0"/>
                      <a:pt x="3148" y="3988"/>
                      <a:pt x="0" y="8191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1334" name="Google Shape;1334;p21"/>
              <p:cNvSpPr/>
              <p:nvPr/>
            </p:nvSpPr>
            <p:spPr>
              <a:xfrm>
                <a:off x="6128325" y="2413300"/>
                <a:ext cx="224275" cy="146250"/>
              </a:xfrm>
              <a:custGeom>
                <a:rect b="b" l="l" r="r" t="t"/>
                <a:pathLst>
                  <a:path extrusionOk="0" h="5850" w="8971">
                    <a:moveTo>
                      <a:pt x="8971" y="0"/>
                    </a:moveTo>
                    <a:cubicBezTo>
                      <a:pt x="5401" y="0"/>
                      <a:pt x="1597" y="2657"/>
                      <a:pt x="0" y="5850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1335" name="Google Shape;1335;p21"/>
              <p:cNvSpPr/>
              <p:nvPr/>
            </p:nvSpPr>
            <p:spPr>
              <a:xfrm>
                <a:off x="6235575" y="2476675"/>
                <a:ext cx="126775" cy="82875"/>
              </a:xfrm>
              <a:custGeom>
                <a:rect b="b" l="l" r="r" t="t"/>
                <a:pathLst>
                  <a:path extrusionOk="0" h="3315" w="5071">
                    <a:moveTo>
                      <a:pt x="5071" y="0"/>
                    </a:moveTo>
                    <a:cubicBezTo>
                      <a:pt x="3091" y="396"/>
                      <a:pt x="1428" y="1887"/>
                      <a:pt x="0" y="3315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1336" name="Google Shape;1336;p21"/>
              <p:cNvSpPr/>
              <p:nvPr/>
            </p:nvSpPr>
            <p:spPr>
              <a:xfrm>
                <a:off x="6728000" y="2092157"/>
                <a:ext cx="468025" cy="106625"/>
              </a:xfrm>
              <a:custGeom>
                <a:rect b="b" l="l" r="r" t="t"/>
                <a:pathLst>
                  <a:path extrusionOk="0" h="4265" w="18721">
                    <a:moveTo>
                      <a:pt x="0" y="4265"/>
                    </a:moveTo>
                    <a:cubicBezTo>
                      <a:pt x="2795" y="-1324"/>
                      <a:pt x="14302" y="-1129"/>
                      <a:pt x="18721" y="3290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1337" name="Google Shape;1337;p21"/>
              <p:cNvSpPr/>
              <p:nvPr/>
            </p:nvSpPr>
            <p:spPr>
              <a:xfrm>
                <a:off x="6781625" y="2177896"/>
                <a:ext cx="316900" cy="74525"/>
              </a:xfrm>
              <a:custGeom>
                <a:rect b="b" l="l" r="r" t="t"/>
                <a:pathLst>
                  <a:path extrusionOk="0" h="2981" w="12676">
                    <a:moveTo>
                      <a:pt x="0" y="2981"/>
                    </a:moveTo>
                    <a:cubicBezTo>
                      <a:pt x="3696" y="869"/>
                      <a:pt x="9666" y="-1590"/>
                      <a:pt x="12676" y="1420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1338" name="Google Shape;1338;p21"/>
              <p:cNvSpPr/>
              <p:nvPr/>
            </p:nvSpPr>
            <p:spPr>
              <a:xfrm>
                <a:off x="6767000" y="2164650"/>
                <a:ext cx="121875" cy="63375"/>
              </a:xfrm>
              <a:custGeom>
                <a:rect b="b" l="l" r="r" t="t"/>
                <a:pathLst>
                  <a:path extrusionOk="0" h="2535" w="4875">
                    <a:moveTo>
                      <a:pt x="0" y="2535"/>
                    </a:moveTo>
                    <a:cubicBezTo>
                      <a:pt x="1295" y="1240"/>
                      <a:pt x="3043" y="0"/>
                      <a:pt x="4875" y="0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1339" name="Google Shape;1339;p21"/>
              <p:cNvSpPr/>
              <p:nvPr/>
            </p:nvSpPr>
            <p:spPr>
              <a:xfrm>
                <a:off x="6825500" y="2238680"/>
                <a:ext cx="204775" cy="62500"/>
              </a:xfrm>
              <a:custGeom>
                <a:rect b="b" l="l" r="r" t="t"/>
                <a:pathLst>
                  <a:path extrusionOk="0" h="2500" w="8191">
                    <a:moveTo>
                      <a:pt x="0" y="2500"/>
                    </a:moveTo>
                    <a:cubicBezTo>
                      <a:pt x="1255" y="-10"/>
                      <a:pt x="5585" y="-491"/>
                      <a:pt x="8191" y="550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</p:grpSp>
        <p:grpSp>
          <p:nvGrpSpPr>
            <p:cNvPr id="1340" name="Google Shape;1340;p21"/>
            <p:cNvGrpSpPr/>
            <p:nvPr/>
          </p:nvGrpSpPr>
          <p:grpSpPr>
            <a:xfrm>
              <a:off x="6830849" y="4386644"/>
              <a:ext cx="258014" cy="364107"/>
              <a:chOff x="2681850" y="749988"/>
              <a:chExt cx="2993200" cy="4223984"/>
            </a:xfrm>
          </p:grpSpPr>
          <p:sp>
            <p:nvSpPr>
              <p:cNvPr id="1341" name="Google Shape;1341;p21"/>
              <p:cNvSpPr/>
              <p:nvPr/>
            </p:nvSpPr>
            <p:spPr>
              <a:xfrm>
                <a:off x="2681850" y="989425"/>
                <a:ext cx="2993200" cy="3984547"/>
              </a:xfrm>
              <a:custGeom>
                <a:rect b="b" l="l" r="r" t="t"/>
                <a:pathLst>
                  <a:path extrusionOk="0" h="194463" w="146081">
                    <a:moveTo>
                      <a:pt x="83060" y="0"/>
                    </a:moveTo>
                    <a:cubicBezTo>
                      <a:pt x="82833" y="1430"/>
                      <a:pt x="81988" y="6696"/>
                      <a:pt x="81695" y="8581"/>
                    </a:cubicBezTo>
                    <a:cubicBezTo>
                      <a:pt x="81403" y="10466"/>
                      <a:pt x="80980" y="10726"/>
                      <a:pt x="81305" y="11311"/>
                    </a:cubicBezTo>
                    <a:cubicBezTo>
                      <a:pt x="81630" y="11896"/>
                      <a:pt x="83288" y="11636"/>
                      <a:pt x="83645" y="12091"/>
                    </a:cubicBezTo>
                    <a:cubicBezTo>
                      <a:pt x="84003" y="12546"/>
                      <a:pt x="83905" y="13749"/>
                      <a:pt x="83450" y="14041"/>
                    </a:cubicBezTo>
                    <a:cubicBezTo>
                      <a:pt x="82995" y="14334"/>
                      <a:pt x="81435" y="11993"/>
                      <a:pt x="80915" y="13846"/>
                    </a:cubicBezTo>
                    <a:cubicBezTo>
                      <a:pt x="80395" y="15699"/>
                      <a:pt x="80394" y="22297"/>
                      <a:pt x="80329" y="25157"/>
                    </a:cubicBezTo>
                    <a:cubicBezTo>
                      <a:pt x="80264" y="28017"/>
                      <a:pt x="80070" y="30033"/>
                      <a:pt x="80525" y="31008"/>
                    </a:cubicBezTo>
                    <a:cubicBezTo>
                      <a:pt x="80980" y="31983"/>
                      <a:pt x="82605" y="30521"/>
                      <a:pt x="83060" y="31008"/>
                    </a:cubicBezTo>
                    <a:cubicBezTo>
                      <a:pt x="83515" y="31496"/>
                      <a:pt x="83710" y="33413"/>
                      <a:pt x="83255" y="33933"/>
                    </a:cubicBezTo>
                    <a:cubicBezTo>
                      <a:pt x="82800" y="34453"/>
                      <a:pt x="80719" y="32601"/>
                      <a:pt x="80329" y="34128"/>
                    </a:cubicBezTo>
                    <a:cubicBezTo>
                      <a:pt x="79939" y="35656"/>
                      <a:pt x="80720" y="40335"/>
                      <a:pt x="80915" y="43098"/>
                    </a:cubicBezTo>
                    <a:cubicBezTo>
                      <a:pt x="81110" y="45861"/>
                      <a:pt x="80980" y="49436"/>
                      <a:pt x="81500" y="50704"/>
                    </a:cubicBezTo>
                    <a:cubicBezTo>
                      <a:pt x="82020" y="51972"/>
                      <a:pt x="83483" y="50314"/>
                      <a:pt x="84035" y="50704"/>
                    </a:cubicBezTo>
                    <a:cubicBezTo>
                      <a:pt x="84588" y="51094"/>
                      <a:pt x="85108" y="52557"/>
                      <a:pt x="84815" y="53044"/>
                    </a:cubicBezTo>
                    <a:cubicBezTo>
                      <a:pt x="84523" y="53532"/>
                      <a:pt x="82410" y="51809"/>
                      <a:pt x="82280" y="53629"/>
                    </a:cubicBezTo>
                    <a:cubicBezTo>
                      <a:pt x="82150" y="55449"/>
                      <a:pt x="83483" y="61722"/>
                      <a:pt x="84035" y="63965"/>
                    </a:cubicBezTo>
                    <a:cubicBezTo>
                      <a:pt x="84588" y="66208"/>
                      <a:pt x="84945" y="66565"/>
                      <a:pt x="85595" y="67085"/>
                    </a:cubicBezTo>
                    <a:cubicBezTo>
                      <a:pt x="86245" y="67605"/>
                      <a:pt x="87415" y="66630"/>
                      <a:pt x="87935" y="67085"/>
                    </a:cubicBezTo>
                    <a:cubicBezTo>
                      <a:pt x="88455" y="67540"/>
                      <a:pt x="89040" y="69328"/>
                      <a:pt x="88715" y="69815"/>
                    </a:cubicBezTo>
                    <a:cubicBezTo>
                      <a:pt x="88390" y="70303"/>
                      <a:pt x="85790" y="68417"/>
                      <a:pt x="85985" y="70010"/>
                    </a:cubicBezTo>
                    <a:cubicBezTo>
                      <a:pt x="86180" y="71603"/>
                      <a:pt x="88162" y="77843"/>
                      <a:pt x="89885" y="79371"/>
                    </a:cubicBezTo>
                    <a:cubicBezTo>
                      <a:pt x="91608" y="80899"/>
                      <a:pt x="93591" y="78624"/>
                      <a:pt x="96321" y="79176"/>
                    </a:cubicBezTo>
                    <a:cubicBezTo>
                      <a:pt x="99051" y="79729"/>
                      <a:pt x="103341" y="80833"/>
                      <a:pt x="106266" y="82686"/>
                    </a:cubicBezTo>
                    <a:cubicBezTo>
                      <a:pt x="109191" y="84539"/>
                      <a:pt x="111597" y="87237"/>
                      <a:pt x="113872" y="90292"/>
                    </a:cubicBezTo>
                    <a:cubicBezTo>
                      <a:pt x="116147" y="93347"/>
                      <a:pt x="117902" y="97118"/>
                      <a:pt x="119917" y="101018"/>
                    </a:cubicBezTo>
                    <a:cubicBezTo>
                      <a:pt x="121932" y="104918"/>
                      <a:pt x="124435" y="110021"/>
                      <a:pt x="125963" y="113694"/>
                    </a:cubicBezTo>
                    <a:cubicBezTo>
                      <a:pt x="127491" y="117367"/>
                      <a:pt x="126938" y="124224"/>
                      <a:pt x="129083" y="123054"/>
                    </a:cubicBezTo>
                    <a:cubicBezTo>
                      <a:pt x="131228" y="121884"/>
                      <a:pt x="136851" y="110086"/>
                      <a:pt x="138834" y="106673"/>
                    </a:cubicBezTo>
                    <a:cubicBezTo>
                      <a:pt x="140817" y="103260"/>
                      <a:pt x="141012" y="103553"/>
                      <a:pt x="140979" y="102578"/>
                    </a:cubicBezTo>
                    <a:cubicBezTo>
                      <a:pt x="140947" y="101603"/>
                      <a:pt x="139062" y="101668"/>
                      <a:pt x="138639" y="100823"/>
                    </a:cubicBezTo>
                    <a:cubicBezTo>
                      <a:pt x="138217" y="99978"/>
                      <a:pt x="138119" y="98580"/>
                      <a:pt x="138444" y="97507"/>
                    </a:cubicBezTo>
                    <a:cubicBezTo>
                      <a:pt x="138769" y="96434"/>
                      <a:pt x="139517" y="94712"/>
                      <a:pt x="140589" y="94387"/>
                    </a:cubicBezTo>
                    <a:cubicBezTo>
                      <a:pt x="141662" y="94062"/>
                      <a:pt x="143969" y="94452"/>
                      <a:pt x="144879" y="95557"/>
                    </a:cubicBezTo>
                    <a:cubicBezTo>
                      <a:pt x="145789" y="96662"/>
                      <a:pt x="146114" y="99360"/>
                      <a:pt x="146049" y="101018"/>
                    </a:cubicBezTo>
                    <a:cubicBezTo>
                      <a:pt x="145984" y="102676"/>
                      <a:pt x="145952" y="102610"/>
                      <a:pt x="144489" y="105503"/>
                    </a:cubicBezTo>
                    <a:cubicBezTo>
                      <a:pt x="143027" y="108396"/>
                      <a:pt x="139484" y="114539"/>
                      <a:pt x="137274" y="118374"/>
                    </a:cubicBezTo>
                    <a:cubicBezTo>
                      <a:pt x="135064" y="122209"/>
                      <a:pt x="132106" y="126305"/>
                      <a:pt x="131228" y="128515"/>
                    </a:cubicBezTo>
                    <a:cubicBezTo>
                      <a:pt x="130350" y="130725"/>
                      <a:pt x="131391" y="129067"/>
                      <a:pt x="132008" y="131635"/>
                    </a:cubicBezTo>
                    <a:cubicBezTo>
                      <a:pt x="132626" y="134203"/>
                      <a:pt x="134543" y="139631"/>
                      <a:pt x="134933" y="143921"/>
                    </a:cubicBezTo>
                    <a:cubicBezTo>
                      <a:pt x="135323" y="148211"/>
                      <a:pt x="134738" y="153899"/>
                      <a:pt x="134348" y="157377"/>
                    </a:cubicBezTo>
                    <a:cubicBezTo>
                      <a:pt x="133958" y="160855"/>
                      <a:pt x="133178" y="162967"/>
                      <a:pt x="132593" y="164787"/>
                    </a:cubicBezTo>
                    <a:cubicBezTo>
                      <a:pt x="132008" y="166607"/>
                      <a:pt x="130806" y="167095"/>
                      <a:pt x="130838" y="168298"/>
                    </a:cubicBezTo>
                    <a:cubicBezTo>
                      <a:pt x="130871" y="169501"/>
                      <a:pt x="132431" y="170216"/>
                      <a:pt x="132788" y="172003"/>
                    </a:cubicBezTo>
                    <a:cubicBezTo>
                      <a:pt x="133146" y="173791"/>
                      <a:pt x="133406" y="176813"/>
                      <a:pt x="132983" y="179023"/>
                    </a:cubicBezTo>
                    <a:cubicBezTo>
                      <a:pt x="132561" y="181233"/>
                      <a:pt x="131196" y="184484"/>
                      <a:pt x="130253" y="185264"/>
                    </a:cubicBezTo>
                    <a:cubicBezTo>
                      <a:pt x="129311" y="186044"/>
                      <a:pt x="127913" y="184744"/>
                      <a:pt x="127328" y="183704"/>
                    </a:cubicBezTo>
                    <a:cubicBezTo>
                      <a:pt x="126743" y="182664"/>
                      <a:pt x="127003" y="180323"/>
                      <a:pt x="126743" y="179023"/>
                    </a:cubicBezTo>
                    <a:cubicBezTo>
                      <a:pt x="126483" y="177723"/>
                      <a:pt x="126581" y="175903"/>
                      <a:pt x="125768" y="175903"/>
                    </a:cubicBezTo>
                    <a:cubicBezTo>
                      <a:pt x="124956" y="175903"/>
                      <a:pt x="123591" y="178210"/>
                      <a:pt x="121868" y="179023"/>
                    </a:cubicBezTo>
                    <a:cubicBezTo>
                      <a:pt x="120145" y="179836"/>
                      <a:pt x="117415" y="180519"/>
                      <a:pt x="115432" y="180779"/>
                    </a:cubicBezTo>
                    <a:cubicBezTo>
                      <a:pt x="113449" y="181039"/>
                      <a:pt x="111337" y="179738"/>
                      <a:pt x="109972" y="180583"/>
                    </a:cubicBezTo>
                    <a:cubicBezTo>
                      <a:pt x="108607" y="181428"/>
                      <a:pt x="108119" y="183996"/>
                      <a:pt x="107241" y="185849"/>
                    </a:cubicBezTo>
                    <a:cubicBezTo>
                      <a:pt x="106363" y="187702"/>
                      <a:pt x="106039" y="190269"/>
                      <a:pt x="104706" y="191699"/>
                    </a:cubicBezTo>
                    <a:cubicBezTo>
                      <a:pt x="103374" y="193129"/>
                      <a:pt x="100319" y="194560"/>
                      <a:pt x="99246" y="194430"/>
                    </a:cubicBezTo>
                    <a:cubicBezTo>
                      <a:pt x="98174" y="194300"/>
                      <a:pt x="98109" y="192772"/>
                      <a:pt x="98271" y="190919"/>
                    </a:cubicBezTo>
                    <a:cubicBezTo>
                      <a:pt x="98434" y="189066"/>
                      <a:pt x="100059" y="185914"/>
                      <a:pt x="100221" y="183314"/>
                    </a:cubicBezTo>
                    <a:cubicBezTo>
                      <a:pt x="100384" y="180714"/>
                      <a:pt x="99896" y="178438"/>
                      <a:pt x="99246" y="175318"/>
                    </a:cubicBezTo>
                    <a:cubicBezTo>
                      <a:pt x="98596" y="172198"/>
                      <a:pt x="97134" y="167972"/>
                      <a:pt x="96321" y="164592"/>
                    </a:cubicBezTo>
                    <a:cubicBezTo>
                      <a:pt x="95509" y="161212"/>
                      <a:pt x="95086" y="157800"/>
                      <a:pt x="94371" y="155037"/>
                    </a:cubicBezTo>
                    <a:cubicBezTo>
                      <a:pt x="93656" y="152274"/>
                      <a:pt x="92648" y="149836"/>
                      <a:pt x="92030" y="148016"/>
                    </a:cubicBezTo>
                    <a:cubicBezTo>
                      <a:pt x="91412" y="146196"/>
                      <a:pt x="91445" y="144994"/>
                      <a:pt x="90665" y="144116"/>
                    </a:cubicBezTo>
                    <a:cubicBezTo>
                      <a:pt x="89885" y="143239"/>
                      <a:pt x="89170" y="143596"/>
                      <a:pt x="87350" y="142751"/>
                    </a:cubicBezTo>
                    <a:cubicBezTo>
                      <a:pt x="85530" y="141906"/>
                      <a:pt x="82182" y="140280"/>
                      <a:pt x="79744" y="139045"/>
                    </a:cubicBezTo>
                    <a:cubicBezTo>
                      <a:pt x="77306" y="137810"/>
                      <a:pt x="75129" y="136705"/>
                      <a:pt x="72724" y="135340"/>
                    </a:cubicBezTo>
                    <a:cubicBezTo>
                      <a:pt x="70319" y="133975"/>
                      <a:pt x="67328" y="132155"/>
                      <a:pt x="65313" y="130855"/>
                    </a:cubicBezTo>
                    <a:cubicBezTo>
                      <a:pt x="63298" y="129555"/>
                      <a:pt x="61803" y="128678"/>
                      <a:pt x="60633" y="127540"/>
                    </a:cubicBezTo>
                    <a:cubicBezTo>
                      <a:pt x="59463" y="126402"/>
                      <a:pt x="58521" y="125199"/>
                      <a:pt x="58293" y="124029"/>
                    </a:cubicBezTo>
                    <a:cubicBezTo>
                      <a:pt x="58066" y="122859"/>
                      <a:pt x="58553" y="121494"/>
                      <a:pt x="59268" y="120519"/>
                    </a:cubicBezTo>
                    <a:cubicBezTo>
                      <a:pt x="59983" y="119544"/>
                      <a:pt x="61608" y="118244"/>
                      <a:pt x="62583" y="118179"/>
                    </a:cubicBezTo>
                    <a:cubicBezTo>
                      <a:pt x="63558" y="118114"/>
                      <a:pt x="64598" y="119154"/>
                      <a:pt x="65118" y="120129"/>
                    </a:cubicBezTo>
                    <a:cubicBezTo>
                      <a:pt x="65638" y="121104"/>
                      <a:pt x="65280" y="123087"/>
                      <a:pt x="65703" y="124029"/>
                    </a:cubicBezTo>
                    <a:cubicBezTo>
                      <a:pt x="66126" y="124972"/>
                      <a:pt x="67622" y="125199"/>
                      <a:pt x="67654" y="125784"/>
                    </a:cubicBezTo>
                    <a:cubicBezTo>
                      <a:pt x="67687" y="126369"/>
                      <a:pt x="64988" y="126760"/>
                      <a:pt x="65898" y="127540"/>
                    </a:cubicBezTo>
                    <a:cubicBezTo>
                      <a:pt x="66808" y="128320"/>
                      <a:pt x="70481" y="129068"/>
                      <a:pt x="73114" y="130465"/>
                    </a:cubicBezTo>
                    <a:cubicBezTo>
                      <a:pt x="75747" y="131863"/>
                      <a:pt x="79127" y="134560"/>
                      <a:pt x="81695" y="135925"/>
                    </a:cubicBezTo>
                    <a:cubicBezTo>
                      <a:pt x="84263" y="137290"/>
                      <a:pt x="88065" y="139370"/>
                      <a:pt x="88520" y="138655"/>
                    </a:cubicBezTo>
                    <a:cubicBezTo>
                      <a:pt x="88975" y="137940"/>
                      <a:pt x="86018" y="134398"/>
                      <a:pt x="84425" y="131635"/>
                    </a:cubicBezTo>
                    <a:cubicBezTo>
                      <a:pt x="82832" y="128872"/>
                      <a:pt x="80622" y="125167"/>
                      <a:pt x="78964" y="122079"/>
                    </a:cubicBezTo>
                    <a:cubicBezTo>
                      <a:pt x="77306" y="118991"/>
                      <a:pt x="75747" y="116067"/>
                      <a:pt x="74479" y="113109"/>
                    </a:cubicBezTo>
                    <a:cubicBezTo>
                      <a:pt x="73212" y="110151"/>
                      <a:pt x="71814" y="107453"/>
                      <a:pt x="71359" y="104333"/>
                    </a:cubicBezTo>
                    <a:cubicBezTo>
                      <a:pt x="70904" y="101213"/>
                      <a:pt x="72237" y="96597"/>
                      <a:pt x="71749" y="94387"/>
                    </a:cubicBezTo>
                    <a:cubicBezTo>
                      <a:pt x="71262" y="92177"/>
                      <a:pt x="69702" y="92470"/>
                      <a:pt x="68434" y="91072"/>
                    </a:cubicBezTo>
                    <a:cubicBezTo>
                      <a:pt x="67166" y="89675"/>
                      <a:pt x="65248" y="87205"/>
                      <a:pt x="64143" y="86002"/>
                    </a:cubicBezTo>
                    <a:cubicBezTo>
                      <a:pt x="63038" y="84799"/>
                      <a:pt x="62551" y="83954"/>
                      <a:pt x="61803" y="83856"/>
                    </a:cubicBezTo>
                    <a:cubicBezTo>
                      <a:pt x="61056" y="83759"/>
                      <a:pt x="60341" y="85450"/>
                      <a:pt x="59658" y="85417"/>
                    </a:cubicBezTo>
                    <a:cubicBezTo>
                      <a:pt x="58976" y="85385"/>
                      <a:pt x="57708" y="84279"/>
                      <a:pt x="57708" y="83661"/>
                    </a:cubicBezTo>
                    <a:cubicBezTo>
                      <a:pt x="57708" y="83043"/>
                      <a:pt x="59983" y="82589"/>
                      <a:pt x="59658" y="81711"/>
                    </a:cubicBezTo>
                    <a:cubicBezTo>
                      <a:pt x="59333" y="80834"/>
                      <a:pt x="57188" y="79599"/>
                      <a:pt x="55758" y="78396"/>
                    </a:cubicBezTo>
                    <a:cubicBezTo>
                      <a:pt x="54328" y="77194"/>
                      <a:pt x="52507" y="75699"/>
                      <a:pt x="51077" y="74496"/>
                    </a:cubicBezTo>
                    <a:cubicBezTo>
                      <a:pt x="49647" y="73294"/>
                      <a:pt x="48217" y="71409"/>
                      <a:pt x="47177" y="71181"/>
                    </a:cubicBezTo>
                    <a:cubicBezTo>
                      <a:pt x="46137" y="70954"/>
                      <a:pt x="45617" y="73099"/>
                      <a:pt x="44837" y="73131"/>
                    </a:cubicBezTo>
                    <a:cubicBezTo>
                      <a:pt x="44057" y="73164"/>
                      <a:pt x="42530" y="71994"/>
                      <a:pt x="42497" y="71376"/>
                    </a:cubicBezTo>
                    <a:cubicBezTo>
                      <a:pt x="42465" y="70758"/>
                      <a:pt x="44902" y="70173"/>
                      <a:pt x="44642" y="69425"/>
                    </a:cubicBezTo>
                    <a:cubicBezTo>
                      <a:pt x="44382" y="68677"/>
                      <a:pt x="42302" y="67898"/>
                      <a:pt x="40937" y="66890"/>
                    </a:cubicBezTo>
                    <a:cubicBezTo>
                      <a:pt x="39572" y="65883"/>
                      <a:pt x="38174" y="64420"/>
                      <a:pt x="36451" y="63380"/>
                    </a:cubicBezTo>
                    <a:cubicBezTo>
                      <a:pt x="34728" y="62340"/>
                      <a:pt x="31934" y="61300"/>
                      <a:pt x="30601" y="60650"/>
                    </a:cubicBezTo>
                    <a:cubicBezTo>
                      <a:pt x="29269" y="60000"/>
                      <a:pt x="29106" y="59220"/>
                      <a:pt x="28456" y="59480"/>
                    </a:cubicBezTo>
                    <a:cubicBezTo>
                      <a:pt x="27806" y="59740"/>
                      <a:pt x="27416" y="61918"/>
                      <a:pt x="26701" y="62210"/>
                    </a:cubicBezTo>
                    <a:cubicBezTo>
                      <a:pt x="25986" y="62503"/>
                      <a:pt x="24328" y="61918"/>
                      <a:pt x="24165" y="61235"/>
                    </a:cubicBezTo>
                    <a:cubicBezTo>
                      <a:pt x="24003" y="60553"/>
                      <a:pt x="26474" y="59058"/>
                      <a:pt x="25726" y="58115"/>
                    </a:cubicBezTo>
                    <a:cubicBezTo>
                      <a:pt x="24979" y="57172"/>
                      <a:pt x="21760" y="56489"/>
                      <a:pt x="19680" y="55579"/>
                    </a:cubicBezTo>
                    <a:cubicBezTo>
                      <a:pt x="17600" y="54669"/>
                      <a:pt x="14708" y="53239"/>
                      <a:pt x="13245" y="52654"/>
                    </a:cubicBezTo>
                    <a:cubicBezTo>
                      <a:pt x="11782" y="52069"/>
                      <a:pt x="11457" y="51777"/>
                      <a:pt x="10904" y="52069"/>
                    </a:cubicBezTo>
                    <a:cubicBezTo>
                      <a:pt x="10351" y="52362"/>
                      <a:pt x="10482" y="54182"/>
                      <a:pt x="9929" y="54409"/>
                    </a:cubicBezTo>
                    <a:cubicBezTo>
                      <a:pt x="9377" y="54637"/>
                      <a:pt x="7687" y="54019"/>
                      <a:pt x="7589" y="53434"/>
                    </a:cubicBezTo>
                    <a:cubicBezTo>
                      <a:pt x="7492" y="52849"/>
                      <a:pt x="9734" y="51582"/>
                      <a:pt x="9344" y="50899"/>
                    </a:cubicBezTo>
                    <a:cubicBezTo>
                      <a:pt x="8954" y="50217"/>
                      <a:pt x="6777" y="49892"/>
                      <a:pt x="5249" y="49339"/>
                    </a:cubicBezTo>
                    <a:cubicBezTo>
                      <a:pt x="3722" y="48787"/>
                      <a:pt x="-178" y="47682"/>
                      <a:pt x="179" y="47584"/>
                    </a:cubicBezTo>
                    <a:cubicBezTo>
                      <a:pt x="537" y="47487"/>
                      <a:pt x="5704" y="48429"/>
                      <a:pt x="7394" y="48754"/>
                    </a:cubicBezTo>
                    <a:cubicBezTo>
                      <a:pt x="9084" y="49079"/>
                      <a:pt x="9637" y="49892"/>
                      <a:pt x="10319" y="49534"/>
                    </a:cubicBezTo>
                    <a:cubicBezTo>
                      <a:pt x="11002" y="49177"/>
                      <a:pt x="10969" y="46934"/>
                      <a:pt x="11489" y="46609"/>
                    </a:cubicBezTo>
                    <a:cubicBezTo>
                      <a:pt x="12009" y="46284"/>
                      <a:pt x="13342" y="46967"/>
                      <a:pt x="13440" y="47584"/>
                    </a:cubicBezTo>
                    <a:cubicBezTo>
                      <a:pt x="13538" y="48202"/>
                      <a:pt x="11588" y="49664"/>
                      <a:pt x="12075" y="50314"/>
                    </a:cubicBezTo>
                    <a:cubicBezTo>
                      <a:pt x="12563" y="50964"/>
                      <a:pt x="14708" y="50964"/>
                      <a:pt x="16365" y="51484"/>
                    </a:cubicBezTo>
                    <a:cubicBezTo>
                      <a:pt x="18023" y="52004"/>
                      <a:pt x="20232" y="52752"/>
                      <a:pt x="22020" y="53434"/>
                    </a:cubicBezTo>
                    <a:cubicBezTo>
                      <a:pt x="23808" y="54117"/>
                      <a:pt x="26018" y="55742"/>
                      <a:pt x="27091" y="55579"/>
                    </a:cubicBezTo>
                    <a:cubicBezTo>
                      <a:pt x="28164" y="55417"/>
                      <a:pt x="27806" y="52784"/>
                      <a:pt x="28456" y="52459"/>
                    </a:cubicBezTo>
                    <a:cubicBezTo>
                      <a:pt x="29106" y="52134"/>
                      <a:pt x="30764" y="52947"/>
                      <a:pt x="30991" y="53629"/>
                    </a:cubicBezTo>
                    <a:cubicBezTo>
                      <a:pt x="31219" y="54312"/>
                      <a:pt x="29529" y="55806"/>
                      <a:pt x="29821" y="56554"/>
                    </a:cubicBezTo>
                    <a:cubicBezTo>
                      <a:pt x="30114" y="57302"/>
                      <a:pt x="31349" y="57465"/>
                      <a:pt x="32746" y="58115"/>
                    </a:cubicBezTo>
                    <a:cubicBezTo>
                      <a:pt x="34144" y="58765"/>
                      <a:pt x="36386" y="59448"/>
                      <a:pt x="38206" y="60455"/>
                    </a:cubicBezTo>
                    <a:cubicBezTo>
                      <a:pt x="40026" y="61463"/>
                      <a:pt x="42107" y="63153"/>
                      <a:pt x="43667" y="64160"/>
                    </a:cubicBezTo>
                    <a:cubicBezTo>
                      <a:pt x="45227" y="65168"/>
                      <a:pt x="46690" y="66435"/>
                      <a:pt x="47567" y="66500"/>
                    </a:cubicBezTo>
                    <a:cubicBezTo>
                      <a:pt x="48445" y="66565"/>
                      <a:pt x="48347" y="64550"/>
                      <a:pt x="48932" y="64550"/>
                    </a:cubicBezTo>
                    <a:cubicBezTo>
                      <a:pt x="49517" y="64550"/>
                      <a:pt x="51077" y="65883"/>
                      <a:pt x="51077" y="66500"/>
                    </a:cubicBezTo>
                    <a:cubicBezTo>
                      <a:pt x="51077" y="67118"/>
                      <a:pt x="48444" y="67475"/>
                      <a:pt x="48932" y="68255"/>
                    </a:cubicBezTo>
                    <a:cubicBezTo>
                      <a:pt x="49420" y="69035"/>
                      <a:pt x="52443" y="70076"/>
                      <a:pt x="54003" y="71181"/>
                    </a:cubicBezTo>
                    <a:cubicBezTo>
                      <a:pt x="55563" y="72286"/>
                      <a:pt x="56766" y="73716"/>
                      <a:pt x="58293" y="74886"/>
                    </a:cubicBezTo>
                    <a:cubicBezTo>
                      <a:pt x="59821" y="76056"/>
                      <a:pt x="61966" y="77844"/>
                      <a:pt x="63168" y="78201"/>
                    </a:cubicBezTo>
                    <a:cubicBezTo>
                      <a:pt x="64371" y="78559"/>
                      <a:pt x="64760" y="76869"/>
                      <a:pt x="65508" y="77031"/>
                    </a:cubicBezTo>
                    <a:cubicBezTo>
                      <a:pt x="66256" y="77194"/>
                      <a:pt x="67687" y="78591"/>
                      <a:pt x="67654" y="79176"/>
                    </a:cubicBezTo>
                    <a:cubicBezTo>
                      <a:pt x="67622" y="79761"/>
                      <a:pt x="64923" y="79631"/>
                      <a:pt x="65313" y="80541"/>
                    </a:cubicBezTo>
                    <a:cubicBezTo>
                      <a:pt x="65703" y="81451"/>
                      <a:pt x="68596" y="83173"/>
                      <a:pt x="69994" y="84636"/>
                    </a:cubicBezTo>
                    <a:cubicBezTo>
                      <a:pt x="71392" y="86099"/>
                      <a:pt x="72724" y="89089"/>
                      <a:pt x="73699" y="89317"/>
                    </a:cubicBezTo>
                    <a:cubicBezTo>
                      <a:pt x="74674" y="89545"/>
                      <a:pt x="74869" y="87075"/>
                      <a:pt x="75844" y="86002"/>
                    </a:cubicBezTo>
                    <a:cubicBezTo>
                      <a:pt x="76819" y="84929"/>
                      <a:pt x="78411" y="83629"/>
                      <a:pt x="79549" y="82881"/>
                    </a:cubicBezTo>
                    <a:cubicBezTo>
                      <a:pt x="80687" y="82133"/>
                      <a:pt x="82150" y="81744"/>
                      <a:pt x="82670" y="81516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1342" name="Google Shape;1342;p21"/>
              <p:cNvSpPr/>
              <p:nvPr/>
            </p:nvSpPr>
            <p:spPr>
              <a:xfrm>
                <a:off x="4112012" y="989425"/>
                <a:ext cx="257313" cy="1683049"/>
              </a:xfrm>
              <a:custGeom>
                <a:rect b="b" l="l" r="r" t="t"/>
                <a:pathLst>
                  <a:path extrusionOk="0" h="82140" w="12558">
                    <a:moveTo>
                      <a:pt x="10527" y="81711"/>
                    </a:moveTo>
                    <a:cubicBezTo>
                      <a:pt x="10852" y="81614"/>
                      <a:pt x="12802" y="83011"/>
                      <a:pt x="12477" y="81126"/>
                    </a:cubicBezTo>
                    <a:cubicBezTo>
                      <a:pt x="12152" y="79241"/>
                      <a:pt x="9747" y="72188"/>
                      <a:pt x="8577" y="70400"/>
                    </a:cubicBezTo>
                    <a:cubicBezTo>
                      <a:pt x="7407" y="68612"/>
                      <a:pt x="6041" y="70855"/>
                      <a:pt x="5456" y="70400"/>
                    </a:cubicBezTo>
                    <a:cubicBezTo>
                      <a:pt x="4871" y="69945"/>
                      <a:pt x="4676" y="68158"/>
                      <a:pt x="5066" y="67670"/>
                    </a:cubicBezTo>
                    <a:cubicBezTo>
                      <a:pt x="5456" y="67183"/>
                      <a:pt x="7634" y="68450"/>
                      <a:pt x="7796" y="67475"/>
                    </a:cubicBezTo>
                    <a:cubicBezTo>
                      <a:pt x="7959" y="66500"/>
                      <a:pt x="6464" y="63640"/>
                      <a:pt x="6041" y="61820"/>
                    </a:cubicBezTo>
                    <a:cubicBezTo>
                      <a:pt x="5619" y="60000"/>
                      <a:pt x="5456" y="57854"/>
                      <a:pt x="5261" y="56554"/>
                    </a:cubicBezTo>
                    <a:cubicBezTo>
                      <a:pt x="5066" y="55254"/>
                      <a:pt x="5489" y="54344"/>
                      <a:pt x="4871" y="54019"/>
                    </a:cubicBezTo>
                    <a:cubicBezTo>
                      <a:pt x="4254" y="53694"/>
                      <a:pt x="2141" y="54897"/>
                      <a:pt x="1556" y="54604"/>
                    </a:cubicBezTo>
                    <a:cubicBezTo>
                      <a:pt x="971" y="54312"/>
                      <a:pt x="939" y="52752"/>
                      <a:pt x="1361" y="52264"/>
                    </a:cubicBezTo>
                    <a:cubicBezTo>
                      <a:pt x="1784" y="51777"/>
                      <a:pt x="3669" y="53012"/>
                      <a:pt x="4091" y="51679"/>
                    </a:cubicBezTo>
                    <a:cubicBezTo>
                      <a:pt x="4514" y="50347"/>
                      <a:pt x="3929" y="46739"/>
                      <a:pt x="3896" y="44269"/>
                    </a:cubicBezTo>
                    <a:cubicBezTo>
                      <a:pt x="3864" y="41799"/>
                      <a:pt x="3864" y="38548"/>
                      <a:pt x="3896" y="36858"/>
                    </a:cubicBezTo>
                    <a:cubicBezTo>
                      <a:pt x="3929" y="35168"/>
                      <a:pt x="4676" y="34453"/>
                      <a:pt x="4091" y="34128"/>
                    </a:cubicBezTo>
                    <a:cubicBezTo>
                      <a:pt x="3506" y="33803"/>
                      <a:pt x="971" y="35298"/>
                      <a:pt x="386" y="34908"/>
                    </a:cubicBezTo>
                    <a:cubicBezTo>
                      <a:pt x="-199" y="34518"/>
                      <a:pt x="-69" y="32373"/>
                      <a:pt x="581" y="31788"/>
                    </a:cubicBezTo>
                    <a:cubicBezTo>
                      <a:pt x="1231" y="31203"/>
                      <a:pt x="3604" y="32113"/>
                      <a:pt x="4286" y="31398"/>
                    </a:cubicBezTo>
                    <a:cubicBezTo>
                      <a:pt x="4969" y="30683"/>
                      <a:pt x="4481" y="29317"/>
                      <a:pt x="4676" y="27497"/>
                    </a:cubicBezTo>
                    <a:cubicBezTo>
                      <a:pt x="4871" y="25677"/>
                      <a:pt x="5164" y="22492"/>
                      <a:pt x="5456" y="20477"/>
                    </a:cubicBezTo>
                    <a:cubicBezTo>
                      <a:pt x="5749" y="18462"/>
                      <a:pt x="6269" y="16641"/>
                      <a:pt x="6431" y="15406"/>
                    </a:cubicBezTo>
                    <a:cubicBezTo>
                      <a:pt x="6594" y="14171"/>
                      <a:pt x="6984" y="13489"/>
                      <a:pt x="6431" y="13066"/>
                    </a:cubicBezTo>
                    <a:cubicBezTo>
                      <a:pt x="5879" y="12644"/>
                      <a:pt x="3636" y="13294"/>
                      <a:pt x="3116" y="12871"/>
                    </a:cubicBezTo>
                    <a:cubicBezTo>
                      <a:pt x="2596" y="12449"/>
                      <a:pt x="2661" y="10889"/>
                      <a:pt x="3311" y="10531"/>
                    </a:cubicBezTo>
                    <a:cubicBezTo>
                      <a:pt x="3961" y="10174"/>
                      <a:pt x="5846" y="12481"/>
                      <a:pt x="7016" y="10726"/>
                    </a:cubicBezTo>
                    <a:cubicBezTo>
                      <a:pt x="8186" y="8971"/>
                      <a:pt x="9779" y="1788"/>
                      <a:pt x="10332" y="0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1343" name="Google Shape;1343;p21"/>
              <p:cNvSpPr/>
              <p:nvPr/>
            </p:nvSpPr>
            <p:spPr>
              <a:xfrm rot="-1727682">
                <a:off x="4443102" y="2887277"/>
                <a:ext cx="327608" cy="391367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4" name="Google Shape;1344;p21"/>
              <p:cNvSpPr/>
              <p:nvPr/>
            </p:nvSpPr>
            <p:spPr>
              <a:xfrm>
                <a:off x="4579417" y="2971233"/>
                <a:ext cx="67800" cy="67800"/>
              </a:xfrm>
              <a:prstGeom prst="flowChartConnector">
                <a:avLst/>
              </a:prstGeom>
              <a:solidFill>
                <a:schemeClr val="accent1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" name="Google Shape;1345;p21"/>
              <p:cNvSpPr/>
              <p:nvPr/>
            </p:nvSpPr>
            <p:spPr>
              <a:xfrm>
                <a:off x="4329325" y="749988"/>
                <a:ext cx="67450" cy="254350"/>
              </a:xfrm>
              <a:custGeom>
                <a:rect b="b" l="l" r="r" t="t"/>
                <a:pathLst>
                  <a:path extrusionOk="0" h="10174" w="2698">
                    <a:moveTo>
                      <a:pt x="0" y="9784"/>
                    </a:moveTo>
                    <a:cubicBezTo>
                      <a:pt x="423" y="8159"/>
                      <a:pt x="2210" y="-32"/>
                      <a:pt x="2535" y="33"/>
                    </a:cubicBezTo>
                    <a:cubicBezTo>
                      <a:pt x="2860" y="98"/>
                      <a:pt x="2048" y="8484"/>
                      <a:pt x="1950" y="10174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</p:grpSp>
        <p:grpSp>
          <p:nvGrpSpPr>
            <p:cNvPr id="1346" name="Google Shape;1346;p21"/>
            <p:cNvGrpSpPr/>
            <p:nvPr/>
          </p:nvGrpSpPr>
          <p:grpSpPr>
            <a:xfrm flipH="1">
              <a:off x="8016139" y="3382069"/>
              <a:ext cx="386422" cy="544894"/>
              <a:chOff x="2681850" y="749988"/>
              <a:chExt cx="2993200" cy="4223984"/>
            </a:xfrm>
          </p:grpSpPr>
          <p:sp>
            <p:nvSpPr>
              <p:cNvPr id="1347" name="Google Shape;1347;p21"/>
              <p:cNvSpPr/>
              <p:nvPr/>
            </p:nvSpPr>
            <p:spPr>
              <a:xfrm>
                <a:off x="2681850" y="989425"/>
                <a:ext cx="2993200" cy="3984547"/>
              </a:xfrm>
              <a:custGeom>
                <a:rect b="b" l="l" r="r" t="t"/>
                <a:pathLst>
                  <a:path extrusionOk="0" h="194463" w="146081">
                    <a:moveTo>
                      <a:pt x="83060" y="0"/>
                    </a:moveTo>
                    <a:cubicBezTo>
                      <a:pt x="82833" y="1430"/>
                      <a:pt x="81988" y="6696"/>
                      <a:pt x="81695" y="8581"/>
                    </a:cubicBezTo>
                    <a:cubicBezTo>
                      <a:pt x="81403" y="10466"/>
                      <a:pt x="80980" y="10726"/>
                      <a:pt x="81305" y="11311"/>
                    </a:cubicBezTo>
                    <a:cubicBezTo>
                      <a:pt x="81630" y="11896"/>
                      <a:pt x="83288" y="11636"/>
                      <a:pt x="83645" y="12091"/>
                    </a:cubicBezTo>
                    <a:cubicBezTo>
                      <a:pt x="84003" y="12546"/>
                      <a:pt x="83905" y="13749"/>
                      <a:pt x="83450" y="14041"/>
                    </a:cubicBezTo>
                    <a:cubicBezTo>
                      <a:pt x="82995" y="14334"/>
                      <a:pt x="81435" y="11993"/>
                      <a:pt x="80915" y="13846"/>
                    </a:cubicBezTo>
                    <a:cubicBezTo>
                      <a:pt x="80395" y="15699"/>
                      <a:pt x="80394" y="22297"/>
                      <a:pt x="80329" y="25157"/>
                    </a:cubicBezTo>
                    <a:cubicBezTo>
                      <a:pt x="80264" y="28017"/>
                      <a:pt x="80070" y="30033"/>
                      <a:pt x="80525" y="31008"/>
                    </a:cubicBezTo>
                    <a:cubicBezTo>
                      <a:pt x="80980" y="31983"/>
                      <a:pt x="82605" y="30521"/>
                      <a:pt x="83060" y="31008"/>
                    </a:cubicBezTo>
                    <a:cubicBezTo>
                      <a:pt x="83515" y="31496"/>
                      <a:pt x="83710" y="33413"/>
                      <a:pt x="83255" y="33933"/>
                    </a:cubicBezTo>
                    <a:cubicBezTo>
                      <a:pt x="82800" y="34453"/>
                      <a:pt x="80719" y="32601"/>
                      <a:pt x="80329" y="34128"/>
                    </a:cubicBezTo>
                    <a:cubicBezTo>
                      <a:pt x="79939" y="35656"/>
                      <a:pt x="80720" y="40335"/>
                      <a:pt x="80915" y="43098"/>
                    </a:cubicBezTo>
                    <a:cubicBezTo>
                      <a:pt x="81110" y="45861"/>
                      <a:pt x="80980" y="49436"/>
                      <a:pt x="81500" y="50704"/>
                    </a:cubicBezTo>
                    <a:cubicBezTo>
                      <a:pt x="82020" y="51972"/>
                      <a:pt x="83483" y="50314"/>
                      <a:pt x="84035" y="50704"/>
                    </a:cubicBezTo>
                    <a:cubicBezTo>
                      <a:pt x="84588" y="51094"/>
                      <a:pt x="85108" y="52557"/>
                      <a:pt x="84815" y="53044"/>
                    </a:cubicBezTo>
                    <a:cubicBezTo>
                      <a:pt x="84523" y="53532"/>
                      <a:pt x="82410" y="51809"/>
                      <a:pt x="82280" y="53629"/>
                    </a:cubicBezTo>
                    <a:cubicBezTo>
                      <a:pt x="82150" y="55449"/>
                      <a:pt x="83483" y="61722"/>
                      <a:pt x="84035" y="63965"/>
                    </a:cubicBezTo>
                    <a:cubicBezTo>
                      <a:pt x="84588" y="66208"/>
                      <a:pt x="84945" y="66565"/>
                      <a:pt x="85595" y="67085"/>
                    </a:cubicBezTo>
                    <a:cubicBezTo>
                      <a:pt x="86245" y="67605"/>
                      <a:pt x="87415" y="66630"/>
                      <a:pt x="87935" y="67085"/>
                    </a:cubicBezTo>
                    <a:cubicBezTo>
                      <a:pt x="88455" y="67540"/>
                      <a:pt x="89040" y="69328"/>
                      <a:pt x="88715" y="69815"/>
                    </a:cubicBezTo>
                    <a:cubicBezTo>
                      <a:pt x="88390" y="70303"/>
                      <a:pt x="85790" y="68417"/>
                      <a:pt x="85985" y="70010"/>
                    </a:cubicBezTo>
                    <a:cubicBezTo>
                      <a:pt x="86180" y="71603"/>
                      <a:pt x="88162" y="77843"/>
                      <a:pt x="89885" y="79371"/>
                    </a:cubicBezTo>
                    <a:cubicBezTo>
                      <a:pt x="91608" y="80899"/>
                      <a:pt x="93591" y="78624"/>
                      <a:pt x="96321" y="79176"/>
                    </a:cubicBezTo>
                    <a:cubicBezTo>
                      <a:pt x="99051" y="79729"/>
                      <a:pt x="103341" y="80833"/>
                      <a:pt x="106266" y="82686"/>
                    </a:cubicBezTo>
                    <a:cubicBezTo>
                      <a:pt x="109191" y="84539"/>
                      <a:pt x="111597" y="87237"/>
                      <a:pt x="113872" y="90292"/>
                    </a:cubicBezTo>
                    <a:cubicBezTo>
                      <a:pt x="116147" y="93347"/>
                      <a:pt x="117902" y="97118"/>
                      <a:pt x="119917" y="101018"/>
                    </a:cubicBezTo>
                    <a:cubicBezTo>
                      <a:pt x="121932" y="104918"/>
                      <a:pt x="124435" y="110021"/>
                      <a:pt x="125963" y="113694"/>
                    </a:cubicBezTo>
                    <a:cubicBezTo>
                      <a:pt x="127491" y="117367"/>
                      <a:pt x="126938" y="124224"/>
                      <a:pt x="129083" y="123054"/>
                    </a:cubicBezTo>
                    <a:cubicBezTo>
                      <a:pt x="131228" y="121884"/>
                      <a:pt x="136851" y="110086"/>
                      <a:pt x="138834" y="106673"/>
                    </a:cubicBezTo>
                    <a:cubicBezTo>
                      <a:pt x="140817" y="103260"/>
                      <a:pt x="141012" y="103553"/>
                      <a:pt x="140979" y="102578"/>
                    </a:cubicBezTo>
                    <a:cubicBezTo>
                      <a:pt x="140947" y="101603"/>
                      <a:pt x="139062" y="101668"/>
                      <a:pt x="138639" y="100823"/>
                    </a:cubicBezTo>
                    <a:cubicBezTo>
                      <a:pt x="138217" y="99978"/>
                      <a:pt x="138119" y="98580"/>
                      <a:pt x="138444" y="97507"/>
                    </a:cubicBezTo>
                    <a:cubicBezTo>
                      <a:pt x="138769" y="96434"/>
                      <a:pt x="139517" y="94712"/>
                      <a:pt x="140589" y="94387"/>
                    </a:cubicBezTo>
                    <a:cubicBezTo>
                      <a:pt x="141662" y="94062"/>
                      <a:pt x="143969" y="94452"/>
                      <a:pt x="144879" y="95557"/>
                    </a:cubicBezTo>
                    <a:cubicBezTo>
                      <a:pt x="145789" y="96662"/>
                      <a:pt x="146114" y="99360"/>
                      <a:pt x="146049" y="101018"/>
                    </a:cubicBezTo>
                    <a:cubicBezTo>
                      <a:pt x="145984" y="102676"/>
                      <a:pt x="145952" y="102610"/>
                      <a:pt x="144489" y="105503"/>
                    </a:cubicBezTo>
                    <a:cubicBezTo>
                      <a:pt x="143027" y="108396"/>
                      <a:pt x="139484" y="114539"/>
                      <a:pt x="137274" y="118374"/>
                    </a:cubicBezTo>
                    <a:cubicBezTo>
                      <a:pt x="135064" y="122209"/>
                      <a:pt x="132106" y="126305"/>
                      <a:pt x="131228" y="128515"/>
                    </a:cubicBezTo>
                    <a:cubicBezTo>
                      <a:pt x="130350" y="130725"/>
                      <a:pt x="131391" y="129067"/>
                      <a:pt x="132008" y="131635"/>
                    </a:cubicBezTo>
                    <a:cubicBezTo>
                      <a:pt x="132626" y="134203"/>
                      <a:pt x="134543" y="139631"/>
                      <a:pt x="134933" y="143921"/>
                    </a:cubicBezTo>
                    <a:cubicBezTo>
                      <a:pt x="135323" y="148211"/>
                      <a:pt x="134738" y="153899"/>
                      <a:pt x="134348" y="157377"/>
                    </a:cubicBezTo>
                    <a:cubicBezTo>
                      <a:pt x="133958" y="160855"/>
                      <a:pt x="133178" y="162967"/>
                      <a:pt x="132593" y="164787"/>
                    </a:cubicBezTo>
                    <a:cubicBezTo>
                      <a:pt x="132008" y="166607"/>
                      <a:pt x="130806" y="167095"/>
                      <a:pt x="130838" y="168298"/>
                    </a:cubicBezTo>
                    <a:cubicBezTo>
                      <a:pt x="130871" y="169501"/>
                      <a:pt x="132431" y="170216"/>
                      <a:pt x="132788" y="172003"/>
                    </a:cubicBezTo>
                    <a:cubicBezTo>
                      <a:pt x="133146" y="173791"/>
                      <a:pt x="133406" y="176813"/>
                      <a:pt x="132983" y="179023"/>
                    </a:cubicBezTo>
                    <a:cubicBezTo>
                      <a:pt x="132561" y="181233"/>
                      <a:pt x="131196" y="184484"/>
                      <a:pt x="130253" y="185264"/>
                    </a:cubicBezTo>
                    <a:cubicBezTo>
                      <a:pt x="129311" y="186044"/>
                      <a:pt x="127913" y="184744"/>
                      <a:pt x="127328" y="183704"/>
                    </a:cubicBezTo>
                    <a:cubicBezTo>
                      <a:pt x="126743" y="182664"/>
                      <a:pt x="127003" y="180323"/>
                      <a:pt x="126743" y="179023"/>
                    </a:cubicBezTo>
                    <a:cubicBezTo>
                      <a:pt x="126483" y="177723"/>
                      <a:pt x="126581" y="175903"/>
                      <a:pt x="125768" y="175903"/>
                    </a:cubicBezTo>
                    <a:cubicBezTo>
                      <a:pt x="124956" y="175903"/>
                      <a:pt x="123591" y="178210"/>
                      <a:pt x="121868" y="179023"/>
                    </a:cubicBezTo>
                    <a:cubicBezTo>
                      <a:pt x="120145" y="179836"/>
                      <a:pt x="117415" y="180519"/>
                      <a:pt x="115432" y="180779"/>
                    </a:cubicBezTo>
                    <a:cubicBezTo>
                      <a:pt x="113449" y="181039"/>
                      <a:pt x="111337" y="179738"/>
                      <a:pt x="109972" y="180583"/>
                    </a:cubicBezTo>
                    <a:cubicBezTo>
                      <a:pt x="108607" y="181428"/>
                      <a:pt x="108119" y="183996"/>
                      <a:pt x="107241" y="185849"/>
                    </a:cubicBezTo>
                    <a:cubicBezTo>
                      <a:pt x="106363" y="187702"/>
                      <a:pt x="106039" y="190269"/>
                      <a:pt x="104706" y="191699"/>
                    </a:cubicBezTo>
                    <a:cubicBezTo>
                      <a:pt x="103374" y="193129"/>
                      <a:pt x="100319" y="194560"/>
                      <a:pt x="99246" y="194430"/>
                    </a:cubicBezTo>
                    <a:cubicBezTo>
                      <a:pt x="98174" y="194300"/>
                      <a:pt x="98109" y="192772"/>
                      <a:pt x="98271" y="190919"/>
                    </a:cubicBezTo>
                    <a:cubicBezTo>
                      <a:pt x="98434" y="189066"/>
                      <a:pt x="100059" y="185914"/>
                      <a:pt x="100221" y="183314"/>
                    </a:cubicBezTo>
                    <a:cubicBezTo>
                      <a:pt x="100384" y="180714"/>
                      <a:pt x="99896" y="178438"/>
                      <a:pt x="99246" y="175318"/>
                    </a:cubicBezTo>
                    <a:cubicBezTo>
                      <a:pt x="98596" y="172198"/>
                      <a:pt x="97134" y="167972"/>
                      <a:pt x="96321" y="164592"/>
                    </a:cubicBezTo>
                    <a:cubicBezTo>
                      <a:pt x="95509" y="161212"/>
                      <a:pt x="95086" y="157800"/>
                      <a:pt x="94371" y="155037"/>
                    </a:cubicBezTo>
                    <a:cubicBezTo>
                      <a:pt x="93656" y="152274"/>
                      <a:pt x="92648" y="149836"/>
                      <a:pt x="92030" y="148016"/>
                    </a:cubicBezTo>
                    <a:cubicBezTo>
                      <a:pt x="91412" y="146196"/>
                      <a:pt x="91445" y="144994"/>
                      <a:pt x="90665" y="144116"/>
                    </a:cubicBezTo>
                    <a:cubicBezTo>
                      <a:pt x="89885" y="143239"/>
                      <a:pt x="89170" y="143596"/>
                      <a:pt x="87350" y="142751"/>
                    </a:cubicBezTo>
                    <a:cubicBezTo>
                      <a:pt x="85530" y="141906"/>
                      <a:pt x="82182" y="140280"/>
                      <a:pt x="79744" y="139045"/>
                    </a:cubicBezTo>
                    <a:cubicBezTo>
                      <a:pt x="77306" y="137810"/>
                      <a:pt x="75129" y="136705"/>
                      <a:pt x="72724" y="135340"/>
                    </a:cubicBezTo>
                    <a:cubicBezTo>
                      <a:pt x="70319" y="133975"/>
                      <a:pt x="67328" y="132155"/>
                      <a:pt x="65313" y="130855"/>
                    </a:cubicBezTo>
                    <a:cubicBezTo>
                      <a:pt x="63298" y="129555"/>
                      <a:pt x="61803" y="128678"/>
                      <a:pt x="60633" y="127540"/>
                    </a:cubicBezTo>
                    <a:cubicBezTo>
                      <a:pt x="59463" y="126402"/>
                      <a:pt x="58521" y="125199"/>
                      <a:pt x="58293" y="124029"/>
                    </a:cubicBezTo>
                    <a:cubicBezTo>
                      <a:pt x="58066" y="122859"/>
                      <a:pt x="58553" y="121494"/>
                      <a:pt x="59268" y="120519"/>
                    </a:cubicBezTo>
                    <a:cubicBezTo>
                      <a:pt x="59983" y="119544"/>
                      <a:pt x="61608" y="118244"/>
                      <a:pt x="62583" y="118179"/>
                    </a:cubicBezTo>
                    <a:cubicBezTo>
                      <a:pt x="63558" y="118114"/>
                      <a:pt x="64598" y="119154"/>
                      <a:pt x="65118" y="120129"/>
                    </a:cubicBezTo>
                    <a:cubicBezTo>
                      <a:pt x="65638" y="121104"/>
                      <a:pt x="65280" y="123087"/>
                      <a:pt x="65703" y="124029"/>
                    </a:cubicBezTo>
                    <a:cubicBezTo>
                      <a:pt x="66126" y="124972"/>
                      <a:pt x="67622" y="125199"/>
                      <a:pt x="67654" y="125784"/>
                    </a:cubicBezTo>
                    <a:cubicBezTo>
                      <a:pt x="67687" y="126369"/>
                      <a:pt x="64988" y="126760"/>
                      <a:pt x="65898" y="127540"/>
                    </a:cubicBezTo>
                    <a:cubicBezTo>
                      <a:pt x="66808" y="128320"/>
                      <a:pt x="70481" y="129068"/>
                      <a:pt x="73114" y="130465"/>
                    </a:cubicBezTo>
                    <a:cubicBezTo>
                      <a:pt x="75747" y="131863"/>
                      <a:pt x="79127" y="134560"/>
                      <a:pt x="81695" y="135925"/>
                    </a:cubicBezTo>
                    <a:cubicBezTo>
                      <a:pt x="84263" y="137290"/>
                      <a:pt x="88065" y="139370"/>
                      <a:pt x="88520" y="138655"/>
                    </a:cubicBezTo>
                    <a:cubicBezTo>
                      <a:pt x="88975" y="137940"/>
                      <a:pt x="86018" y="134398"/>
                      <a:pt x="84425" y="131635"/>
                    </a:cubicBezTo>
                    <a:cubicBezTo>
                      <a:pt x="82832" y="128872"/>
                      <a:pt x="80622" y="125167"/>
                      <a:pt x="78964" y="122079"/>
                    </a:cubicBezTo>
                    <a:cubicBezTo>
                      <a:pt x="77306" y="118991"/>
                      <a:pt x="75747" y="116067"/>
                      <a:pt x="74479" y="113109"/>
                    </a:cubicBezTo>
                    <a:cubicBezTo>
                      <a:pt x="73212" y="110151"/>
                      <a:pt x="71814" y="107453"/>
                      <a:pt x="71359" y="104333"/>
                    </a:cubicBezTo>
                    <a:cubicBezTo>
                      <a:pt x="70904" y="101213"/>
                      <a:pt x="72237" y="96597"/>
                      <a:pt x="71749" y="94387"/>
                    </a:cubicBezTo>
                    <a:cubicBezTo>
                      <a:pt x="71262" y="92177"/>
                      <a:pt x="69702" y="92470"/>
                      <a:pt x="68434" y="91072"/>
                    </a:cubicBezTo>
                    <a:cubicBezTo>
                      <a:pt x="67166" y="89675"/>
                      <a:pt x="65248" y="87205"/>
                      <a:pt x="64143" y="86002"/>
                    </a:cubicBezTo>
                    <a:cubicBezTo>
                      <a:pt x="63038" y="84799"/>
                      <a:pt x="62551" y="83954"/>
                      <a:pt x="61803" y="83856"/>
                    </a:cubicBezTo>
                    <a:cubicBezTo>
                      <a:pt x="61056" y="83759"/>
                      <a:pt x="60341" y="85450"/>
                      <a:pt x="59658" y="85417"/>
                    </a:cubicBezTo>
                    <a:cubicBezTo>
                      <a:pt x="58976" y="85385"/>
                      <a:pt x="57708" y="84279"/>
                      <a:pt x="57708" y="83661"/>
                    </a:cubicBezTo>
                    <a:cubicBezTo>
                      <a:pt x="57708" y="83043"/>
                      <a:pt x="59983" y="82589"/>
                      <a:pt x="59658" y="81711"/>
                    </a:cubicBezTo>
                    <a:cubicBezTo>
                      <a:pt x="59333" y="80834"/>
                      <a:pt x="57188" y="79599"/>
                      <a:pt x="55758" y="78396"/>
                    </a:cubicBezTo>
                    <a:cubicBezTo>
                      <a:pt x="54328" y="77194"/>
                      <a:pt x="52507" y="75699"/>
                      <a:pt x="51077" y="74496"/>
                    </a:cubicBezTo>
                    <a:cubicBezTo>
                      <a:pt x="49647" y="73294"/>
                      <a:pt x="48217" y="71409"/>
                      <a:pt x="47177" y="71181"/>
                    </a:cubicBezTo>
                    <a:cubicBezTo>
                      <a:pt x="46137" y="70954"/>
                      <a:pt x="45617" y="73099"/>
                      <a:pt x="44837" y="73131"/>
                    </a:cubicBezTo>
                    <a:cubicBezTo>
                      <a:pt x="44057" y="73164"/>
                      <a:pt x="42530" y="71994"/>
                      <a:pt x="42497" y="71376"/>
                    </a:cubicBezTo>
                    <a:cubicBezTo>
                      <a:pt x="42465" y="70758"/>
                      <a:pt x="44902" y="70173"/>
                      <a:pt x="44642" y="69425"/>
                    </a:cubicBezTo>
                    <a:cubicBezTo>
                      <a:pt x="44382" y="68677"/>
                      <a:pt x="42302" y="67898"/>
                      <a:pt x="40937" y="66890"/>
                    </a:cubicBezTo>
                    <a:cubicBezTo>
                      <a:pt x="39572" y="65883"/>
                      <a:pt x="38174" y="64420"/>
                      <a:pt x="36451" y="63380"/>
                    </a:cubicBezTo>
                    <a:cubicBezTo>
                      <a:pt x="34728" y="62340"/>
                      <a:pt x="31934" y="61300"/>
                      <a:pt x="30601" y="60650"/>
                    </a:cubicBezTo>
                    <a:cubicBezTo>
                      <a:pt x="29269" y="60000"/>
                      <a:pt x="29106" y="59220"/>
                      <a:pt x="28456" y="59480"/>
                    </a:cubicBezTo>
                    <a:cubicBezTo>
                      <a:pt x="27806" y="59740"/>
                      <a:pt x="27416" y="61918"/>
                      <a:pt x="26701" y="62210"/>
                    </a:cubicBezTo>
                    <a:cubicBezTo>
                      <a:pt x="25986" y="62503"/>
                      <a:pt x="24328" y="61918"/>
                      <a:pt x="24165" y="61235"/>
                    </a:cubicBezTo>
                    <a:cubicBezTo>
                      <a:pt x="24003" y="60553"/>
                      <a:pt x="26474" y="59058"/>
                      <a:pt x="25726" y="58115"/>
                    </a:cubicBezTo>
                    <a:cubicBezTo>
                      <a:pt x="24979" y="57172"/>
                      <a:pt x="21760" y="56489"/>
                      <a:pt x="19680" y="55579"/>
                    </a:cubicBezTo>
                    <a:cubicBezTo>
                      <a:pt x="17600" y="54669"/>
                      <a:pt x="14708" y="53239"/>
                      <a:pt x="13245" y="52654"/>
                    </a:cubicBezTo>
                    <a:cubicBezTo>
                      <a:pt x="11782" y="52069"/>
                      <a:pt x="11457" y="51777"/>
                      <a:pt x="10904" y="52069"/>
                    </a:cubicBezTo>
                    <a:cubicBezTo>
                      <a:pt x="10351" y="52362"/>
                      <a:pt x="10482" y="54182"/>
                      <a:pt x="9929" y="54409"/>
                    </a:cubicBezTo>
                    <a:cubicBezTo>
                      <a:pt x="9377" y="54637"/>
                      <a:pt x="7687" y="54019"/>
                      <a:pt x="7589" y="53434"/>
                    </a:cubicBezTo>
                    <a:cubicBezTo>
                      <a:pt x="7492" y="52849"/>
                      <a:pt x="9734" y="51582"/>
                      <a:pt x="9344" y="50899"/>
                    </a:cubicBezTo>
                    <a:cubicBezTo>
                      <a:pt x="8954" y="50217"/>
                      <a:pt x="6777" y="49892"/>
                      <a:pt x="5249" y="49339"/>
                    </a:cubicBezTo>
                    <a:cubicBezTo>
                      <a:pt x="3722" y="48787"/>
                      <a:pt x="-178" y="47682"/>
                      <a:pt x="179" y="47584"/>
                    </a:cubicBezTo>
                    <a:cubicBezTo>
                      <a:pt x="537" y="47487"/>
                      <a:pt x="5704" y="48429"/>
                      <a:pt x="7394" y="48754"/>
                    </a:cubicBezTo>
                    <a:cubicBezTo>
                      <a:pt x="9084" y="49079"/>
                      <a:pt x="9637" y="49892"/>
                      <a:pt x="10319" y="49534"/>
                    </a:cubicBezTo>
                    <a:cubicBezTo>
                      <a:pt x="11002" y="49177"/>
                      <a:pt x="10969" y="46934"/>
                      <a:pt x="11489" y="46609"/>
                    </a:cubicBezTo>
                    <a:cubicBezTo>
                      <a:pt x="12009" y="46284"/>
                      <a:pt x="13342" y="46967"/>
                      <a:pt x="13440" y="47584"/>
                    </a:cubicBezTo>
                    <a:cubicBezTo>
                      <a:pt x="13538" y="48202"/>
                      <a:pt x="11588" y="49664"/>
                      <a:pt x="12075" y="50314"/>
                    </a:cubicBezTo>
                    <a:cubicBezTo>
                      <a:pt x="12563" y="50964"/>
                      <a:pt x="14708" y="50964"/>
                      <a:pt x="16365" y="51484"/>
                    </a:cubicBezTo>
                    <a:cubicBezTo>
                      <a:pt x="18023" y="52004"/>
                      <a:pt x="20232" y="52752"/>
                      <a:pt x="22020" y="53434"/>
                    </a:cubicBezTo>
                    <a:cubicBezTo>
                      <a:pt x="23808" y="54117"/>
                      <a:pt x="26018" y="55742"/>
                      <a:pt x="27091" y="55579"/>
                    </a:cubicBezTo>
                    <a:cubicBezTo>
                      <a:pt x="28164" y="55417"/>
                      <a:pt x="27806" y="52784"/>
                      <a:pt x="28456" y="52459"/>
                    </a:cubicBezTo>
                    <a:cubicBezTo>
                      <a:pt x="29106" y="52134"/>
                      <a:pt x="30764" y="52947"/>
                      <a:pt x="30991" y="53629"/>
                    </a:cubicBezTo>
                    <a:cubicBezTo>
                      <a:pt x="31219" y="54312"/>
                      <a:pt x="29529" y="55806"/>
                      <a:pt x="29821" y="56554"/>
                    </a:cubicBezTo>
                    <a:cubicBezTo>
                      <a:pt x="30114" y="57302"/>
                      <a:pt x="31349" y="57465"/>
                      <a:pt x="32746" y="58115"/>
                    </a:cubicBezTo>
                    <a:cubicBezTo>
                      <a:pt x="34144" y="58765"/>
                      <a:pt x="36386" y="59448"/>
                      <a:pt x="38206" y="60455"/>
                    </a:cubicBezTo>
                    <a:cubicBezTo>
                      <a:pt x="40026" y="61463"/>
                      <a:pt x="42107" y="63153"/>
                      <a:pt x="43667" y="64160"/>
                    </a:cubicBezTo>
                    <a:cubicBezTo>
                      <a:pt x="45227" y="65168"/>
                      <a:pt x="46690" y="66435"/>
                      <a:pt x="47567" y="66500"/>
                    </a:cubicBezTo>
                    <a:cubicBezTo>
                      <a:pt x="48445" y="66565"/>
                      <a:pt x="48347" y="64550"/>
                      <a:pt x="48932" y="64550"/>
                    </a:cubicBezTo>
                    <a:cubicBezTo>
                      <a:pt x="49517" y="64550"/>
                      <a:pt x="51077" y="65883"/>
                      <a:pt x="51077" y="66500"/>
                    </a:cubicBezTo>
                    <a:cubicBezTo>
                      <a:pt x="51077" y="67118"/>
                      <a:pt x="48444" y="67475"/>
                      <a:pt x="48932" y="68255"/>
                    </a:cubicBezTo>
                    <a:cubicBezTo>
                      <a:pt x="49420" y="69035"/>
                      <a:pt x="52443" y="70076"/>
                      <a:pt x="54003" y="71181"/>
                    </a:cubicBezTo>
                    <a:cubicBezTo>
                      <a:pt x="55563" y="72286"/>
                      <a:pt x="56766" y="73716"/>
                      <a:pt x="58293" y="74886"/>
                    </a:cubicBezTo>
                    <a:cubicBezTo>
                      <a:pt x="59821" y="76056"/>
                      <a:pt x="61966" y="77844"/>
                      <a:pt x="63168" y="78201"/>
                    </a:cubicBezTo>
                    <a:cubicBezTo>
                      <a:pt x="64371" y="78559"/>
                      <a:pt x="64760" y="76869"/>
                      <a:pt x="65508" y="77031"/>
                    </a:cubicBezTo>
                    <a:cubicBezTo>
                      <a:pt x="66256" y="77194"/>
                      <a:pt x="67687" y="78591"/>
                      <a:pt x="67654" y="79176"/>
                    </a:cubicBezTo>
                    <a:cubicBezTo>
                      <a:pt x="67622" y="79761"/>
                      <a:pt x="64923" y="79631"/>
                      <a:pt x="65313" y="80541"/>
                    </a:cubicBezTo>
                    <a:cubicBezTo>
                      <a:pt x="65703" y="81451"/>
                      <a:pt x="68596" y="83173"/>
                      <a:pt x="69994" y="84636"/>
                    </a:cubicBezTo>
                    <a:cubicBezTo>
                      <a:pt x="71392" y="86099"/>
                      <a:pt x="72724" y="89089"/>
                      <a:pt x="73699" y="89317"/>
                    </a:cubicBezTo>
                    <a:cubicBezTo>
                      <a:pt x="74674" y="89545"/>
                      <a:pt x="74869" y="87075"/>
                      <a:pt x="75844" y="86002"/>
                    </a:cubicBezTo>
                    <a:cubicBezTo>
                      <a:pt x="76819" y="84929"/>
                      <a:pt x="78411" y="83629"/>
                      <a:pt x="79549" y="82881"/>
                    </a:cubicBezTo>
                    <a:cubicBezTo>
                      <a:pt x="80687" y="82133"/>
                      <a:pt x="82150" y="81744"/>
                      <a:pt x="82670" y="81516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1348" name="Google Shape;1348;p21"/>
              <p:cNvSpPr/>
              <p:nvPr/>
            </p:nvSpPr>
            <p:spPr>
              <a:xfrm>
                <a:off x="4112012" y="989425"/>
                <a:ext cx="257313" cy="1683049"/>
              </a:xfrm>
              <a:custGeom>
                <a:rect b="b" l="l" r="r" t="t"/>
                <a:pathLst>
                  <a:path extrusionOk="0" h="82140" w="12558">
                    <a:moveTo>
                      <a:pt x="10527" y="81711"/>
                    </a:moveTo>
                    <a:cubicBezTo>
                      <a:pt x="10852" y="81614"/>
                      <a:pt x="12802" y="83011"/>
                      <a:pt x="12477" y="81126"/>
                    </a:cubicBezTo>
                    <a:cubicBezTo>
                      <a:pt x="12152" y="79241"/>
                      <a:pt x="9747" y="72188"/>
                      <a:pt x="8577" y="70400"/>
                    </a:cubicBezTo>
                    <a:cubicBezTo>
                      <a:pt x="7407" y="68612"/>
                      <a:pt x="6041" y="70855"/>
                      <a:pt x="5456" y="70400"/>
                    </a:cubicBezTo>
                    <a:cubicBezTo>
                      <a:pt x="4871" y="69945"/>
                      <a:pt x="4676" y="68158"/>
                      <a:pt x="5066" y="67670"/>
                    </a:cubicBezTo>
                    <a:cubicBezTo>
                      <a:pt x="5456" y="67183"/>
                      <a:pt x="7634" y="68450"/>
                      <a:pt x="7796" y="67475"/>
                    </a:cubicBezTo>
                    <a:cubicBezTo>
                      <a:pt x="7959" y="66500"/>
                      <a:pt x="6464" y="63640"/>
                      <a:pt x="6041" y="61820"/>
                    </a:cubicBezTo>
                    <a:cubicBezTo>
                      <a:pt x="5619" y="60000"/>
                      <a:pt x="5456" y="57854"/>
                      <a:pt x="5261" y="56554"/>
                    </a:cubicBezTo>
                    <a:cubicBezTo>
                      <a:pt x="5066" y="55254"/>
                      <a:pt x="5489" y="54344"/>
                      <a:pt x="4871" y="54019"/>
                    </a:cubicBezTo>
                    <a:cubicBezTo>
                      <a:pt x="4254" y="53694"/>
                      <a:pt x="2141" y="54897"/>
                      <a:pt x="1556" y="54604"/>
                    </a:cubicBezTo>
                    <a:cubicBezTo>
                      <a:pt x="971" y="54312"/>
                      <a:pt x="939" y="52752"/>
                      <a:pt x="1361" y="52264"/>
                    </a:cubicBezTo>
                    <a:cubicBezTo>
                      <a:pt x="1784" y="51777"/>
                      <a:pt x="3669" y="53012"/>
                      <a:pt x="4091" y="51679"/>
                    </a:cubicBezTo>
                    <a:cubicBezTo>
                      <a:pt x="4514" y="50347"/>
                      <a:pt x="3929" y="46739"/>
                      <a:pt x="3896" y="44269"/>
                    </a:cubicBezTo>
                    <a:cubicBezTo>
                      <a:pt x="3864" y="41799"/>
                      <a:pt x="3864" y="38548"/>
                      <a:pt x="3896" y="36858"/>
                    </a:cubicBezTo>
                    <a:cubicBezTo>
                      <a:pt x="3929" y="35168"/>
                      <a:pt x="4676" y="34453"/>
                      <a:pt x="4091" y="34128"/>
                    </a:cubicBezTo>
                    <a:cubicBezTo>
                      <a:pt x="3506" y="33803"/>
                      <a:pt x="971" y="35298"/>
                      <a:pt x="386" y="34908"/>
                    </a:cubicBezTo>
                    <a:cubicBezTo>
                      <a:pt x="-199" y="34518"/>
                      <a:pt x="-69" y="32373"/>
                      <a:pt x="581" y="31788"/>
                    </a:cubicBezTo>
                    <a:cubicBezTo>
                      <a:pt x="1231" y="31203"/>
                      <a:pt x="3604" y="32113"/>
                      <a:pt x="4286" y="31398"/>
                    </a:cubicBezTo>
                    <a:cubicBezTo>
                      <a:pt x="4969" y="30683"/>
                      <a:pt x="4481" y="29317"/>
                      <a:pt x="4676" y="27497"/>
                    </a:cubicBezTo>
                    <a:cubicBezTo>
                      <a:pt x="4871" y="25677"/>
                      <a:pt x="5164" y="22492"/>
                      <a:pt x="5456" y="20477"/>
                    </a:cubicBezTo>
                    <a:cubicBezTo>
                      <a:pt x="5749" y="18462"/>
                      <a:pt x="6269" y="16641"/>
                      <a:pt x="6431" y="15406"/>
                    </a:cubicBezTo>
                    <a:cubicBezTo>
                      <a:pt x="6594" y="14171"/>
                      <a:pt x="6984" y="13489"/>
                      <a:pt x="6431" y="13066"/>
                    </a:cubicBezTo>
                    <a:cubicBezTo>
                      <a:pt x="5879" y="12644"/>
                      <a:pt x="3636" y="13294"/>
                      <a:pt x="3116" y="12871"/>
                    </a:cubicBezTo>
                    <a:cubicBezTo>
                      <a:pt x="2596" y="12449"/>
                      <a:pt x="2661" y="10889"/>
                      <a:pt x="3311" y="10531"/>
                    </a:cubicBezTo>
                    <a:cubicBezTo>
                      <a:pt x="3961" y="10174"/>
                      <a:pt x="5846" y="12481"/>
                      <a:pt x="7016" y="10726"/>
                    </a:cubicBezTo>
                    <a:cubicBezTo>
                      <a:pt x="8186" y="8971"/>
                      <a:pt x="9779" y="1788"/>
                      <a:pt x="10332" y="0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1349" name="Google Shape;1349;p21"/>
              <p:cNvSpPr/>
              <p:nvPr/>
            </p:nvSpPr>
            <p:spPr>
              <a:xfrm rot="-1727682">
                <a:off x="4443102" y="2887277"/>
                <a:ext cx="327608" cy="391367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0" name="Google Shape;1350;p21"/>
              <p:cNvSpPr/>
              <p:nvPr/>
            </p:nvSpPr>
            <p:spPr>
              <a:xfrm>
                <a:off x="4579417" y="2971233"/>
                <a:ext cx="67800" cy="67800"/>
              </a:xfrm>
              <a:prstGeom prst="flowChartConnector">
                <a:avLst/>
              </a:prstGeom>
              <a:solidFill>
                <a:schemeClr val="accent1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1" name="Google Shape;1351;p21"/>
              <p:cNvSpPr/>
              <p:nvPr/>
            </p:nvSpPr>
            <p:spPr>
              <a:xfrm>
                <a:off x="4329325" y="749988"/>
                <a:ext cx="67450" cy="254350"/>
              </a:xfrm>
              <a:custGeom>
                <a:rect b="b" l="l" r="r" t="t"/>
                <a:pathLst>
                  <a:path extrusionOk="0" h="10174" w="2698">
                    <a:moveTo>
                      <a:pt x="0" y="9784"/>
                    </a:moveTo>
                    <a:cubicBezTo>
                      <a:pt x="423" y="8159"/>
                      <a:pt x="2210" y="-32"/>
                      <a:pt x="2535" y="33"/>
                    </a:cubicBezTo>
                    <a:cubicBezTo>
                      <a:pt x="2860" y="98"/>
                      <a:pt x="2048" y="8484"/>
                      <a:pt x="1950" y="10174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</p:grpSp>
        <p:grpSp>
          <p:nvGrpSpPr>
            <p:cNvPr id="1352" name="Google Shape;1352;p21"/>
            <p:cNvGrpSpPr/>
            <p:nvPr/>
          </p:nvGrpSpPr>
          <p:grpSpPr>
            <a:xfrm>
              <a:off x="8016130" y="4012855"/>
              <a:ext cx="386436" cy="264989"/>
              <a:chOff x="435950" y="3071475"/>
              <a:chExt cx="2650450" cy="1817483"/>
            </a:xfrm>
          </p:grpSpPr>
          <p:sp>
            <p:nvSpPr>
              <p:cNvPr id="1353" name="Google Shape;1353;p21"/>
              <p:cNvSpPr/>
              <p:nvPr/>
            </p:nvSpPr>
            <p:spPr>
              <a:xfrm>
                <a:off x="435950" y="3071475"/>
                <a:ext cx="2650450" cy="1817483"/>
              </a:xfrm>
              <a:custGeom>
                <a:rect b="b" l="l" r="r" t="t"/>
                <a:pathLst>
                  <a:path extrusionOk="0" h="72663" w="105965">
                    <a:moveTo>
                      <a:pt x="44771" y="57399"/>
                    </a:moveTo>
                    <a:cubicBezTo>
                      <a:pt x="44576" y="60974"/>
                      <a:pt x="33006" y="72188"/>
                      <a:pt x="34826" y="72610"/>
                    </a:cubicBezTo>
                    <a:cubicBezTo>
                      <a:pt x="36646" y="73033"/>
                      <a:pt x="47209" y="61722"/>
                      <a:pt x="55692" y="59934"/>
                    </a:cubicBezTo>
                    <a:cubicBezTo>
                      <a:pt x="64175" y="58146"/>
                      <a:pt x="78541" y="61949"/>
                      <a:pt x="85724" y="61884"/>
                    </a:cubicBezTo>
                    <a:cubicBezTo>
                      <a:pt x="92907" y="61819"/>
                      <a:pt x="95670" y="61007"/>
                      <a:pt x="98790" y="59544"/>
                    </a:cubicBezTo>
                    <a:cubicBezTo>
                      <a:pt x="101910" y="58082"/>
                      <a:pt x="103341" y="55157"/>
                      <a:pt x="104446" y="53109"/>
                    </a:cubicBezTo>
                    <a:cubicBezTo>
                      <a:pt x="105551" y="51061"/>
                      <a:pt x="105324" y="48916"/>
                      <a:pt x="105421" y="47258"/>
                    </a:cubicBezTo>
                    <a:cubicBezTo>
                      <a:pt x="105519" y="45600"/>
                      <a:pt x="106656" y="47746"/>
                      <a:pt x="105031" y="43163"/>
                    </a:cubicBezTo>
                    <a:cubicBezTo>
                      <a:pt x="103406" y="38580"/>
                      <a:pt x="98953" y="25319"/>
                      <a:pt x="95670" y="19761"/>
                    </a:cubicBezTo>
                    <a:cubicBezTo>
                      <a:pt x="92387" y="14203"/>
                      <a:pt x="88942" y="12188"/>
                      <a:pt x="85334" y="9815"/>
                    </a:cubicBezTo>
                    <a:cubicBezTo>
                      <a:pt x="81726" y="7442"/>
                      <a:pt x="77988" y="6338"/>
                      <a:pt x="74023" y="5525"/>
                    </a:cubicBezTo>
                    <a:cubicBezTo>
                      <a:pt x="70058" y="4713"/>
                      <a:pt x="64306" y="5298"/>
                      <a:pt x="61543" y="4940"/>
                    </a:cubicBezTo>
                    <a:cubicBezTo>
                      <a:pt x="58780" y="4583"/>
                      <a:pt x="59397" y="4128"/>
                      <a:pt x="57447" y="3380"/>
                    </a:cubicBezTo>
                    <a:cubicBezTo>
                      <a:pt x="55497" y="2633"/>
                      <a:pt x="52475" y="975"/>
                      <a:pt x="49842" y="455"/>
                    </a:cubicBezTo>
                    <a:cubicBezTo>
                      <a:pt x="47209" y="-65"/>
                      <a:pt x="44706" y="-97"/>
                      <a:pt x="41651" y="260"/>
                    </a:cubicBezTo>
                    <a:cubicBezTo>
                      <a:pt x="38596" y="618"/>
                      <a:pt x="34598" y="1333"/>
                      <a:pt x="31510" y="2600"/>
                    </a:cubicBezTo>
                    <a:cubicBezTo>
                      <a:pt x="28422" y="3868"/>
                      <a:pt x="23905" y="6955"/>
                      <a:pt x="23125" y="7865"/>
                    </a:cubicBezTo>
                    <a:cubicBezTo>
                      <a:pt x="22345" y="8775"/>
                      <a:pt x="24685" y="8255"/>
                      <a:pt x="26830" y="8060"/>
                    </a:cubicBezTo>
                    <a:cubicBezTo>
                      <a:pt x="28975" y="7865"/>
                      <a:pt x="33071" y="6695"/>
                      <a:pt x="35996" y="6695"/>
                    </a:cubicBezTo>
                    <a:cubicBezTo>
                      <a:pt x="38921" y="6695"/>
                      <a:pt x="42626" y="7703"/>
                      <a:pt x="44381" y="8060"/>
                    </a:cubicBezTo>
                    <a:cubicBezTo>
                      <a:pt x="46136" y="8418"/>
                      <a:pt x="46884" y="8450"/>
                      <a:pt x="46526" y="8840"/>
                    </a:cubicBezTo>
                    <a:cubicBezTo>
                      <a:pt x="46169" y="9230"/>
                      <a:pt x="44284" y="9133"/>
                      <a:pt x="42236" y="10401"/>
                    </a:cubicBezTo>
                    <a:cubicBezTo>
                      <a:pt x="40189" y="11669"/>
                      <a:pt x="36971" y="13683"/>
                      <a:pt x="34241" y="16446"/>
                    </a:cubicBezTo>
                    <a:cubicBezTo>
                      <a:pt x="31511" y="19209"/>
                      <a:pt x="28033" y="24799"/>
                      <a:pt x="25855" y="26977"/>
                    </a:cubicBezTo>
                    <a:cubicBezTo>
                      <a:pt x="23677" y="29155"/>
                      <a:pt x="22508" y="29447"/>
                      <a:pt x="21175" y="29512"/>
                    </a:cubicBezTo>
                    <a:cubicBezTo>
                      <a:pt x="19842" y="29577"/>
                      <a:pt x="18899" y="28310"/>
                      <a:pt x="17859" y="27367"/>
                    </a:cubicBezTo>
                    <a:cubicBezTo>
                      <a:pt x="16819" y="26424"/>
                      <a:pt x="16039" y="24831"/>
                      <a:pt x="14934" y="23856"/>
                    </a:cubicBezTo>
                    <a:cubicBezTo>
                      <a:pt x="13829" y="22881"/>
                      <a:pt x="12984" y="22264"/>
                      <a:pt x="11229" y="21516"/>
                    </a:cubicBezTo>
                    <a:cubicBezTo>
                      <a:pt x="9474" y="20769"/>
                      <a:pt x="5248" y="19046"/>
                      <a:pt x="4403" y="19371"/>
                    </a:cubicBezTo>
                    <a:cubicBezTo>
                      <a:pt x="3558" y="19696"/>
                      <a:pt x="4664" y="20638"/>
                      <a:pt x="6159" y="23466"/>
                    </a:cubicBezTo>
                    <a:cubicBezTo>
                      <a:pt x="7654" y="26294"/>
                      <a:pt x="12757" y="33184"/>
                      <a:pt x="13374" y="36337"/>
                    </a:cubicBezTo>
                    <a:cubicBezTo>
                      <a:pt x="13992" y="39490"/>
                      <a:pt x="12074" y="38385"/>
                      <a:pt x="9864" y="42383"/>
                    </a:cubicBezTo>
                    <a:cubicBezTo>
                      <a:pt x="7654" y="46381"/>
                      <a:pt x="828" y="57399"/>
                      <a:pt x="113" y="60324"/>
                    </a:cubicBezTo>
                    <a:cubicBezTo>
                      <a:pt x="-602" y="63249"/>
                      <a:pt x="2909" y="61852"/>
                      <a:pt x="5574" y="59934"/>
                    </a:cubicBezTo>
                    <a:cubicBezTo>
                      <a:pt x="8239" y="58016"/>
                      <a:pt x="13471" y="52231"/>
                      <a:pt x="16104" y="48818"/>
                    </a:cubicBezTo>
                    <a:cubicBezTo>
                      <a:pt x="18737" y="45405"/>
                      <a:pt x="19777" y="40888"/>
                      <a:pt x="21370" y="39458"/>
                    </a:cubicBezTo>
                    <a:cubicBezTo>
                      <a:pt x="22963" y="38028"/>
                      <a:pt x="24425" y="39328"/>
                      <a:pt x="25660" y="40238"/>
                    </a:cubicBezTo>
                    <a:cubicBezTo>
                      <a:pt x="26895" y="41148"/>
                      <a:pt x="27057" y="43098"/>
                      <a:pt x="28780" y="44918"/>
                    </a:cubicBezTo>
                    <a:cubicBezTo>
                      <a:pt x="30503" y="46738"/>
                      <a:pt x="33331" y="49078"/>
                      <a:pt x="35996" y="51158"/>
                    </a:cubicBezTo>
                    <a:cubicBezTo>
                      <a:pt x="38661" y="53238"/>
                      <a:pt x="44966" y="53824"/>
                      <a:pt x="44771" y="5739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1354" name="Google Shape;1354;p21"/>
              <p:cNvSpPr/>
              <p:nvPr/>
            </p:nvSpPr>
            <p:spPr>
              <a:xfrm>
                <a:off x="2478706" y="3654900"/>
                <a:ext cx="155625" cy="111925"/>
              </a:xfrm>
              <a:custGeom>
                <a:rect b="b" l="l" r="r" t="t"/>
                <a:pathLst>
                  <a:path extrusionOk="0" h="4477" w="6225">
                    <a:moveTo>
                      <a:pt x="2259" y="65"/>
                    </a:moveTo>
                    <a:cubicBezTo>
                      <a:pt x="1414" y="195"/>
                      <a:pt x="342" y="553"/>
                      <a:pt x="114" y="1235"/>
                    </a:cubicBezTo>
                    <a:cubicBezTo>
                      <a:pt x="-113" y="1918"/>
                      <a:pt x="179" y="3673"/>
                      <a:pt x="894" y="4160"/>
                    </a:cubicBezTo>
                    <a:cubicBezTo>
                      <a:pt x="1609" y="4648"/>
                      <a:pt x="3527" y="4453"/>
                      <a:pt x="4405" y="4160"/>
                    </a:cubicBezTo>
                    <a:cubicBezTo>
                      <a:pt x="5283" y="3868"/>
                      <a:pt x="6030" y="3023"/>
                      <a:pt x="6160" y="2405"/>
                    </a:cubicBezTo>
                    <a:cubicBezTo>
                      <a:pt x="6290" y="1788"/>
                      <a:pt x="5835" y="845"/>
                      <a:pt x="5185" y="455"/>
                    </a:cubicBezTo>
                    <a:cubicBezTo>
                      <a:pt x="4535" y="65"/>
                      <a:pt x="3104" y="-65"/>
                      <a:pt x="2259" y="65"/>
                    </a:cubicBezTo>
                    <a:close/>
                  </a:path>
                </a:pathLst>
              </a:custGeom>
              <a:solidFill>
                <a:srgbClr val="FFFF00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1355" name="Google Shape;1355;p21"/>
              <p:cNvSpPr/>
              <p:nvPr/>
            </p:nvSpPr>
            <p:spPr>
              <a:xfrm>
                <a:off x="2499982" y="3919774"/>
                <a:ext cx="285475" cy="121800"/>
              </a:xfrm>
              <a:custGeom>
                <a:rect b="b" l="l" r="r" t="t"/>
                <a:pathLst>
                  <a:path extrusionOk="0" h="4872" w="11419">
                    <a:moveTo>
                      <a:pt x="238" y="780"/>
                    </a:moveTo>
                    <a:cubicBezTo>
                      <a:pt x="-477" y="1430"/>
                      <a:pt x="725" y="3251"/>
                      <a:pt x="1993" y="3901"/>
                    </a:cubicBezTo>
                    <a:cubicBezTo>
                      <a:pt x="3261" y="4551"/>
                      <a:pt x="6284" y="5201"/>
                      <a:pt x="7844" y="4681"/>
                    </a:cubicBezTo>
                    <a:cubicBezTo>
                      <a:pt x="9404" y="4161"/>
                      <a:pt x="11614" y="1560"/>
                      <a:pt x="11354" y="780"/>
                    </a:cubicBezTo>
                    <a:cubicBezTo>
                      <a:pt x="11094" y="0"/>
                      <a:pt x="8137" y="0"/>
                      <a:pt x="6284" y="0"/>
                    </a:cubicBezTo>
                    <a:cubicBezTo>
                      <a:pt x="4431" y="0"/>
                      <a:pt x="953" y="130"/>
                      <a:pt x="238" y="780"/>
                    </a:cubicBezTo>
                    <a:close/>
                  </a:path>
                </a:pathLst>
              </a:custGeom>
              <a:solidFill>
                <a:srgbClr val="FFFF00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  <p:sp>
            <p:nvSpPr>
              <p:cNvPr id="1356" name="Google Shape;1356;p21"/>
              <p:cNvSpPr/>
              <p:nvPr/>
            </p:nvSpPr>
            <p:spPr>
              <a:xfrm>
                <a:off x="2685513" y="3714822"/>
                <a:ext cx="113750" cy="146650"/>
              </a:xfrm>
              <a:custGeom>
                <a:rect b="b" l="l" r="r" t="t"/>
                <a:pathLst>
                  <a:path extrusionOk="0" h="5866" w="4550">
                    <a:moveTo>
                      <a:pt x="33" y="3128"/>
                    </a:moveTo>
                    <a:cubicBezTo>
                      <a:pt x="-97" y="2153"/>
                      <a:pt x="1041" y="41"/>
                      <a:pt x="1788" y="8"/>
                    </a:cubicBezTo>
                    <a:cubicBezTo>
                      <a:pt x="2536" y="-24"/>
                      <a:pt x="4388" y="1958"/>
                      <a:pt x="4518" y="2933"/>
                    </a:cubicBezTo>
                    <a:cubicBezTo>
                      <a:pt x="4648" y="3908"/>
                      <a:pt x="3316" y="5826"/>
                      <a:pt x="2568" y="5858"/>
                    </a:cubicBezTo>
                    <a:cubicBezTo>
                      <a:pt x="1821" y="5891"/>
                      <a:pt x="163" y="4103"/>
                      <a:pt x="33" y="3128"/>
                    </a:cubicBezTo>
                    <a:close/>
                  </a:path>
                </a:pathLst>
              </a:custGeom>
              <a:solidFill>
                <a:srgbClr val="FFFF00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28575" rotWithShape="0" algn="bl" dist="19050">
                  <a:srgbClr val="FFFFFF">
                    <a:alpha val="50000"/>
                  </a:srgbClr>
                </a:outerShdw>
              </a:effectLst>
            </p:spPr>
          </p:sp>
        </p:grpSp>
      </p:grpSp>
      <p:grpSp>
        <p:nvGrpSpPr>
          <p:cNvPr id="1357" name="Google Shape;1357;p21"/>
          <p:cNvGrpSpPr/>
          <p:nvPr/>
        </p:nvGrpSpPr>
        <p:grpSpPr>
          <a:xfrm rot="1037351">
            <a:off x="3797181" y="905258"/>
            <a:ext cx="68141" cy="58567"/>
            <a:chOff x="4401638" y="1179825"/>
            <a:chExt cx="4308775" cy="3703348"/>
          </a:xfrm>
        </p:grpSpPr>
        <p:sp>
          <p:nvSpPr>
            <p:cNvPr id="1358" name="Google Shape;1358;p21"/>
            <p:cNvSpPr/>
            <p:nvPr/>
          </p:nvSpPr>
          <p:spPr>
            <a:xfrm>
              <a:off x="4623881" y="2192273"/>
              <a:ext cx="3241500" cy="2690900"/>
            </a:xfrm>
            <a:custGeom>
              <a:rect b="b" l="l" r="r" t="t"/>
              <a:pathLst>
                <a:path extrusionOk="0" h="107636" w="129660">
                  <a:moveTo>
                    <a:pt x="10839" y="62470"/>
                  </a:moveTo>
                  <a:cubicBezTo>
                    <a:pt x="9799" y="60520"/>
                    <a:pt x="6289" y="54507"/>
                    <a:pt x="4599" y="50769"/>
                  </a:cubicBezTo>
                  <a:cubicBezTo>
                    <a:pt x="2909" y="47031"/>
                    <a:pt x="1414" y="42286"/>
                    <a:pt x="699" y="40043"/>
                  </a:cubicBezTo>
                  <a:cubicBezTo>
                    <a:pt x="-16" y="37800"/>
                    <a:pt x="-146" y="38126"/>
                    <a:pt x="309" y="37313"/>
                  </a:cubicBezTo>
                  <a:cubicBezTo>
                    <a:pt x="764" y="36501"/>
                    <a:pt x="-374" y="37801"/>
                    <a:pt x="3429" y="35168"/>
                  </a:cubicBezTo>
                  <a:cubicBezTo>
                    <a:pt x="7232" y="32535"/>
                    <a:pt x="16885" y="25742"/>
                    <a:pt x="23125" y="21517"/>
                  </a:cubicBezTo>
                  <a:cubicBezTo>
                    <a:pt x="29365" y="17292"/>
                    <a:pt x="36223" y="12871"/>
                    <a:pt x="40871" y="9816"/>
                  </a:cubicBezTo>
                  <a:cubicBezTo>
                    <a:pt x="45519" y="6761"/>
                    <a:pt x="48217" y="4681"/>
                    <a:pt x="51012" y="3186"/>
                  </a:cubicBezTo>
                  <a:cubicBezTo>
                    <a:pt x="53807" y="1691"/>
                    <a:pt x="55498" y="1365"/>
                    <a:pt x="57643" y="845"/>
                  </a:cubicBezTo>
                  <a:cubicBezTo>
                    <a:pt x="59788" y="325"/>
                    <a:pt x="61900" y="-65"/>
                    <a:pt x="63883" y="65"/>
                  </a:cubicBezTo>
                  <a:cubicBezTo>
                    <a:pt x="65866" y="195"/>
                    <a:pt x="68661" y="391"/>
                    <a:pt x="69539" y="1626"/>
                  </a:cubicBezTo>
                  <a:cubicBezTo>
                    <a:pt x="70417" y="2861"/>
                    <a:pt x="68922" y="4616"/>
                    <a:pt x="69149" y="7476"/>
                  </a:cubicBezTo>
                  <a:cubicBezTo>
                    <a:pt x="69377" y="10336"/>
                    <a:pt x="69182" y="13489"/>
                    <a:pt x="70904" y="18787"/>
                  </a:cubicBezTo>
                  <a:cubicBezTo>
                    <a:pt x="72627" y="24085"/>
                    <a:pt x="76201" y="33380"/>
                    <a:pt x="79484" y="39263"/>
                  </a:cubicBezTo>
                  <a:cubicBezTo>
                    <a:pt x="82767" y="45146"/>
                    <a:pt x="87317" y="50866"/>
                    <a:pt x="90600" y="54084"/>
                  </a:cubicBezTo>
                  <a:cubicBezTo>
                    <a:pt x="93883" y="57302"/>
                    <a:pt x="96906" y="56262"/>
                    <a:pt x="99181" y="58570"/>
                  </a:cubicBezTo>
                  <a:cubicBezTo>
                    <a:pt x="101456" y="60878"/>
                    <a:pt x="102854" y="64647"/>
                    <a:pt x="104251" y="67930"/>
                  </a:cubicBezTo>
                  <a:cubicBezTo>
                    <a:pt x="105649" y="71213"/>
                    <a:pt x="106754" y="75341"/>
                    <a:pt x="107566" y="78266"/>
                  </a:cubicBezTo>
                  <a:cubicBezTo>
                    <a:pt x="108379" y="81191"/>
                    <a:pt x="108769" y="83012"/>
                    <a:pt x="109126" y="85482"/>
                  </a:cubicBezTo>
                  <a:cubicBezTo>
                    <a:pt x="109484" y="87952"/>
                    <a:pt x="109679" y="91235"/>
                    <a:pt x="109711" y="93087"/>
                  </a:cubicBezTo>
                  <a:cubicBezTo>
                    <a:pt x="109744" y="94940"/>
                    <a:pt x="109158" y="97897"/>
                    <a:pt x="109321" y="96597"/>
                  </a:cubicBezTo>
                  <a:cubicBezTo>
                    <a:pt x="109484" y="95297"/>
                    <a:pt x="110167" y="85872"/>
                    <a:pt x="110687" y="85287"/>
                  </a:cubicBezTo>
                  <a:cubicBezTo>
                    <a:pt x="111207" y="84702"/>
                    <a:pt x="111825" y="90714"/>
                    <a:pt x="112442" y="93087"/>
                  </a:cubicBezTo>
                  <a:cubicBezTo>
                    <a:pt x="113060" y="95460"/>
                    <a:pt x="113547" y="97573"/>
                    <a:pt x="114392" y="99523"/>
                  </a:cubicBezTo>
                  <a:cubicBezTo>
                    <a:pt x="115237" y="101473"/>
                    <a:pt x="116732" y="103488"/>
                    <a:pt x="117512" y="104788"/>
                  </a:cubicBezTo>
                  <a:cubicBezTo>
                    <a:pt x="118292" y="106088"/>
                    <a:pt x="119365" y="108363"/>
                    <a:pt x="119072" y="107323"/>
                  </a:cubicBezTo>
                  <a:cubicBezTo>
                    <a:pt x="118780" y="106283"/>
                    <a:pt x="116862" y="102221"/>
                    <a:pt x="115757" y="98548"/>
                  </a:cubicBezTo>
                  <a:cubicBezTo>
                    <a:pt x="114652" y="94875"/>
                    <a:pt x="113482" y="89285"/>
                    <a:pt x="112442" y="85287"/>
                  </a:cubicBezTo>
                  <a:cubicBezTo>
                    <a:pt x="111402" y="81289"/>
                    <a:pt x="110036" y="76739"/>
                    <a:pt x="109516" y="74561"/>
                  </a:cubicBezTo>
                  <a:cubicBezTo>
                    <a:pt x="108996" y="72383"/>
                    <a:pt x="108898" y="72026"/>
                    <a:pt x="109321" y="72221"/>
                  </a:cubicBezTo>
                  <a:cubicBezTo>
                    <a:pt x="109744" y="72416"/>
                    <a:pt x="110882" y="74074"/>
                    <a:pt x="112052" y="75731"/>
                  </a:cubicBezTo>
                  <a:cubicBezTo>
                    <a:pt x="113222" y="77389"/>
                    <a:pt x="114815" y="80118"/>
                    <a:pt x="116342" y="82166"/>
                  </a:cubicBezTo>
                  <a:cubicBezTo>
                    <a:pt x="117870" y="84214"/>
                    <a:pt x="119689" y="85969"/>
                    <a:pt x="121217" y="88017"/>
                  </a:cubicBezTo>
                  <a:cubicBezTo>
                    <a:pt x="122745" y="90065"/>
                    <a:pt x="124370" y="92567"/>
                    <a:pt x="125508" y="94452"/>
                  </a:cubicBezTo>
                  <a:cubicBezTo>
                    <a:pt x="126646" y="96337"/>
                    <a:pt x="127361" y="98028"/>
                    <a:pt x="128043" y="99328"/>
                  </a:cubicBezTo>
                  <a:cubicBezTo>
                    <a:pt x="128726" y="100628"/>
                    <a:pt x="129831" y="103261"/>
                    <a:pt x="129603" y="102253"/>
                  </a:cubicBezTo>
                  <a:cubicBezTo>
                    <a:pt x="129376" y="101245"/>
                    <a:pt x="128238" y="96272"/>
                    <a:pt x="126678" y="93282"/>
                  </a:cubicBezTo>
                  <a:cubicBezTo>
                    <a:pt x="125118" y="90292"/>
                    <a:pt x="121607" y="86230"/>
                    <a:pt x="120242" y="84312"/>
                  </a:cubicBezTo>
                  <a:cubicBezTo>
                    <a:pt x="118877" y="82394"/>
                    <a:pt x="118227" y="81744"/>
                    <a:pt x="118487" y="81776"/>
                  </a:cubicBezTo>
                  <a:cubicBezTo>
                    <a:pt x="118747" y="81809"/>
                    <a:pt x="120339" y="83532"/>
                    <a:pt x="121802" y="84507"/>
                  </a:cubicBezTo>
                  <a:cubicBezTo>
                    <a:pt x="123265" y="85482"/>
                    <a:pt x="126808" y="87562"/>
                    <a:pt x="127263" y="87627"/>
                  </a:cubicBezTo>
                  <a:cubicBezTo>
                    <a:pt x="127718" y="87692"/>
                    <a:pt x="125573" y="85775"/>
                    <a:pt x="124533" y="84897"/>
                  </a:cubicBezTo>
                  <a:cubicBezTo>
                    <a:pt x="123493" y="84019"/>
                    <a:pt x="122452" y="83824"/>
                    <a:pt x="121022" y="82361"/>
                  </a:cubicBezTo>
                  <a:cubicBezTo>
                    <a:pt x="119592" y="80898"/>
                    <a:pt x="117642" y="78266"/>
                    <a:pt x="115952" y="76121"/>
                  </a:cubicBezTo>
                  <a:cubicBezTo>
                    <a:pt x="114262" y="73976"/>
                    <a:pt x="112475" y="72188"/>
                    <a:pt x="110882" y="69490"/>
                  </a:cubicBezTo>
                  <a:cubicBezTo>
                    <a:pt x="109289" y="66792"/>
                    <a:pt x="107339" y="62080"/>
                    <a:pt x="106396" y="59935"/>
                  </a:cubicBezTo>
                  <a:cubicBezTo>
                    <a:pt x="105453" y="57790"/>
                    <a:pt x="105421" y="57173"/>
                    <a:pt x="105226" y="566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359" name="Google Shape;1359;p21"/>
            <p:cNvSpPr/>
            <p:nvPr/>
          </p:nvSpPr>
          <p:spPr>
            <a:xfrm>
              <a:off x="6649975" y="2135400"/>
              <a:ext cx="635625" cy="1462600"/>
            </a:xfrm>
            <a:custGeom>
              <a:rect b="b" l="l" r="r" t="t"/>
              <a:pathLst>
                <a:path extrusionOk="0" h="58504" w="25425">
                  <a:moveTo>
                    <a:pt x="23987" y="58504"/>
                  </a:moveTo>
                  <a:cubicBezTo>
                    <a:pt x="24215" y="57757"/>
                    <a:pt x="25287" y="56749"/>
                    <a:pt x="25352" y="54019"/>
                  </a:cubicBezTo>
                  <a:cubicBezTo>
                    <a:pt x="25417" y="51289"/>
                    <a:pt x="25515" y="46868"/>
                    <a:pt x="24377" y="42123"/>
                  </a:cubicBezTo>
                  <a:cubicBezTo>
                    <a:pt x="23240" y="37378"/>
                    <a:pt x="20965" y="30975"/>
                    <a:pt x="18527" y="25547"/>
                  </a:cubicBezTo>
                  <a:cubicBezTo>
                    <a:pt x="16089" y="20119"/>
                    <a:pt x="12839" y="13814"/>
                    <a:pt x="9751" y="9556"/>
                  </a:cubicBezTo>
                  <a:cubicBezTo>
                    <a:pt x="6663" y="5298"/>
                    <a:pt x="1625" y="159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360" name="Google Shape;1360;p21"/>
            <p:cNvSpPr/>
            <p:nvPr/>
          </p:nvSpPr>
          <p:spPr>
            <a:xfrm>
              <a:off x="4401638" y="1179825"/>
              <a:ext cx="4308775" cy="2564450"/>
            </a:xfrm>
            <a:custGeom>
              <a:rect b="b" l="l" r="r" t="t"/>
              <a:pathLst>
                <a:path extrusionOk="0" h="102578" w="172351">
                  <a:moveTo>
                    <a:pt x="89544" y="38223"/>
                  </a:moveTo>
                  <a:cubicBezTo>
                    <a:pt x="89382" y="37833"/>
                    <a:pt x="88244" y="37313"/>
                    <a:pt x="88569" y="35883"/>
                  </a:cubicBezTo>
                  <a:cubicBezTo>
                    <a:pt x="88894" y="34453"/>
                    <a:pt x="89545" y="31561"/>
                    <a:pt x="91495" y="29643"/>
                  </a:cubicBezTo>
                  <a:cubicBezTo>
                    <a:pt x="93445" y="27725"/>
                    <a:pt x="95395" y="26425"/>
                    <a:pt x="100270" y="24377"/>
                  </a:cubicBezTo>
                  <a:cubicBezTo>
                    <a:pt x="105145" y="22329"/>
                    <a:pt x="112686" y="19925"/>
                    <a:pt x="120747" y="17357"/>
                  </a:cubicBezTo>
                  <a:cubicBezTo>
                    <a:pt x="128808" y="14789"/>
                    <a:pt x="142556" y="10791"/>
                    <a:pt x="148634" y="8971"/>
                  </a:cubicBezTo>
                  <a:cubicBezTo>
                    <a:pt x="154712" y="7151"/>
                    <a:pt x="155362" y="6989"/>
                    <a:pt x="157214" y="6436"/>
                  </a:cubicBezTo>
                  <a:cubicBezTo>
                    <a:pt x="159067" y="5884"/>
                    <a:pt x="158936" y="5071"/>
                    <a:pt x="159749" y="5656"/>
                  </a:cubicBezTo>
                  <a:cubicBezTo>
                    <a:pt x="160562" y="6241"/>
                    <a:pt x="161212" y="8646"/>
                    <a:pt x="162090" y="9946"/>
                  </a:cubicBezTo>
                  <a:cubicBezTo>
                    <a:pt x="162968" y="11246"/>
                    <a:pt x="163325" y="10336"/>
                    <a:pt x="165015" y="13456"/>
                  </a:cubicBezTo>
                  <a:cubicBezTo>
                    <a:pt x="166705" y="16576"/>
                    <a:pt x="171743" y="28571"/>
                    <a:pt x="172230" y="28668"/>
                  </a:cubicBezTo>
                  <a:cubicBezTo>
                    <a:pt x="172718" y="28766"/>
                    <a:pt x="169695" y="18006"/>
                    <a:pt x="167940" y="14041"/>
                  </a:cubicBezTo>
                  <a:cubicBezTo>
                    <a:pt x="166185" y="10076"/>
                    <a:pt x="162448" y="6696"/>
                    <a:pt x="161700" y="4876"/>
                  </a:cubicBezTo>
                  <a:cubicBezTo>
                    <a:pt x="160953" y="3056"/>
                    <a:pt x="162870" y="3934"/>
                    <a:pt x="163455" y="3121"/>
                  </a:cubicBezTo>
                  <a:cubicBezTo>
                    <a:pt x="164040" y="2308"/>
                    <a:pt x="165503" y="0"/>
                    <a:pt x="165210" y="0"/>
                  </a:cubicBezTo>
                  <a:cubicBezTo>
                    <a:pt x="164918" y="0"/>
                    <a:pt x="164755" y="1918"/>
                    <a:pt x="161700" y="3121"/>
                  </a:cubicBezTo>
                  <a:cubicBezTo>
                    <a:pt x="158645" y="4324"/>
                    <a:pt x="155102" y="4778"/>
                    <a:pt x="146879" y="7216"/>
                  </a:cubicBezTo>
                  <a:cubicBezTo>
                    <a:pt x="138656" y="9654"/>
                    <a:pt x="119414" y="15569"/>
                    <a:pt x="112361" y="17747"/>
                  </a:cubicBezTo>
                  <a:cubicBezTo>
                    <a:pt x="105308" y="19925"/>
                    <a:pt x="107550" y="19275"/>
                    <a:pt x="104560" y="20282"/>
                  </a:cubicBezTo>
                  <a:cubicBezTo>
                    <a:pt x="101570" y="21290"/>
                    <a:pt x="97378" y="22199"/>
                    <a:pt x="94420" y="23792"/>
                  </a:cubicBezTo>
                  <a:cubicBezTo>
                    <a:pt x="91462" y="25385"/>
                    <a:pt x="88504" y="27790"/>
                    <a:pt x="86814" y="29838"/>
                  </a:cubicBezTo>
                  <a:cubicBezTo>
                    <a:pt x="85124" y="31886"/>
                    <a:pt x="85254" y="35006"/>
                    <a:pt x="84279" y="36078"/>
                  </a:cubicBezTo>
                  <a:cubicBezTo>
                    <a:pt x="83304" y="37151"/>
                    <a:pt x="81809" y="35883"/>
                    <a:pt x="80964" y="36273"/>
                  </a:cubicBezTo>
                  <a:cubicBezTo>
                    <a:pt x="80119" y="36663"/>
                    <a:pt x="80119" y="38158"/>
                    <a:pt x="79209" y="38418"/>
                  </a:cubicBezTo>
                  <a:cubicBezTo>
                    <a:pt x="78299" y="38678"/>
                    <a:pt x="77258" y="38061"/>
                    <a:pt x="75503" y="37833"/>
                  </a:cubicBezTo>
                  <a:cubicBezTo>
                    <a:pt x="73748" y="37606"/>
                    <a:pt x="71376" y="36566"/>
                    <a:pt x="68678" y="37053"/>
                  </a:cubicBezTo>
                  <a:cubicBezTo>
                    <a:pt x="65980" y="37541"/>
                    <a:pt x="63997" y="37995"/>
                    <a:pt x="59317" y="40758"/>
                  </a:cubicBezTo>
                  <a:cubicBezTo>
                    <a:pt x="54637" y="43521"/>
                    <a:pt x="48299" y="48429"/>
                    <a:pt x="40596" y="53629"/>
                  </a:cubicBezTo>
                  <a:cubicBezTo>
                    <a:pt x="32893" y="58830"/>
                    <a:pt x="19015" y="67996"/>
                    <a:pt x="13099" y="71961"/>
                  </a:cubicBezTo>
                  <a:cubicBezTo>
                    <a:pt x="7184" y="75926"/>
                    <a:pt x="7281" y="76349"/>
                    <a:pt x="5103" y="77421"/>
                  </a:cubicBezTo>
                  <a:cubicBezTo>
                    <a:pt x="2925" y="78494"/>
                    <a:pt x="98" y="78071"/>
                    <a:pt x="33" y="78396"/>
                  </a:cubicBezTo>
                  <a:cubicBezTo>
                    <a:pt x="-32" y="78721"/>
                    <a:pt x="3543" y="79339"/>
                    <a:pt x="4713" y="79371"/>
                  </a:cubicBezTo>
                  <a:cubicBezTo>
                    <a:pt x="5883" y="79404"/>
                    <a:pt x="6338" y="77193"/>
                    <a:pt x="7053" y="78591"/>
                  </a:cubicBezTo>
                  <a:cubicBezTo>
                    <a:pt x="7768" y="79989"/>
                    <a:pt x="7833" y="84897"/>
                    <a:pt x="9003" y="87757"/>
                  </a:cubicBezTo>
                  <a:cubicBezTo>
                    <a:pt x="10173" y="90617"/>
                    <a:pt x="12319" y="93282"/>
                    <a:pt x="14074" y="95752"/>
                  </a:cubicBezTo>
                  <a:cubicBezTo>
                    <a:pt x="15829" y="98222"/>
                    <a:pt x="18624" y="101440"/>
                    <a:pt x="19534" y="102578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361" name="Google Shape;1361;p21"/>
            <p:cNvSpPr/>
            <p:nvPr/>
          </p:nvSpPr>
          <p:spPr>
            <a:xfrm>
              <a:off x="6016200" y="2379175"/>
              <a:ext cx="336400" cy="204775"/>
            </a:xfrm>
            <a:custGeom>
              <a:rect b="b" l="l" r="r" t="t"/>
              <a:pathLst>
                <a:path extrusionOk="0" h="8191" w="13456">
                  <a:moveTo>
                    <a:pt x="13456" y="0"/>
                  </a:moveTo>
                  <a:cubicBezTo>
                    <a:pt x="8205" y="0"/>
                    <a:pt x="3148" y="3988"/>
                    <a:pt x="0" y="8191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362" name="Google Shape;1362;p21"/>
            <p:cNvSpPr/>
            <p:nvPr/>
          </p:nvSpPr>
          <p:spPr>
            <a:xfrm>
              <a:off x="6128325" y="2413300"/>
              <a:ext cx="224275" cy="146250"/>
            </a:xfrm>
            <a:custGeom>
              <a:rect b="b" l="l" r="r" t="t"/>
              <a:pathLst>
                <a:path extrusionOk="0" h="5850" w="8971">
                  <a:moveTo>
                    <a:pt x="8971" y="0"/>
                  </a:moveTo>
                  <a:cubicBezTo>
                    <a:pt x="5401" y="0"/>
                    <a:pt x="1597" y="2657"/>
                    <a:pt x="0" y="58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363" name="Google Shape;1363;p21"/>
            <p:cNvSpPr/>
            <p:nvPr/>
          </p:nvSpPr>
          <p:spPr>
            <a:xfrm>
              <a:off x="6235575" y="2476675"/>
              <a:ext cx="126775" cy="82875"/>
            </a:xfrm>
            <a:custGeom>
              <a:rect b="b" l="l" r="r" t="t"/>
              <a:pathLst>
                <a:path extrusionOk="0" h="3315" w="5071">
                  <a:moveTo>
                    <a:pt x="5071" y="0"/>
                  </a:moveTo>
                  <a:cubicBezTo>
                    <a:pt x="3091" y="396"/>
                    <a:pt x="1428" y="1887"/>
                    <a:pt x="0" y="3315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364" name="Google Shape;1364;p21"/>
            <p:cNvSpPr/>
            <p:nvPr/>
          </p:nvSpPr>
          <p:spPr>
            <a:xfrm>
              <a:off x="6728000" y="2092157"/>
              <a:ext cx="468025" cy="106625"/>
            </a:xfrm>
            <a:custGeom>
              <a:rect b="b" l="l" r="r" t="t"/>
              <a:pathLst>
                <a:path extrusionOk="0" h="4265" w="18721">
                  <a:moveTo>
                    <a:pt x="0" y="4265"/>
                  </a:moveTo>
                  <a:cubicBezTo>
                    <a:pt x="2795" y="-1324"/>
                    <a:pt x="14302" y="-1129"/>
                    <a:pt x="18721" y="329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365" name="Google Shape;1365;p21"/>
            <p:cNvSpPr/>
            <p:nvPr/>
          </p:nvSpPr>
          <p:spPr>
            <a:xfrm>
              <a:off x="6781625" y="2177896"/>
              <a:ext cx="316900" cy="74525"/>
            </a:xfrm>
            <a:custGeom>
              <a:rect b="b" l="l" r="r" t="t"/>
              <a:pathLst>
                <a:path extrusionOk="0" h="2981" w="12676">
                  <a:moveTo>
                    <a:pt x="0" y="2981"/>
                  </a:moveTo>
                  <a:cubicBezTo>
                    <a:pt x="3696" y="869"/>
                    <a:pt x="9666" y="-1590"/>
                    <a:pt x="12676" y="14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366" name="Google Shape;1366;p21"/>
            <p:cNvSpPr/>
            <p:nvPr/>
          </p:nvSpPr>
          <p:spPr>
            <a:xfrm>
              <a:off x="6767000" y="2164650"/>
              <a:ext cx="121875" cy="63375"/>
            </a:xfrm>
            <a:custGeom>
              <a:rect b="b" l="l" r="r" t="t"/>
              <a:pathLst>
                <a:path extrusionOk="0" h="2535" w="4875">
                  <a:moveTo>
                    <a:pt x="0" y="2535"/>
                  </a:moveTo>
                  <a:cubicBezTo>
                    <a:pt x="1295" y="1240"/>
                    <a:pt x="3043" y="0"/>
                    <a:pt x="4875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367" name="Google Shape;1367;p21"/>
            <p:cNvSpPr/>
            <p:nvPr/>
          </p:nvSpPr>
          <p:spPr>
            <a:xfrm>
              <a:off x="6825500" y="2238680"/>
              <a:ext cx="204775" cy="62500"/>
            </a:xfrm>
            <a:custGeom>
              <a:rect b="b" l="l" r="r" t="t"/>
              <a:pathLst>
                <a:path extrusionOk="0" h="2500" w="8191">
                  <a:moveTo>
                    <a:pt x="0" y="2500"/>
                  </a:moveTo>
                  <a:cubicBezTo>
                    <a:pt x="1255" y="-10"/>
                    <a:pt x="5585" y="-491"/>
                    <a:pt x="8191" y="5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</p:grpSp>
      <p:grpSp>
        <p:nvGrpSpPr>
          <p:cNvPr id="1368" name="Google Shape;1368;p21"/>
          <p:cNvGrpSpPr/>
          <p:nvPr/>
        </p:nvGrpSpPr>
        <p:grpSpPr>
          <a:xfrm rot="-1243534">
            <a:off x="3949611" y="981697"/>
            <a:ext cx="68182" cy="58602"/>
            <a:chOff x="4401638" y="1179825"/>
            <a:chExt cx="4308775" cy="3703348"/>
          </a:xfrm>
        </p:grpSpPr>
        <p:sp>
          <p:nvSpPr>
            <p:cNvPr id="1369" name="Google Shape;1369;p21"/>
            <p:cNvSpPr/>
            <p:nvPr/>
          </p:nvSpPr>
          <p:spPr>
            <a:xfrm>
              <a:off x="4623881" y="2192273"/>
              <a:ext cx="3241500" cy="2690900"/>
            </a:xfrm>
            <a:custGeom>
              <a:rect b="b" l="l" r="r" t="t"/>
              <a:pathLst>
                <a:path extrusionOk="0" h="107636" w="129660">
                  <a:moveTo>
                    <a:pt x="10839" y="62470"/>
                  </a:moveTo>
                  <a:cubicBezTo>
                    <a:pt x="9799" y="60520"/>
                    <a:pt x="6289" y="54507"/>
                    <a:pt x="4599" y="50769"/>
                  </a:cubicBezTo>
                  <a:cubicBezTo>
                    <a:pt x="2909" y="47031"/>
                    <a:pt x="1414" y="42286"/>
                    <a:pt x="699" y="40043"/>
                  </a:cubicBezTo>
                  <a:cubicBezTo>
                    <a:pt x="-16" y="37800"/>
                    <a:pt x="-146" y="38126"/>
                    <a:pt x="309" y="37313"/>
                  </a:cubicBezTo>
                  <a:cubicBezTo>
                    <a:pt x="764" y="36501"/>
                    <a:pt x="-374" y="37801"/>
                    <a:pt x="3429" y="35168"/>
                  </a:cubicBezTo>
                  <a:cubicBezTo>
                    <a:pt x="7232" y="32535"/>
                    <a:pt x="16885" y="25742"/>
                    <a:pt x="23125" y="21517"/>
                  </a:cubicBezTo>
                  <a:cubicBezTo>
                    <a:pt x="29365" y="17292"/>
                    <a:pt x="36223" y="12871"/>
                    <a:pt x="40871" y="9816"/>
                  </a:cubicBezTo>
                  <a:cubicBezTo>
                    <a:pt x="45519" y="6761"/>
                    <a:pt x="48217" y="4681"/>
                    <a:pt x="51012" y="3186"/>
                  </a:cubicBezTo>
                  <a:cubicBezTo>
                    <a:pt x="53807" y="1691"/>
                    <a:pt x="55498" y="1365"/>
                    <a:pt x="57643" y="845"/>
                  </a:cubicBezTo>
                  <a:cubicBezTo>
                    <a:pt x="59788" y="325"/>
                    <a:pt x="61900" y="-65"/>
                    <a:pt x="63883" y="65"/>
                  </a:cubicBezTo>
                  <a:cubicBezTo>
                    <a:pt x="65866" y="195"/>
                    <a:pt x="68661" y="391"/>
                    <a:pt x="69539" y="1626"/>
                  </a:cubicBezTo>
                  <a:cubicBezTo>
                    <a:pt x="70417" y="2861"/>
                    <a:pt x="68922" y="4616"/>
                    <a:pt x="69149" y="7476"/>
                  </a:cubicBezTo>
                  <a:cubicBezTo>
                    <a:pt x="69377" y="10336"/>
                    <a:pt x="69182" y="13489"/>
                    <a:pt x="70904" y="18787"/>
                  </a:cubicBezTo>
                  <a:cubicBezTo>
                    <a:pt x="72627" y="24085"/>
                    <a:pt x="76201" y="33380"/>
                    <a:pt x="79484" y="39263"/>
                  </a:cubicBezTo>
                  <a:cubicBezTo>
                    <a:pt x="82767" y="45146"/>
                    <a:pt x="87317" y="50866"/>
                    <a:pt x="90600" y="54084"/>
                  </a:cubicBezTo>
                  <a:cubicBezTo>
                    <a:pt x="93883" y="57302"/>
                    <a:pt x="96906" y="56262"/>
                    <a:pt x="99181" y="58570"/>
                  </a:cubicBezTo>
                  <a:cubicBezTo>
                    <a:pt x="101456" y="60878"/>
                    <a:pt x="102854" y="64647"/>
                    <a:pt x="104251" y="67930"/>
                  </a:cubicBezTo>
                  <a:cubicBezTo>
                    <a:pt x="105649" y="71213"/>
                    <a:pt x="106754" y="75341"/>
                    <a:pt x="107566" y="78266"/>
                  </a:cubicBezTo>
                  <a:cubicBezTo>
                    <a:pt x="108379" y="81191"/>
                    <a:pt x="108769" y="83012"/>
                    <a:pt x="109126" y="85482"/>
                  </a:cubicBezTo>
                  <a:cubicBezTo>
                    <a:pt x="109484" y="87952"/>
                    <a:pt x="109679" y="91235"/>
                    <a:pt x="109711" y="93087"/>
                  </a:cubicBezTo>
                  <a:cubicBezTo>
                    <a:pt x="109744" y="94940"/>
                    <a:pt x="109158" y="97897"/>
                    <a:pt x="109321" y="96597"/>
                  </a:cubicBezTo>
                  <a:cubicBezTo>
                    <a:pt x="109484" y="95297"/>
                    <a:pt x="110167" y="85872"/>
                    <a:pt x="110687" y="85287"/>
                  </a:cubicBezTo>
                  <a:cubicBezTo>
                    <a:pt x="111207" y="84702"/>
                    <a:pt x="111825" y="90714"/>
                    <a:pt x="112442" y="93087"/>
                  </a:cubicBezTo>
                  <a:cubicBezTo>
                    <a:pt x="113060" y="95460"/>
                    <a:pt x="113547" y="97573"/>
                    <a:pt x="114392" y="99523"/>
                  </a:cubicBezTo>
                  <a:cubicBezTo>
                    <a:pt x="115237" y="101473"/>
                    <a:pt x="116732" y="103488"/>
                    <a:pt x="117512" y="104788"/>
                  </a:cubicBezTo>
                  <a:cubicBezTo>
                    <a:pt x="118292" y="106088"/>
                    <a:pt x="119365" y="108363"/>
                    <a:pt x="119072" y="107323"/>
                  </a:cubicBezTo>
                  <a:cubicBezTo>
                    <a:pt x="118780" y="106283"/>
                    <a:pt x="116862" y="102221"/>
                    <a:pt x="115757" y="98548"/>
                  </a:cubicBezTo>
                  <a:cubicBezTo>
                    <a:pt x="114652" y="94875"/>
                    <a:pt x="113482" y="89285"/>
                    <a:pt x="112442" y="85287"/>
                  </a:cubicBezTo>
                  <a:cubicBezTo>
                    <a:pt x="111402" y="81289"/>
                    <a:pt x="110036" y="76739"/>
                    <a:pt x="109516" y="74561"/>
                  </a:cubicBezTo>
                  <a:cubicBezTo>
                    <a:pt x="108996" y="72383"/>
                    <a:pt x="108898" y="72026"/>
                    <a:pt x="109321" y="72221"/>
                  </a:cubicBezTo>
                  <a:cubicBezTo>
                    <a:pt x="109744" y="72416"/>
                    <a:pt x="110882" y="74074"/>
                    <a:pt x="112052" y="75731"/>
                  </a:cubicBezTo>
                  <a:cubicBezTo>
                    <a:pt x="113222" y="77389"/>
                    <a:pt x="114815" y="80118"/>
                    <a:pt x="116342" y="82166"/>
                  </a:cubicBezTo>
                  <a:cubicBezTo>
                    <a:pt x="117870" y="84214"/>
                    <a:pt x="119689" y="85969"/>
                    <a:pt x="121217" y="88017"/>
                  </a:cubicBezTo>
                  <a:cubicBezTo>
                    <a:pt x="122745" y="90065"/>
                    <a:pt x="124370" y="92567"/>
                    <a:pt x="125508" y="94452"/>
                  </a:cubicBezTo>
                  <a:cubicBezTo>
                    <a:pt x="126646" y="96337"/>
                    <a:pt x="127361" y="98028"/>
                    <a:pt x="128043" y="99328"/>
                  </a:cubicBezTo>
                  <a:cubicBezTo>
                    <a:pt x="128726" y="100628"/>
                    <a:pt x="129831" y="103261"/>
                    <a:pt x="129603" y="102253"/>
                  </a:cubicBezTo>
                  <a:cubicBezTo>
                    <a:pt x="129376" y="101245"/>
                    <a:pt x="128238" y="96272"/>
                    <a:pt x="126678" y="93282"/>
                  </a:cubicBezTo>
                  <a:cubicBezTo>
                    <a:pt x="125118" y="90292"/>
                    <a:pt x="121607" y="86230"/>
                    <a:pt x="120242" y="84312"/>
                  </a:cubicBezTo>
                  <a:cubicBezTo>
                    <a:pt x="118877" y="82394"/>
                    <a:pt x="118227" y="81744"/>
                    <a:pt x="118487" y="81776"/>
                  </a:cubicBezTo>
                  <a:cubicBezTo>
                    <a:pt x="118747" y="81809"/>
                    <a:pt x="120339" y="83532"/>
                    <a:pt x="121802" y="84507"/>
                  </a:cubicBezTo>
                  <a:cubicBezTo>
                    <a:pt x="123265" y="85482"/>
                    <a:pt x="126808" y="87562"/>
                    <a:pt x="127263" y="87627"/>
                  </a:cubicBezTo>
                  <a:cubicBezTo>
                    <a:pt x="127718" y="87692"/>
                    <a:pt x="125573" y="85775"/>
                    <a:pt x="124533" y="84897"/>
                  </a:cubicBezTo>
                  <a:cubicBezTo>
                    <a:pt x="123493" y="84019"/>
                    <a:pt x="122452" y="83824"/>
                    <a:pt x="121022" y="82361"/>
                  </a:cubicBezTo>
                  <a:cubicBezTo>
                    <a:pt x="119592" y="80898"/>
                    <a:pt x="117642" y="78266"/>
                    <a:pt x="115952" y="76121"/>
                  </a:cubicBezTo>
                  <a:cubicBezTo>
                    <a:pt x="114262" y="73976"/>
                    <a:pt x="112475" y="72188"/>
                    <a:pt x="110882" y="69490"/>
                  </a:cubicBezTo>
                  <a:cubicBezTo>
                    <a:pt x="109289" y="66792"/>
                    <a:pt x="107339" y="62080"/>
                    <a:pt x="106396" y="59935"/>
                  </a:cubicBezTo>
                  <a:cubicBezTo>
                    <a:pt x="105453" y="57790"/>
                    <a:pt x="105421" y="57173"/>
                    <a:pt x="105226" y="566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370" name="Google Shape;1370;p21"/>
            <p:cNvSpPr/>
            <p:nvPr/>
          </p:nvSpPr>
          <p:spPr>
            <a:xfrm>
              <a:off x="6649975" y="2135400"/>
              <a:ext cx="635625" cy="1462600"/>
            </a:xfrm>
            <a:custGeom>
              <a:rect b="b" l="l" r="r" t="t"/>
              <a:pathLst>
                <a:path extrusionOk="0" h="58504" w="25425">
                  <a:moveTo>
                    <a:pt x="23987" y="58504"/>
                  </a:moveTo>
                  <a:cubicBezTo>
                    <a:pt x="24215" y="57757"/>
                    <a:pt x="25287" y="56749"/>
                    <a:pt x="25352" y="54019"/>
                  </a:cubicBezTo>
                  <a:cubicBezTo>
                    <a:pt x="25417" y="51289"/>
                    <a:pt x="25515" y="46868"/>
                    <a:pt x="24377" y="42123"/>
                  </a:cubicBezTo>
                  <a:cubicBezTo>
                    <a:pt x="23240" y="37378"/>
                    <a:pt x="20965" y="30975"/>
                    <a:pt x="18527" y="25547"/>
                  </a:cubicBezTo>
                  <a:cubicBezTo>
                    <a:pt x="16089" y="20119"/>
                    <a:pt x="12839" y="13814"/>
                    <a:pt x="9751" y="9556"/>
                  </a:cubicBezTo>
                  <a:cubicBezTo>
                    <a:pt x="6663" y="5298"/>
                    <a:pt x="1625" y="159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371" name="Google Shape;1371;p21"/>
            <p:cNvSpPr/>
            <p:nvPr/>
          </p:nvSpPr>
          <p:spPr>
            <a:xfrm>
              <a:off x="4401638" y="1179825"/>
              <a:ext cx="4308775" cy="2564450"/>
            </a:xfrm>
            <a:custGeom>
              <a:rect b="b" l="l" r="r" t="t"/>
              <a:pathLst>
                <a:path extrusionOk="0" h="102578" w="172351">
                  <a:moveTo>
                    <a:pt x="89544" y="38223"/>
                  </a:moveTo>
                  <a:cubicBezTo>
                    <a:pt x="89382" y="37833"/>
                    <a:pt x="88244" y="37313"/>
                    <a:pt x="88569" y="35883"/>
                  </a:cubicBezTo>
                  <a:cubicBezTo>
                    <a:pt x="88894" y="34453"/>
                    <a:pt x="89545" y="31561"/>
                    <a:pt x="91495" y="29643"/>
                  </a:cubicBezTo>
                  <a:cubicBezTo>
                    <a:pt x="93445" y="27725"/>
                    <a:pt x="95395" y="26425"/>
                    <a:pt x="100270" y="24377"/>
                  </a:cubicBezTo>
                  <a:cubicBezTo>
                    <a:pt x="105145" y="22329"/>
                    <a:pt x="112686" y="19925"/>
                    <a:pt x="120747" y="17357"/>
                  </a:cubicBezTo>
                  <a:cubicBezTo>
                    <a:pt x="128808" y="14789"/>
                    <a:pt x="142556" y="10791"/>
                    <a:pt x="148634" y="8971"/>
                  </a:cubicBezTo>
                  <a:cubicBezTo>
                    <a:pt x="154712" y="7151"/>
                    <a:pt x="155362" y="6989"/>
                    <a:pt x="157214" y="6436"/>
                  </a:cubicBezTo>
                  <a:cubicBezTo>
                    <a:pt x="159067" y="5884"/>
                    <a:pt x="158936" y="5071"/>
                    <a:pt x="159749" y="5656"/>
                  </a:cubicBezTo>
                  <a:cubicBezTo>
                    <a:pt x="160562" y="6241"/>
                    <a:pt x="161212" y="8646"/>
                    <a:pt x="162090" y="9946"/>
                  </a:cubicBezTo>
                  <a:cubicBezTo>
                    <a:pt x="162968" y="11246"/>
                    <a:pt x="163325" y="10336"/>
                    <a:pt x="165015" y="13456"/>
                  </a:cubicBezTo>
                  <a:cubicBezTo>
                    <a:pt x="166705" y="16576"/>
                    <a:pt x="171743" y="28571"/>
                    <a:pt x="172230" y="28668"/>
                  </a:cubicBezTo>
                  <a:cubicBezTo>
                    <a:pt x="172718" y="28766"/>
                    <a:pt x="169695" y="18006"/>
                    <a:pt x="167940" y="14041"/>
                  </a:cubicBezTo>
                  <a:cubicBezTo>
                    <a:pt x="166185" y="10076"/>
                    <a:pt x="162448" y="6696"/>
                    <a:pt x="161700" y="4876"/>
                  </a:cubicBezTo>
                  <a:cubicBezTo>
                    <a:pt x="160953" y="3056"/>
                    <a:pt x="162870" y="3934"/>
                    <a:pt x="163455" y="3121"/>
                  </a:cubicBezTo>
                  <a:cubicBezTo>
                    <a:pt x="164040" y="2308"/>
                    <a:pt x="165503" y="0"/>
                    <a:pt x="165210" y="0"/>
                  </a:cubicBezTo>
                  <a:cubicBezTo>
                    <a:pt x="164918" y="0"/>
                    <a:pt x="164755" y="1918"/>
                    <a:pt x="161700" y="3121"/>
                  </a:cubicBezTo>
                  <a:cubicBezTo>
                    <a:pt x="158645" y="4324"/>
                    <a:pt x="155102" y="4778"/>
                    <a:pt x="146879" y="7216"/>
                  </a:cubicBezTo>
                  <a:cubicBezTo>
                    <a:pt x="138656" y="9654"/>
                    <a:pt x="119414" y="15569"/>
                    <a:pt x="112361" y="17747"/>
                  </a:cubicBezTo>
                  <a:cubicBezTo>
                    <a:pt x="105308" y="19925"/>
                    <a:pt x="107550" y="19275"/>
                    <a:pt x="104560" y="20282"/>
                  </a:cubicBezTo>
                  <a:cubicBezTo>
                    <a:pt x="101570" y="21290"/>
                    <a:pt x="97378" y="22199"/>
                    <a:pt x="94420" y="23792"/>
                  </a:cubicBezTo>
                  <a:cubicBezTo>
                    <a:pt x="91462" y="25385"/>
                    <a:pt x="88504" y="27790"/>
                    <a:pt x="86814" y="29838"/>
                  </a:cubicBezTo>
                  <a:cubicBezTo>
                    <a:pt x="85124" y="31886"/>
                    <a:pt x="85254" y="35006"/>
                    <a:pt x="84279" y="36078"/>
                  </a:cubicBezTo>
                  <a:cubicBezTo>
                    <a:pt x="83304" y="37151"/>
                    <a:pt x="81809" y="35883"/>
                    <a:pt x="80964" y="36273"/>
                  </a:cubicBezTo>
                  <a:cubicBezTo>
                    <a:pt x="80119" y="36663"/>
                    <a:pt x="80119" y="38158"/>
                    <a:pt x="79209" y="38418"/>
                  </a:cubicBezTo>
                  <a:cubicBezTo>
                    <a:pt x="78299" y="38678"/>
                    <a:pt x="77258" y="38061"/>
                    <a:pt x="75503" y="37833"/>
                  </a:cubicBezTo>
                  <a:cubicBezTo>
                    <a:pt x="73748" y="37606"/>
                    <a:pt x="71376" y="36566"/>
                    <a:pt x="68678" y="37053"/>
                  </a:cubicBezTo>
                  <a:cubicBezTo>
                    <a:pt x="65980" y="37541"/>
                    <a:pt x="63997" y="37995"/>
                    <a:pt x="59317" y="40758"/>
                  </a:cubicBezTo>
                  <a:cubicBezTo>
                    <a:pt x="54637" y="43521"/>
                    <a:pt x="48299" y="48429"/>
                    <a:pt x="40596" y="53629"/>
                  </a:cubicBezTo>
                  <a:cubicBezTo>
                    <a:pt x="32893" y="58830"/>
                    <a:pt x="19015" y="67996"/>
                    <a:pt x="13099" y="71961"/>
                  </a:cubicBezTo>
                  <a:cubicBezTo>
                    <a:pt x="7184" y="75926"/>
                    <a:pt x="7281" y="76349"/>
                    <a:pt x="5103" y="77421"/>
                  </a:cubicBezTo>
                  <a:cubicBezTo>
                    <a:pt x="2925" y="78494"/>
                    <a:pt x="98" y="78071"/>
                    <a:pt x="33" y="78396"/>
                  </a:cubicBezTo>
                  <a:cubicBezTo>
                    <a:pt x="-32" y="78721"/>
                    <a:pt x="3543" y="79339"/>
                    <a:pt x="4713" y="79371"/>
                  </a:cubicBezTo>
                  <a:cubicBezTo>
                    <a:pt x="5883" y="79404"/>
                    <a:pt x="6338" y="77193"/>
                    <a:pt x="7053" y="78591"/>
                  </a:cubicBezTo>
                  <a:cubicBezTo>
                    <a:pt x="7768" y="79989"/>
                    <a:pt x="7833" y="84897"/>
                    <a:pt x="9003" y="87757"/>
                  </a:cubicBezTo>
                  <a:cubicBezTo>
                    <a:pt x="10173" y="90617"/>
                    <a:pt x="12319" y="93282"/>
                    <a:pt x="14074" y="95752"/>
                  </a:cubicBezTo>
                  <a:cubicBezTo>
                    <a:pt x="15829" y="98222"/>
                    <a:pt x="18624" y="101440"/>
                    <a:pt x="19534" y="102578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372" name="Google Shape;1372;p21"/>
            <p:cNvSpPr/>
            <p:nvPr/>
          </p:nvSpPr>
          <p:spPr>
            <a:xfrm>
              <a:off x="6016200" y="2379175"/>
              <a:ext cx="336400" cy="204775"/>
            </a:xfrm>
            <a:custGeom>
              <a:rect b="b" l="l" r="r" t="t"/>
              <a:pathLst>
                <a:path extrusionOk="0" h="8191" w="13456">
                  <a:moveTo>
                    <a:pt x="13456" y="0"/>
                  </a:moveTo>
                  <a:cubicBezTo>
                    <a:pt x="8205" y="0"/>
                    <a:pt x="3148" y="3988"/>
                    <a:pt x="0" y="8191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373" name="Google Shape;1373;p21"/>
            <p:cNvSpPr/>
            <p:nvPr/>
          </p:nvSpPr>
          <p:spPr>
            <a:xfrm>
              <a:off x="6128325" y="2413300"/>
              <a:ext cx="224275" cy="146250"/>
            </a:xfrm>
            <a:custGeom>
              <a:rect b="b" l="l" r="r" t="t"/>
              <a:pathLst>
                <a:path extrusionOk="0" h="5850" w="8971">
                  <a:moveTo>
                    <a:pt x="8971" y="0"/>
                  </a:moveTo>
                  <a:cubicBezTo>
                    <a:pt x="5401" y="0"/>
                    <a:pt x="1597" y="2657"/>
                    <a:pt x="0" y="58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374" name="Google Shape;1374;p21"/>
            <p:cNvSpPr/>
            <p:nvPr/>
          </p:nvSpPr>
          <p:spPr>
            <a:xfrm>
              <a:off x="6235575" y="2476675"/>
              <a:ext cx="126775" cy="82875"/>
            </a:xfrm>
            <a:custGeom>
              <a:rect b="b" l="l" r="r" t="t"/>
              <a:pathLst>
                <a:path extrusionOk="0" h="3315" w="5071">
                  <a:moveTo>
                    <a:pt x="5071" y="0"/>
                  </a:moveTo>
                  <a:cubicBezTo>
                    <a:pt x="3091" y="396"/>
                    <a:pt x="1428" y="1887"/>
                    <a:pt x="0" y="3315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375" name="Google Shape;1375;p21"/>
            <p:cNvSpPr/>
            <p:nvPr/>
          </p:nvSpPr>
          <p:spPr>
            <a:xfrm>
              <a:off x="6728000" y="2092157"/>
              <a:ext cx="468025" cy="106625"/>
            </a:xfrm>
            <a:custGeom>
              <a:rect b="b" l="l" r="r" t="t"/>
              <a:pathLst>
                <a:path extrusionOk="0" h="4265" w="18721">
                  <a:moveTo>
                    <a:pt x="0" y="4265"/>
                  </a:moveTo>
                  <a:cubicBezTo>
                    <a:pt x="2795" y="-1324"/>
                    <a:pt x="14302" y="-1129"/>
                    <a:pt x="18721" y="329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376" name="Google Shape;1376;p21"/>
            <p:cNvSpPr/>
            <p:nvPr/>
          </p:nvSpPr>
          <p:spPr>
            <a:xfrm>
              <a:off x="6781625" y="2177896"/>
              <a:ext cx="316900" cy="74525"/>
            </a:xfrm>
            <a:custGeom>
              <a:rect b="b" l="l" r="r" t="t"/>
              <a:pathLst>
                <a:path extrusionOk="0" h="2981" w="12676">
                  <a:moveTo>
                    <a:pt x="0" y="2981"/>
                  </a:moveTo>
                  <a:cubicBezTo>
                    <a:pt x="3696" y="869"/>
                    <a:pt x="9666" y="-1590"/>
                    <a:pt x="12676" y="14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377" name="Google Shape;1377;p21"/>
            <p:cNvSpPr/>
            <p:nvPr/>
          </p:nvSpPr>
          <p:spPr>
            <a:xfrm>
              <a:off x="6767000" y="2164650"/>
              <a:ext cx="121875" cy="63375"/>
            </a:xfrm>
            <a:custGeom>
              <a:rect b="b" l="l" r="r" t="t"/>
              <a:pathLst>
                <a:path extrusionOk="0" h="2535" w="4875">
                  <a:moveTo>
                    <a:pt x="0" y="2535"/>
                  </a:moveTo>
                  <a:cubicBezTo>
                    <a:pt x="1295" y="1240"/>
                    <a:pt x="3043" y="0"/>
                    <a:pt x="4875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378" name="Google Shape;1378;p21"/>
            <p:cNvSpPr/>
            <p:nvPr/>
          </p:nvSpPr>
          <p:spPr>
            <a:xfrm>
              <a:off x="6825500" y="2238680"/>
              <a:ext cx="204775" cy="62500"/>
            </a:xfrm>
            <a:custGeom>
              <a:rect b="b" l="l" r="r" t="t"/>
              <a:pathLst>
                <a:path extrusionOk="0" h="2500" w="8191">
                  <a:moveTo>
                    <a:pt x="0" y="2500"/>
                  </a:moveTo>
                  <a:cubicBezTo>
                    <a:pt x="1255" y="-10"/>
                    <a:pt x="5585" y="-491"/>
                    <a:pt x="8191" y="5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</p:grpSp>
      <p:grpSp>
        <p:nvGrpSpPr>
          <p:cNvPr id="1379" name="Google Shape;1379;p21"/>
          <p:cNvGrpSpPr/>
          <p:nvPr/>
        </p:nvGrpSpPr>
        <p:grpSpPr>
          <a:xfrm rot="5703817">
            <a:off x="4025491" y="1057857"/>
            <a:ext cx="68345" cy="58742"/>
            <a:chOff x="4401638" y="1179825"/>
            <a:chExt cx="4308775" cy="3703348"/>
          </a:xfrm>
        </p:grpSpPr>
        <p:sp>
          <p:nvSpPr>
            <p:cNvPr id="1380" name="Google Shape;1380;p21"/>
            <p:cNvSpPr/>
            <p:nvPr/>
          </p:nvSpPr>
          <p:spPr>
            <a:xfrm>
              <a:off x="4623881" y="2192273"/>
              <a:ext cx="3241500" cy="2690900"/>
            </a:xfrm>
            <a:custGeom>
              <a:rect b="b" l="l" r="r" t="t"/>
              <a:pathLst>
                <a:path extrusionOk="0" h="107636" w="129660">
                  <a:moveTo>
                    <a:pt x="10839" y="62470"/>
                  </a:moveTo>
                  <a:cubicBezTo>
                    <a:pt x="9799" y="60520"/>
                    <a:pt x="6289" y="54507"/>
                    <a:pt x="4599" y="50769"/>
                  </a:cubicBezTo>
                  <a:cubicBezTo>
                    <a:pt x="2909" y="47031"/>
                    <a:pt x="1414" y="42286"/>
                    <a:pt x="699" y="40043"/>
                  </a:cubicBezTo>
                  <a:cubicBezTo>
                    <a:pt x="-16" y="37800"/>
                    <a:pt x="-146" y="38126"/>
                    <a:pt x="309" y="37313"/>
                  </a:cubicBezTo>
                  <a:cubicBezTo>
                    <a:pt x="764" y="36501"/>
                    <a:pt x="-374" y="37801"/>
                    <a:pt x="3429" y="35168"/>
                  </a:cubicBezTo>
                  <a:cubicBezTo>
                    <a:pt x="7232" y="32535"/>
                    <a:pt x="16885" y="25742"/>
                    <a:pt x="23125" y="21517"/>
                  </a:cubicBezTo>
                  <a:cubicBezTo>
                    <a:pt x="29365" y="17292"/>
                    <a:pt x="36223" y="12871"/>
                    <a:pt x="40871" y="9816"/>
                  </a:cubicBezTo>
                  <a:cubicBezTo>
                    <a:pt x="45519" y="6761"/>
                    <a:pt x="48217" y="4681"/>
                    <a:pt x="51012" y="3186"/>
                  </a:cubicBezTo>
                  <a:cubicBezTo>
                    <a:pt x="53807" y="1691"/>
                    <a:pt x="55498" y="1365"/>
                    <a:pt x="57643" y="845"/>
                  </a:cubicBezTo>
                  <a:cubicBezTo>
                    <a:pt x="59788" y="325"/>
                    <a:pt x="61900" y="-65"/>
                    <a:pt x="63883" y="65"/>
                  </a:cubicBezTo>
                  <a:cubicBezTo>
                    <a:pt x="65866" y="195"/>
                    <a:pt x="68661" y="391"/>
                    <a:pt x="69539" y="1626"/>
                  </a:cubicBezTo>
                  <a:cubicBezTo>
                    <a:pt x="70417" y="2861"/>
                    <a:pt x="68922" y="4616"/>
                    <a:pt x="69149" y="7476"/>
                  </a:cubicBezTo>
                  <a:cubicBezTo>
                    <a:pt x="69377" y="10336"/>
                    <a:pt x="69182" y="13489"/>
                    <a:pt x="70904" y="18787"/>
                  </a:cubicBezTo>
                  <a:cubicBezTo>
                    <a:pt x="72627" y="24085"/>
                    <a:pt x="76201" y="33380"/>
                    <a:pt x="79484" y="39263"/>
                  </a:cubicBezTo>
                  <a:cubicBezTo>
                    <a:pt x="82767" y="45146"/>
                    <a:pt x="87317" y="50866"/>
                    <a:pt x="90600" y="54084"/>
                  </a:cubicBezTo>
                  <a:cubicBezTo>
                    <a:pt x="93883" y="57302"/>
                    <a:pt x="96906" y="56262"/>
                    <a:pt x="99181" y="58570"/>
                  </a:cubicBezTo>
                  <a:cubicBezTo>
                    <a:pt x="101456" y="60878"/>
                    <a:pt x="102854" y="64647"/>
                    <a:pt x="104251" y="67930"/>
                  </a:cubicBezTo>
                  <a:cubicBezTo>
                    <a:pt x="105649" y="71213"/>
                    <a:pt x="106754" y="75341"/>
                    <a:pt x="107566" y="78266"/>
                  </a:cubicBezTo>
                  <a:cubicBezTo>
                    <a:pt x="108379" y="81191"/>
                    <a:pt x="108769" y="83012"/>
                    <a:pt x="109126" y="85482"/>
                  </a:cubicBezTo>
                  <a:cubicBezTo>
                    <a:pt x="109484" y="87952"/>
                    <a:pt x="109679" y="91235"/>
                    <a:pt x="109711" y="93087"/>
                  </a:cubicBezTo>
                  <a:cubicBezTo>
                    <a:pt x="109744" y="94940"/>
                    <a:pt x="109158" y="97897"/>
                    <a:pt x="109321" y="96597"/>
                  </a:cubicBezTo>
                  <a:cubicBezTo>
                    <a:pt x="109484" y="95297"/>
                    <a:pt x="110167" y="85872"/>
                    <a:pt x="110687" y="85287"/>
                  </a:cubicBezTo>
                  <a:cubicBezTo>
                    <a:pt x="111207" y="84702"/>
                    <a:pt x="111825" y="90714"/>
                    <a:pt x="112442" y="93087"/>
                  </a:cubicBezTo>
                  <a:cubicBezTo>
                    <a:pt x="113060" y="95460"/>
                    <a:pt x="113547" y="97573"/>
                    <a:pt x="114392" y="99523"/>
                  </a:cubicBezTo>
                  <a:cubicBezTo>
                    <a:pt x="115237" y="101473"/>
                    <a:pt x="116732" y="103488"/>
                    <a:pt x="117512" y="104788"/>
                  </a:cubicBezTo>
                  <a:cubicBezTo>
                    <a:pt x="118292" y="106088"/>
                    <a:pt x="119365" y="108363"/>
                    <a:pt x="119072" y="107323"/>
                  </a:cubicBezTo>
                  <a:cubicBezTo>
                    <a:pt x="118780" y="106283"/>
                    <a:pt x="116862" y="102221"/>
                    <a:pt x="115757" y="98548"/>
                  </a:cubicBezTo>
                  <a:cubicBezTo>
                    <a:pt x="114652" y="94875"/>
                    <a:pt x="113482" y="89285"/>
                    <a:pt x="112442" y="85287"/>
                  </a:cubicBezTo>
                  <a:cubicBezTo>
                    <a:pt x="111402" y="81289"/>
                    <a:pt x="110036" y="76739"/>
                    <a:pt x="109516" y="74561"/>
                  </a:cubicBezTo>
                  <a:cubicBezTo>
                    <a:pt x="108996" y="72383"/>
                    <a:pt x="108898" y="72026"/>
                    <a:pt x="109321" y="72221"/>
                  </a:cubicBezTo>
                  <a:cubicBezTo>
                    <a:pt x="109744" y="72416"/>
                    <a:pt x="110882" y="74074"/>
                    <a:pt x="112052" y="75731"/>
                  </a:cubicBezTo>
                  <a:cubicBezTo>
                    <a:pt x="113222" y="77389"/>
                    <a:pt x="114815" y="80118"/>
                    <a:pt x="116342" y="82166"/>
                  </a:cubicBezTo>
                  <a:cubicBezTo>
                    <a:pt x="117870" y="84214"/>
                    <a:pt x="119689" y="85969"/>
                    <a:pt x="121217" y="88017"/>
                  </a:cubicBezTo>
                  <a:cubicBezTo>
                    <a:pt x="122745" y="90065"/>
                    <a:pt x="124370" y="92567"/>
                    <a:pt x="125508" y="94452"/>
                  </a:cubicBezTo>
                  <a:cubicBezTo>
                    <a:pt x="126646" y="96337"/>
                    <a:pt x="127361" y="98028"/>
                    <a:pt x="128043" y="99328"/>
                  </a:cubicBezTo>
                  <a:cubicBezTo>
                    <a:pt x="128726" y="100628"/>
                    <a:pt x="129831" y="103261"/>
                    <a:pt x="129603" y="102253"/>
                  </a:cubicBezTo>
                  <a:cubicBezTo>
                    <a:pt x="129376" y="101245"/>
                    <a:pt x="128238" y="96272"/>
                    <a:pt x="126678" y="93282"/>
                  </a:cubicBezTo>
                  <a:cubicBezTo>
                    <a:pt x="125118" y="90292"/>
                    <a:pt x="121607" y="86230"/>
                    <a:pt x="120242" y="84312"/>
                  </a:cubicBezTo>
                  <a:cubicBezTo>
                    <a:pt x="118877" y="82394"/>
                    <a:pt x="118227" y="81744"/>
                    <a:pt x="118487" y="81776"/>
                  </a:cubicBezTo>
                  <a:cubicBezTo>
                    <a:pt x="118747" y="81809"/>
                    <a:pt x="120339" y="83532"/>
                    <a:pt x="121802" y="84507"/>
                  </a:cubicBezTo>
                  <a:cubicBezTo>
                    <a:pt x="123265" y="85482"/>
                    <a:pt x="126808" y="87562"/>
                    <a:pt x="127263" y="87627"/>
                  </a:cubicBezTo>
                  <a:cubicBezTo>
                    <a:pt x="127718" y="87692"/>
                    <a:pt x="125573" y="85775"/>
                    <a:pt x="124533" y="84897"/>
                  </a:cubicBezTo>
                  <a:cubicBezTo>
                    <a:pt x="123493" y="84019"/>
                    <a:pt x="122452" y="83824"/>
                    <a:pt x="121022" y="82361"/>
                  </a:cubicBezTo>
                  <a:cubicBezTo>
                    <a:pt x="119592" y="80898"/>
                    <a:pt x="117642" y="78266"/>
                    <a:pt x="115952" y="76121"/>
                  </a:cubicBezTo>
                  <a:cubicBezTo>
                    <a:pt x="114262" y="73976"/>
                    <a:pt x="112475" y="72188"/>
                    <a:pt x="110882" y="69490"/>
                  </a:cubicBezTo>
                  <a:cubicBezTo>
                    <a:pt x="109289" y="66792"/>
                    <a:pt x="107339" y="62080"/>
                    <a:pt x="106396" y="59935"/>
                  </a:cubicBezTo>
                  <a:cubicBezTo>
                    <a:pt x="105453" y="57790"/>
                    <a:pt x="105421" y="57173"/>
                    <a:pt x="105226" y="566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381" name="Google Shape;1381;p21"/>
            <p:cNvSpPr/>
            <p:nvPr/>
          </p:nvSpPr>
          <p:spPr>
            <a:xfrm>
              <a:off x="6649975" y="2135400"/>
              <a:ext cx="635625" cy="1462600"/>
            </a:xfrm>
            <a:custGeom>
              <a:rect b="b" l="l" r="r" t="t"/>
              <a:pathLst>
                <a:path extrusionOk="0" h="58504" w="25425">
                  <a:moveTo>
                    <a:pt x="23987" y="58504"/>
                  </a:moveTo>
                  <a:cubicBezTo>
                    <a:pt x="24215" y="57757"/>
                    <a:pt x="25287" y="56749"/>
                    <a:pt x="25352" y="54019"/>
                  </a:cubicBezTo>
                  <a:cubicBezTo>
                    <a:pt x="25417" y="51289"/>
                    <a:pt x="25515" y="46868"/>
                    <a:pt x="24377" y="42123"/>
                  </a:cubicBezTo>
                  <a:cubicBezTo>
                    <a:pt x="23240" y="37378"/>
                    <a:pt x="20965" y="30975"/>
                    <a:pt x="18527" y="25547"/>
                  </a:cubicBezTo>
                  <a:cubicBezTo>
                    <a:pt x="16089" y="20119"/>
                    <a:pt x="12839" y="13814"/>
                    <a:pt x="9751" y="9556"/>
                  </a:cubicBezTo>
                  <a:cubicBezTo>
                    <a:pt x="6663" y="5298"/>
                    <a:pt x="1625" y="159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382" name="Google Shape;1382;p21"/>
            <p:cNvSpPr/>
            <p:nvPr/>
          </p:nvSpPr>
          <p:spPr>
            <a:xfrm>
              <a:off x="4401638" y="1179825"/>
              <a:ext cx="4308775" cy="2564450"/>
            </a:xfrm>
            <a:custGeom>
              <a:rect b="b" l="l" r="r" t="t"/>
              <a:pathLst>
                <a:path extrusionOk="0" h="102578" w="172351">
                  <a:moveTo>
                    <a:pt x="89544" y="38223"/>
                  </a:moveTo>
                  <a:cubicBezTo>
                    <a:pt x="89382" y="37833"/>
                    <a:pt x="88244" y="37313"/>
                    <a:pt x="88569" y="35883"/>
                  </a:cubicBezTo>
                  <a:cubicBezTo>
                    <a:pt x="88894" y="34453"/>
                    <a:pt x="89545" y="31561"/>
                    <a:pt x="91495" y="29643"/>
                  </a:cubicBezTo>
                  <a:cubicBezTo>
                    <a:pt x="93445" y="27725"/>
                    <a:pt x="95395" y="26425"/>
                    <a:pt x="100270" y="24377"/>
                  </a:cubicBezTo>
                  <a:cubicBezTo>
                    <a:pt x="105145" y="22329"/>
                    <a:pt x="112686" y="19925"/>
                    <a:pt x="120747" y="17357"/>
                  </a:cubicBezTo>
                  <a:cubicBezTo>
                    <a:pt x="128808" y="14789"/>
                    <a:pt x="142556" y="10791"/>
                    <a:pt x="148634" y="8971"/>
                  </a:cubicBezTo>
                  <a:cubicBezTo>
                    <a:pt x="154712" y="7151"/>
                    <a:pt x="155362" y="6989"/>
                    <a:pt x="157214" y="6436"/>
                  </a:cubicBezTo>
                  <a:cubicBezTo>
                    <a:pt x="159067" y="5884"/>
                    <a:pt x="158936" y="5071"/>
                    <a:pt x="159749" y="5656"/>
                  </a:cubicBezTo>
                  <a:cubicBezTo>
                    <a:pt x="160562" y="6241"/>
                    <a:pt x="161212" y="8646"/>
                    <a:pt x="162090" y="9946"/>
                  </a:cubicBezTo>
                  <a:cubicBezTo>
                    <a:pt x="162968" y="11246"/>
                    <a:pt x="163325" y="10336"/>
                    <a:pt x="165015" y="13456"/>
                  </a:cubicBezTo>
                  <a:cubicBezTo>
                    <a:pt x="166705" y="16576"/>
                    <a:pt x="171743" y="28571"/>
                    <a:pt x="172230" y="28668"/>
                  </a:cubicBezTo>
                  <a:cubicBezTo>
                    <a:pt x="172718" y="28766"/>
                    <a:pt x="169695" y="18006"/>
                    <a:pt x="167940" y="14041"/>
                  </a:cubicBezTo>
                  <a:cubicBezTo>
                    <a:pt x="166185" y="10076"/>
                    <a:pt x="162448" y="6696"/>
                    <a:pt x="161700" y="4876"/>
                  </a:cubicBezTo>
                  <a:cubicBezTo>
                    <a:pt x="160953" y="3056"/>
                    <a:pt x="162870" y="3934"/>
                    <a:pt x="163455" y="3121"/>
                  </a:cubicBezTo>
                  <a:cubicBezTo>
                    <a:pt x="164040" y="2308"/>
                    <a:pt x="165503" y="0"/>
                    <a:pt x="165210" y="0"/>
                  </a:cubicBezTo>
                  <a:cubicBezTo>
                    <a:pt x="164918" y="0"/>
                    <a:pt x="164755" y="1918"/>
                    <a:pt x="161700" y="3121"/>
                  </a:cubicBezTo>
                  <a:cubicBezTo>
                    <a:pt x="158645" y="4324"/>
                    <a:pt x="155102" y="4778"/>
                    <a:pt x="146879" y="7216"/>
                  </a:cubicBezTo>
                  <a:cubicBezTo>
                    <a:pt x="138656" y="9654"/>
                    <a:pt x="119414" y="15569"/>
                    <a:pt x="112361" y="17747"/>
                  </a:cubicBezTo>
                  <a:cubicBezTo>
                    <a:pt x="105308" y="19925"/>
                    <a:pt x="107550" y="19275"/>
                    <a:pt x="104560" y="20282"/>
                  </a:cubicBezTo>
                  <a:cubicBezTo>
                    <a:pt x="101570" y="21290"/>
                    <a:pt x="97378" y="22199"/>
                    <a:pt x="94420" y="23792"/>
                  </a:cubicBezTo>
                  <a:cubicBezTo>
                    <a:pt x="91462" y="25385"/>
                    <a:pt x="88504" y="27790"/>
                    <a:pt x="86814" y="29838"/>
                  </a:cubicBezTo>
                  <a:cubicBezTo>
                    <a:pt x="85124" y="31886"/>
                    <a:pt x="85254" y="35006"/>
                    <a:pt x="84279" y="36078"/>
                  </a:cubicBezTo>
                  <a:cubicBezTo>
                    <a:pt x="83304" y="37151"/>
                    <a:pt x="81809" y="35883"/>
                    <a:pt x="80964" y="36273"/>
                  </a:cubicBezTo>
                  <a:cubicBezTo>
                    <a:pt x="80119" y="36663"/>
                    <a:pt x="80119" y="38158"/>
                    <a:pt x="79209" y="38418"/>
                  </a:cubicBezTo>
                  <a:cubicBezTo>
                    <a:pt x="78299" y="38678"/>
                    <a:pt x="77258" y="38061"/>
                    <a:pt x="75503" y="37833"/>
                  </a:cubicBezTo>
                  <a:cubicBezTo>
                    <a:pt x="73748" y="37606"/>
                    <a:pt x="71376" y="36566"/>
                    <a:pt x="68678" y="37053"/>
                  </a:cubicBezTo>
                  <a:cubicBezTo>
                    <a:pt x="65980" y="37541"/>
                    <a:pt x="63997" y="37995"/>
                    <a:pt x="59317" y="40758"/>
                  </a:cubicBezTo>
                  <a:cubicBezTo>
                    <a:pt x="54637" y="43521"/>
                    <a:pt x="48299" y="48429"/>
                    <a:pt x="40596" y="53629"/>
                  </a:cubicBezTo>
                  <a:cubicBezTo>
                    <a:pt x="32893" y="58830"/>
                    <a:pt x="19015" y="67996"/>
                    <a:pt x="13099" y="71961"/>
                  </a:cubicBezTo>
                  <a:cubicBezTo>
                    <a:pt x="7184" y="75926"/>
                    <a:pt x="7281" y="76349"/>
                    <a:pt x="5103" y="77421"/>
                  </a:cubicBezTo>
                  <a:cubicBezTo>
                    <a:pt x="2925" y="78494"/>
                    <a:pt x="98" y="78071"/>
                    <a:pt x="33" y="78396"/>
                  </a:cubicBezTo>
                  <a:cubicBezTo>
                    <a:pt x="-32" y="78721"/>
                    <a:pt x="3543" y="79339"/>
                    <a:pt x="4713" y="79371"/>
                  </a:cubicBezTo>
                  <a:cubicBezTo>
                    <a:pt x="5883" y="79404"/>
                    <a:pt x="6338" y="77193"/>
                    <a:pt x="7053" y="78591"/>
                  </a:cubicBezTo>
                  <a:cubicBezTo>
                    <a:pt x="7768" y="79989"/>
                    <a:pt x="7833" y="84897"/>
                    <a:pt x="9003" y="87757"/>
                  </a:cubicBezTo>
                  <a:cubicBezTo>
                    <a:pt x="10173" y="90617"/>
                    <a:pt x="12319" y="93282"/>
                    <a:pt x="14074" y="95752"/>
                  </a:cubicBezTo>
                  <a:cubicBezTo>
                    <a:pt x="15829" y="98222"/>
                    <a:pt x="18624" y="101440"/>
                    <a:pt x="19534" y="102578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383" name="Google Shape;1383;p21"/>
            <p:cNvSpPr/>
            <p:nvPr/>
          </p:nvSpPr>
          <p:spPr>
            <a:xfrm>
              <a:off x="6016200" y="2379175"/>
              <a:ext cx="336400" cy="204775"/>
            </a:xfrm>
            <a:custGeom>
              <a:rect b="b" l="l" r="r" t="t"/>
              <a:pathLst>
                <a:path extrusionOk="0" h="8191" w="13456">
                  <a:moveTo>
                    <a:pt x="13456" y="0"/>
                  </a:moveTo>
                  <a:cubicBezTo>
                    <a:pt x="8205" y="0"/>
                    <a:pt x="3148" y="3988"/>
                    <a:pt x="0" y="8191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384" name="Google Shape;1384;p21"/>
            <p:cNvSpPr/>
            <p:nvPr/>
          </p:nvSpPr>
          <p:spPr>
            <a:xfrm>
              <a:off x="6128325" y="2413300"/>
              <a:ext cx="224275" cy="146250"/>
            </a:xfrm>
            <a:custGeom>
              <a:rect b="b" l="l" r="r" t="t"/>
              <a:pathLst>
                <a:path extrusionOk="0" h="5850" w="8971">
                  <a:moveTo>
                    <a:pt x="8971" y="0"/>
                  </a:moveTo>
                  <a:cubicBezTo>
                    <a:pt x="5401" y="0"/>
                    <a:pt x="1597" y="2657"/>
                    <a:pt x="0" y="58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385" name="Google Shape;1385;p21"/>
            <p:cNvSpPr/>
            <p:nvPr/>
          </p:nvSpPr>
          <p:spPr>
            <a:xfrm>
              <a:off x="6235575" y="2476675"/>
              <a:ext cx="126775" cy="82875"/>
            </a:xfrm>
            <a:custGeom>
              <a:rect b="b" l="l" r="r" t="t"/>
              <a:pathLst>
                <a:path extrusionOk="0" h="3315" w="5071">
                  <a:moveTo>
                    <a:pt x="5071" y="0"/>
                  </a:moveTo>
                  <a:cubicBezTo>
                    <a:pt x="3091" y="396"/>
                    <a:pt x="1428" y="1887"/>
                    <a:pt x="0" y="3315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386" name="Google Shape;1386;p21"/>
            <p:cNvSpPr/>
            <p:nvPr/>
          </p:nvSpPr>
          <p:spPr>
            <a:xfrm>
              <a:off x="6728000" y="2092157"/>
              <a:ext cx="468025" cy="106625"/>
            </a:xfrm>
            <a:custGeom>
              <a:rect b="b" l="l" r="r" t="t"/>
              <a:pathLst>
                <a:path extrusionOk="0" h="4265" w="18721">
                  <a:moveTo>
                    <a:pt x="0" y="4265"/>
                  </a:moveTo>
                  <a:cubicBezTo>
                    <a:pt x="2795" y="-1324"/>
                    <a:pt x="14302" y="-1129"/>
                    <a:pt x="18721" y="329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387" name="Google Shape;1387;p21"/>
            <p:cNvSpPr/>
            <p:nvPr/>
          </p:nvSpPr>
          <p:spPr>
            <a:xfrm>
              <a:off x="6781625" y="2177896"/>
              <a:ext cx="316900" cy="74525"/>
            </a:xfrm>
            <a:custGeom>
              <a:rect b="b" l="l" r="r" t="t"/>
              <a:pathLst>
                <a:path extrusionOk="0" h="2981" w="12676">
                  <a:moveTo>
                    <a:pt x="0" y="2981"/>
                  </a:moveTo>
                  <a:cubicBezTo>
                    <a:pt x="3696" y="869"/>
                    <a:pt x="9666" y="-1590"/>
                    <a:pt x="12676" y="14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388" name="Google Shape;1388;p21"/>
            <p:cNvSpPr/>
            <p:nvPr/>
          </p:nvSpPr>
          <p:spPr>
            <a:xfrm>
              <a:off x="6767000" y="2164650"/>
              <a:ext cx="121875" cy="63375"/>
            </a:xfrm>
            <a:custGeom>
              <a:rect b="b" l="l" r="r" t="t"/>
              <a:pathLst>
                <a:path extrusionOk="0" h="2535" w="4875">
                  <a:moveTo>
                    <a:pt x="0" y="2535"/>
                  </a:moveTo>
                  <a:cubicBezTo>
                    <a:pt x="1295" y="1240"/>
                    <a:pt x="3043" y="0"/>
                    <a:pt x="4875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389" name="Google Shape;1389;p21"/>
            <p:cNvSpPr/>
            <p:nvPr/>
          </p:nvSpPr>
          <p:spPr>
            <a:xfrm>
              <a:off x="6825500" y="2238680"/>
              <a:ext cx="204775" cy="62500"/>
            </a:xfrm>
            <a:custGeom>
              <a:rect b="b" l="l" r="r" t="t"/>
              <a:pathLst>
                <a:path extrusionOk="0" h="2500" w="8191">
                  <a:moveTo>
                    <a:pt x="0" y="2500"/>
                  </a:moveTo>
                  <a:cubicBezTo>
                    <a:pt x="1255" y="-10"/>
                    <a:pt x="5585" y="-491"/>
                    <a:pt x="8191" y="5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</p:grpSp>
      <p:grpSp>
        <p:nvGrpSpPr>
          <p:cNvPr id="1390" name="Google Shape;1390;p21"/>
          <p:cNvGrpSpPr/>
          <p:nvPr/>
        </p:nvGrpSpPr>
        <p:grpSpPr>
          <a:xfrm rot="-900079">
            <a:off x="4254507" y="1133840"/>
            <a:ext cx="68250" cy="58660"/>
            <a:chOff x="4401638" y="1179825"/>
            <a:chExt cx="4308775" cy="3703348"/>
          </a:xfrm>
        </p:grpSpPr>
        <p:sp>
          <p:nvSpPr>
            <p:cNvPr id="1391" name="Google Shape;1391;p21"/>
            <p:cNvSpPr/>
            <p:nvPr/>
          </p:nvSpPr>
          <p:spPr>
            <a:xfrm>
              <a:off x="4623881" y="2192273"/>
              <a:ext cx="3241500" cy="2690900"/>
            </a:xfrm>
            <a:custGeom>
              <a:rect b="b" l="l" r="r" t="t"/>
              <a:pathLst>
                <a:path extrusionOk="0" h="107636" w="129660">
                  <a:moveTo>
                    <a:pt x="10839" y="62470"/>
                  </a:moveTo>
                  <a:cubicBezTo>
                    <a:pt x="9799" y="60520"/>
                    <a:pt x="6289" y="54507"/>
                    <a:pt x="4599" y="50769"/>
                  </a:cubicBezTo>
                  <a:cubicBezTo>
                    <a:pt x="2909" y="47031"/>
                    <a:pt x="1414" y="42286"/>
                    <a:pt x="699" y="40043"/>
                  </a:cubicBezTo>
                  <a:cubicBezTo>
                    <a:pt x="-16" y="37800"/>
                    <a:pt x="-146" y="38126"/>
                    <a:pt x="309" y="37313"/>
                  </a:cubicBezTo>
                  <a:cubicBezTo>
                    <a:pt x="764" y="36501"/>
                    <a:pt x="-374" y="37801"/>
                    <a:pt x="3429" y="35168"/>
                  </a:cubicBezTo>
                  <a:cubicBezTo>
                    <a:pt x="7232" y="32535"/>
                    <a:pt x="16885" y="25742"/>
                    <a:pt x="23125" y="21517"/>
                  </a:cubicBezTo>
                  <a:cubicBezTo>
                    <a:pt x="29365" y="17292"/>
                    <a:pt x="36223" y="12871"/>
                    <a:pt x="40871" y="9816"/>
                  </a:cubicBezTo>
                  <a:cubicBezTo>
                    <a:pt x="45519" y="6761"/>
                    <a:pt x="48217" y="4681"/>
                    <a:pt x="51012" y="3186"/>
                  </a:cubicBezTo>
                  <a:cubicBezTo>
                    <a:pt x="53807" y="1691"/>
                    <a:pt x="55498" y="1365"/>
                    <a:pt x="57643" y="845"/>
                  </a:cubicBezTo>
                  <a:cubicBezTo>
                    <a:pt x="59788" y="325"/>
                    <a:pt x="61900" y="-65"/>
                    <a:pt x="63883" y="65"/>
                  </a:cubicBezTo>
                  <a:cubicBezTo>
                    <a:pt x="65866" y="195"/>
                    <a:pt x="68661" y="391"/>
                    <a:pt x="69539" y="1626"/>
                  </a:cubicBezTo>
                  <a:cubicBezTo>
                    <a:pt x="70417" y="2861"/>
                    <a:pt x="68922" y="4616"/>
                    <a:pt x="69149" y="7476"/>
                  </a:cubicBezTo>
                  <a:cubicBezTo>
                    <a:pt x="69377" y="10336"/>
                    <a:pt x="69182" y="13489"/>
                    <a:pt x="70904" y="18787"/>
                  </a:cubicBezTo>
                  <a:cubicBezTo>
                    <a:pt x="72627" y="24085"/>
                    <a:pt x="76201" y="33380"/>
                    <a:pt x="79484" y="39263"/>
                  </a:cubicBezTo>
                  <a:cubicBezTo>
                    <a:pt x="82767" y="45146"/>
                    <a:pt x="87317" y="50866"/>
                    <a:pt x="90600" y="54084"/>
                  </a:cubicBezTo>
                  <a:cubicBezTo>
                    <a:pt x="93883" y="57302"/>
                    <a:pt x="96906" y="56262"/>
                    <a:pt x="99181" y="58570"/>
                  </a:cubicBezTo>
                  <a:cubicBezTo>
                    <a:pt x="101456" y="60878"/>
                    <a:pt x="102854" y="64647"/>
                    <a:pt x="104251" y="67930"/>
                  </a:cubicBezTo>
                  <a:cubicBezTo>
                    <a:pt x="105649" y="71213"/>
                    <a:pt x="106754" y="75341"/>
                    <a:pt x="107566" y="78266"/>
                  </a:cubicBezTo>
                  <a:cubicBezTo>
                    <a:pt x="108379" y="81191"/>
                    <a:pt x="108769" y="83012"/>
                    <a:pt x="109126" y="85482"/>
                  </a:cubicBezTo>
                  <a:cubicBezTo>
                    <a:pt x="109484" y="87952"/>
                    <a:pt x="109679" y="91235"/>
                    <a:pt x="109711" y="93087"/>
                  </a:cubicBezTo>
                  <a:cubicBezTo>
                    <a:pt x="109744" y="94940"/>
                    <a:pt x="109158" y="97897"/>
                    <a:pt x="109321" y="96597"/>
                  </a:cubicBezTo>
                  <a:cubicBezTo>
                    <a:pt x="109484" y="95297"/>
                    <a:pt x="110167" y="85872"/>
                    <a:pt x="110687" y="85287"/>
                  </a:cubicBezTo>
                  <a:cubicBezTo>
                    <a:pt x="111207" y="84702"/>
                    <a:pt x="111825" y="90714"/>
                    <a:pt x="112442" y="93087"/>
                  </a:cubicBezTo>
                  <a:cubicBezTo>
                    <a:pt x="113060" y="95460"/>
                    <a:pt x="113547" y="97573"/>
                    <a:pt x="114392" y="99523"/>
                  </a:cubicBezTo>
                  <a:cubicBezTo>
                    <a:pt x="115237" y="101473"/>
                    <a:pt x="116732" y="103488"/>
                    <a:pt x="117512" y="104788"/>
                  </a:cubicBezTo>
                  <a:cubicBezTo>
                    <a:pt x="118292" y="106088"/>
                    <a:pt x="119365" y="108363"/>
                    <a:pt x="119072" y="107323"/>
                  </a:cubicBezTo>
                  <a:cubicBezTo>
                    <a:pt x="118780" y="106283"/>
                    <a:pt x="116862" y="102221"/>
                    <a:pt x="115757" y="98548"/>
                  </a:cubicBezTo>
                  <a:cubicBezTo>
                    <a:pt x="114652" y="94875"/>
                    <a:pt x="113482" y="89285"/>
                    <a:pt x="112442" y="85287"/>
                  </a:cubicBezTo>
                  <a:cubicBezTo>
                    <a:pt x="111402" y="81289"/>
                    <a:pt x="110036" y="76739"/>
                    <a:pt x="109516" y="74561"/>
                  </a:cubicBezTo>
                  <a:cubicBezTo>
                    <a:pt x="108996" y="72383"/>
                    <a:pt x="108898" y="72026"/>
                    <a:pt x="109321" y="72221"/>
                  </a:cubicBezTo>
                  <a:cubicBezTo>
                    <a:pt x="109744" y="72416"/>
                    <a:pt x="110882" y="74074"/>
                    <a:pt x="112052" y="75731"/>
                  </a:cubicBezTo>
                  <a:cubicBezTo>
                    <a:pt x="113222" y="77389"/>
                    <a:pt x="114815" y="80118"/>
                    <a:pt x="116342" y="82166"/>
                  </a:cubicBezTo>
                  <a:cubicBezTo>
                    <a:pt x="117870" y="84214"/>
                    <a:pt x="119689" y="85969"/>
                    <a:pt x="121217" y="88017"/>
                  </a:cubicBezTo>
                  <a:cubicBezTo>
                    <a:pt x="122745" y="90065"/>
                    <a:pt x="124370" y="92567"/>
                    <a:pt x="125508" y="94452"/>
                  </a:cubicBezTo>
                  <a:cubicBezTo>
                    <a:pt x="126646" y="96337"/>
                    <a:pt x="127361" y="98028"/>
                    <a:pt x="128043" y="99328"/>
                  </a:cubicBezTo>
                  <a:cubicBezTo>
                    <a:pt x="128726" y="100628"/>
                    <a:pt x="129831" y="103261"/>
                    <a:pt x="129603" y="102253"/>
                  </a:cubicBezTo>
                  <a:cubicBezTo>
                    <a:pt x="129376" y="101245"/>
                    <a:pt x="128238" y="96272"/>
                    <a:pt x="126678" y="93282"/>
                  </a:cubicBezTo>
                  <a:cubicBezTo>
                    <a:pt x="125118" y="90292"/>
                    <a:pt x="121607" y="86230"/>
                    <a:pt x="120242" y="84312"/>
                  </a:cubicBezTo>
                  <a:cubicBezTo>
                    <a:pt x="118877" y="82394"/>
                    <a:pt x="118227" y="81744"/>
                    <a:pt x="118487" y="81776"/>
                  </a:cubicBezTo>
                  <a:cubicBezTo>
                    <a:pt x="118747" y="81809"/>
                    <a:pt x="120339" y="83532"/>
                    <a:pt x="121802" y="84507"/>
                  </a:cubicBezTo>
                  <a:cubicBezTo>
                    <a:pt x="123265" y="85482"/>
                    <a:pt x="126808" y="87562"/>
                    <a:pt x="127263" y="87627"/>
                  </a:cubicBezTo>
                  <a:cubicBezTo>
                    <a:pt x="127718" y="87692"/>
                    <a:pt x="125573" y="85775"/>
                    <a:pt x="124533" y="84897"/>
                  </a:cubicBezTo>
                  <a:cubicBezTo>
                    <a:pt x="123493" y="84019"/>
                    <a:pt x="122452" y="83824"/>
                    <a:pt x="121022" y="82361"/>
                  </a:cubicBezTo>
                  <a:cubicBezTo>
                    <a:pt x="119592" y="80898"/>
                    <a:pt x="117642" y="78266"/>
                    <a:pt x="115952" y="76121"/>
                  </a:cubicBezTo>
                  <a:cubicBezTo>
                    <a:pt x="114262" y="73976"/>
                    <a:pt x="112475" y="72188"/>
                    <a:pt x="110882" y="69490"/>
                  </a:cubicBezTo>
                  <a:cubicBezTo>
                    <a:pt x="109289" y="66792"/>
                    <a:pt x="107339" y="62080"/>
                    <a:pt x="106396" y="59935"/>
                  </a:cubicBezTo>
                  <a:cubicBezTo>
                    <a:pt x="105453" y="57790"/>
                    <a:pt x="105421" y="57173"/>
                    <a:pt x="105226" y="566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392" name="Google Shape;1392;p21"/>
            <p:cNvSpPr/>
            <p:nvPr/>
          </p:nvSpPr>
          <p:spPr>
            <a:xfrm>
              <a:off x="6649975" y="2135400"/>
              <a:ext cx="635625" cy="1462600"/>
            </a:xfrm>
            <a:custGeom>
              <a:rect b="b" l="l" r="r" t="t"/>
              <a:pathLst>
                <a:path extrusionOk="0" h="58504" w="25425">
                  <a:moveTo>
                    <a:pt x="23987" y="58504"/>
                  </a:moveTo>
                  <a:cubicBezTo>
                    <a:pt x="24215" y="57757"/>
                    <a:pt x="25287" y="56749"/>
                    <a:pt x="25352" y="54019"/>
                  </a:cubicBezTo>
                  <a:cubicBezTo>
                    <a:pt x="25417" y="51289"/>
                    <a:pt x="25515" y="46868"/>
                    <a:pt x="24377" y="42123"/>
                  </a:cubicBezTo>
                  <a:cubicBezTo>
                    <a:pt x="23240" y="37378"/>
                    <a:pt x="20965" y="30975"/>
                    <a:pt x="18527" y="25547"/>
                  </a:cubicBezTo>
                  <a:cubicBezTo>
                    <a:pt x="16089" y="20119"/>
                    <a:pt x="12839" y="13814"/>
                    <a:pt x="9751" y="9556"/>
                  </a:cubicBezTo>
                  <a:cubicBezTo>
                    <a:pt x="6663" y="5298"/>
                    <a:pt x="1625" y="159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393" name="Google Shape;1393;p21"/>
            <p:cNvSpPr/>
            <p:nvPr/>
          </p:nvSpPr>
          <p:spPr>
            <a:xfrm>
              <a:off x="4401638" y="1179825"/>
              <a:ext cx="4308775" cy="2564450"/>
            </a:xfrm>
            <a:custGeom>
              <a:rect b="b" l="l" r="r" t="t"/>
              <a:pathLst>
                <a:path extrusionOk="0" h="102578" w="172351">
                  <a:moveTo>
                    <a:pt x="89544" y="38223"/>
                  </a:moveTo>
                  <a:cubicBezTo>
                    <a:pt x="89382" y="37833"/>
                    <a:pt x="88244" y="37313"/>
                    <a:pt x="88569" y="35883"/>
                  </a:cubicBezTo>
                  <a:cubicBezTo>
                    <a:pt x="88894" y="34453"/>
                    <a:pt x="89545" y="31561"/>
                    <a:pt x="91495" y="29643"/>
                  </a:cubicBezTo>
                  <a:cubicBezTo>
                    <a:pt x="93445" y="27725"/>
                    <a:pt x="95395" y="26425"/>
                    <a:pt x="100270" y="24377"/>
                  </a:cubicBezTo>
                  <a:cubicBezTo>
                    <a:pt x="105145" y="22329"/>
                    <a:pt x="112686" y="19925"/>
                    <a:pt x="120747" y="17357"/>
                  </a:cubicBezTo>
                  <a:cubicBezTo>
                    <a:pt x="128808" y="14789"/>
                    <a:pt x="142556" y="10791"/>
                    <a:pt x="148634" y="8971"/>
                  </a:cubicBezTo>
                  <a:cubicBezTo>
                    <a:pt x="154712" y="7151"/>
                    <a:pt x="155362" y="6989"/>
                    <a:pt x="157214" y="6436"/>
                  </a:cubicBezTo>
                  <a:cubicBezTo>
                    <a:pt x="159067" y="5884"/>
                    <a:pt x="158936" y="5071"/>
                    <a:pt x="159749" y="5656"/>
                  </a:cubicBezTo>
                  <a:cubicBezTo>
                    <a:pt x="160562" y="6241"/>
                    <a:pt x="161212" y="8646"/>
                    <a:pt x="162090" y="9946"/>
                  </a:cubicBezTo>
                  <a:cubicBezTo>
                    <a:pt x="162968" y="11246"/>
                    <a:pt x="163325" y="10336"/>
                    <a:pt x="165015" y="13456"/>
                  </a:cubicBezTo>
                  <a:cubicBezTo>
                    <a:pt x="166705" y="16576"/>
                    <a:pt x="171743" y="28571"/>
                    <a:pt x="172230" y="28668"/>
                  </a:cubicBezTo>
                  <a:cubicBezTo>
                    <a:pt x="172718" y="28766"/>
                    <a:pt x="169695" y="18006"/>
                    <a:pt x="167940" y="14041"/>
                  </a:cubicBezTo>
                  <a:cubicBezTo>
                    <a:pt x="166185" y="10076"/>
                    <a:pt x="162448" y="6696"/>
                    <a:pt x="161700" y="4876"/>
                  </a:cubicBezTo>
                  <a:cubicBezTo>
                    <a:pt x="160953" y="3056"/>
                    <a:pt x="162870" y="3934"/>
                    <a:pt x="163455" y="3121"/>
                  </a:cubicBezTo>
                  <a:cubicBezTo>
                    <a:pt x="164040" y="2308"/>
                    <a:pt x="165503" y="0"/>
                    <a:pt x="165210" y="0"/>
                  </a:cubicBezTo>
                  <a:cubicBezTo>
                    <a:pt x="164918" y="0"/>
                    <a:pt x="164755" y="1918"/>
                    <a:pt x="161700" y="3121"/>
                  </a:cubicBezTo>
                  <a:cubicBezTo>
                    <a:pt x="158645" y="4324"/>
                    <a:pt x="155102" y="4778"/>
                    <a:pt x="146879" y="7216"/>
                  </a:cubicBezTo>
                  <a:cubicBezTo>
                    <a:pt x="138656" y="9654"/>
                    <a:pt x="119414" y="15569"/>
                    <a:pt x="112361" y="17747"/>
                  </a:cubicBezTo>
                  <a:cubicBezTo>
                    <a:pt x="105308" y="19925"/>
                    <a:pt x="107550" y="19275"/>
                    <a:pt x="104560" y="20282"/>
                  </a:cubicBezTo>
                  <a:cubicBezTo>
                    <a:pt x="101570" y="21290"/>
                    <a:pt x="97378" y="22199"/>
                    <a:pt x="94420" y="23792"/>
                  </a:cubicBezTo>
                  <a:cubicBezTo>
                    <a:pt x="91462" y="25385"/>
                    <a:pt x="88504" y="27790"/>
                    <a:pt x="86814" y="29838"/>
                  </a:cubicBezTo>
                  <a:cubicBezTo>
                    <a:pt x="85124" y="31886"/>
                    <a:pt x="85254" y="35006"/>
                    <a:pt x="84279" y="36078"/>
                  </a:cubicBezTo>
                  <a:cubicBezTo>
                    <a:pt x="83304" y="37151"/>
                    <a:pt x="81809" y="35883"/>
                    <a:pt x="80964" y="36273"/>
                  </a:cubicBezTo>
                  <a:cubicBezTo>
                    <a:pt x="80119" y="36663"/>
                    <a:pt x="80119" y="38158"/>
                    <a:pt x="79209" y="38418"/>
                  </a:cubicBezTo>
                  <a:cubicBezTo>
                    <a:pt x="78299" y="38678"/>
                    <a:pt x="77258" y="38061"/>
                    <a:pt x="75503" y="37833"/>
                  </a:cubicBezTo>
                  <a:cubicBezTo>
                    <a:pt x="73748" y="37606"/>
                    <a:pt x="71376" y="36566"/>
                    <a:pt x="68678" y="37053"/>
                  </a:cubicBezTo>
                  <a:cubicBezTo>
                    <a:pt x="65980" y="37541"/>
                    <a:pt x="63997" y="37995"/>
                    <a:pt x="59317" y="40758"/>
                  </a:cubicBezTo>
                  <a:cubicBezTo>
                    <a:pt x="54637" y="43521"/>
                    <a:pt x="48299" y="48429"/>
                    <a:pt x="40596" y="53629"/>
                  </a:cubicBezTo>
                  <a:cubicBezTo>
                    <a:pt x="32893" y="58830"/>
                    <a:pt x="19015" y="67996"/>
                    <a:pt x="13099" y="71961"/>
                  </a:cubicBezTo>
                  <a:cubicBezTo>
                    <a:pt x="7184" y="75926"/>
                    <a:pt x="7281" y="76349"/>
                    <a:pt x="5103" y="77421"/>
                  </a:cubicBezTo>
                  <a:cubicBezTo>
                    <a:pt x="2925" y="78494"/>
                    <a:pt x="98" y="78071"/>
                    <a:pt x="33" y="78396"/>
                  </a:cubicBezTo>
                  <a:cubicBezTo>
                    <a:pt x="-32" y="78721"/>
                    <a:pt x="3543" y="79339"/>
                    <a:pt x="4713" y="79371"/>
                  </a:cubicBezTo>
                  <a:cubicBezTo>
                    <a:pt x="5883" y="79404"/>
                    <a:pt x="6338" y="77193"/>
                    <a:pt x="7053" y="78591"/>
                  </a:cubicBezTo>
                  <a:cubicBezTo>
                    <a:pt x="7768" y="79989"/>
                    <a:pt x="7833" y="84897"/>
                    <a:pt x="9003" y="87757"/>
                  </a:cubicBezTo>
                  <a:cubicBezTo>
                    <a:pt x="10173" y="90617"/>
                    <a:pt x="12319" y="93282"/>
                    <a:pt x="14074" y="95752"/>
                  </a:cubicBezTo>
                  <a:cubicBezTo>
                    <a:pt x="15829" y="98222"/>
                    <a:pt x="18624" y="101440"/>
                    <a:pt x="19534" y="102578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394" name="Google Shape;1394;p21"/>
            <p:cNvSpPr/>
            <p:nvPr/>
          </p:nvSpPr>
          <p:spPr>
            <a:xfrm>
              <a:off x="6016200" y="2379175"/>
              <a:ext cx="336400" cy="204775"/>
            </a:xfrm>
            <a:custGeom>
              <a:rect b="b" l="l" r="r" t="t"/>
              <a:pathLst>
                <a:path extrusionOk="0" h="8191" w="13456">
                  <a:moveTo>
                    <a:pt x="13456" y="0"/>
                  </a:moveTo>
                  <a:cubicBezTo>
                    <a:pt x="8205" y="0"/>
                    <a:pt x="3148" y="3988"/>
                    <a:pt x="0" y="8191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395" name="Google Shape;1395;p21"/>
            <p:cNvSpPr/>
            <p:nvPr/>
          </p:nvSpPr>
          <p:spPr>
            <a:xfrm>
              <a:off x="6128325" y="2413300"/>
              <a:ext cx="224275" cy="146250"/>
            </a:xfrm>
            <a:custGeom>
              <a:rect b="b" l="l" r="r" t="t"/>
              <a:pathLst>
                <a:path extrusionOk="0" h="5850" w="8971">
                  <a:moveTo>
                    <a:pt x="8971" y="0"/>
                  </a:moveTo>
                  <a:cubicBezTo>
                    <a:pt x="5401" y="0"/>
                    <a:pt x="1597" y="2657"/>
                    <a:pt x="0" y="58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396" name="Google Shape;1396;p21"/>
            <p:cNvSpPr/>
            <p:nvPr/>
          </p:nvSpPr>
          <p:spPr>
            <a:xfrm>
              <a:off x="6235575" y="2476675"/>
              <a:ext cx="126775" cy="82875"/>
            </a:xfrm>
            <a:custGeom>
              <a:rect b="b" l="l" r="r" t="t"/>
              <a:pathLst>
                <a:path extrusionOk="0" h="3315" w="5071">
                  <a:moveTo>
                    <a:pt x="5071" y="0"/>
                  </a:moveTo>
                  <a:cubicBezTo>
                    <a:pt x="3091" y="396"/>
                    <a:pt x="1428" y="1887"/>
                    <a:pt x="0" y="3315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397" name="Google Shape;1397;p21"/>
            <p:cNvSpPr/>
            <p:nvPr/>
          </p:nvSpPr>
          <p:spPr>
            <a:xfrm>
              <a:off x="6728000" y="2092157"/>
              <a:ext cx="468025" cy="106625"/>
            </a:xfrm>
            <a:custGeom>
              <a:rect b="b" l="l" r="r" t="t"/>
              <a:pathLst>
                <a:path extrusionOk="0" h="4265" w="18721">
                  <a:moveTo>
                    <a:pt x="0" y="4265"/>
                  </a:moveTo>
                  <a:cubicBezTo>
                    <a:pt x="2795" y="-1324"/>
                    <a:pt x="14302" y="-1129"/>
                    <a:pt x="18721" y="329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398" name="Google Shape;1398;p21"/>
            <p:cNvSpPr/>
            <p:nvPr/>
          </p:nvSpPr>
          <p:spPr>
            <a:xfrm>
              <a:off x="6781625" y="2177896"/>
              <a:ext cx="316900" cy="74525"/>
            </a:xfrm>
            <a:custGeom>
              <a:rect b="b" l="l" r="r" t="t"/>
              <a:pathLst>
                <a:path extrusionOk="0" h="2981" w="12676">
                  <a:moveTo>
                    <a:pt x="0" y="2981"/>
                  </a:moveTo>
                  <a:cubicBezTo>
                    <a:pt x="3696" y="869"/>
                    <a:pt x="9666" y="-1590"/>
                    <a:pt x="12676" y="14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399" name="Google Shape;1399;p21"/>
            <p:cNvSpPr/>
            <p:nvPr/>
          </p:nvSpPr>
          <p:spPr>
            <a:xfrm>
              <a:off x="6767000" y="2164650"/>
              <a:ext cx="121875" cy="63375"/>
            </a:xfrm>
            <a:custGeom>
              <a:rect b="b" l="l" r="r" t="t"/>
              <a:pathLst>
                <a:path extrusionOk="0" h="2535" w="4875">
                  <a:moveTo>
                    <a:pt x="0" y="2535"/>
                  </a:moveTo>
                  <a:cubicBezTo>
                    <a:pt x="1295" y="1240"/>
                    <a:pt x="3043" y="0"/>
                    <a:pt x="4875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400" name="Google Shape;1400;p21"/>
            <p:cNvSpPr/>
            <p:nvPr/>
          </p:nvSpPr>
          <p:spPr>
            <a:xfrm>
              <a:off x="6825500" y="2238680"/>
              <a:ext cx="204775" cy="62500"/>
            </a:xfrm>
            <a:custGeom>
              <a:rect b="b" l="l" r="r" t="t"/>
              <a:pathLst>
                <a:path extrusionOk="0" h="2500" w="8191">
                  <a:moveTo>
                    <a:pt x="0" y="2500"/>
                  </a:moveTo>
                  <a:cubicBezTo>
                    <a:pt x="1255" y="-10"/>
                    <a:pt x="5585" y="-491"/>
                    <a:pt x="8191" y="5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st="19050">
                <a:srgbClr val="FFFFFF">
                  <a:alpha val="50000"/>
                </a:srgbClr>
              </a:outerShdw>
            </a:effectLst>
          </p:spPr>
        </p:sp>
      </p:grpSp>
      <p:grpSp>
        <p:nvGrpSpPr>
          <p:cNvPr id="1401" name="Google Shape;1401;p21"/>
          <p:cNvGrpSpPr/>
          <p:nvPr/>
        </p:nvGrpSpPr>
        <p:grpSpPr>
          <a:xfrm rot="1768553">
            <a:off x="4559232" y="1362627"/>
            <a:ext cx="68302" cy="58705"/>
            <a:chOff x="4401638" y="1179825"/>
            <a:chExt cx="4308775" cy="3703348"/>
          </a:xfrm>
        </p:grpSpPr>
        <p:sp>
          <p:nvSpPr>
            <p:cNvPr id="1402" name="Google Shape;1402;p21"/>
            <p:cNvSpPr/>
            <p:nvPr/>
          </p:nvSpPr>
          <p:spPr>
            <a:xfrm>
              <a:off x="4623881" y="2192273"/>
              <a:ext cx="3241500" cy="2690900"/>
            </a:xfrm>
            <a:custGeom>
              <a:rect b="b" l="l" r="r" t="t"/>
              <a:pathLst>
                <a:path extrusionOk="0" h="107636" w="129660">
                  <a:moveTo>
                    <a:pt x="10839" y="62470"/>
                  </a:moveTo>
                  <a:cubicBezTo>
                    <a:pt x="9799" y="60520"/>
                    <a:pt x="6289" y="54507"/>
                    <a:pt x="4599" y="50769"/>
                  </a:cubicBezTo>
                  <a:cubicBezTo>
                    <a:pt x="2909" y="47031"/>
                    <a:pt x="1414" y="42286"/>
                    <a:pt x="699" y="40043"/>
                  </a:cubicBezTo>
                  <a:cubicBezTo>
                    <a:pt x="-16" y="37800"/>
                    <a:pt x="-146" y="38126"/>
                    <a:pt x="309" y="37313"/>
                  </a:cubicBezTo>
                  <a:cubicBezTo>
                    <a:pt x="764" y="36501"/>
                    <a:pt x="-374" y="37801"/>
                    <a:pt x="3429" y="35168"/>
                  </a:cubicBezTo>
                  <a:cubicBezTo>
                    <a:pt x="7232" y="32535"/>
                    <a:pt x="16885" y="25742"/>
                    <a:pt x="23125" y="21517"/>
                  </a:cubicBezTo>
                  <a:cubicBezTo>
                    <a:pt x="29365" y="17292"/>
                    <a:pt x="36223" y="12871"/>
                    <a:pt x="40871" y="9816"/>
                  </a:cubicBezTo>
                  <a:cubicBezTo>
                    <a:pt x="45519" y="6761"/>
                    <a:pt x="48217" y="4681"/>
                    <a:pt x="51012" y="3186"/>
                  </a:cubicBezTo>
                  <a:cubicBezTo>
                    <a:pt x="53807" y="1691"/>
                    <a:pt x="55498" y="1365"/>
                    <a:pt x="57643" y="845"/>
                  </a:cubicBezTo>
                  <a:cubicBezTo>
                    <a:pt x="59788" y="325"/>
                    <a:pt x="61900" y="-65"/>
                    <a:pt x="63883" y="65"/>
                  </a:cubicBezTo>
                  <a:cubicBezTo>
                    <a:pt x="65866" y="195"/>
                    <a:pt x="68661" y="391"/>
                    <a:pt x="69539" y="1626"/>
                  </a:cubicBezTo>
                  <a:cubicBezTo>
                    <a:pt x="70417" y="2861"/>
                    <a:pt x="68922" y="4616"/>
                    <a:pt x="69149" y="7476"/>
                  </a:cubicBezTo>
                  <a:cubicBezTo>
                    <a:pt x="69377" y="10336"/>
                    <a:pt x="69182" y="13489"/>
                    <a:pt x="70904" y="18787"/>
                  </a:cubicBezTo>
                  <a:cubicBezTo>
                    <a:pt x="72627" y="24085"/>
                    <a:pt x="76201" y="33380"/>
                    <a:pt x="79484" y="39263"/>
                  </a:cubicBezTo>
                  <a:cubicBezTo>
                    <a:pt x="82767" y="45146"/>
                    <a:pt x="87317" y="50866"/>
                    <a:pt x="90600" y="54084"/>
                  </a:cubicBezTo>
                  <a:cubicBezTo>
                    <a:pt x="93883" y="57302"/>
                    <a:pt x="96906" y="56262"/>
                    <a:pt x="99181" y="58570"/>
                  </a:cubicBezTo>
                  <a:cubicBezTo>
                    <a:pt x="101456" y="60878"/>
                    <a:pt x="102854" y="64647"/>
                    <a:pt x="104251" y="67930"/>
                  </a:cubicBezTo>
                  <a:cubicBezTo>
                    <a:pt x="105649" y="71213"/>
                    <a:pt x="106754" y="75341"/>
                    <a:pt x="107566" y="78266"/>
                  </a:cubicBezTo>
                  <a:cubicBezTo>
                    <a:pt x="108379" y="81191"/>
                    <a:pt x="108769" y="83012"/>
                    <a:pt x="109126" y="85482"/>
                  </a:cubicBezTo>
                  <a:cubicBezTo>
                    <a:pt x="109484" y="87952"/>
                    <a:pt x="109679" y="91235"/>
                    <a:pt x="109711" y="93087"/>
                  </a:cubicBezTo>
                  <a:cubicBezTo>
                    <a:pt x="109744" y="94940"/>
                    <a:pt x="109158" y="97897"/>
                    <a:pt x="109321" y="96597"/>
                  </a:cubicBezTo>
                  <a:cubicBezTo>
                    <a:pt x="109484" y="95297"/>
                    <a:pt x="110167" y="85872"/>
                    <a:pt x="110687" y="85287"/>
                  </a:cubicBezTo>
                  <a:cubicBezTo>
                    <a:pt x="111207" y="84702"/>
                    <a:pt x="111825" y="90714"/>
                    <a:pt x="112442" y="93087"/>
                  </a:cubicBezTo>
                  <a:cubicBezTo>
                    <a:pt x="113060" y="95460"/>
                    <a:pt x="113547" y="97573"/>
                    <a:pt x="114392" y="99523"/>
                  </a:cubicBezTo>
                  <a:cubicBezTo>
                    <a:pt x="115237" y="101473"/>
                    <a:pt x="116732" y="103488"/>
                    <a:pt x="117512" y="104788"/>
                  </a:cubicBezTo>
                  <a:cubicBezTo>
                    <a:pt x="118292" y="106088"/>
                    <a:pt x="119365" y="108363"/>
                    <a:pt x="119072" y="107323"/>
                  </a:cubicBezTo>
                  <a:cubicBezTo>
                    <a:pt x="118780" y="106283"/>
                    <a:pt x="116862" y="102221"/>
                    <a:pt x="115757" y="98548"/>
                  </a:cubicBezTo>
                  <a:cubicBezTo>
                    <a:pt x="114652" y="94875"/>
                    <a:pt x="113482" y="89285"/>
                    <a:pt x="112442" y="85287"/>
                  </a:cubicBezTo>
                  <a:cubicBezTo>
                    <a:pt x="111402" y="81289"/>
                    <a:pt x="110036" y="76739"/>
                    <a:pt x="109516" y="74561"/>
                  </a:cubicBezTo>
                  <a:cubicBezTo>
                    <a:pt x="108996" y="72383"/>
                    <a:pt x="108898" y="72026"/>
                    <a:pt x="109321" y="72221"/>
                  </a:cubicBezTo>
                  <a:cubicBezTo>
                    <a:pt x="109744" y="72416"/>
                    <a:pt x="110882" y="74074"/>
                    <a:pt x="112052" y="75731"/>
                  </a:cubicBezTo>
                  <a:cubicBezTo>
                    <a:pt x="113222" y="77389"/>
                    <a:pt x="114815" y="80118"/>
                    <a:pt x="116342" y="82166"/>
                  </a:cubicBezTo>
                  <a:cubicBezTo>
                    <a:pt x="117870" y="84214"/>
                    <a:pt x="119689" y="85969"/>
                    <a:pt x="121217" y="88017"/>
                  </a:cubicBezTo>
                  <a:cubicBezTo>
                    <a:pt x="122745" y="90065"/>
                    <a:pt x="124370" y="92567"/>
                    <a:pt x="125508" y="94452"/>
                  </a:cubicBezTo>
                  <a:cubicBezTo>
                    <a:pt x="126646" y="96337"/>
                    <a:pt x="127361" y="98028"/>
                    <a:pt x="128043" y="99328"/>
                  </a:cubicBezTo>
                  <a:cubicBezTo>
                    <a:pt x="128726" y="100628"/>
                    <a:pt x="129831" y="103261"/>
                    <a:pt x="129603" y="102253"/>
                  </a:cubicBezTo>
                  <a:cubicBezTo>
                    <a:pt x="129376" y="101245"/>
                    <a:pt x="128238" y="96272"/>
                    <a:pt x="126678" y="93282"/>
                  </a:cubicBezTo>
                  <a:cubicBezTo>
                    <a:pt x="125118" y="90292"/>
                    <a:pt x="121607" y="86230"/>
                    <a:pt x="120242" y="84312"/>
                  </a:cubicBezTo>
                  <a:cubicBezTo>
                    <a:pt x="118877" y="82394"/>
                    <a:pt x="118227" y="81744"/>
                    <a:pt x="118487" y="81776"/>
                  </a:cubicBezTo>
                  <a:cubicBezTo>
                    <a:pt x="118747" y="81809"/>
                    <a:pt x="120339" y="83532"/>
                    <a:pt x="121802" y="84507"/>
                  </a:cubicBezTo>
                  <a:cubicBezTo>
                    <a:pt x="123265" y="85482"/>
                    <a:pt x="126808" y="87562"/>
                    <a:pt x="127263" y="87627"/>
                  </a:cubicBezTo>
                  <a:cubicBezTo>
                    <a:pt x="127718" y="87692"/>
                    <a:pt x="125573" y="85775"/>
                    <a:pt x="124533" y="84897"/>
                  </a:cubicBezTo>
                  <a:cubicBezTo>
                    <a:pt x="123493" y="84019"/>
                    <a:pt x="122452" y="83824"/>
                    <a:pt x="121022" y="82361"/>
                  </a:cubicBezTo>
                  <a:cubicBezTo>
                    <a:pt x="119592" y="80898"/>
                    <a:pt x="117642" y="78266"/>
                    <a:pt x="115952" y="76121"/>
                  </a:cubicBezTo>
                  <a:cubicBezTo>
                    <a:pt x="114262" y="73976"/>
                    <a:pt x="112475" y="72188"/>
                    <a:pt x="110882" y="69490"/>
                  </a:cubicBezTo>
                  <a:cubicBezTo>
                    <a:pt x="109289" y="66792"/>
                    <a:pt x="107339" y="62080"/>
                    <a:pt x="106396" y="59935"/>
                  </a:cubicBezTo>
                  <a:cubicBezTo>
                    <a:pt x="105453" y="57790"/>
                    <a:pt x="105421" y="57173"/>
                    <a:pt x="105226" y="566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4288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403" name="Google Shape;1403;p21"/>
            <p:cNvSpPr/>
            <p:nvPr/>
          </p:nvSpPr>
          <p:spPr>
            <a:xfrm>
              <a:off x="6649975" y="2135400"/>
              <a:ext cx="635625" cy="1462600"/>
            </a:xfrm>
            <a:custGeom>
              <a:rect b="b" l="l" r="r" t="t"/>
              <a:pathLst>
                <a:path extrusionOk="0" h="58504" w="25425">
                  <a:moveTo>
                    <a:pt x="23987" y="58504"/>
                  </a:moveTo>
                  <a:cubicBezTo>
                    <a:pt x="24215" y="57757"/>
                    <a:pt x="25287" y="56749"/>
                    <a:pt x="25352" y="54019"/>
                  </a:cubicBezTo>
                  <a:cubicBezTo>
                    <a:pt x="25417" y="51289"/>
                    <a:pt x="25515" y="46868"/>
                    <a:pt x="24377" y="42123"/>
                  </a:cubicBezTo>
                  <a:cubicBezTo>
                    <a:pt x="23240" y="37378"/>
                    <a:pt x="20965" y="30975"/>
                    <a:pt x="18527" y="25547"/>
                  </a:cubicBezTo>
                  <a:cubicBezTo>
                    <a:pt x="16089" y="20119"/>
                    <a:pt x="12839" y="13814"/>
                    <a:pt x="9751" y="9556"/>
                  </a:cubicBezTo>
                  <a:cubicBezTo>
                    <a:pt x="6663" y="5298"/>
                    <a:pt x="1625" y="159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4288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404" name="Google Shape;1404;p21"/>
            <p:cNvSpPr/>
            <p:nvPr/>
          </p:nvSpPr>
          <p:spPr>
            <a:xfrm>
              <a:off x="4401638" y="1179825"/>
              <a:ext cx="4308775" cy="2564450"/>
            </a:xfrm>
            <a:custGeom>
              <a:rect b="b" l="l" r="r" t="t"/>
              <a:pathLst>
                <a:path extrusionOk="0" h="102578" w="172351">
                  <a:moveTo>
                    <a:pt x="89544" y="38223"/>
                  </a:moveTo>
                  <a:cubicBezTo>
                    <a:pt x="89382" y="37833"/>
                    <a:pt x="88244" y="37313"/>
                    <a:pt x="88569" y="35883"/>
                  </a:cubicBezTo>
                  <a:cubicBezTo>
                    <a:pt x="88894" y="34453"/>
                    <a:pt x="89545" y="31561"/>
                    <a:pt x="91495" y="29643"/>
                  </a:cubicBezTo>
                  <a:cubicBezTo>
                    <a:pt x="93445" y="27725"/>
                    <a:pt x="95395" y="26425"/>
                    <a:pt x="100270" y="24377"/>
                  </a:cubicBezTo>
                  <a:cubicBezTo>
                    <a:pt x="105145" y="22329"/>
                    <a:pt x="112686" y="19925"/>
                    <a:pt x="120747" y="17357"/>
                  </a:cubicBezTo>
                  <a:cubicBezTo>
                    <a:pt x="128808" y="14789"/>
                    <a:pt x="142556" y="10791"/>
                    <a:pt x="148634" y="8971"/>
                  </a:cubicBezTo>
                  <a:cubicBezTo>
                    <a:pt x="154712" y="7151"/>
                    <a:pt x="155362" y="6989"/>
                    <a:pt x="157214" y="6436"/>
                  </a:cubicBezTo>
                  <a:cubicBezTo>
                    <a:pt x="159067" y="5884"/>
                    <a:pt x="158936" y="5071"/>
                    <a:pt x="159749" y="5656"/>
                  </a:cubicBezTo>
                  <a:cubicBezTo>
                    <a:pt x="160562" y="6241"/>
                    <a:pt x="161212" y="8646"/>
                    <a:pt x="162090" y="9946"/>
                  </a:cubicBezTo>
                  <a:cubicBezTo>
                    <a:pt x="162968" y="11246"/>
                    <a:pt x="163325" y="10336"/>
                    <a:pt x="165015" y="13456"/>
                  </a:cubicBezTo>
                  <a:cubicBezTo>
                    <a:pt x="166705" y="16576"/>
                    <a:pt x="171743" y="28571"/>
                    <a:pt x="172230" y="28668"/>
                  </a:cubicBezTo>
                  <a:cubicBezTo>
                    <a:pt x="172718" y="28766"/>
                    <a:pt x="169695" y="18006"/>
                    <a:pt x="167940" y="14041"/>
                  </a:cubicBezTo>
                  <a:cubicBezTo>
                    <a:pt x="166185" y="10076"/>
                    <a:pt x="162448" y="6696"/>
                    <a:pt x="161700" y="4876"/>
                  </a:cubicBezTo>
                  <a:cubicBezTo>
                    <a:pt x="160953" y="3056"/>
                    <a:pt x="162870" y="3934"/>
                    <a:pt x="163455" y="3121"/>
                  </a:cubicBezTo>
                  <a:cubicBezTo>
                    <a:pt x="164040" y="2308"/>
                    <a:pt x="165503" y="0"/>
                    <a:pt x="165210" y="0"/>
                  </a:cubicBezTo>
                  <a:cubicBezTo>
                    <a:pt x="164918" y="0"/>
                    <a:pt x="164755" y="1918"/>
                    <a:pt x="161700" y="3121"/>
                  </a:cubicBezTo>
                  <a:cubicBezTo>
                    <a:pt x="158645" y="4324"/>
                    <a:pt x="155102" y="4778"/>
                    <a:pt x="146879" y="7216"/>
                  </a:cubicBezTo>
                  <a:cubicBezTo>
                    <a:pt x="138656" y="9654"/>
                    <a:pt x="119414" y="15569"/>
                    <a:pt x="112361" y="17747"/>
                  </a:cubicBezTo>
                  <a:cubicBezTo>
                    <a:pt x="105308" y="19925"/>
                    <a:pt x="107550" y="19275"/>
                    <a:pt x="104560" y="20282"/>
                  </a:cubicBezTo>
                  <a:cubicBezTo>
                    <a:pt x="101570" y="21290"/>
                    <a:pt x="97378" y="22199"/>
                    <a:pt x="94420" y="23792"/>
                  </a:cubicBezTo>
                  <a:cubicBezTo>
                    <a:pt x="91462" y="25385"/>
                    <a:pt x="88504" y="27790"/>
                    <a:pt x="86814" y="29838"/>
                  </a:cubicBezTo>
                  <a:cubicBezTo>
                    <a:pt x="85124" y="31886"/>
                    <a:pt x="85254" y="35006"/>
                    <a:pt x="84279" y="36078"/>
                  </a:cubicBezTo>
                  <a:cubicBezTo>
                    <a:pt x="83304" y="37151"/>
                    <a:pt x="81809" y="35883"/>
                    <a:pt x="80964" y="36273"/>
                  </a:cubicBezTo>
                  <a:cubicBezTo>
                    <a:pt x="80119" y="36663"/>
                    <a:pt x="80119" y="38158"/>
                    <a:pt x="79209" y="38418"/>
                  </a:cubicBezTo>
                  <a:cubicBezTo>
                    <a:pt x="78299" y="38678"/>
                    <a:pt x="77258" y="38061"/>
                    <a:pt x="75503" y="37833"/>
                  </a:cubicBezTo>
                  <a:cubicBezTo>
                    <a:pt x="73748" y="37606"/>
                    <a:pt x="71376" y="36566"/>
                    <a:pt x="68678" y="37053"/>
                  </a:cubicBezTo>
                  <a:cubicBezTo>
                    <a:pt x="65980" y="37541"/>
                    <a:pt x="63997" y="37995"/>
                    <a:pt x="59317" y="40758"/>
                  </a:cubicBezTo>
                  <a:cubicBezTo>
                    <a:pt x="54637" y="43521"/>
                    <a:pt x="48299" y="48429"/>
                    <a:pt x="40596" y="53629"/>
                  </a:cubicBezTo>
                  <a:cubicBezTo>
                    <a:pt x="32893" y="58830"/>
                    <a:pt x="19015" y="67996"/>
                    <a:pt x="13099" y="71961"/>
                  </a:cubicBezTo>
                  <a:cubicBezTo>
                    <a:pt x="7184" y="75926"/>
                    <a:pt x="7281" y="76349"/>
                    <a:pt x="5103" y="77421"/>
                  </a:cubicBezTo>
                  <a:cubicBezTo>
                    <a:pt x="2925" y="78494"/>
                    <a:pt x="98" y="78071"/>
                    <a:pt x="33" y="78396"/>
                  </a:cubicBezTo>
                  <a:cubicBezTo>
                    <a:pt x="-32" y="78721"/>
                    <a:pt x="3543" y="79339"/>
                    <a:pt x="4713" y="79371"/>
                  </a:cubicBezTo>
                  <a:cubicBezTo>
                    <a:pt x="5883" y="79404"/>
                    <a:pt x="6338" y="77193"/>
                    <a:pt x="7053" y="78591"/>
                  </a:cubicBezTo>
                  <a:cubicBezTo>
                    <a:pt x="7768" y="79989"/>
                    <a:pt x="7833" y="84897"/>
                    <a:pt x="9003" y="87757"/>
                  </a:cubicBezTo>
                  <a:cubicBezTo>
                    <a:pt x="10173" y="90617"/>
                    <a:pt x="12319" y="93282"/>
                    <a:pt x="14074" y="95752"/>
                  </a:cubicBezTo>
                  <a:cubicBezTo>
                    <a:pt x="15829" y="98222"/>
                    <a:pt x="18624" y="101440"/>
                    <a:pt x="19534" y="102578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4288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405" name="Google Shape;1405;p21"/>
            <p:cNvSpPr/>
            <p:nvPr/>
          </p:nvSpPr>
          <p:spPr>
            <a:xfrm>
              <a:off x="6016200" y="2379175"/>
              <a:ext cx="336400" cy="204775"/>
            </a:xfrm>
            <a:custGeom>
              <a:rect b="b" l="l" r="r" t="t"/>
              <a:pathLst>
                <a:path extrusionOk="0" h="8191" w="13456">
                  <a:moveTo>
                    <a:pt x="13456" y="0"/>
                  </a:moveTo>
                  <a:cubicBezTo>
                    <a:pt x="8205" y="0"/>
                    <a:pt x="3148" y="3988"/>
                    <a:pt x="0" y="8191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4288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406" name="Google Shape;1406;p21"/>
            <p:cNvSpPr/>
            <p:nvPr/>
          </p:nvSpPr>
          <p:spPr>
            <a:xfrm>
              <a:off x="6128325" y="2413300"/>
              <a:ext cx="224275" cy="146250"/>
            </a:xfrm>
            <a:custGeom>
              <a:rect b="b" l="l" r="r" t="t"/>
              <a:pathLst>
                <a:path extrusionOk="0" h="5850" w="8971">
                  <a:moveTo>
                    <a:pt x="8971" y="0"/>
                  </a:moveTo>
                  <a:cubicBezTo>
                    <a:pt x="5401" y="0"/>
                    <a:pt x="1597" y="2657"/>
                    <a:pt x="0" y="58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4288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407" name="Google Shape;1407;p21"/>
            <p:cNvSpPr/>
            <p:nvPr/>
          </p:nvSpPr>
          <p:spPr>
            <a:xfrm>
              <a:off x="6235575" y="2476675"/>
              <a:ext cx="126775" cy="82875"/>
            </a:xfrm>
            <a:custGeom>
              <a:rect b="b" l="l" r="r" t="t"/>
              <a:pathLst>
                <a:path extrusionOk="0" h="3315" w="5071">
                  <a:moveTo>
                    <a:pt x="5071" y="0"/>
                  </a:moveTo>
                  <a:cubicBezTo>
                    <a:pt x="3091" y="396"/>
                    <a:pt x="1428" y="1887"/>
                    <a:pt x="0" y="3315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4288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408" name="Google Shape;1408;p21"/>
            <p:cNvSpPr/>
            <p:nvPr/>
          </p:nvSpPr>
          <p:spPr>
            <a:xfrm>
              <a:off x="6728000" y="2092157"/>
              <a:ext cx="468025" cy="106625"/>
            </a:xfrm>
            <a:custGeom>
              <a:rect b="b" l="l" r="r" t="t"/>
              <a:pathLst>
                <a:path extrusionOk="0" h="4265" w="18721">
                  <a:moveTo>
                    <a:pt x="0" y="4265"/>
                  </a:moveTo>
                  <a:cubicBezTo>
                    <a:pt x="2795" y="-1324"/>
                    <a:pt x="14302" y="-1129"/>
                    <a:pt x="18721" y="329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4288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409" name="Google Shape;1409;p21"/>
            <p:cNvSpPr/>
            <p:nvPr/>
          </p:nvSpPr>
          <p:spPr>
            <a:xfrm>
              <a:off x="6781625" y="2177896"/>
              <a:ext cx="316900" cy="74525"/>
            </a:xfrm>
            <a:custGeom>
              <a:rect b="b" l="l" r="r" t="t"/>
              <a:pathLst>
                <a:path extrusionOk="0" h="2981" w="12676">
                  <a:moveTo>
                    <a:pt x="0" y="2981"/>
                  </a:moveTo>
                  <a:cubicBezTo>
                    <a:pt x="3696" y="869"/>
                    <a:pt x="9666" y="-1590"/>
                    <a:pt x="12676" y="142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4288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410" name="Google Shape;1410;p21"/>
            <p:cNvSpPr/>
            <p:nvPr/>
          </p:nvSpPr>
          <p:spPr>
            <a:xfrm>
              <a:off x="6767000" y="2164650"/>
              <a:ext cx="121875" cy="63375"/>
            </a:xfrm>
            <a:custGeom>
              <a:rect b="b" l="l" r="r" t="t"/>
              <a:pathLst>
                <a:path extrusionOk="0" h="2535" w="4875">
                  <a:moveTo>
                    <a:pt x="0" y="2535"/>
                  </a:moveTo>
                  <a:cubicBezTo>
                    <a:pt x="1295" y="1240"/>
                    <a:pt x="3043" y="0"/>
                    <a:pt x="4875" y="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4288" rotWithShape="0" algn="bl" dist="19050">
                <a:srgbClr val="FFFFFF">
                  <a:alpha val="50000"/>
                </a:srgbClr>
              </a:outerShdw>
            </a:effectLst>
          </p:spPr>
        </p:sp>
        <p:sp>
          <p:nvSpPr>
            <p:cNvPr id="1411" name="Google Shape;1411;p21"/>
            <p:cNvSpPr/>
            <p:nvPr/>
          </p:nvSpPr>
          <p:spPr>
            <a:xfrm>
              <a:off x="6825500" y="2238680"/>
              <a:ext cx="204775" cy="62500"/>
            </a:xfrm>
            <a:custGeom>
              <a:rect b="b" l="l" r="r" t="t"/>
              <a:pathLst>
                <a:path extrusionOk="0" h="2500" w="8191">
                  <a:moveTo>
                    <a:pt x="0" y="2500"/>
                  </a:moveTo>
                  <a:cubicBezTo>
                    <a:pt x="1255" y="-10"/>
                    <a:pt x="5585" y="-491"/>
                    <a:pt x="8191" y="550"/>
                  </a:cubicBezTo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4288" rotWithShape="0" algn="bl" dist="19050">
                <a:srgbClr val="FFFFFF">
                  <a:alpha val="50000"/>
                </a:srgbClr>
              </a:outerShdw>
            </a:effectLst>
          </p:spPr>
        </p:sp>
      </p:grpSp>
      <p:sp>
        <p:nvSpPr>
          <p:cNvPr id="1412" name="Google Shape;141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lt1"/>
                </a:solidFill>
                <a:latin typeface="Nunito Black"/>
                <a:ea typeface="Nunito Black"/>
                <a:cs typeface="Nunito Black"/>
                <a:sym typeface="Nunito Black"/>
              </a:rPr>
              <a:t>9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