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openxmlformats.org/officeDocument/2006/relationships/slide" Target="slide4.xml"/><Relationship Id="rId5" Type="http://schemas.openxmlformats.org/officeDocument/2006/relationships/image" Target="../media/image1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image" Target="../media/image2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1.xml"/><Relationship Id="rId6" Type="http://schemas.openxmlformats.org/officeDocument/2006/relationships/image" Target="../media/image2.png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1.xml"/><Relationship Id="rId7" Type="http://schemas.openxmlformats.org/officeDocument/2006/relationships/image" Target="../media/image2.png"/><Relationship Id="rId8" Type="http://schemas.openxmlformats.org/officeDocument/2006/relationships/slide" Target="slide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" name="Rectangle 1"/>
          <p:cNvSpPr/>
          <p:nvPr/>
        </p:nvSpPr>
        <p:spPr>
          <a:xfrm>
            <a:off x="7925400" y="576000"/>
            <a:ext cx="21600" cy="5903999"/>
          </a:xfrm>
          <a:prstGeom prst="rect">
            <a:avLst/>
          </a:prstGeom>
          <a:solidFill>
            <a:srgbClr val="C00000"/>
          </a:solidFill>
          <a:ln w="38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8069400" y="576000"/>
            <a:ext cx="208800" cy="25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C00000"/>
                </a:solidFill>
                <a:latin typeface="Segoe UI Black"/>
              </a:defRPr>
            </a:pPr>
            <a:r>
              <a:t>NOW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22" name="TextBox 21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3" name="TextBox 22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24" name="Rounded Rectangle 23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ff-page Connector 26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29" name="Oval 28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ff-page Connector 29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2" name="Oval 31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ff-page Connector 32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5" name="Oval 34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ff-page Connector 35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38" name="Rounded Rectangle 37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1" name="TextBox 40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43" name="Rounded Rectangle 42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Off-page Connector 45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48" name="Oval 47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Off-page Connector 4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1" name="Oval 50"/>
          <p:cNvSpPr/>
          <p:nvPr/>
        </p:nvSpPr>
        <p:spPr>
          <a:xfrm>
            <a:off x="4442400" y="259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Off-page Connector 51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4489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4" name="Oval 53"/>
          <p:cNvSpPr/>
          <p:nvPr/>
        </p:nvSpPr>
        <p:spPr>
          <a:xfrm>
            <a:off x="4100399" y="275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Off-page Connector 54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4147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57" name="Rounded Rectangle 56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0" name="TextBox 5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2" name="Rounded Rectangle 61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3" name="Picture 62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Off-page Connector 64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67" name="Oval 66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Off-page Connector 67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0" name="Oval 69"/>
          <p:cNvSpPr/>
          <p:nvPr/>
        </p:nvSpPr>
        <p:spPr>
          <a:xfrm>
            <a:off x="4442400" y="367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Off-page Connector 70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489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3" name="Oval 72"/>
          <p:cNvSpPr/>
          <p:nvPr/>
        </p:nvSpPr>
        <p:spPr>
          <a:xfrm>
            <a:off x="4100399" y="383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Off-page Connector 73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4147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76" name="Rounded Rectangle 75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9" name="TextBox 78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1" name="Rounded Rectangle 80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Off-page Connector 83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86" name="Oval 85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Off-page Connector 8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TextBox 87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89" name="Oval 88"/>
          <p:cNvSpPr/>
          <p:nvPr/>
        </p:nvSpPr>
        <p:spPr>
          <a:xfrm>
            <a:off x="4442400" y="475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Off-page Connector 89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489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92" name="Oval 91"/>
          <p:cNvSpPr/>
          <p:nvPr/>
        </p:nvSpPr>
        <p:spPr>
          <a:xfrm>
            <a:off x="4100399" y="491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Off-page Connector 92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4147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95" name="Rounded Rectangle 94">
            <a:hlinkClick action="ppaction://hlinksldjump" r:id="rId7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Rounded Rectangle 9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TextBox 96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98" name="TextBox 97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99" name="TextBox 98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100" name="Rounded Rectangle 99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1" name="Picture 100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Off-page Connector 102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5" name="Oval 104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Off-page Connector 105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TextBox 106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8" name="Oval 107"/>
          <p:cNvSpPr/>
          <p:nvPr/>
        </p:nvSpPr>
        <p:spPr>
          <a:xfrm>
            <a:off x="4784400" y="583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Off-page Connector 108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TextBox 109"/>
          <p:cNvSpPr txBox="1"/>
          <p:nvPr/>
        </p:nvSpPr>
        <p:spPr>
          <a:xfrm>
            <a:off x="4831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1" name="Oval 110"/>
          <p:cNvSpPr/>
          <p:nvPr/>
        </p:nvSpPr>
        <p:spPr>
          <a:xfrm>
            <a:off x="5126399" y="599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Off-page Connector 111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TextBox 112"/>
          <p:cNvSpPr txBox="1"/>
          <p:nvPr/>
        </p:nvSpPr>
        <p:spPr>
          <a:xfrm>
            <a:off x="5173199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14" name="Off-page Connector 113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Off-page Connector 114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Off-page Connector 115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Off-page Connector 116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Off-page Connector 117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Off-page Connector 11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Off-page Connector 119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Off-page Connector 120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Off-page Connector 121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Off-page Connector 122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Off-page Connector 123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Off-page Connector 124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Off-page Connector 125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Off-page Connector 12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Off-page Connector 127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Off-page Connector 128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Off-page Connector 129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Off-page Connector 130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" name="Off-page Connector 131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Off-page Connector 132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" name="Oval 10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3" name="Oval 12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5" name="Oval 14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7" name="Rounded Rectangle 16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20" name="TextBox 19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1" name="TextBox 20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22" name="Rounded Rectangle 21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26" name="Oval 25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28" name="Oval 27"/>
          <p:cNvSpPr/>
          <p:nvPr/>
        </p:nvSpPr>
        <p:spPr>
          <a:xfrm>
            <a:off x="4784400" y="259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4831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0" name="Oval 29"/>
          <p:cNvSpPr/>
          <p:nvPr/>
        </p:nvSpPr>
        <p:spPr>
          <a:xfrm>
            <a:off x="5126399" y="275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173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32" name="Rounded Rectangle 31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35" name="TextBox 34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6" name="TextBox 35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37" name="Rounded Rectangle 36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1" name="Oval 40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3" name="Oval 42"/>
          <p:cNvSpPr/>
          <p:nvPr/>
        </p:nvSpPr>
        <p:spPr>
          <a:xfrm>
            <a:off x="4784400" y="367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4831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5" name="Oval 44"/>
          <p:cNvSpPr/>
          <p:nvPr/>
        </p:nvSpPr>
        <p:spPr>
          <a:xfrm>
            <a:off x="5126399" y="383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5173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47" name="Rounded Rectangle 46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50" name="TextBox 4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1" name="TextBox 5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52" name="Rounded Rectangle 51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3" name="Picture 52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6" name="Oval 55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8" name="Oval 57"/>
          <p:cNvSpPr/>
          <p:nvPr/>
        </p:nvSpPr>
        <p:spPr>
          <a:xfrm>
            <a:off x="4784400" y="475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4831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60" name="Oval 59"/>
          <p:cNvSpPr/>
          <p:nvPr/>
        </p:nvSpPr>
        <p:spPr>
          <a:xfrm>
            <a:off x="5126399" y="491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5173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62" name="Rounded Rectangle 61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65" name="TextBox 64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67" name="Rounded Rectangle 66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1" name="Oval 70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3" name="Oval 72"/>
          <p:cNvSpPr/>
          <p:nvPr/>
        </p:nvSpPr>
        <p:spPr>
          <a:xfrm>
            <a:off x="4442400" y="583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489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5" name="Oval 74"/>
          <p:cNvSpPr/>
          <p:nvPr/>
        </p:nvSpPr>
        <p:spPr>
          <a:xfrm>
            <a:off x="4784400" y="599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4831200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Rounded Rectangle 83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ounded Rectangle 69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200228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-154800" y="113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36" name="TextBox 35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7" name="TextBox 36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Sazanov A.</a:t>
            </a:r>
          </a:p>
        </p:txBody>
      </p:sp>
      <p:pic>
        <p:nvPicPr>
          <p:cNvPr id="38" name="Picture 37" descr="oppened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00" y="1062000"/>
            <a:ext cx="759600" cy="75960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283999" y="1058400"/>
            <a:ext cx="4550400" cy="28655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4334400" y="1108800"/>
            <a:ext cx="4446000" cy="27719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4580999" y="1265394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8076599" y="1229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752000" y="1499394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879599" y="146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23000" y="1733394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366600" y="1697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93999" y="1967394"/>
            <a:ext cx="1029599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6195598" y="1931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265000" y="2201394"/>
            <a:ext cx="68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6024600" y="2165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435999" y="2435394"/>
            <a:ext cx="345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5853599" y="2399394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265000" y="2669394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6024600" y="263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93999" y="2903394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195598" y="2867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23000" y="3137394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366600" y="3101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752000" y="3371394"/>
            <a:ext cx="2055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6879599" y="3335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580999" y="3605394"/>
            <a:ext cx="4107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8760598" y="3569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66" name="TextBox 65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7" name="TextBox 66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68" name="Rounded Rectangle 67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9" name="Picture 68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73" name="TextBox 72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4" name="TextBox 73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75" name="Rounded Rectangle 74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6" name="Picture 75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8" name="Rounded Rectangle 7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80" name="TextBox 79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1" name="TextBox 80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2" name="Rounded Rectangle 81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3" name="Picture 82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TextBox 85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9" name="Rounded Rectangle 88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0" name="Picture 89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Rounded Rectangle 75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ounded Rectangle 68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ed Rectangle 61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042571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7357885" y="471600"/>
            <a:ext cx="889199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-154800" y="221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3" name="TextBox 42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4" name="TextBox 43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Schwarz N.</a:t>
            </a:r>
          </a:p>
        </p:txBody>
      </p:sp>
      <p:pic>
        <p:nvPicPr>
          <p:cNvPr id="45" name="Picture 44" descr="oppened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600" y="2142000"/>
            <a:ext cx="759600" cy="759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4283999" y="2138400"/>
            <a:ext cx="4550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334400" y="2188800"/>
            <a:ext cx="4446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435999" y="22949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879599" y="2258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35999" y="25289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195599" y="2492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5999" y="27629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5853599" y="2726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35999" y="29969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5853599" y="2960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35999" y="32309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5853599" y="31949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435999" y="34649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6879599" y="3428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77999" y="36989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6537599" y="3662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5" name="TextBox 64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6" name="TextBox 65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7" name="Rounded Rectangle 66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2" name="TextBox 71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4" name="Rounded Rectangle 73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1" name="Rounded Rectangle 80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ounded Rectangle 77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3884914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5042571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6200228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7357885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-154800" y="329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50" name="TextBox 4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1" name="TextBox 5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Anisimov K.</a:t>
            </a:r>
          </a:p>
        </p:txBody>
      </p:sp>
      <p:pic>
        <p:nvPicPr>
          <p:cNvPr id="52" name="Picture 51" descr="oppened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00" y="3222000"/>
            <a:ext cx="759600" cy="7596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283999" y="3218400"/>
            <a:ext cx="4550400" cy="21095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4334400" y="3268800"/>
            <a:ext cx="4446000" cy="20159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ounded Rectangle 54"/>
          <p:cNvSpPr/>
          <p:nvPr/>
        </p:nvSpPr>
        <p:spPr>
          <a:xfrm>
            <a:off x="5435999" y="33875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879599" y="3351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35999" y="36215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195599" y="3585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435999" y="38555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5853599" y="3819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35999" y="40895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5853599" y="4053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435999" y="43235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5853599" y="4287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35999" y="45575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879599" y="45215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777999" y="4791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6537599" y="47555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777999" y="5025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6537599" y="49895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4" name="TextBox 73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5" name="TextBox 74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6" name="Rounded Rectangle 75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7" name="Picture 76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1" name="TextBox 80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2" name="TextBox 81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3" name="Rounded Rectangle 82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4" name="Picture 83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ounded Rectangle 84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5042571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200228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7357885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8515542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-154800" y="437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Kirillov A.</a:t>
            </a:r>
          </a:p>
        </p:txBody>
      </p:sp>
      <p:pic>
        <p:nvPicPr>
          <p:cNvPr id="62" name="Picture 61" descr="oppened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9600" y="4302000"/>
            <a:ext cx="759600" cy="75960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3600000" y="2786407"/>
            <a:ext cx="5234400" cy="26135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3650400" y="2836807"/>
            <a:ext cx="5130000" cy="25199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4752000" y="2980802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195600" y="2944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52000" y="3214802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5511600" y="3178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752000" y="3448802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169600" y="3412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752000" y="3682802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5169600" y="3646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752000" y="3916802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5169600" y="3880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52000" y="4150802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6195600" y="4114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093999" y="4384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5853599" y="4348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093999" y="4618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5853599" y="4582802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093999" y="4852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TextBox 81"/>
          <p:cNvSpPr txBox="1"/>
          <p:nvPr/>
        </p:nvSpPr>
        <p:spPr>
          <a:xfrm>
            <a:off x="5853599" y="4816802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23000" y="5086802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6024599" y="5050802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9" name="TextBox 8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90" name="Rounded Rectangle 8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1" name="Picture 9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5042571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7357885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8515542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-154800" y="545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7" name="TextBox 66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8" name="TextBox 67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Furkas Aj.</a:t>
            </a:r>
          </a:p>
        </p:txBody>
      </p:sp>
      <p:pic>
        <p:nvPicPr>
          <p:cNvPr id="69" name="Picture 68" descr="oppened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9600" y="5382000"/>
            <a:ext cx="759600" cy="759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3258000" y="5126402"/>
            <a:ext cx="5576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3308400" y="5176802"/>
            <a:ext cx="5472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4410000" y="5257799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7905600" y="5221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410000" y="5491799"/>
            <a:ext cx="3423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905600" y="5455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410000" y="5725799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/>
          <p:cNvSpPr txBox="1"/>
          <p:nvPr/>
        </p:nvSpPr>
        <p:spPr>
          <a:xfrm>
            <a:off x="7905600" y="5689799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410000" y="5959799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7905600" y="5923799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410000" y="6193799"/>
            <a:ext cx="3423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7905600" y="6157799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>
            <a:hlinkClick action="ppaction://hlinksldjump" r:id="rId7"/>
          </p:cNvPr>
          <p:cNvSpPr/>
          <p:nvPr/>
        </p:nvSpPr>
        <p:spPr>
          <a:xfrm>
            <a:off x="2966399" y="542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2966399" y="1108800"/>
            <a:ext cx="5813999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33" name="TextBox 32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35" name="Rounded Rectangle 34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