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119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image" Target="../media/image1.png"/><Relationship Id="rId4" Type="http://schemas.openxmlformats.org/officeDocument/2006/relationships/slide" Target="slide9.xml"/><Relationship Id="rId5" Type="http://schemas.openxmlformats.org/officeDocument/2006/relationships/slide" Target="slide10.xml"/><Relationship Id="rId6" Type="http://schemas.openxmlformats.org/officeDocument/2006/relationships/slide" Target="slide11.xml"/><Relationship Id="rId7" Type="http://schemas.openxmlformats.org/officeDocument/2006/relationships/slide" Target="slide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openxmlformats.org/officeDocument/2006/relationships/slide" Target="slide4.xml"/><Relationship Id="rId5" Type="http://schemas.openxmlformats.org/officeDocument/2006/relationships/image" Target="../media/image1.png"/><Relationship Id="rId6" Type="http://schemas.openxmlformats.org/officeDocument/2006/relationships/slide" Target="slide5.xml"/><Relationship Id="rId7" Type="http://schemas.openxmlformats.org/officeDocument/2006/relationships/slide" Target="slide6.xml"/><Relationship Id="rId8" Type="http://schemas.openxmlformats.org/officeDocument/2006/relationships/slide" Target="slide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1.xml"/><Relationship Id="rId5" Type="http://schemas.openxmlformats.org/officeDocument/2006/relationships/image" Target="../media/image2.png"/><Relationship Id="rId6" Type="http://schemas.openxmlformats.org/officeDocument/2006/relationships/slide" Target="slide5.xml"/><Relationship Id="rId7" Type="http://schemas.openxmlformats.org/officeDocument/2006/relationships/slide" Target="slide6.xml"/><Relationship Id="rId8" Type="http://schemas.openxmlformats.org/officeDocument/2006/relationships/slide" Target="slide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1.xml"/><Relationship Id="rId6" Type="http://schemas.openxmlformats.org/officeDocument/2006/relationships/image" Target="../media/image2.png"/><Relationship Id="rId7" Type="http://schemas.openxmlformats.org/officeDocument/2006/relationships/slide" Target="slide6.xml"/><Relationship Id="rId8" Type="http://schemas.openxmlformats.org/officeDocument/2006/relationships/slide" Target="slide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1.xml"/><Relationship Id="rId7" Type="http://schemas.openxmlformats.org/officeDocument/2006/relationships/image" Target="../media/image2.png"/><Relationship Id="rId8" Type="http://schemas.openxmlformats.org/officeDocument/2006/relationships/slide" Target="slide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.xml"/><Relationship Id="rId8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Rounded Rectangle 16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2" name="Rectangle 1"/>
          <p:cNvSpPr/>
          <p:nvPr/>
        </p:nvSpPr>
        <p:spPr>
          <a:xfrm>
            <a:off x="7925400" y="576000"/>
            <a:ext cx="21600" cy="5903999"/>
          </a:xfrm>
          <a:prstGeom prst="rect">
            <a:avLst/>
          </a:prstGeom>
          <a:solidFill>
            <a:srgbClr val="C00000"/>
          </a:solidFill>
          <a:ln w="38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8069400" y="576000"/>
            <a:ext cx="208800" cy="255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C00000"/>
                </a:solidFill>
                <a:latin typeface="Segoe UI Black"/>
              </a:defRPr>
            </a:pPr>
            <a:r>
              <a:t>NOW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22" name="TextBox 21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3" name="TextBox 22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24" name="Rounded Rectangle 23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5" name="Picture 24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4100399" y="118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ff-page Connector 26"/>
          <p:cNvSpPr/>
          <p:nvPr/>
        </p:nvSpPr>
        <p:spPr>
          <a:xfrm rot="16200000">
            <a:off x="1551599" y="125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4147199" y="113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29" name="Oval 28"/>
          <p:cNvSpPr/>
          <p:nvPr/>
        </p:nvSpPr>
        <p:spPr>
          <a:xfrm>
            <a:off x="4442400" y="13464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ff-page Connector 29"/>
          <p:cNvSpPr/>
          <p:nvPr/>
        </p:nvSpPr>
        <p:spPr>
          <a:xfrm rot="16200000">
            <a:off x="1551599" y="14184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4489200" y="130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32" name="Oval 31"/>
          <p:cNvSpPr/>
          <p:nvPr/>
        </p:nvSpPr>
        <p:spPr>
          <a:xfrm>
            <a:off x="4442400" y="15120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ff-page Connector 32"/>
          <p:cNvSpPr/>
          <p:nvPr/>
        </p:nvSpPr>
        <p:spPr>
          <a:xfrm rot="16200000">
            <a:off x="1551599" y="15840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4489200" y="146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35" name="Oval 34"/>
          <p:cNvSpPr/>
          <p:nvPr/>
        </p:nvSpPr>
        <p:spPr>
          <a:xfrm>
            <a:off x="4100399" y="1677600"/>
            <a:ext cx="108000" cy="108000"/>
          </a:xfrm>
          <a:prstGeom prst="ellipse">
            <a:avLst/>
          </a:prstGeom>
          <a:solidFill>
            <a:srgbClr val="A0D07B"/>
          </a:solidFill>
          <a:ln w="38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ff-page Connector 35"/>
          <p:cNvSpPr/>
          <p:nvPr/>
        </p:nvSpPr>
        <p:spPr>
          <a:xfrm rot="16200000">
            <a:off x="1551599" y="1749600"/>
            <a:ext cx="122400" cy="82800"/>
          </a:xfrm>
          <a:prstGeom prst="flowChartOffpageConnector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4147199" y="163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Завершено переключение на источники на GP</a:t>
            </a:r>
          </a:p>
        </p:txBody>
      </p:sp>
      <p:sp>
        <p:nvSpPr>
          <p:cNvPr id="38" name="Rounded Rectangle 37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41" name="TextBox 40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42" name="TextBox 41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43" name="Rounded Rectangle 42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>
          <a:xfrm>
            <a:off x="4100399" y="22608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Off-page Connector 45"/>
          <p:cNvSpPr/>
          <p:nvPr/>
        </p:nvSpPr>
        <p:spPr>
          <a:xfrm rot="16200000">
            <a:off x="1551599" y="23328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4147199" y="221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48" name="Oval 47"/>
          <p:cNvSpPr/>
          <p:nvPr/>
        </p:nvSpPr>
        <p:spPr>
          <a:xfrm>
            <a:off x="4442400" y="24264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Off-page Connector 48"/>
          <p:cNvSpPr/>
          <p:nvPr/>
        </p:nvSpPr>
        <p:spPr>
          <a:xfrm rot="16200000">
            <a:off x="1551599" y="24984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4489200" y="238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51" name="Oval 50"/>
          <p:cNvSpPr/>
          <p:nvPr/>
        </p:nvSpPr>
        <p:spPr>
          <a:xfrm>
            <a:off x="4442400" y="25920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Off-page Connector 51"/>
          <p:cNvSpPr/>
          <p:nvPr/>
        </p:nvSpPr>
        <p:spPr>
          <a:xfrm rot="16200000">
            <a:off x="1551599" y="266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4489200" y="254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54" name="Oval 53"/>
          <p:cNvSpPr/>
          <p:nvPr/>
        </p:nvSpPr>
        <p:spPr>
          <a:xfrm>
            <a:off x="4100399" y="27576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Off-page Connector 54"/>
          <p:cNvSpPr/>
          <p:nvPr/>
        </p:nvSpPr>
        <p:spPr>
          <a:xfrm rot="16200000">
            <a:off x="1551599" y="28296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4147199" y="271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Завершено переключение на источники на GP</a:t>
            </a:r>
          </a:p>
        </p:txBody>
      </p:sp>
      <p:sp>
        <p:nvSpPr>
          <p:cNvPr id="57" name="Rounded Rectangle 56">
            <a:hlinkClick action="ppaction://hlinksldjump" r:id="rId5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ounded Rectangle 57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60" name="TextBox 59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1" name="TextBox 60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62" name="Rounded Rectangle 61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3" name="Picture 62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64" name="Oval 63"/>
          <p:cNvSpPr/>
          <p:nvPr/>
        </p:nvSpPr>
        <p:spPr>
          <a:xfrm>
            <a:off x="4100399" y="33408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Off-page Connector 64"/>
          <p:cNvSpPr/>
          <p:nvPr/>
        </p:nvSpPr>
        <p:spPr>
          <a:xfrm rot="16200000">
            <a:off x="1551599" y="34128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147199" y="329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67" name="Oval 66"/>
          <p:cNvSpPr/>
          <p:nvPr/>
        </p:nvSpPr>
        <p:spPr>
          <a:xfrm>
            <a:off x="4442400" y="35064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Off-page Connector 67"/>
          <p:cNvSpPr/>
          <p:nvPr/>
        </p:nvSpPr>
        <p:spPr>
          <a:xfrm rot="16200000">
            <a:off x="1551599" y="35784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4489200" y="346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0" name="Oval 69"/>
          <p:cNvSpPr/>
          <p:nvPr/>
        </p:nvSpPr>
        <p:spPr>
          <a:xfrm>
            <a:off x="4442400" y="36720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Off-page Connector 70"/>
          <p:cNvSpPr/>
          <p:nvPr/>
        </p:nvSpPr>
        <p:spPr>
          <a:xfrm rot="16200000">
            <a:off x="1551599" y="374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4489200" y="362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3" name="Oval 72"/>
          <p:cNvSpPr/>
          <p:nvPr/>
        </p:nvSpPr>
        <p:spPr>
          <a:xfrm>
            <a:off x="4100399" y="38376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Off-page Connector 73"/>
          <p:cNvSpPr/>
          <p:nvPr/>
        </p:nvSpPr>
        <p:spPr>
          <a:xfrm rot="16200000">
            <a:off x="1551599" y="39096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4147199" y="379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Завершено переключение на источники на GP</a:t>
            </a:r>
          </a:p>
        </p:txBody>
      </p:sp>
      <p:sp>
        <p:nvSpPr>
          <p:cNvPr id="76" name="Rounded Rectangle 75">
            <a:hlinkClick action="ppaction://hlinksldjump" r:id="rId6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Rounded Rectangle 76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79" name="TextBox 78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0" name="TextBox 79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81" name="Rounded Rectangle 80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2" name="Picture 81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83" name="Oval 82"/>
          <p:cNvSpPr/>
          <p:nvPr/>
        </p:nvSpPr>
        <p:spPr>
          <a:xfrm>
            <a:off x="4100399" y="442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Off-page Connector 83"/>
          <p:cNvSpPr/>
          <p:nvPr/>
        </p:nvSpPr>
        <p:spPr>
          <a:xfrm rot="16200000">
            <a:off x="1551599" y="449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4147199" y="437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86" name="Oval 85"/>
          <p:cNvSpPr/>
          <p:nvPr/>
        </p:nvSpPr>
        <p:spPr>
          <a:xfrm>
            <a:off x="4442400" y="45864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Off-page Connector 86"/>
          <p:cNvSpPr/>
          <p:nvPr/>
        </p:nvSpPr>
        <p:spPr>
          <a:xfrm rot="16200000">
            <a:off x="1551599" y="46584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TextBox 87"/>
          <p:cNvSpPr txBox="1"/>
          <p:nvPr/>
        </p:nvSpPr>
        <p:spPr>
          <a:xfrm>
            <a:off x="4489200" y="454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89" name="Oval 88"/>
          <p:cNvSpPr/>
          <p:nvPr/>
        </p:nvSpPr>
        <p:spPr>
          <a:xfrm>
            <a:off x="4442400" y="47520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" name="Off-page Connector 89"/>
          <p:cNvSpPr/>
          <p:nvPr/>
        </p:nvSpPr>
        <p:spPr>
          <a:xfrm rot="16200000">
            <a:off x="1551599" y="48240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TextBox 90"/>
          <p:cNvSpPr txBox="1"/>
          <p:nvPr/>
        </p:nvSpPr>
        <p:spPr>
          <a:xfrm>
            <a:off x="4489200" y="470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92" name="Oval 91"/>
          <p:cNvSpPr/>
          <p:nvPr/>
        </p:nvSpPr>
        <p:spPr>
          <a:xfrm>
            <a:off x="4100399" y="49176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Off-page Connector 92"/>
          <p:cNvSpPr/>
          <p:nvPr/>
        </p:nvSpPr>
        <p:spPr>
          <a:xfrm rot="16200000">
            <a:off x="1551599" y="49896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TextBox 93"/>
          <p:cNvSpPr txBox="1"/>
          <p:nvPr/>
        </p:nvSpPr>
        <p:spPr>
          <a:xfrm>
            <a:off x="4147199" y="487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95" name="Rounded Rectangle 94">
            <a:hlinkClick action="ppaction://hlinksldjump" r:id="rId7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" name="Rounded Rectangle 95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" name="TextBox 96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98" name="TextBox 97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99" name="TextBox 98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100" name="Rounded Rectangle 99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1" name="Picture 100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4100399" y="550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Off-page Connector 102"/>
          <p:cNvSpPr/>
          <p:nvPr/>
        </p:nvSpPr>
        <p:spPr>
          <a:xfrm rot="16200000">
            <a:off x="1551599" y="557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TextBox 103"/>
          <p:cNvSpPr txBox="1"/>
          <p:nvPr/>
        </p:nvSpPr>
        <p:spPr>
          <a:xfrm>
            <a:off x="4147199" y="545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05" name="Oval 104"/>
          <p:cNvSpPr/>
          <p:nvPr/>
        </p:nvSpPr>
        <p:spPr>
          <a:xfrm>
            <a:off x="4442400" y="566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" name="Off-page Connector 105"/>
          <p:cNvSpPr/>
          <p:nvPr/>
        </p:nvSpPr>
        <p:spPr>
          <a:xfrm rot="16200000">
            <a:off x="1551599" y="573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" name="TextBox 106"/>
          <p:cNvSpPr txBox="1"/>
          <p:nvPr/>
        </p:nvSpPr>
        <p:spPr>
          <a:xfrm>
            <a:off x="4489200" y="562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08" name="Oval 107"/>
          <p:cNvSpPr/>
          <p:nvPr/>
        </p:nvSpPr>
        <p:spPr>
          <a:xfrm>
            <a:off x="4784400" y="583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" name="Off-page Connector 108"/>
          <p:cNvSpPr/>
          <p:nvPr/>
        </p:nvSpPr>
        <p:spPr>
          <a:xfrm rot="16200000">
            <a:off x="1551599" y="590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" name="TextBox 109"/>
          <p:cNvSpPr txBox="1"/>
          <p:nvPr/>
        </p:nvSpPr>
        <p:spPr>
          <a:xfrm>
            <a:off x="4831200" y="578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11" name="Oval 110"/>
          <p:cNvSpPr/>
          <p:nvPr/>
        </p:nvSpPr>
        <p:spPr>
          <a:xfrm>
            <a:off x="5126399" y="599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" name="Off-page Connector 111"/>
          <p:cNvSpPr/>
          <p:nvPr/>
        </p:nvSpPr>
        <p:spPr>
          <a:xfrm rot="16200000">
            <a:off x="1551599" y="606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" name="TextBox 112"/>
          <p:cNvSpPr txBox="1"/>
          <p:nvPr/>
        </p:nvSpPr>
        <p:spPr>
          <a:xfrm>
            <a:off x="5173199" y="595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114" name="Off-page Connector 113"/>
          <p:cNvSpPr/>
          <p:nvPr/>
        </p:nvSpPr>
        <p:spPr>
          <a:xfrm rot="16200000">
            <a:off x="1551599" y="125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" name="Off-page Connector 114"/>
          <p:cNvSpPr/>
          <p:nvPr/>
        </p:nvSpPr>
        <p:spPr>
          <a:xfrm rot="16200000">
            <a:off x="1551599" y="141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" name="Off-page Connector 115"/>
          <p:cNvSpPr/>
          <p:nvPr/>
        </p:nvSpPr>
        <p:spPr>
          <a:xfrm rot="16200000">
            <a:off x="1551599" y="158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Off-page Connector 116"/>
          <p:cNvSpPr/>
          <p:nvPr/>
        </p:nvSpPr>
        <p:spPr>
          <a:xfrm rot="16200000">
            <a:off x="1551599" y="174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" name="Off-page Connector 117"/>
          <p:cNvSpPr/>
          <p:nvPr/>
        </p:nvSpPr>
        <p:spPr>
          <a:xfrm rot="16200000">
            <a:off x="1551599" y="233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" name="Off-page Connector 118"/>
          <p:cNvSpPr/>
          <p:nvPr/>
        </p:nvSpPr>
        <p:spPr>
          <a:xfrm rot="16200000">
            <a:off x="1551599" y="249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" name="Off-page Connector 119"/>
          <p:cNvSpPr/>
          <p:nvPr/>
        </p:nvSpPr>
        <p:spPr>
          <a:xfrm rot="16200000">
            <a:off x="1551599" y="266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" name="Off-page Connector 120"/>
          <p:cNvSpPr/>
          <p:nvPr/>
        </p:nvSpPr>
        <p:spPr>
          <a:xfrm rot="16200000">
            <a:off x="1551599" y="282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" name="Off-page Connector 121"/>
          <p:cNvSpPr/>
          <p:nvPr/>
        </p:nvSpPr>
        <p:spPr>
          <a:xfrm rot="16200000">
            <a:off x="1551599" y="341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" name="Off-page Connector 122"/>
          <p:cNvSpPr/>
          <p:nvPr/>
        </p:nvSpPr>
        <p:spPr>
          <a:xfrm rot="16200000">
            <a:off x="1551599" y="357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" name="Off-page Connector 123"/>
          <p:cNvSpPr/>
          <p:nvPr/>
        </p:nvSpPr>
        <p:spPr>
          <a:xfrm rot="16200000">
            <a:off x="1551599" y="374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" name="Off-page Connector 124"/>
          <p:cNvSpPr/>
          <p:nvPr/>
        </p:nvSpPr>
        <p:spPr>
          <a:xfrm rot="16200000">
            <a:off x="1551599" y="390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" name="Off-page Connector 125"/>
          <p:cNvSpPr/>
          <p:nvPr/>
        </p:nvSpPr>
        <p:spPr>
          <a:xfrm rot="16200000">
            <a:off x="1551599" y="449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" name="Off-page Connector 126"/>
          <p:cNvSpPr/>
          <p:nvPr/>
        </p:nvSpPr>
        <p:spPr>
          <a:xfrm rot="16200000">
            <a:off x="1551599" y="465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" name="Off-page Connector 127"/>
          <p:cNvSpPr/>
          <p:nvPr/>
        </p:nvSpPr>
        <p:spPr>
          <a:xfrm rot="16200000">
            <a:off x="1551599" y="482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" name="Off-page Connector 128"/>
          <p:cNvSpPr/>
          <p:nvPr/>
        </p:nvSpPr>
        <p:spPr>
          <a:xfrm rot="16200000">
            <a:off x="1551599" y="498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" name="Off-page Connector 129"/>
          <p:cNvSpPr/>
          <p:nvPr/>
        </p:nvSpPr>
        <p:spPr>
          <a:xfrm rot="16200000">
            <a:off x="1551599" y="557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" name="Off-page Connector 130"/>
          <p:cNvSpPr/>
          <p:nvPr/>
        </p:nvSpPr>
        <p:spPr>
          <a:xfrm rot="16200000">
            <a:off x="1551599" y="573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" name="Off-page Connector 131"/>
          <p:cNvSpPr/>
          <p:nvPr/>
        </p:nvSpPr>
        <p:spPr>
          <a:xfrm rot="16200000">
            <a:off x="1551599" y="59040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" name="Off-page Connector 132"/>
          <p:cNvSpPr/>
          <p:nvPr/>
        </p:nvSpPr>
        <p:spPr>
          <a:xfrm rot="16200000">
            <a:off x="1551599" y="60696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>
            <a:hlinkClick action="ppaction://hlinksldjump" r:id="rId7"/>
          </p:cNvPr>
          <p:cNvSpPr/>
          <p:nvPr/>
        </p:nvSpPr>
        <p:spPr>
          <a:xfrm>
            <a:off x="2966399" y="5428800"/>
            <a:ext cx="5813999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>
            <a:hlinkClick action="ppaction://hlinksldjump" r:id="rId6"/>
          </p:cNvPr>
          <p:cNvSpPr/>
          <p:nvPr/>
        </p:nvSpPr>
        <p:spPr>
          <a:xfrm>
            <a:off x="3308400" y="434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3650400" y="326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2966399" y="1108800"/>
            <a:ext cx="5813999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26" name="TextBox 25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7" name="TextBox 26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28" name="Rounded Rectangle 27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33" name="TextBox 32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4" name="TextBox 33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35" name="Rounded Rectangle 34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6" name="Picture 35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>
            <a:hlinkClick action="ppaction://hlinksldjump" r:id="rId7"/>
          </p:cNvPr>
          <p:cNvSpPr/>
          <p:nvPr/>
        </p:nvSpPr>
        <p:spPr>
          <a:xfrm>
            <a:off x="2966399" y="5428800"/>
            <a:ext cx="5813999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>
            <a:hlinkClick action="ppaction://hlinksldjump" r:id="rId6"/>
          </p:cNvPr>
          <p:cNvSpPr/>
          <p:nvPr/>
        </p:nvSpPr>
        <p:spPr>
          <a:xfrm>
            <a:off x="3308400" y="434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3650400" y="326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2966399" y="1108800"/>
            <a:ext cx="5813999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26" name="TextBox 25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7" name="TextBox 26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28" name="Rounded Rectangle 27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33" name="TextBox 32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4" name="TextBox 33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35" name="Rounded Rectangle 34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6" name="Picture 35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>
            <a:hlinkClick action="ppaction://hlinksldjump" r:id="rId7"/>
          </p:cNvPr>
          <p:cNvSpPr/>
          <p:nvPr/>
        </p:nvSpPr>
        <p:spPr>
          <a:xfrm>
            <a:off x="2966399" y="5428800"/>
            <a:ext cx="5813999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>
            <a:hlinkClick action="ppaction://hlinksldjump" r:id="rId6"/>
          </p:cNvPr>
          <p:cNvSpPr/>
          <p:nvPr/>
        </p:nvSpPr>
        <p:spPr>
          <a:xfrm>
            <a:off x="3308400" y="434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3650400" y="326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2966399" y="1108800"/>
            <a:ext cx="5813999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26" name="TextBox 25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7" name="TextBox 26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28" name="Rounded Rectangle 27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33" name="TextBox 32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4" name="TextBox 33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35" name="Rounded Rectangle 34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6" name="Picture 35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2966399" y="1108800"/>
            <a:ext cx="5813999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100399" y="118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147199" y="113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1" name="Oval 10"/>
          <p:cNvSpPr/>
          <p:nvPr/>
        </p:nvSpPr>
        <p:spPr>
          <a:xfrm>
            <a:off x="4442400" y="134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489200" y="130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3" name="Oval 12"/>
          <p:cNvSpPr/>
          <p:nvPr/>
        </p:nvSpPr>
        <p:spPr>
          <a:xfrm>
            <a:off x="4442400" y="151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489200" y="146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5" name="Oval 14"/>
          <p:cNvSpPr/>
          <p:nvPr/>
        </p:nvSpPr>
        <p:spPr>
          <a:xfrm>
            <a:off x="4100399" y="167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147199" y="163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17" name="Rounded Rectangle 16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20" name="TextBox 19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1" name="TextBox 20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22" name="Rounded Rectangle 21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3" name="Picture 22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4100399" y="226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4147199" y="221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26" name="Oval 25"/>
          <p:cNvSpPr/>
          <p:nvPr/>
        </p:nvSpPr>
        <p:spPr>
          <a:xfrm>
            <a:off x="4442400" y="242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4489200" y="238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28" name="Oval 27"/>
          <p:cNvSpPr/>
          <p:nvPr/>
        </p:nvSpPr>
        <p:spPr>
          <a:xfrm>
            <a:off x="4784400" y="259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4831200" y="254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30" name="Oval 29"/>
          <p:cNvSpPr/>
          <p:nvPr/>
        </p:nvSpPr>
        <p:spPr>
          <a:xfrm>
            <a:off x="5126399" y="275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5173199" y="271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32" name="Rounded Rectangle 31">
            <a:hlinkClick action="ppaction://hlinksldjump" r:id="rId5"/>
          </p:cNvPr>
          <p:cNvSpPr/>
          <p:nvPr/>
        </p:nvSpPr>
        <p:spPr>
          <a:xfrm>
            <a:off x="3650400" y="3268800"/>
            <a:ext cx="5130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35" name="TextBox 34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6" name="TextBox 35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37" name="Rounded Rectangle 36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8" name="Picture 37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4100399" y="334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147199" y="329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41" name="Oval 40"/>
          <p:cNvSpPr/>
          <p:nvPr/>
        </p:nvSpPr>
        <p:spPr>
          <a:xfrm>
            <a:off x="4442400" y="350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4489200" y="346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43" name="Oval 42"/>
          <p:cNvSpPr/>
          <p:nvPr/>
        </p:nvSpPr>
        <p:spPr>
          <a:xfrm>
            <a:off x="4784400" y="367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4831200" y="362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45" name="Oval 44"/>
          <p:cNvSpPr/>
          <p:nvPr/>
        </p:nvSpPr>
        <p:spPr>
          <a:xfrm>
            <a:off x="5126399" y="383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5173199" y="379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47" name="Rounded Rectangle 46">
            <a:hlinkClick action="ppaction://hlinksldjump" r:id="rId6"/>
          </p:cNvPr>
          <p:cNvSpPr/>
          <p:nvPr/>
        </p:nvSpPr>
        <p:spPr>
          <a:xfrm>
            <a:off x="3308400" y="4348800"/>
            <a:ext cx="5472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50" name="TextBox 49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51" name="TextBox 50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52" name="Rounded Rectangle 51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3" name="Picture 52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4100399" y="442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4147199" y="437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56" name="Oval 55"/>
          <p:cNvSpPr/>
          <p:nvPr/>
        </p:nvSpPr>
        <p:spPr>
          <a:xfrm>
            <a:off x="4442400" y="458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4489200" y="454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58" name="Oval 57"/>
          <p:cNvSpPr/>
          <p:nvPr/>
        </p:nvSpPr>
        <p:spPr>
          <a:xfrm>
            <a:off x="4784400" y="475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4831200" y="470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60" name="Oval 59"/>
          <p:cNvSpPr/>
          <p:nvPr/>
        </p:nvSpPr>
        <p:spPr>
          <a:xfrm>
            <a:off x="5126399" y="491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5173199" y="487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62" name="Rounded Rectangle 61">
            <a:hlinkClick action="ppaction://hlinksldjump" r:id="rId7"/>
          </p:cNvPr>
          <p:cNvSpPr/>
          <p:nvPr/>
        </p:nvSpPr>
        <p:spPr>
          <a:xfrm>
            <a:off x="2966399" y="5428800"/>
            <a:ext cx="5813999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ounded Rectangle 62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65" name="TextBox 64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6" name="TextBox 65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67" name="Rounded Rectangle 66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8" name="Picture 67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4100399" y="550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4147199" y="545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1" name="Oval 70"/>
          <p:cNvSpPr/>
          <p:nvPr/>
        </p:nvSpPr>
        <p:spPr>
          <a:xfrm>
            <a:off x="4442400" y="566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4489200" y="562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3" name="Oval 72"/>
          <p:cNvSpPr/>
          <p:nvPr/>
        </p:nvSpPr>
        <p:spPr>
          <a:xfrm>
            <a:off x="4442400" y="58320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4489200" y="578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5" name="Oval 74"/>
          <p:cNvSpPr/>
          <p:nvPr/>
        </p:nvSpPr>
        <p:spPr>
          <a:xfrm>
            <a:off x="4784400" y="59976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4831200" y="595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Rounded Rectangle 83">
            <a:hlinkClick action="ppaction://hlinksldjump" r:id="rId8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Rounded Rectangle 76">
            <a:hlinkClick action="ppaction://hlinksldjump" r:id="rId7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ounded Rectangle 69">
            <a:hlinkClick action="ppaction://hlinksldjump" r:id="rId6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ounded Rectangle 62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040971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3884914" y="471600"/>
            <a:ext cx="374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40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5042571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6200228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7357885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-154800" y="113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36" name="TextBox 35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7" name="TextBox 36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Sazanov A.</a:t>
            </a:r>
          </a:p>
        </p:txBody>
      </p:sp>
      <p:pic>
        <p:nvPicPr>
          <p:cNvPr id="38" name="Picture 37" descr="oppened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600" y="1062000"/>
            <a:ext cx="759600" cy="759600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4283999" y="1058400"/>
            <a:ext cx="4550400" cy="2865589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ounded Rectangle 39"/>
          <p:cNvSpPr/>
          <p:nvPr/>
        </p:nvSpPr>
        <p:spPr>
          <a:xfrm>
            <a:off x="4334400" y="1108800"/>
            <a:ext cx="4446000" cy="2771989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4580999" y="1265394"/>
            <a:ext cx="3423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8076599" y="1229394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752000" y="1499394"/>
            <a:ext cx="2055599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6879599" y="1463394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923000" y="1733394"/>
            <a:ext cx="1371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366600" y="1697394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093999" y="1967394"/>
            <a:ext cx="1029599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6195598" y="1931394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265000" y="2201394"/>
            <a:ext cx="687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6024600" y="2165394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435999" y="2435394"/>
            <a:ext cx="345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5853599" y="2399394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265000" y="2669394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6024600" y="2633394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093999" y="2903394"/>
            <a:ext cx="1029599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6195598" y="2867394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923000" y="3137394"/>
            <a:ext cx="1371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6366600" y="3101394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752000" y="3371394"/>
            <a:ext cx="2055599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6879599" y="3335394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580999" y="3605394"/>
            <a:ext cx="4107599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Box 61"/>
          <p:cNvSpPr txBox="1"/>
          <p:nvPr/>
        </p:nvSpPr>
        <p:spPr>
          <a:xfrm>
            <a:off x="8760598" y="3569394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TextBox 64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66" name="TextBox 65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7" name="TextBox 66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68" name="Rounded Rectangle 67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9" name="Picture 68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>
            <a:hlinkClick action="ppaction://hlinksldjump" r:id="rId6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73" name="TextBox 72">
            <a:hlinkClick action="ppaction://hlinksldjump" r:id="rId6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4" name="TextBox 73">
            <a:hlinkClick action="ppaction://hlinksldjump" r:id="rId6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75" name="Rounded Rectangle 74">
            <a:hlinkClick action="ppaction://hlinksldjump" r:id="rId6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6" name="Picture 75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78" name="Rounded Rectangle 77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TextBox 78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80" name="TextBox 79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1" name="TextBox 80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82" name="Rounded Rectangle 81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3" name="Picture 82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85" name="Rounded Rectangle 84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" name="TextBox 85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87" name="TextBox 86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8" name="TextBox 87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89" name="Rounded Rectangle 88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0" name="Picture 89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Rounded Rectangle 75">
            <a:hlinkClick action="ppaction://hlinksldjump" r:id="rId8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ounded Rectangle 68">
            <a:hlinkClick action="ppaction://hlinksldjump" r:id="rId7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ounded Rectangle 61">
            <a:hlinkClick action="ppaction://hlinksldjump" r:id="rId6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040971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3884914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5042571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6200228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7357885" y="471600"/>
            <a:ext cx="889199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-154800" y="221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43" name="TextBox 42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44" name="TextBox 43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Schwarz N.</a:t>
            </a:r>
          </a:p>
        </p:txBody>
      </p:sp>
      <p:pic>
        <p:nvPicPr>
          <p:cNvPr id="45" name="Picture 44" descr="oppened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9600" y="2142000"/>
            <a:ext cx="759600" cy="759600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4283999" y="2138400"/>
            <a:ext cx="4550400" cy="1857593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ounded Rectangle 46"/>
          <p:cNvSpPr/>
          <p:nvPr/>
        </p:nvSpPr>
        <p:spPr>
          <a:xfrm>
            <a:off x="4334400" y="2188800"/>
            <a:ext cx="4446000" cy="1763993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5435999" y="2294996"/>
            <a:ext cx="1371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879599" y="22589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435999" y="2528996"/>
            <a:ext cx="687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195599" y="24929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435999" y="2762996"/>
            <a:ext cx="345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5853599" y="27269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435999" y="2996996"/>
            <a:ext cx="345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5853599" y="29609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35999" y="3230996"/>
            <a:ext cx="345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5853599" y="3194996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435999" y="3464996"/>
            <a:ext cx="1371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6879599" y="3428996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777999" y="3698996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6537599" y="3662996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>
            <a:hlinkClick action="ppaction://hlinksldjump" r:id="rId6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65" name="TextBox 64">
            <a:hlinkClick action="ppaction://hlinksldjump" r:id="rId6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6" name="TextBox 65">
            <a:hlinkClick action="ppaction://hlinksldjump" r:id="rId6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67" name="Rounded Rectangle 66">
            <a:hlinkClick action="ppaction://hlinksldjump" r:id="rId6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8" name="Picture 67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TextBox 70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72" name="TextBox 71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3" name="TextBox 72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74" name="Rounded Rectangle 73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79" name="TextBox 78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0" name="TextBox 79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81" name="Rounded Rectangle 80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2" name="Picture 81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Rounded Rectangle 77">
            <a:hlinkClick action="ppaction://hlinksldjump" r:id="rId8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ounded Rectangle 70">
            <a:hlinkClick action="ppaction://hlinksldjump" r:id="rId7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040971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3884914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5042571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6200228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7357885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-154800" y="329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50" name="TextBox 49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51" name="TextBox 50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Anisimov K.</a:t>
            </a:r>
          </a:p>
        </p:txBody>
      </p:sp>
      <p:pic>
        <p:nvPicPr>
          <p:cNvPr id="52" name="Picture 51" descr="oppened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9600" y="3222000"/>
            <a:ext cx="759600" cy="75960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4283999" y="3218400"/>
            <a:ext cx="4550400" cy="2109592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ounded Rectangle 53"/>
          <p:cNvSpPr/>
          <p:nvPr/>
        </p:nvSpPr>
        <p:spPr>
          <a:xfrm>
            <a:off x="4334400" y="3268800"/>
            <a:ext cx="4446000" cy="2015992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ounded Rectangle 54"/>
          <p:cNvSpPr/>
          <p:nvPr/>
        </p:nvSpPr>
        <p:spPr>
          <a:xfrm>
            <a:off x="5435999" y="3387596"/>
            <a:ext cx="1371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6879599" y="33515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435999" y="3621596"/>
            <a:ext cx="687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6195599" y="35855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435999" y="3855596"/>
            <a:ext cx="345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5853599" y="38195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5435999" y="4089596"/>
            <a:ext cx="345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Box 61"/>
          <p:cNvSpPr txBox="1"/>
          <p:nvPr/>
        </p:nvSpPr>
        <p:spPr>
          <a:xfrm>
            <a:off x="5853599" y="40535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435999" y="4323596"/>
            <a:ext cx="345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/>
          <p:cNvSpPr txBox="1"/>
          <p:nvPr/>
        </p:nvSpPr>
        <p:spPr>
          <a:xfrm>
            <a:off x="5853599" y="42875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435999" y="4557596"/>
            <a:ext cx="1371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6879599" y="4521596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777999" y="4791596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TextBox 67"/>
          <p:cNvSpPr txBox="1"/>
          <p:nvPr/>
        </p:nvSpPr>
        <p:spPr>
          <a:xfrm>
            <a:off x="6537599" y="4755596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777999" y="5025596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6537599" y="4989596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TextBox 72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74" name="TextBox 73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5" name="TextBox 74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76" name="Rounded Rectangle 75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7" name="Picture 76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TextBox 79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81" name="TextBox 80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2" name="TextBox 81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83" name="Rounded Rectangle 82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4" name="Picture 83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Rounded Rectangle 84">
            <a:hlinkClick action="ppaction://hlinksldjump" r:id="rId8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1883314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2727257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3447257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7257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3884914" y="471600"/>
            <a:ext cx="374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40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5042571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6200228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ounded Rectangle 48"/>
          <p:cNvSpPr/>
          <p:nvPr/>
        </p:nvSpPr>
        <p:spPr>
          <a:xfrm>
            <a:off x="7357885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ounded Rectangle 53"/>
          <p:cNvSpPr/>
          <p:nvPr/>
        </p:nvSpPr>
        <p:spPr>
          <a:xfrm>
            <a:off x="8515542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-154800" y="437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ounded Rectangle 57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60" name="TextBox 59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1" name="TextBox 60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Kirillov A.</a:t>
            </a:r>
          </a:p>
        </p:txBody>
      </p:sp>
      <p:pic>
        <p:nvPicPr>
          <p:cNvPr id="62" name="Picture 61" descr="oppened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9600" y="4302000"/>
            <a:ext cx="759600" cy="759600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3600000" y="2786407"/>
            <a:ext cx="5234400" cy="2613590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ounded Rectangle 63"/>
          <p:cNvSpPr/>
          <p:nvPr/>
        </p:nvSpPr>
        <p:spPr>
          <a:xfrm>
            <a:off x="3650400" y="2836807"/>
            <a:ext cx="5130000" cy="2519990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ounded Rectangle 64"/>
          <p:cNvSpPr/>
          <p:nvPr/>
        </p:nvSpPr>
        <p:spPr>
          <a:xfrm>
            <a:off x="4752000" y="2980802"/>
            <a:ext cx="1371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6195600" y="2944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752000" y="3214802"/>
            <a:ext cx="687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TextBox 67"/>
          <p:cNvSpPr txBox="1"/>
          <p:nvPr/>
        </p:nvSpPr>
        <p:spPr>
          <a:xfrm>
            <a:off x="5511600" y="3178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752000" y="3448802"/>
            <a:ext cx="345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169600" y="3412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4752000" y="3682802"/>
            <a:ext cx="345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5169600" y="3646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752000" y="3916802"/>
            <a:ext cx="345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5169600" y="3880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4752000" y="4150802"/>
            <a:ext cx="1371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6195600" y="4114802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093999" y="4384802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/>
          <p:cNvSpPr txBox="1"/>
          <p:nvPr/>
        </p:nvSpPr>
        <p:spPr>
          <a:xfrm>
            <a:off x="5853599" y="4348802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093999" y="4618802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5853599" y="4582802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093999" y="4852802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" name="TextBox 81"/>
          <p:cNvSpPr txBox="1"/>
          <p:nvPr/>
        </p:nvSpPr>
        <p:spPr>
          <a:xfrm>
            <a:off x="5853599" y="4816802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923000" y="5086802"/>
            <a:ext cx="1029599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TextBox 83"/>
          <p:cNvSpPr txBox="1"/>
          <p:nvPr/>
        </p:nvSpPr>
        <p:spPr>
          <a:xfrm>
            <a:off x="6024599" y="5050802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TextBox 86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88" name="TextBox 87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9" name="TextBox 88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90" name="Rounded Rectangle 89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1" name="Picture 90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>
            <a:hlinkClick action="ppaction://hlinksldjump" r:id="rId6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26" name="TextBox 25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7" name="TextBox 26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28" name="Rounded Rectangle 27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883314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2727257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3447257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7257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3884914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ounded Rectangle 45"/>
          <p:cNvSpPr/>
          <p:nvPr/>
        </p:nvSpPr>
        <p:spPr>
          <a:xfrm>
            <a:off x="5042571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ounded Rectangle 50"/>
          <p:cNvSpPr/>
          <p:nvPr/>
        </p:nvSpPr>
        <p:spPr>
          <a:xfrm>
            <a:off x="6200228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ounded Rectangle 55"/>
          <p:cNvSpPr/>
          <p:nvPr/>
        </p:nvSpPr>
        <p:spPr>
          <a:xfrm>
            <a:off x="7357885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ounded Rectangle 60"/>
          <p:cNvSpPr/>
          <p:nvPr/>
        </p:nvSpPr>
        <p:spPr>
          <a:xfrm>
            <a:off x="8515542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Box 61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-154800" y="545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ounded Rectangle 64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67" name="TextBox 66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8" name="TextBox 67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Furkas Aj.</a:t>
            </a:r>
          </a:p>
        </p:txBody>
      </p:sp>
      <p:pic>
        <p:nvPicPr>
          <p:cNvPr id="69" name="Picture 68" descr="oppened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9600" y="5382000"/>
            <a:ext cx="759600" cy="759600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3258000" y="5126402"/>
            <a:ext cx="5576400" cy="1353595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ounded Rectangle 70"/>
          <p:cNvSpPr/>
          <p:nvPr/>
        </p:nvSpPr>
        <p:spPr>
          <a:xfrm>
            <a:off x="3308400" y="5176802"/>
            <a:ext cx="5472000" cy="1259995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ounded Rectangle 71"/>
          <p:cNvSpPr/>
          <p:nvPr/>
        </p:nvSpPr>
        <p:spPr>
          <a:xfrm>
            <a:off x="4410000" y="5257799"/>
            <a:ext cx="3423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TextBox 72"/>
          <p:cNvSpPr txBox="1"/>
          <p:nvPr/>
        </p:nvSpPr>
        <p:spPr>
          <a:xfrm>
            <a:off x="7905600" y="5221799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410000" y="5491799"/>
            <a:ext cx="3423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905600" y="5455799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4410000" y="5725799"/>
            <a:ext cx="3423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TextBox 76"/>
          <p:cNvSpPr txBox="1"/>
          <p:nvPr/>
        </p:nvSpPr>
        <p:spPr>
          <a:xfrm>
            <a:off x="7905600" y="5689799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410000" y="5959799"/>
            <a:ext cx="3423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TextBox 78"/>
          <p:cNvSpPr txBox="1"/>
          <p:nvPr/>
        </p:nvSpPr>
        <p:spPr>
          <a:xfrm>
            <a:off x="7905600" y="5923799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4410000" y="6193799"/>
            <a:ext cx="3423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TextBox 80"/>
          <p:cNvSpPr txBox="1"/>
          <p:nvPr/>
        </p:nvSpPr>
        <p:spPr>
          <a:xfrm>
            <a:off x="7905600" y="6157799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>
            <a:hlinkClick action="ppaction://hlinksldjump" r:id="rId7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>
            <a:hlinkClick action="ppaction://hlinksldjump" r:id="rId6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26" name="TextBox 25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7" name="TextBox 26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28" name="Rounded Rectangle 27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33" name="TextBox 32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4" name="TextBox 33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35" name="Rounded Rectangle 34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6" name="Picture 35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>
            <a:hlinkClick action="ppaction://hlinksldjump" r:id="rId7"/>
          </p:cNvPr>
          <p:cNvSpPr/>
          <p:nvPr/>
        </p:nvSpPr>
        <p:spPr>
          <a:xfrm>
            <a:off x="2966399" y="5428800"/>
            <a:ext cx="5813999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>
            <a:hlinkClick action="ppaction://hlinksldjump" r:id="rId6"/>
          </p:cNvPr>
          <p:cNvSpPr/>
          <p:nvPr/>
        </p:nvSpPr>
        <p:spPr>
          <a:xfrm>
            <a:off x="3308400" y="434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3650400" y="326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26" name="TextBox 25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7" name="TextBox 26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28" name="Rounded Rectangle 27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33" name="TextBox 32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4" name="TextBox 33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35" name="Rounded Rectangle 34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6" name="Picture 35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