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119"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10" Type="http://schemas.openxmlformats.org/officeDocument/2006/relationships/slide" Target="slide20.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slide" Target="slide2.xml"/><Relationship Id="rId5" Type="http://schemas.openxmlformats.org/officeDocument/2006/relationships/slide" Target="slide16.xml"/><Relationship Id="rId6" Type="http://schemas.openxmlformats.org/officeDocument/2006/relationships/image" Target="../media/image5.png"/><Relationship Id="rId7" Type="http://schemas.openxmlformats.org/officeDocument/2006/relationships/slide" Target="slide17.xml"/><Relationship Id="rId8" Type="http://schemas.openxmlformats.org/officeDocument/2006/relationships/slide" Target="slide18.xml"/><Relationship Id="rId9" Type="http://schemas.openxmlformats.org/officeDocument/2006/relationships/slide" Target="slide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5.xml"/><Relationship Id="rId3" Type="http://schemas.openxmlformats.org/officeDocument/2006/relationships/image" Target="../media/image6.png"/><Relationship Id="rId4" Type="http://schemas.openxmlformats.org/officeDocument/2006/relationships/slide" Target="slide17.xml"/><Relationship Id="rId5" Type="http://schemas.openxmlformats.org/officeDocument/2006/relationships/image" Target="../media/image5.png"/><Relationship Id="rId6" Type="http://schemas.openxmlformats.org/officeDocument/2006/relationships/slide" Target="slide18.xml"/><Relationship Id="rId7" Type="http://schemas.openxmlformats.org/officeDocument/2006/relationships/slide" Target="slide19.xml"/><Relationship Id="rId8" Type="http://schemas.openxmlformats.org/officeDocument/2006/relationships/slide" Target="slide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5.xml"/><Relationship Id="rId5" Type="http://schemas.openxmlformats.org/officeDocument/2006/relationships/image" Target="../media/image6.png"/><Relationship Id="rId6" Type="http://schemas.openxmlformats.org/officeDocument/2006/relationships/slide" Target="slide18.xml"/><Relationship Id="rId7" Type="http://schemas.openxmlformats.org/officeDocument/2006/relationships/slide" Target="slide19.xml"/><Relationship Id="rId8" Type="http://schemas.openxmlformats.org/officeDocument/2006/relationships/slide" Target="sl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7.xml"/><Relationship Id="rId5" Type="http://schemas.openxmlformats.org/officeDocument/2006/relationships/slide" Target="slide15.xml"/><Relationship Id="rId6" Type="http://schemas.openxmlformats.org/officeDocument/2006/relationships/image" Target="../media/image6.png"/><Relationship Id="rId7" Type="http://schemas.openxmlformats.org/officeDocument/2006/relationships/slide" Target="slide19.xml"/><Relationship Id="rId8" Type="http://schemas.openxmlformats.org/officeDocument/2006/relationships/slide" Target="slide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7.xml"/><Relationship Id="rId5" Type="http://schemas.openxmlformats.org/officeDocument/2006/relationships/slide" Target="slide18.xml"/><Relationship Id="rId6" Type="http://schemas.openxmlformats.org/officeDocument/2006/relationships/slide" Target="slide15.xml"/><Relationship Id="rId7" Type="http://schemas.openxmlformats.org/officeDocument/2006/relationships/image" Target="../media/image6.png"/><Relationship Id="rId8" Type="http://schemas.openxmlformats.org/officeDocument/2006/relationships/slide" Target="slide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4.xml"/><Relationship Id="rId3" Type="http://schemas.openxmlformats.org/officeDocument/2006/relationships/slide" Target="slide5.xml"/><Relationship Id="rId4" Type="http://schemas.openxmlformats.org/officeDocument/2006/relationships/slide" Target="slide15.xml"/><Relationship Id="rId5" Type="http://schemas.openxmlformats.org/officeDocument/2006/relationships/slide" Target="slide13.xml"/><Relationship Id="rId6"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7.xml"/><Relationship Id="rId5" Type="http://schemas.openxmlformats.org/officeDocument/2006/relationships/slide" Target="slide18.xml"/><Relationship Id="rId6" Type="http://schemas.openxmlformats.org/officeDocument/2006/relationships/slide" Target="slide19.xml"/><Relationship Id="rId7" Type="http://schemas.openxmlformats.org/officeDocument/2006/relationships/slide" Target="slide15.xml"/><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5.xml"/><Relationship Id="rId5" Type="http://schemas.openxmlformats.org/officeDocument/2006/relationships/slide" Target="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 Target="slide2.xml"/><Relationship Id="rId5" Type="http://schemas.openxmlformats.org/officeDocument/2006/relationships/slide" Target="slide3.xml"/><Relationship Id="rId6" Type="http://schemas.openxmlformats.org/officeDocument/2006/relationships/slide" Target="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0SLIDE.png"/>
          <p:cNvPicPr>
            <a:picLocks noChangeAspect="1"/>
          </p:cNvPicPr>
          <p:nvPr/>
        </p:nvPicPr>
        <p:blipFill>
          <a:blip r:embed="rId2"/>
          <a:stretch>
            <a:fillRect/>
          </a:stretch>
        </p:blipFill>
        <p:spPr>
          <a:xfrm>
            <a:off x="0" y="0"/>
            <a:ext cx="12192119" cy="6858000"/>
          </a:xfrm>
          <a:prstGeom prst="rect">
            <a:avLst/>
          </a:prstGeom>
        </p:spPr>
      </p:pic>
      <p:sp>
        <p:nvSpPr>
          <p:cNvPr id="3" name="TextBox 2"/>
          <p:cNvSpPr txBox="1"/>
          <p:nvPr/>
        </p:nvSpPr>
        <p:spPr>
          <a:xfrm>
            <a:off x="2156400" y="2869200"/>
            <a:ext cx="3938400" cy="709200"/>
          </a:xfrm>
          <a:prstGeom prst="rect">
            <a:avLst/>
          </a:prstGeom>
          <a:noFill/>
        </p:spPr>
        <p:txBody>
          <a:bodyPr wrap="none">
            <a:spAutoFit/>
          </a:bodyPr>
          <a:lstStyle/>
          <a:p>
            <a:pPr>
              <a:defRPr sz="4000">
                <a:solidFill>
                  <a:srgbClr val="FFFFFF"/>
                </a:solidFill>
                <a:latin typeface="Segoe UI Black"/>
              </a:defRPr>
            </a:pPr>
            <a:r>
              <a:t>презентация </a:t>
            </a:r>
          </a:p>
        </p:txBody>
      </p:sp>
      <p:sp>
        <p:nvSpPr>
          <p:cNvPr id="4" name="TextBox 3"/>
          <p:cNvSpPr txBox="1"/>
          <p:nvPr/>
        </p:nvSpPr>
        <p:spPr>
          <a:xfrm>
            <a:off x="2156400" y="3589200"/>
            <a:ext cx="3938400" cy="406799"/>
          </a:xfrm>
          <a:prstGeom prst="rect">
            <a:avLst/>
          </a:prstGeom>
          <a:noFill/>
        </p:spPr>
        <p:txBody>
          <a:bodyPr wrap="none">
            <a:spAutoFit/>
          </a:bodyPr>
          <a:lstStyle/>
          <a:p>
            <a:pPr>
              <a:defRPr sz="2000">
                <a:solidFill>
                  <a:srgbClr val="FFFFFF"/>
                </a:solidFill>
                <a:latin typeface="Segoe UI Light"/>
              </a:defRPr>
            </a:pPr>
            <a:r>
              <a:t>Sazanov Alexei</a:t>
            </a:r>
          </a:p>
        </p:txBody>
      </p:sp>
      <p:sp>
        <p:nvSpPr>
          <p:cNvPr id="5" name="TextBox 4"/>
          <p:cNvSpPr txBox="1"/>
          <p:nvPr/>
        </p:nvSpPr>
        <p:spPr>
          <a:xfrm>
            <a:off x="6771600" y="2869200"/>
            <a:ext cx="5029200" cy="720000"/>
          </a:xfrm>
          <a:prstGeom prst="rect">
            <a:avLst/>
          </a:prstGeom>
          <a:noFill/>
        </p:spPr>
        <p:txBody>
          <a:bodyPr wrap="none">
            <a:spAutoFit/>
          </a:bodyPr>
          <a:lstStyle/>
          <a:p>
            <a:pPr>
              <a:defRPr sz="3800">
                <a:solidFill>
                  <a:srgbClr val="FFFFFF"/>
                </a:solidFill>
                <a:latin typeface="Segoe UI Light"/>
              </a:defRPr>
            </a:pPr>
            <a:r>
              <a:t>Sberbank</a:t>
            </a:r>
          </a:p>
        </p:txBody>
      </p:sp>
      <p:sp>
        <p:nvSpPr>
          <p:cNvPr id="6" name="TextBox 5"/>
          <p:cNvSpPr txBox="1"/>
          <p:nvPr/>
        </p:nvSpPr>
        <p:spPr>
          <a:xfrm>
            <a:off x="6771600" y="3430800"/>
            <a:ext cx="5029200" cy="720000"/>
          </a:xfrm>
          <a:prstGeom prst="rect">
            <a:avLst/>
          </a:prstGeom>
          <a:noFill/>
        </p:spPr>
        <p:txBody>
          <a:bodyPr wrap="none">
            <a:spAutoFit/>
          </a:bodyPr>
          <a:lstStyle/>
          <a:p>
            <a:pPr>
              <a:defRPr sz="3800">
                <a:solidFill>
                  <a:srgbClr val="FFFFFF"/>
                </a:solidFill>
                <a:latin typeface="Segoe UI Light"/>
              </a:defRPr>
            </a:pPr>
            <a:r>
              <a:t>MIS Change KUL Team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IS0338</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IS0340</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IS0341</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Сводная RORWA</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USL2</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IS0156</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Недвижимость</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IS0115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IS0340</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IS0340</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USL2</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IS0156</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Недвижимость</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Клиентская RORWA</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annt2.png"/>
          <p:cNvPicPr>
            <a:picLocks noChangeAspect="1"/>
          </p:cNvPicPr>
          <p:nvPr/>
        </p:nvPicPr>
        <p:blipFill>
          <a:blip r:embed="rId2"/>
          <a:stretch>
            <a:fillRect/>
          </a:stretch>
        </p:blipFill>
        <p:spPr>
          <a:xfrm>
            <a:off x="0" y="0"/>
            <a:ext cx="12192119" cy="6858000"/>
          </a:xfrm>
          <a:prstGeom prst="rect">
            <a:avLst/>
          </a:prstGeom>
        </p:spPr>
      </p:pic>
      <p:pic>
        <p:nvPicPr>
          <p:cNvPr id="3" name="Picture 2" descr="Home button.png">
            <a:hlinkClick action="ppaction://hlinksldjump" r:id="rId4"/>
          </p:cNvPr>
          <p:cNvPicPr>
            <a:picLocks noChangeAspect="1"/>
          </p:cNvPicPr>
          <p:nvPr/>
        </p:nvPicPr>
        <p:blipFill>
          <a:blip r:embed="rId3"/>
          <a:stretch>
            <a:fillRect/>
          </a:stretch>
        </p:blipFill>
        <p:spPr>
          <a:xfrm>
            <a:off x="11394000" y="295200"/>
            <a:ext cx="503999" cy="503999"/>
          </a:xfrm>
          <a:prstGeom prst="rect">
            <a:avLst/>
          </a:prstGeom>
          <a:effectLst/>
        </p:spPr>
      </p:pic>
      <p:sp>
        <p:nvSpPr>
          <p:cNvPr id="4" name="Rectangle 3"/>
          <p:cNvSpPr/>
          <p:nvPr/>
        </p:nvSpPr>
        <p:spPr>
          <a:xfrm>
            <a:off x="7326900" y="576000"/>
            <a:ext cx="21600" cy="5903999"/>
          </a:xfrm>
          <a:prstGeom prst="rect">
            <a:avLst/>
          </a:prstGeom>
          <a:solidFill>
            <a:srgbClr val="C00000"/>
          </a:solidFill>
          <a:ln w="38">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7470900" y="576000"/>
            <a:ext cx="208800" cy="255600"/>
          </a:xfrm>
          <a:prstGeom prst="rect">
            <a:avLst/>
          </a:prstGeom>
          <a:noFill/>
        </p:spPr>
        <p:txBody>
          <a:bodyPr wrap="none">
            <a:spAutoFit/>
          </a:bodyPr>
          <a:lstStyle/>
          <a:p>
            <a:pPr>
              <a:defRPr sz="700">
                <a:solidFill>
                  <a:srgbClr val="C00000"/>
                </a:solidFill>
                <a:latin typeface="Segoe UI Black"/>
              </a:defRPr>
            </a:pPr>
            <a:r>
              <a:t>NOW</a:t>
            </a:r>
          </a:p>
        </p:txBody>
      </p:sp>
      <p:sp>
        <p:nvSpPr>
          <p:cNvPr id="6" name="Rounded Rectangle 5">
            <a:hlinkClick action="ppaction://hlinksldjump" r:id="rId5"/>
          </p:cNvPr>
          <p:cNvSpPr/>
          <p:nvPr/>
        </p:nvSpPr>
        <p:spPr>
          <a:xfrm>
            <a:off x="3992400" y="1108800"/>
            <a:ext cx="4788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ounded Rectangle 6"/>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a:hlinkClick action="ppaction://hlinksldjump" r:id="rId5"/>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9" name="TextBox 8">
            <a:hlinkClick action="ppaction://hlinksldjump" r:id="rId5"/>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0" name="TextBox 9">
            <a:hlinkClick action="ppaction://hlinksldjump" r:id="rId5"/>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11" name="Rounded Rectangle 10">
            <a:hlinkClick action="ppaction://hlinksldjump" r:id="rId5"/>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2" name="Picture 11" descr="point1.png">
            <a:hlinkClick action="ppaction://hlinksldjump" r:id="rId5"/>
          </p:cNvPr>
          <p:cNvPicPr>
            <a:picLocks noChangeAspect="1"/>
          </p:cNvPicPr>
          <p:nvPr/>
        </p:nvPicPr>
        <p:blipFill>
          <a:blip r:embed="rId6"/>
          <a:stretch>
            <a:fillRect/>
          </a:stretch>
        </p:blipFill>
        <p:spPr>
          <a:xfrm>
            <a:off x="10742400" y="1328400"/>
            <a:ext cx="230400" cy="201600"/>
          </a:xfrm>
          <a:prstGeom prst="rect">
            <a:avLst/>
          </a:prstGeom>
        </p:spPr>
      </p:pic>
      <p:sp>
        <p:nvSpPr>
          <p:cNvPr id="13" name="Oval 12"/>
          <p:cNvSpPr/>
          <p:nvPr/>
        </p:nvSpPr>
        <p:spPr>
          <a:xfrm>
            <a:off x="4100400" y="11808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Off-page Connector 13"/>
          <p:cNvSpPr/>
          <p:nvPr/>
        </p:nvSpPr>
        <p:spPr>
          <a:xfrm rot="16200000">
            <a:off x="1551599" y="12528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4147200" y="113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16" name="Oval 15"/>
          <p:cNvSpPr/>
          <p:nvPr/>
        </p:nvSpPr>
        <p:spPr>
          <a:xfrm>
            <a:off x="4442400" y="13464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ff-page Connector 16"/>
          <p:cNvSpPr/>
          <p:nvPr/>
        </p:nvSpPr>
        <p:spPr>
          <a:xfrm rot="16200000">
            <a:off x="1551599" y="14184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4489200" y="130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19" name="Oval 18"/>
          <p:cNvSpPr/>
          <p:nvPr/>
        </p:nvSpPr>
        <p:spPr>
          <a:xfrm>
            <a:off x="4442400" y="1512000"/>
            <a:ext cx="108000" cy="108000"/>
          </a:xfrm>
          <a:prstGeom prst="ellipse">
            <a:avLst/>
          </a:prstGeom>
          <a:solidFill>
            <a:srgbClr val="2F5597"/>
          </a:solidFill>
          <a:ln w="38">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ff-page Connector 19"/>
          <p:cNvSpPr/>
          <p:nvPr/>
        </p:nvSpPr>
        <p:spPr>
          <a:xfrm rot="16200000">
            <a:off x="1551599" y="1584000"/>
            <a:ext cx="122400" cy="82800"/>
          </a:xfrm>
          <a:prstGeom prst="flowChartOffpageConnector">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4489200" y="146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22" name="Oval 21"/>
          <p:cNvSpPr/>
          <p:nvPr/>
        </p:nvSpPr>
        <p:spPr>
          <a:xfrm>
            <a:off x="4100400" y="1677600"/>
            <a:ext cx="108000" cy="108000"/>
          </a:xfrm>
          <a:prstGeom prst="ellipse">
            <a:avLst/>
          </a:prstGeom>
          <a:solidFill>
            <a:srgbClr val="A0D07B"/>
          </a:solidFill>
          <a:ln w="38">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ff-page Connector 22"/>
          <p:cNvSpPr/>
          <p:nvPr/>
        </p:nvSpPr>
        <p:spPr>
          <a:xfrm rot="16200000">
            <a:off x="1551599" y="1749600"/>
            <a:ext cx="122400" cy="82800"/>
          </a:xfrm>
          <a:prstGeom prst="flowChartOffpageConnector">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4147200" y="1634400"/>
            <a:ext cx="4003199" cy="216000"/>
          </a:xfrm>
          <a:prstGeom prst="rect">
            <a:avLst/>
          </a:prstGeom>
          <a:noFill/>
        </p:spPr>
        <p:txBody>
          <a:bodyPr wrap="none">
            <a:spAutoFit/>
          </a:bodyPr>
          <a:lstStyle/>
          <a:p>
            <a:pPr>
              <a:defRPr sz="700">
                <a:solidFill>
                  <a:srgbClr val="FFFFFF"/>
                </a:solidFill>
                <a:latin typeface="Segoe UI Light"/>
              </a:defRPr>
            </a:pPr>
            <a:r>
              <a:t>Завершено переключение на источники на GP</a:t>
            </a:r>
          </a:p>
        </p:txBody>
      </p:sp>
      <p:sp>
        <p:nvSpPr>
          <p:cNvPr id="25" name="Rounded Rectangle 24">
            <a:hlinkClick action="ppaction://hlinksldjump" r:id="rId7"/>
          </p:cNvPr>
          <p:cNvSpPr/>
          <p:nvPr/>
        </p:nvSpPr>
        <p:spPr>
          <a:xfrm>
            <a:off x="3992400" y="2188800"/>
            <a:ext cx="4788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Rounded Rectangle 25"/>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a:hlinkClick action="ppaction://hlinksldjump" r:id="rId7"/>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28" name="TextBox 27">
            <a:hlinkClick action="ppaction://hlinksldjump" r:id="rId7"/>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9" name="TextBox 28">
            <a:hlinkClick action="ppaction://hlinksldjump" r:id="rId7"/>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30" name="Rounded Rectangle 29">
            <a:hlinkClick action="ppaction://hlinksldjump" r:id="rId7"/>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1" name="Picture 30" descr="point1.png">
            <a:hlinkClick action="ppaction://hlinksldjump" r:id="rId7"/>
          </p:cNvPr>
          <p:cNvPicPr>
            <a:picLocks noChangeAspect="1"/>
          </p:cNvPicPr>
          <p:nvPr/>
        </p:nvPicPr>
        <p:blipFill>
          <a:blip r:embed="rId6"/>
          <a:stretch>
            <a:fillRect/>
          </a:stretch>
        </p:blipFill>
        <p:spPr>
          <a:xfrm>
            <a:off x="10742400" y="2408400"/>
            <a:ext cx="230400" cy="201600"/>
          </a:xfrm>
          <a:prstGeom prst="rect">
            <a:avLst/>
          </a:prstGeom>
        </p:spPr>
      </p:pic>
      <p:sp>
        <p:nvSpPr>
          <p:cNvPr id="32" name="Oval 31"/>
          <p:cNvSpPr/>
          <p:nvPr/>
        </p:nvSpPr>
        <p:spPr>
          <a:xfrm>
            <a:off x="4100400" y="22608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Off-page Connector 32"/>
          <p:cNvSpPr/>
          <p:nvPr/>
        </p:nvSpPr>
        <p:spPr>
          <a:xfrm rot="16200000">
            <a:off x="1551599" y="23328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4147200" y="221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35" name="Oval 34"/>
          <p:cNvSpPr/>
          <p:nvPr/>
        </p:nvSpPr>
        <p:spPr>
          <a:xfrm>
            <a:off x="4442400" y="24264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Off-page Connector 35"/>
          <p:cNvSpPr/>
          <p:nvPr/>
        </p:nvSpPr>
        <p:spPr>
          <a:xfrm rot="16200000">
            <a:off x="1551599" y="24984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TextBox 36"/>
          <p:cNvSpPr txBox="1"/>
          <p:nvPr/>
        </p:nvSpPr>
        <p:spPr>
          <a:xfrm>
            <a:off x="4489200" y="238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38" name="Oval 37"/>
          <p:cNvSpPr/>
          <p:nvPr/>
        </p:nvSpPr>
        <p:spPr>
          <a:xfrm>
            <a:off x="4442400" y="25920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Off-page Connector 38"/>
          <p:cNvSpPr/>
          <p:nvPr/>
        </p:nvSpPr>
        <p:spPr>
          <a:xfrm rot="16200000">
            <a:off x="1551599" y="26640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TextBox 39"/>
          <p:cNvSpPr txBox="1"/>
          <p:nvPr/>
        </p:nvSpPr>
        <p:spPr>
          <a:xfrm>
            <a:off x="4489200" y="254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41" name="Oval 40"/>
          <p:cNvSpPr/>
          <p:nvPr/>
        </p:nvSpPr>
        <p:spPr>
          <a:xfrm>
            <a:off x="4100400" y="27576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Off-page Connector 41"/>
          <p:cNvSpPr/>
          <p:nvPr/>
        </p:nvSpPr>
        <p:spPr>
          <a:xfrm rot="16200000">
            <a:off x="1551599" y="28296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TextBox 42"/>
          <p:cNvSpPr txBox="1"/>
          <p:nvPr/>
        </p:nvSpPr>
        <p:spPr>
          <a:xfrm>
            <a:off x="4147200" y="2714400"/>
            <a:ext cx="4003199" cy="216000"/>
          </a:xfrm>
          <a:prstGeom prst="rect">
            <a:avLst/>
          </a:prstGeom>
          <a:noFill/>
        </p:spPr>
        <p:txBody>
          <a:bodyPr wrap="none">
            <a:spAutoFit/>
          </a:bodyPr>
          <a:lstStyle/>
          <a:p>
            <a:pPr>
              <a:defRPr sz="700">
                <a:solidFill>
                  <a:srgbClr val="FFFFFF"/>
                </a:solidFill>
                <a:latin typeface="Segoe UI Light"/>
              </a:defRPr>
            </a:pPr>
            <a:r>
              <a:t>Завершено переключение на источники на GP</a:t>
            </a:r>
          </a:p>
        </p:txBody>
      </p:sp>
      <p:sp>
        <p:nvSpPr>
          <p:cNvPr id="44" name="Rounded Rectangle 43">
            <a:hlinkClick action="ppaction://hlinksldjump" r:id="rId8"/>
          </p:cNvPr>
          <p:cNvSpPr/>
          <p:nvPr/>
        </p:nvSpPr>
        <p:spPr>
          <a:xfrm>
            <a:off x="3992400" y="3268800"/>
            <a:ext cx="4788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Rounded Rectangle 44"/>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TextBox 45">
            <a:hlinkClick action="ppaction://hlinksldjump" r:id="rId8"/>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47" name="TextBox 46">
            <a:hlinkClick action="ppaction://hlinksldjump" r:id="rId8"/>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48" name="TextBox 47">
            <a:hlinkClick action="ppaction://hlinksldjump" r:id="rId8"/>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49" name="Rounded Rectangle 48">
            <a:hlinkClick action="ppaction://hlinksldjump" r:id="rId8"/>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0" name="Picture 49" descr="point1.png">
            <a:hlinkClick action="ppaction://hlinksldjump" r:id="rId8"/>
          </p:cNvPr>
          <p:cNvPicPr>
            <a:picLocks noChangeAspect="1"/>
          </p:cNvPicPr>
          <p:nvPr/>
        </p:nvPicPr>
        <p:blipFill>
          <a:blip r:embed="rId6"/>
          <a:stretch>
            <a:fillRect/>
          </a:stretch>
        </p:blipFill>
        <p:spPr>
          <a:xfrm>
            <a:off x="10742400" y="3488400"/>
            <a:ext cx="230400" cy="201600"/>
          </a:xfrm>
          <a:prstGeom prst="rect">
            <a:avLst/>
          </a:prstGeom>
        </p:spPr>
      </p:pic>
      <p:sp>
        <p:nvSpPr>
          <p:cNvPr id="51" name="Oval 50"/>
          <p:cNvSpPr/>
          <p:nvPr/>
        </p:nvSpPr>
        <p:spPr>
          <a:xfrm>
            <a:off x="4100400" y="33408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Off-page Connector 51"/>
          <p:cNvSpPr/>
          <p:nvPr/>
        </p:nvSpPr>
        <p:spPr>
          <a:xfrm rot="16200000">
            <a:off x="1551599" y="34128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TextBox 52"/>
          <p:cNvSpPr txBox="1"/>
          <p:nvPr/>
        </p:nvSpPr>
        <p:spPr>
          <a:xfrm>
            <a:off x="4147200" y="329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54" name="Oval 53"/>
          <p:cNvSpPr/>
          <p:nvPr/>
        </p:nvSpPr>
        <p:spPr>
          <a:xfrm>
            <a:off x="4442400" y="35064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Off-page Connector 54"/>
          <p:cNvSpPr/>
          <p:nvPr/>
        </p:nvSpPr>
        <p:spPr>
          <a:xfrm rot="16200000">
            <a:off x="1551599" y="35784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p:cNvSpPr txBox="1"/>
          <p:nvPr/>
        </p:nvSpPr>
        <p:spPr>
          <a:xfrm>
            <a:off x="4489200" y="346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57" name="Oval 56"/>
          <p:cNvSpPr/>
          <p:nvPr/>
        </p:nvSpPr>
        <p:spPr>
          <a:xfrm>
            <a:off x="4442400" y="36720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Off-page Connector 57"/>
          <p:cNvSpPr/>
          <p:nvPr/>
        </p:nvSpPr>
        <p:spPr>
          <a:xfrm rot="16200000">
            <a:off x="1551599" y="37440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TextBox 58"/>
          <p:cNvSpPr txBox="1"/>
          <p:nvPr/>
        </p:nvSpPr>
        <p:spPr>
          <a:xfrm>
            <a:off x="4489200" y="362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60" name="Oval 59"/>
          <p:cNvSpPr/>
          <p:nvPr/>
        </p:nvSpPr>
        <p:spPr>
          <a:xfrm>
            <a:off x="4100400" y="38376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Off-page Connector 60"/>
          <p:cNvSpPr/>
          <p:nvPr/>
        </p:nvSpPr>
        <p:spPr>
          <a:xfrm rot="16200000">
            <a:off x="1551599" y="39096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4147200" y="3794400"/>
            <a:ext cx="4003199" cy="216000"/>
          </a:xfrm>
          <a:prstGeom prst="rect">
            <a:avLst/>
          </a:prstGeom>
          <a:noFill/>
        </p:spPr>
        <p:txBody>
          <a:bodyPr wrap="none">
            <a:spAutoFit/>
          </a:bodyPr>
          <a:lstStyle/>
          <a:p>
            <a:pPr>
              <a:defRPr sz="700">
                <a:solidFill>
                  <a:srgbClr val="FFFFFF"/>
                </a:solidFill>
                <a:latin typeface="Segoe UI Light"/>
              </a:defRPr>
            </a:pPr>
            <a:r>
              <a:t>Завершено переключение на источники на GP</a:t>
            </a:r>
          </a:p>
        </p:txBody>
      </p:sp>
      <p:sp>
        <p:nvSpPr>
          <p:cNvPr id="63" name="Rounded Rectangle 62">
            <a:hlinkClick action="ppaction://hlinksldjump" r:id="rId9"/>
          </p:cNvPr>
          <p:cNvSpPr/>
          <p:nvPr/>
        </p:nvSpPr>
        <p:spPr>
          <a:xfrm>
            <a:off x="3992400" y="4348800"/>
            <a:ext cx="4788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4" name="Rounded Rectangle 63"/>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TextBox 64">
            <a:hlinkClick action="ppaction://hlinksldjump" r:id="rId9"/>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66" name="TextBox 65">
            <a:hlinkClick action="ppaction://hlinksldjump" r:id="rId9"/>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7" name="TextBox 66">
            <a:hlinkClick action="ppaction://hlinksldjump" r:id="rId9"/>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68" name="Rounded Rectangle 67">
            <a:hlinkClick action="ppaction://hlinksldjump" r:id="rId9"/>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9" name="Picture 68" descr="point1.png">
            <a:hlinkClick action="ppaction://hlinksldjump" r:id="rId9"/>
          </p:cNvPr>
          <p:cNvPicPr>
            <a:picLocks noChangeAspect="1"/>
          </p:cNvPicPr>
          <p:nvPr/>
        </p:nvPicPr>
        <p:blipFill>
          <a:blip r:embed="rId6"/>
          <a:stretch>
            <a:fillRect/>
          </a:stretch>
        </p:blipFill>
        <p:spPr>
          <a:xfrm>
            <a:off x="10742400" y="4568400"/>
            <a:ext cx="230400" cy="201600"/>
          </a:xfrm>
          <a:prstGeom prst="rect">
            <a:avLst/>
          </a:prstGeom>
        </p:spPr>
      </p:pic>
      <p:sp>
        <p:nvSpPr>
          <p:cNvPr id="70" name="Oval 69"/>
          <p:cNvSpPr/>
          <p:nvPr/>
        </p:nvSpPr>
        <p:spPr>
          <a:xfrm>
            <a:off x="4100400" y="44208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Off-page Connector 70"/>
          <p:cNvSpPr/>
          <p:nvPr/>
        </p:nvSpPr>
        <p:spPr>
          <a:xfrm rot="16200000">
            <a:off x="1551599" y="44928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p:cNvSpPr txBox="1"/>
          <p:nvPr/>
        </p:nvSpPr>
        <p:spPr>
          <a:xfrm>
            <a:off x="4147200" y="437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73" name="Oval 72"/>
          <p:cNvSpPr/>
          <p:nvPr/>
        </p:nvSpPr>
        <p:spPr>
          <a:xfrm>
            <a:off x="4442400" y="45864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Off-page Connector 73"/>
          <p:cNvSpPr/>
          <p:nvPr/>
        </p:nvSpPr>
        <p:spPr>
          <a:xfrm rot="16200000">
            <a:off x="1551599" y="46584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TextBox 74"/>
          <p:cNvSpPr txBox="1"/>
          <p:nvPr/>
        </p:nvSpPr>
        <p:spPr>
          <a:xfrm>
            <a:off x="4489200" y="454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76" name="Oval 75"/>
          <p:cNvSpPr/>
          <p:nvPr/>
        </p:nvSpPr>
        <p:spPr>
          <a:xfrm>
            <a:off x="4442400" y="47520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Off-page Connector 76"/>
          <p:cNvSpPr/>
          <p:nvPr/>
        </p:nvSpPr>
        <p:spPr>
          <a:xfrm rot="16200000">
            <a:off x="1551599" y="48240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TextBox 77"/>
          <p:cNvSpPr txBox="1"/>
          <p:nvPr/>
        </p:nvSpPr>
        <p:spPr>
          <a:xfrm>
            <a:off x="4489200" y="47088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79" name="Oval 78"/>
          <p:cNvSpPr/>
          <p:nvPr/>
        </p:nvSpPr>
        <p:spPr>
          <a:xfrm>
            <a:off x="4100400" y="49176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0" name="Off-page Connector 79"/>
          <p:cNvSpPr/>
          <p:nvPr/>
        </p:nvSpPr>
        <p:spPr>
          <a:xfrm rot="16200000">
            <a:off x="1551599" y="49896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1" name="TextBox 80"/>
          <p:cNvSpPr txBox="1"/>
          <p:nvPr/>
        </p:nvSpPr>
        <p:spPr>
          <a:xfrm>
            <a:off x="4147200" y="48744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82" name="Rounded Rectangle 81">
            <a:hlinkClick action="ppaction://hlinksldjump" r:id="rId10"/>
          </p:cNvPr>
          <p:cNvSpPr/>
          <p:nvPr/>
        </p:nvSpPr>
        <p:spPr>
          <a:xfrm>
            <a:off x="3992400" y="5428800"/>
            <a:ext cx="4788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Rounded Rectangle 82"/>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TextBox 83">
            <a:hlinkClick action="ppaction://hlinksldjump" r:id="rId10"/>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85" name="TextBox 84">
            <a:hlinkClick action="ppaction://hlinksldjump" r:id="rId10"/>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6" name="TextBox 85">
            <a:hlinkClick action="ppaction://hlinksldjump" r:id="rId10"/>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7" name="Rounded Rectangle 86">
            <a:hlinkClick action="ppaction://hlinksldjump" r:id="rId10"/>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8" name="Picture 87" descr="point1.png">
            <a:hlinkClick action="ppaction://hlinksldjump" r:id="rId10"/>
          </p:cNvPr>
          <p:cNvPicPr>
            <a:picLocks noChangeAspect="1"/>
          </p:cNvPicPr>
          <p:nvPr/>
        </p:nvPicPr>
        <p:blipFill>
          <a:blip r:embed="rId6"/>
          <a:stretch>
            <a:fillRect/>
          </a:stretch>
        </p:blipFill>
        <p:spPr>
          <a:xfrm>
            <a:off x="10742400" y="5648400"/>
            <a:ext cx="230400" cy="201600"/>
          </a:xfrm>
          <a:prstGeom prst="rect">
            <a:avLst/>
          </a:prstGeom>
        </p:spPr>
      </p:pic>
      <p:sp>
        <p:nvSpPr>
          <p:cNvPr id="89" name="Oval 88"/>
          <p:cNvSpPr/>
          <p:nvPr/>
        </p:nvSpPr>
        <p:spPr>
          <a:xfrm>
            <a:off x="4100400" y="55008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0" name="Off-page Connector 89"/>
          <p:cNvSpPr/>
          <p:nvPr/>
        </p:nvSpPr>
        <p:spPr>
          <a:xfrm rot="16200000">
            <a:off x="1551599" y="55728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1" name="TextBox 90"/>
          <p:cNvSpPr txBox="1"/>
          <p:nvPr/>
        </p:nvSpPr>
        <p:spPr>
          <a:xfrm>
            <a:off x="4147200" y="54576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92" name="Oval 91"/>
          <p:cNvSpPr/>
          <p:nvPr/>
        </p:nvSpPr>
        <p:spPr>
          <a:xfrm>
            <a:off x="4442400" y="5666400"/>
            <a:ext cx="108000" cy="108000"/>
          </a:xfrm>
          <a:prstGeom prst="ellipse">
            <a:avLst/>
          </a:prstGeom>
          <a:solidFill>
            <a:srgbClr val="2F5597"/>
          </a:solidFill>
          <a:ln w="38">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3" name="Off-page Connector 92"/>
          <p:cNvSpPr/>
          <p:nvPr/>
        </p:nvSpPr>
        <p:spPr>
          <a:xfrm rot="16200000">
            <a:off x="1551599" y="5738400"/>
            <a:ext cx="122400" cy="82800"/>
          </a:xfrm>
          <a:prstGeom prst="flowChartOffpageConnector">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 name="TextBox 93"/>
          <p:cNvSpPr txBox="1"/>
          <p:nvPr/>
        </p:nvSpPr>
        <p:spPr>
          <a:xfrm>
            <a:off x="4489200" y="562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95" name="Oval 94"/>
          <p:cNvSpPr/>
          <p:nvPr/>
        </p:nvSpPr>
        <p:spPr>
          <a:xfrm>
            <a:off x="4442400" y="58320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 name="Off-page Connector 95"/>
          <p:cNvSpPr/>
          <p:nvPr/>
        </p:nvSpPr>
        <p:spPr>
          <a:xfrm rot="16200000">
            <a:off x="1551599" y="59040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 name="TextBox 96"/>
          <p:cNvSpPr txBox="1"/>
          <p:nvPr/>
        </p:nvSpPr>
        <p:spPr>
          <a:xfrm>
            <a:off x="4489200" y="578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98" name="Oval 97"/>
          <p:cNvSpPr/>
          <p:nvPr/>
        </p:nvSpPr>
        <p:spPr>
          <a:xfrm>
            <a:off x="4100400" y="59976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9" name="Off-page Connector 98"/>
          <p:cNvSpPr/>
          <p:nvPr/>
        </p:nvSpPr>
        <p:spPr>
          <a:xfrm rot="16200000">
            <a:off x="1551599" y="60696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0" name="TextBox 99"/>
          <p:cNvSpPr txBox="1"/>
          <p:nvPr/>
        </p:nvSpPr>
        <p:spPr>
          <a:xfrm>
            <a:off x="4147200" y="59544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2" name="Rectangle 1"/>
          <p:cNvSpPr/>
          <p:nvPr/>
        </p:nvSpPr>
        <p:spPr>
          <a:xfrm>
            <a:off x="1440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Rounded Rectangle 83">
            <a:hlinkClick action="ppaction://hlinksldjump" r:id="rId8"/>
          </p:cNvPr>
          <p:cNvSpPr/>
          <p:nvPr/>
        </p:nvSpPr>
        <p:spPr>
          <a:xfrm>
            <a:off x="3992400" y="542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Rounded Rectangle 76">
            <a:hlinkClick action="ppaction://hlinksldjump" r:id="rId7"/>
          </p:cNvPr>
          <p:cNvSpPr/>
          <p:nvPr/>
        </p:nvSpPr>
        <p:spPr>
          <a:xfrm>
            <a:off x="3992400" y="434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Rounded Rectangle 69">
            <a:hlinkClick action="ppaction://hlinksldjump" r:id="rId6"/>
          </p:cNvPr>
          <p:cNvSpPr/>
          <p:nvPr/>
        </p:nvSpPr>
        <p:spPr>
          <a:xfrm>
            <a:off x="3992400" y="326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Rounded Rectangle 62">
            <a:hlinkClick action="ppaction://hlinksldjump" r:id="rId4"/>
          </p:cNvPr>
          <p:cNvSpPr/>
          <p:nvPr/>
        </p:nvSpPr>
        <p:spPr>
          <a:xfrm>
            <a:off x="399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3040971"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4" name="Rounded Rectangle 3"/>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5" name="Rectangle 4"/>
          <p:cNvSpPr/>
          <p:nvPr/>
        </p:nvSpPr>
        <p:spPr>
          <a:xfrm>
            <a:off x="2628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2727257"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2022</a:t>
            </a:r>
          </a:p>
        </p:txBody>
      </p:sp>
      <p:sp>
        <p:nvSpPr>
          <p:cNvPr id="7" name="Rectangle 6"/>
          <p:cNvSpPr/>
          <p:nvPr/>
        </p:nvSpPr>
        <p:spPr>
          <a:xfrm>
            <a:off x="37856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9" name="Rectangle 8"/>
          <p:cNvSpPr/>
          <p:nvPr/>
        </p:nvSpPr>
        <p:spPr>
          <a:xfrm>
            <a:off x="49433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ounded Rectangle 9"/>
          <p:cNvSpPr/>
          <p:nvPr/>
        </p:nvSpPr>
        <p:spPr>
          <a:xfrm>
            <a:off x="3884914" y="471600"/>
            <a:ext cx="374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40</a:t>
            </a:r>
          </a:p>
        </p:txBody>
      </p:sp>
      <p:sp>
        <p:nvSpPr>
          <p:cNvPr id="12" name="TextBox 11"/>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13" name="Rounded Rectangle 12"/>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14" name="Rectangle 13"/>
          <p:cNvSpPr/>
          <p:nvPr/>
        </p:nvSpPr>
        <p:spPr>
          <a:xfrm>
            <a:off x="61009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ounded Rectangle 14"/>
          <p:cNvSpPr/>
          <p:nvPr/>
        </p:nvSpPr>
        <p:spPr>
          <a:xfrm>
            <a:off x="5042571" y="471600"/>
            <a:ext cx="468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50</a:t>
            </a:r>
          </a:p>
        </p:txBody>
      </p:sp>
      <p:sp>
        <p:nvSpPr>
          <p:cNvPr id="17" name="TextBox 16"/>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18" name="Rounded Rectangle 17"/>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19" name="Rectangle 18"/>
          <p:cNvSpPr/>
          <p:nvPr/>
        </p:nvSpPr>
        <p:spPr>
          <a:xfrm>
            <a:off x="72586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ounded Rectangle 19"/>
          <p:cNvSpPr/>
          <p:nvPr/>
        </p:nvSpPr>
        <p:spPr>
          <a:xfrm>
            <a:off x="6200228" y="471600"/>
            <a:ext cx="7488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80</a:t>
            </a:r>
          </a:p>
        </p:txBody>
      </p:sp>
      <p:sp>
        <p:nvSpPr>
          <p:cNvPr id="22" name="TextBox 21"/>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3" name="Rounded Rectangle 22"/>
          <p:cNvSpPr/>
          <p:nvPr/>
        </p:nvSpPr>
        <p:spPr>
          <a:xfrm>
            <a:off x="7357885"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2023</a:t>
            </a:r>
          </a:p>
        </p:txBody>
      </p:sp>
      <p:sp>
        <p:nvSpPr>
          <p:cNvPr id="24" name="Rectangle 23"/>
          <p:cNvSpPr/>
          <p:nvPr/>
        </p:nvSpPr>
        <p:spPr>
          <a:xfrm>
            <a:off x="84162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ounded Rectangle 24"/>
          <p:cNvSpPr/>
          <p:nvPr/>
        </p:nvSpPr>
        <p:spPr>
          <a:xfrm>
            <a:off x="7357885" y="471600"/>
            <a:ext cx="7488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8077885" y="417600"/>
            <a:ext cx="251999" cy="216000"/>
          </a:xfrm>
          <a:prstGeom prst="rect">
            <a:avLst/>
          </a:prstGeom>
          <a:noFill/>
        </p:spPr>
        <p:txBody>
          <a:bodyPr wrap="none">
            <a:spAutoFit/>
          </a:bodyPr>
          <a:lstStyle/>
          <a:p>
            <a:pPr>
              <a:defRPr sz="900">
                <a:solidFill>
                  <a:srgbClr val="FFFFFF"/>
                </a:solidFill>
                <a:latin typeface="Segoe UI Black"/>
              </a:defRPr>
            </a:pPr>
            <a:r>
              <a:t>80</a:t>
            </a:r>
          </a:p>
        </p:txBody>
      </p:sp>
      <p:sp>
        <p:nvSpPr>
          <p:cNvPr id="27" name="TextBox 26"/>
          <p:cNvSpPr txBox="1"/>
          <p:nvPr/>
        </p:nvSpPr>
        <p:spPr>
          <a:xfrm>
            <a:off x="8257885"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8" name="Rounded Rectangle 27"/>
          <p:cNvSpPr/>
          <p:nvPr/>
        </p:nvSpPr>
        <p:spPr>
          <a:xfrm>
            <a:off x="8515542"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2023</a:t>
            </a:r>
          </a:p>
        </p:txBody>
      </p:sp>
      <p:sp>
        <p:nvSpPr>
          <p:cNvPr id="29" name="Rectangle 28"/>
          <p:cNvSpPr/>
          <p:nvPr/>
        </p:nvSpPr>
        <p:spPr>
          <a:xfrm>
            <a:off x="95739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Rounded Rectangle 29"/>
          <p:cNvSpPr/>
          <p:nvPr/>
        </p:nvSpPr>
        <p:spPr>
          <a:xfrm>
            <a:off x="8515542"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9235542"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32" name="TextBox 31"/>
          <p:cNvSpPr txBox="1"/>
          <p:nvPr/>
        </p:nvSpPr>
        <p:spPr>
          <a:xfrm>
            <a:off x="9415542"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3" name="Rounded Rectangle 32"/>
          <p:cNvSpPr/>
          <p:nvPr/>
        </p:nvSpPr>
        <p:spPr>
          <a:xfrm>
            <a:off x="-154800" y="113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ounded Rectangle 33"/>
          <p:cNvSpPr/>
          <p:nvPr/>
        </p:nvSpPr>
        <p:spPr>
          <a:xfrm>
            <a:off x="241200" y="124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TextBox 34">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000000"/>
                </a:solidFill>
                <a:latin typeface="Segoe UI Semibold"/>
              </a:defRPr>
            </a:pPr>
            <a:r>
              <a:t>15</a:t>
            </a:r>
          </a:p>
        </p:txBody>
      </p:sp>
      <p:sp>
        <p:nvSpPr>
          <p:cNvPr id="36" name="TextBox 35">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37" name="TextBox 36">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000000"/>
                </a:solidFill>
                <a:latin typeface="Segoe UI Semibold"/>
              </a:defRPr>
            </a:pPr>
            <a:r>
              <a:t>Сессии ЮЛ</a:t>
            </a:r>
          </a:p>
          <a:p>
            <a:pPr algn="l">
              <a:defRPr sz="900">
                <a:solidFill>
                  <a:srgbClr val="000000"/>
                </a:solidFill>
                <a:latin typeface="Segoe UI Light"/>
              </a:defRPr>
            </a:pPr>
            <a:r>
              <a:t>Sazanov A.</a:t>
            </a:r>
          </a:p>
        </p:txBody>
      </p:sp>
      <p:pic>
        <p:nvPicPr>
          <p:cNvPr id="38" name="Picture 37" descr="oppened.png">
            <a:hlinkClick action="ppaction://hlinksldjump" r:id="rId2"/>
          </p:cNvPr>
          <p:cNvPicPr>
            <a:picLocks noChangeAspect="1"/>
          </p:cNvPicPr>
          <p:nvPr/>
        </p:nvPicPr>
        <p:blipFill>
          <a:blip r:embed="rId3"/>
          <a:stretch>
            <a:fillRect/>
          </a:stretch>
        </p:blipFill>
        <p:spPr>
          <a:xfrm>
            <a:off x="10479600" y="1062000"/>
            <a:ext cx="759600" cy="759600"/>
          </a:xfrm>
          <a:prstGeom prst="rect">
            <a:avLst/>
          </a:prstGeom>
        </p:spPr>
      </p:pic>
      <p:sp>
        <p:nvSpPr>
          <p:cNvPr id="39" name="Rounded Rectangle 38"/>
          <p:cNvSpPr/>
          <p:nvPr/>
        </p:nvSpPr>
        <p:spPr>
          <a:xfrm>
            <a:off x="3942000" y="1058400"/>
            <a:ext cx="4892400" cy="2865589"/>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Rounded Rectangle 39"/>
          <p:cNvSpPr/>
          <p:nvPr/>
        </p:nvSpPr>
        <p:spPr>
          <a:xfrm>
            <a:off x="3992400" y="1108800"/>
            <a:ext cx="4788000" cy="277198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Rounded Rectangle 40"/>
          <p:cNvSpPr/>
          <p:nvPr/>
        </p:nvSpPr>
        <p:spPr>
          <a:xfrm>
            <a:off x="5094000" y="1234799"/>
            <a:ext cx="1368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TextBox 41"/>
          <p:cNvSpPr txBox="1"/>
          <p:nvPr/>
        </p:nvSpPr>
        <p:spPr>
          <a:xfrm>
            <a:off x="6534000" y="1198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43" name="Rounded Rectangle 42"/>
          <p:cNvSpPr/>
          <p:nvPr/>
        </p:nvSpPr>
        <p:spPr>
          <a:xfrm>
            <a:off x="5094000" y="1468799"/>
            <a:ext cx="684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TextBox 43"/>
          <p:cNvSpPr txBox="1"/>
          <p:nvPr/>
        </p:nvSpPr>
        <p:spPr>
          <a:xfrm>
            <a:off x="5850000" y="1432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45" name="Rounded Rectangle 44"/>
          <p:cNvSpPr/>
          <p:nvPr/>
        </p:nvSpPr>
        <p:spPr>
          <a:xfrm>
            <a:off x="5094000" y="1702799"/>
            <a:ext cx="342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TextBox 45"/>
          <p:cNvSpPr txBox="1"/>
          <p:nvPr/>
        </p:nvSpPr>
        <p:spPr>
          <a:xfrm>
            <a:off x="5508000" y="1666799"/>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47" name="Rounded Rectangle 46"/>
          <p:cNvSpPr/>
          <p:nvPr/>
        </p:nvSpPr>
        <p:spPr>
          <a:xfrm>
            <a:off x="5094000" y="1936799"/>
            <a:ext cx="342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TextBox 47"/>
          <p:cNvSpPr txBox="1"/>
          <p:nvPr/>
        </p:nvSpPr>
        <p:spPr>
          <a:xfrm>
            <a:off x="5508000" y="1900799"/>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49" name="Rounded Rectangle 48"/>
          <p:cNvSpPr/>
          <p:nvPr/>
        </p:nvSpPr>
        <p:spPr>
          <a:xfrm>
            <a:off x="5094000" y="2170799"/>
            <a:ext cx="342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TextBox 49"/>
          <p:cNvSpPr txBox="1"/>
          <p:nvPr/>
        </p:nvSpPr>
        <p:spPr>
          <a:xfrm>
            <a:off x="5508000" y="213479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51" name="Rounded Rectangle 50"/>
          <p:cNvSpPr/>
          <p:nvPr/>
        </p:nvSpPr>
        <p:spPr>
          <a:xfrm>
            <a:off x="5094000" y="240479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TextBox 51"/>
          <p:cNvSpPr txBox="1"/>
          <p:nvPr/>
        </p:nvSpPr>
        <p:spPr>
          <a:xfrm>
            <a:off x="6534000" y="236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53" name="Rounded Rectangle 52"/>
          <p:cNvSpPr/>
          <p:nvPr/>
        </p:nvSpPr>
        <p:spPr>
          <a:xfrm>
            <a:off x="5436000" y="2638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TextBox 53"/>
          <p:cNvSpPr txBox="1"/>
          <p:nvPr/>
        </p:nvSpPr>
        <p:spPr>
          <a:xfrm>
            <a:off x="6192000" y="2602799"/>
            <a:ext cx="194400" cy="154800"/>
          </a:xfrm>
          <a:prstGeom prst="rect">
            <a:avLst/>
          </a:prstGeom>
          <a:solidFill>
            <a:srgbClr val="31333F"/>
          </a:solidFill>
        </p:spPr>
        <p:txBody>
          <a:bodyPr wrap="none">
            <a:spAutoFit/>
          </a:bodyPr>
          <a:lstStyle/>
          <a:p>
            <a:pPr>
              <a:defRPr sz="800">
                <a:solidFill>
                  <a:srgbClr val="FFFFFF"/>
                </a:solidFill>
                <a:latin typeface="Segoe UI Light"/>
              </a:defRPr>
            </a:pPr>
            <a:r>
              <a:t>nan</a:t>
            </a:r>
          </a:p>
        </p:txBody>
      </p:sp>
      <p:sp>
        <p:nvSpPr>
          <p:cNvPr id="55" name="Rounded Rectangle 54"/>
          <p:cNvSpPr/>
          <p:nvPr/>
        </p:nvSpPr>
        <p:spPr>
          <a:xfrm>
            <a:off x="5436000" y="2872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p:cNvSpPr txBox="1"/>
          <p:nvPr/>
        </p:nvSpPr>
        <p:spPr>
          <a:xfrm>
            <a:off x="6192000" y="2836799"/>
            <a:ext cx="194400" cy="154800"/>
          </a:xfrm>
          <a:prstGeom prst="rect">
            <a:avLst/>
          </a:prstGeom>
          <a:solidFill>
            <a:srgbClr val="31333F"/>
          </a:solidFill>
        </p:spPr>
        <p:txBody>
          <a:bodyPr wrap="none">
            <a:spAutoFit/>
          </a:bodyPr>
          <a:lstStyle/>
          <a:p>
            <a:pPr>
              <a:defRPr sz="800">
                <a:solidFill>
                  <a:srgbClr val="FFFFFF"/>
                </a:solidFill>
                <a:latin typeface="Segoe UI Light"/>
              </a:defRPr>
            </a:pPr>
            <a:r>
              <a:t>nan</a:t>
            </a:r>
          </a:p>
        </p:txBody>
      </p:sp>
      <p:sp>
        <p:nvSpPr>
          <p:cNvPr id="57" name="Rounded Rectangle 56"/>
          <p:cNvSpPr/>
          <p:nvPr/>
        </p:nvSpPr>
        <p:spPr>
          <a:xfrm>
            <a:off x="5436000" y="3106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TextBox 57"/>
          <p:cNvSpPr txBox="1"/>
          <p:nvPr/>
        </p:nvSpPr>
        <p:spPr>
          <a:xfrm>
            <a:off x="6192000" y="3070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59" name="Rounded Rectangle 58"/>
          <p:cNvSpPr/>
          <p:nvPr/>
        </p:nvSpPr>
        <p:spPr>
          <a:xfrm>
            <a:off x="5265000" y="3340799"/>
            <a:ext cx="1026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TextBox 59"/>
          <p:cNvSpPr txBox="1"/>
          <p:nvPr/>
        </p:nvSpPr>
        <p:spPr>
          <a:xfrm>
            <a:off x="6363000" y="3304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1" name="Rounded Rectangle 60"/>
          <p:cNvSpPr/>
          <p:nvPr/>
        </p:nvSpPr>
        <p:spPr>
          <a:xfrm>
            <a:off x="5607000" y="3574799"/>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6021000" y="353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4" name="Rounded Rectangle 63"/>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TextBox 64">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66" name="TextBox 65">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7" name="TextBox 66">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68" name="Rounded Rectangle 67">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9" name="Picture 68" descr="point1.png">
            <a:hlinkClick action="ppaction://hlinksldjump" r:id="rId4"/>
          </p:cNvPr>
          <p:cNvPicPr>
            <a:picLocks noChangeAspect="1"/>
          </p:cNvPicPr>
          <p:nvPr/>
        </p:nvPicPr>
        <p:blipFill>
          <a:blip r:embed="rId5"/>
          <a:stretch>
            <a:fillRect/>
          </a:stretch>
        </p:blipFill>
        <p:spPr>
          <a:xfrm>
            <a:off x="10742400" y="2408400"/>
            <a:ext cx="230400" cy="201600"/>
          </a:xfrm>
          <a:prstGeom prst="rect">
            <a:avLst/>
          </a:prstGeom>
        </p:spPr>
      </p:pic>
      <p:sp>
        <p:nvSpPr>
          <p:cNvPr id="71" name="Rounded Rectangle 70"/>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a:hlinkClick action="ppaction://hlinksldjump" r:id="rId6"/>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73" name="TextBox 72">
            <a:hlinkClick action="ppaction://hlinksldjump" r:id="rId6"/>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74" name="TextBox 73">
            <a:hlinkClick action="ppaction://hlinksldjump" r:id="rId6"/>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75" name="Rounded Rectangle 74">
            <a:hlinkClick action="ppaction://hlinksldjump" r:id="rId6"/>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6" name="Picture 75" descr="point1.png">
            <a:hlinkClick action="ppaction://hlinksldjump" r:id="rId6"/>
          </p:cNvPr>
          <p:cNvPicPr>
            <a:picLocks noChangeAspect="1"/>
          </p:cNvPicPr>
          <p:nvPr/>
        </p:nvPicPr>
        <p:blipFill>
          <a:blip r:embed="rId5"/>
          <a:stretch>
            <a:fillRect/>
          </a:stretch>
        </p:blipFill>
        <p:spPr>
          <a:xfrm>
            <a:off x="10742400" y="3488400"/>
            <a:ext cx="230400" cy="201600"/>
          </a:xfrm>
          <a:prstGeom prst="rect">
            <a:avLst/>
          </a:prstGeom>
        </p:spPr>
      </p:pic>
      <p:sp>
        <p:nvSpPr>
          <p:cNvPr id="78" name="Rounded Rectangle 77"/>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TextBox 78">
            <a:hlinkClick action="ppaction://hlinksldjump" r:id="rId7"/>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80" name="TextBox 79">
            <a:hlinkClick action="ppaction://hlinksldjump" r:id="rId7"/>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1" name="TextBox 80">
            <a:hlinkClick action="ppaction://hlinksldjump" r:id="rId7"/>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82" name="Rounded Rectangle 81">
            <a:hlinkClick action="ppaction://hlinksldjump" r:id="rId7"/>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3" name="Picture 82" descr="point1.png">
            <a:hlinkClick action="ppaction://hlinksldjump" r:id="rId7"/>
          </p:cNvPr>
          <p:cNvPicPr>
            <a:picLocks noChangeAspect="1"/>
          </p:cNvPicPr>
          <p:nvPr/>
        </p:nvPicPr>
        <p:blipFill>
          <a:blip r:embed="rId5"/>
          <a:stretch>
            <a:fillRect/>
          </a:stretch>
        </p:blipFill>
        <p:spPr>
          <a:xfrm>
            <a:off x="10742400" y="4568400"/>
            <a:ext cx="230400" cy="201600"/>
          </a:xfrm>
          <a:prstGeom prst="rect">
            <a:avLst/>
          </a:prstGeom>
        </p:spPr>
      </p:pic>
      <p:sp>
        <p:nvSpPr>
          <p:cNvPr id="85" name="Rounded Rectangle 84"/>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TextBox 85">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87" name="TextBox 86">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8" name="TextBox 87">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9" name="Rounded Rectangle 88">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90" name="Picture 89" descr="point1.png">
            <a:hlinkClick action="ppaction://hlinksldjump" r:id="rId8"/>
          </p:cNvPr>
          <p:cNvPicPr>
            <a:picLocks noChangeAspect="1"/>
          </p:cNvPicPr>
          <p:nvPr/>
        </p:nvPicPr>
        <p:blipFill>
          <a:blip r:embed="rId5"/>
          <a:stretch>
            <a:fillRect/>
          </a:stretch>
        </p:blipFill>
        <p:spPr>
          <a:xfrm>
            <a:off x="10742400" y="5648400"/>
            <a:ext cx="230400" cy="2016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Rounded Rectangle 83">
            <a:hlinkClick action="ppaction://hlinksldjump" r:id="rId8"/>
          </p:cNvPr>
          <p:cNvSpPr/>
          <p:nvPr/>
        </p:nvSpPr>
        <p:spPr>
          <a:xfrm>
            <a:off x="3992400" y="542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Rounded Rectangle 76">
            <a:hlinkClick action="ppaction://hlinksldjump" r:id="rId7"/>
          </p:cNvPr>
          <p:cNvSpPr/>
          <p:nvPr/>
        </p:nvSpPr>
        <p:spPr>
          <a:xfrm>
            <a:off x="3992400" y="434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Rounded Rectangle 69">
            <a:hlinkClick action="ppaction://hlinksldjump" r:id="rId6"/>
          </p:cNvPr>
          <p:cNvSpPr/>
          <p:nvPr/>
        </p:nvSpPr>
        <p:spPr>
          <a:xfrm>
            <a:off x="3992400" y="326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3992400" y="110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9" name="Rectangle 8"/>
          <p:cNvSpPr/>
          <p:nvPr/>
        </p:nvSpPr>
        <p:spPr>
          <a:xfrm>
            <a:off x="1440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3040971"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11" name="Rounded Rectangle 10"/>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12" name="Rectangle 11"/>
          <p:cNvSpPr/>
          <p:nvPr/>
        </p:nvSpPr>
        <p:spPr>
          <a:xfrm>
            <a:off x="2628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Rounded Rectangle 12"/>
          <p:cNvSpPr/>
          <p:nvPr/>
        </p:nvSpPr>
        <p:spPr>
          <a:xfrm>
            <a:off x="2727257"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2022</a:t>
            </a:r>
          </a:p>
        </p:txBody>
      </p:sp>
      <p:sp>
        <p:nvSpPr>
          <p:cNvPr id="14" name="Rectangle 13"/>
          <p:cNvSpPr/>
          <p:nvPr/>
        </p:nvSpPr>
        <p:spPr>
          <a:xfrm>
            <a:off x="37856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ounded Rectangle 14"/>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16" name="Rectangle 15"/>
          <p:cNvSpPr/>
          <p:nvPr/>
        </p:nvSpPr>
        <p:spPr>
          <a:xfrm>
            <a:off x="49433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Rounded Rectangle 16"/>
          <p:cNvSpPr/>
          <p:nvPr/>
        </p:nvSpPr>
        <p:spPr>
          <a:xfrm>
            <a:off x="3884914" y="471600"/>
            <a:ext cx="468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50</a:t>
            </a:r>
          </a:p>
        </p:txBody>
      </p:sp>
      <p:sp>
        <p:nvSpPr>
          <p:cNvPr id="19" name="TextBox 18"/>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0" name="Rounded Rectangle 19"/>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21" name="Rectangle 20"/>
          <p:cNvSpPr/>
          <p:nvPr/>
        </p:nvSpPr>
        <p:spPr>
          <a:xfrm>
            <a:off x="61009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Rounded Rectangle 21"/>
          <p:cNvSpPr/>
          <p:nvPr/>
        </p:nvSpPr>
        <p:spPr>
          <a:xfrm>
            <a:off x="5042571" y="471600"/>
            <a:ext cx="7488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80</a:t>
            </a:r>
          </a:p>
        </p:txBody>
      </p:sp>
      <p:sp>
        <p:nvSpPr>
          <p:cNvPr id="24" name="TextBox 23"/>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5" name="Rounded Rectangle 24"/>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26" name="Rectangle 25"/>
          <p:cNvSpPr/>
          <p:nvPr/>
        </p:nvSpPr>
        <p:spPr>
          <a:xfrm>
            <a:off x="72586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Rounded Rectangle 26"/>
          <p:cNvSpPr/>
          <p:nvPr/>
        </p:nvSpPr>
        <p:spPr>
          <a:xfrm>
            <a:off x="6200228"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29" name="TextBox 28"/>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0" name="Rounded Rectangle 29"/>
          <p:cNvSpPr/>
          <p:nvPr/>
        </p:nvSpPr>
        <p:spPr>
          <a:xfrm>
            <a:off x="7357885"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2023</a:t>
            </a:r>
          </a:p>
        </p:txBody>
      </p:sp>
      <p:sp>
        <p:nvSpPr>
          <p:cNvPr id="31" name="Rectangle 30"/>
          <p:cNvSpPr/>
          <p:nvPr/>
        </p:nvSpPr>
        <p:spPr>
          <a:xfrm>
            <a:off x="84162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Rounded Rectangle 31"/>
          <p:cNvSpPr/>
          <p:nvPr/>
        </p:nvSpPr>
        <p:spPr>
          <a:xfrm>
            <a:off x="7357885" y="471600"/>
            <a:ext cx="889199"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TextBox 32"/>
          <p:cNvSpPr txBox="1"/>
          <p:nvPr/>
        </p:nvSpPr>
        <p:spPr>
          <a:xfrm>
            <a:off x="8077885" y="417600"/>
            <a:ext cx="251999" cy="216000"/>
          </a:xfrm>
          <a:prstGeom prst="rect">
            <a:avLst/>
          </a:prstGeom>
          <a:noFill/>
        </p:spPr>
        <p:txBody>
          <a:bodyPr wrap="none">
            <a:spAutoFit/>
          </a:bodyPr>
          <a:lstStyle/>
          <a:p>
            <a:pPr>
              <a:defRPr sz="900">
                <a:solidFill>
                  <a:srgbClr val="FFFFFF"/>
                </a:solidFill>
                <a:latin typeface="Segoe UI Black"/>
              </a:defRPr>
            </a:pPr>
            <a:r>
              <a:t>95</a:t>
            </a:r>
          </a:p>
        </p:txBody>
      </p:sp>
      <p:sp>
        <p:nvSpPr>
          <p:cNvPr id="34" name="TextBox 33"/>
          <p:cNvSpPr txBox="1"/>
          <p:nvPr/>
        </p:nvSpPr>
        <p:spPr>
          <a:xfrm>
            <a:off x="8257885"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5" name="Rounded Rectangle 34"/>
          <p:cNvSpPr/>
          <p:nvPr/>
        </p:nvSpPr>
        <p:spPr>
          <a:xfrm>
            <a:off x="8515542"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2023</a:t>
            </a:r>
          </a:p>
        </p:txBody>
      </p:sp>
      <p:sp>
        <p:nvSpPr>
          <p:cNvPr id="36" name="Rectangle 35"/>
          <p:cNvSpPr/>
          <p:nvPr/>
        </p:nvSpPr>
        <p:spPr>
          <a:xfrm>
            <a:off x="95739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Rounded Rectangle 36"/>
          <p:cNvSpPr/>
          <p:nvPr/>
        </p:nvSpPr>
        <p:spPr>
          <a:xfrm>
            <a:off x="8515542"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TextBox 37"/>
          <p:cNvSpPr txBox="1"/>
          <p:nvPr/>
        </p:nvSpPr>
        <p:spPr>
          <a:xfrm>
            <a:off x="9235542"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39" name="TextBox 38"/>
          <p:cNvSpPr txBox="1"/>
          <p:nvPr/>
        </p:nvSpPr>
        <p:spPr>
          <a:xfrm>
            <a:off x="9415542"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0" name="Rounded Rectangle 39"/>
          <p:cNvSpPr/>
          <p:nvPr/>
        </p:nvSpPr>
        <p:spPr>
          <a:xfrm>
            <a:off x="-154800" y="221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Rounded Rectangle 40"/>
          <p:cNvSpPr/>
          <p:nvPr/>
        </p:nvSpPr>
        <p:spPr>
          <a:xfrm>
            <a:off x="241200" y="232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TextBox 41">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000000"/>
                </a:solidFill>
                <a:latin typeface="Segoe UI Semibold"/>
              </a:defRPr>
            </a:pPr>
            <a:r>
              <a:t>14</a:t>
            </a:r>
          </a:p>
        </p:txBody>
      </p:sp>
      <p:sp>
        <p:nvSpPr>
          <p:cNvPr id="43" name="TextBox 42">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44" name="TextBox 43">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000000"/>
                </a:solidFill>
                <a:latin typeface="Segoe UI Semibold"/>
              </a:defRPr>
            </a:pPr>
            <a:r>
              <a:t>Консолидация</a:t>
            </a:r>
          </a:p>
          <a:p>
            <a:pPr algn="l">
              <a:defRPr sz="900">
                <a:solidFill>
                  <a:srgbClr val="000000"/>
                </a:solidFill>
                <a:latin typeface="Segoe UI Light"/>
              </a:defRPr>
            </a:pPr>
            <a:r>
              <a:t>Schwarz N.</a:t>
            </a:r>
          </a:p>
        </p:txBody>
      </p:sp>
      <p:pic>
        <p:nvPicPr>
          <p:cNvPr id="45" name="Picture 44" descr="oppened.png">
            <a:hlinkClick action="ppaction://hlinksldjump" r:id="rId4"/>
          </p:cNvPr>
          <p:cNvPicPr>
            <a:picLocks noChangeAspect="1"/>
          </p:cNvPicPr>
          <p:nvPr/>
        </p:nvPicPr>
        <p:blipFill>
          <a:blip r:embed="rId5"/>
          <a:stretch>
            <a:fillRect/>
          </a:stretch>
        </p:blipFill>
        <p:spPr>
          <a:xfrm>
            <a:off x="10479600" y="2142000"/>
            <a:ext cx="759600" cy="759600"/>
          </a:xfrm>
          <a:prstGeom prst="rect">
            <a:avLst/>
          </a:prstGeom>
        </p:spPr>
      </p:pic>
      <p:sp>
        <p:nvSpPr>
          <p:cNvPr id="46" name="Rounded Rectangle 45"/>
          <p:cNvSpPr/>
          <p:nvPr/>
        </p:nvSpPr>
        <p:spPr>
          <a:xfrm>
            <a:off x="3942000" y="2138400"/>
            <a:ext cx="4892400" cy="2865589"/>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Rounded Rectangle 46"/>
          <p:cNvSpPr/>
          <p:nvPr/>
        </p:nvSpPr>
        <p:spPr>
          <a:xfrm>
            <a:off x="3992400" y="2188800"/>
            <a:ext cx="4788000" cy="277198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Rounded Rectangle 47"/>
          <p:cNvSpPr/>
          <p:nvPr/>
        </p:nvSpPr>
        <p:spPr>
          <a:xfrm>
            <a:off x="5094000" y="2314799"/>
            <a:ext cx="1368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TextBox 48"/>
          <p:cNvSpPr txBox="1"/>
          <p:nvPr/>
        </p:nvSpPr>
        <p:spPr>
          <a:xfrm>
            <a:off x="6534000" y="2278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50" name="Rounded Rectangle 49"/>
          <p:cNvSpPr/>
          <p:nvPr/>
        </p:nvSpPr>
        <p:spPr>
          <a:xfrm>
            <a:off x="5094000" y="2548799"/>
            <a:ext cx="684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TextBox 50"/>
          <p:cNvSpPr txBox="1"/>
          <p:nvPr/>
        </p:nvSpPr>
        <p:spPr>
          <a:xfrm>
            <a:off x="5850000" y="2512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52" name="Rounded Rectangle 51"/>
          <p:cNvSpPr/>
          <p:nvPr/>
        </p:nvSpPr>
        <p:spPr>
          <a:xfrm>
            <a:off x="5094000" y="2782799"/>
            <a:ext cx="342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TextBox 52"/>
          <p:cNvSpPr txBox="1"/>
          <p:nvPr/>
        </p:nvSpPr>
        <p:spPr>
          <a:xfrm>
            <a:off x="5508000" y="2746799"/>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54" name="Rounded Rectangle 53"/>
          <p:cNvSpPr/>
          <p:nvPr/>
        </p:nvSpPr>
        <p:spPr>
          <a:xfrm>
            <a:off x="5094000" y="3016799"/>
            <a:ext cx="342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TextBox 54"/>
          <p:cNvSpPr txBox="1"/>
          <p:nvPr/>
        </p:nvSpPr>
        <p:spPr>
          <a:xfrm>
            <a:off x="5508000" y="2980799"/>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56" name="Rounded Rectangle 55"/>
          <p:cNvSpPr/>
          <p:nvPr/>
        </p:nvSpPr>
        <p:spPr>
          <a:xfrm>
            <a:off x="5094000" y="3250799"/>
            <a:ext cx="342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7" name="TextBox 56"/>
          <p:cNvSpPr txBox="1"/>
          <p:nvPr/>
        </p:nvSpPr>
        <p:spPr>
          <a:xfrm>
            <a:off x="5508000" y="321479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58" name="Rounded Rectangle 57"/>
          <p:cNvSpPr/>
          <p:nvPr/>
        </p:nvSpPr>
        <p:spPr>
          <a:xfrm>
            <a:off x="5094000" y="348479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TextBox 58"/>
          <p:cNvSpPr txBox="1"/>
          <p:nvPr/>
        </p:nvSpPr>
        <p:spPr>
          <a:xfrm>
            <a:off x="6534000" y="344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0" name="Rounded Rectangle 59"/>
          <p:cNvSpPr/>
          <p:nvPr/>
        </p:nvSpPr>
        <p:spPr>
          <a:xfrm>
            <a:off x="5436000" y="3718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TextBox 60"/>
          <p:cNvSpPr txBox="1"/>
          <p:nvPr/>
        </p:nvSpPr>
        <p:spPr>
          <a:xfrm>
            <a:off x="6192000" y="3682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2" name="Rounded Rectangle 61"/>
          <p:cNvSpPr/>
          <p:nvPr/>
        </p:nvSpPr>
        <p:spPr>
          <a:xfrm>
            <a:off x="5436000" y="3952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TextBox 62"/>
          <p:cNvSpPr txBox="1"/>
          <p:nvPr/>
        </p:nvSpPr>
        <p:spPr>
          <a:xfrm>
            <a:off x="6192000" y="3916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4" name="Rounded Rectangle 63"/>
          <p:cNvSpPr/>
          <p:nvPr/>
        </p:nvSpPr>
        <p:spPr>
          <a:xfrm>
            <a:off x="5436000" y="4186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TextBox 64"/>
          <p:cNvSpPr txBox="1"/>
          <p:nvPr/>
        </p:nvSpPr>
        <p:spPr>
          <a:xfrm>
            <a:off x="6192000" y="4150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6" name="Rounded Rectangle 65"/>
          <p:cNvSpPr/>
          <p:nvPr/>
        </p:nvSpPr>
        <p:spPr>
          <a:xfrm>
            <a:off x="5265000" y="4420799"/>
            <a:ext cx="1026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7" name="TextBox 66"/>
          <p:cNvSpPr txBox="1"/>
          <p:nvPr/>
        </p:nvSpPr>
        <p:spPr>
          <a:xfrm>
            <a:off x="6363000" y="4384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8" name="Rounded Rectangle 67"/>
          <p:cNvSpPr/>
          <p:nvPr/>
        </p:nvSpPr>
        <p:spPr>
          <a:xfrm>
            <a:off x="5607000" y="4654799"/>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9" name="TextBox 68"/>
          <p:cNvSpPr txBox="1"/>
          <p:nvPr/>
        </p:nvSpPr>
        <p:spPr>
          <a:xfrm>
            <a:off x="6021000" y="461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1" name="Rounded Rectangle 70"/>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a:hlinkClick action="ppaction://hlinksldjump" r:id="rId6"/>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73" name="TextBox 72">
            <a:hlinkClick action="ppaction://hlinksldjump" r:id="rId6"/>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74" name="TextBox 73">
            <a:hlinkClick action="ppaction://hlinksldjump" r:id="rId6"/>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75" name="Rounded Rectangle 74">
            <a:hlinkClick action="ppaction://hlinksldjump" r:id="rId6"/>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6" name="Picture 75" descr="point1.png">
            <a:hlinkClick action="ppaction://hlinksldjump" r:id="rId6"/>
          </p:cNvPr>
          <p:cNvPicPr>
            <a:picLocks noChangeAspect="1"/>
          </p:cNvPicPr>
          <p:nvPr/>
        </p:nvPicPr>
        <p:blipFill>
          <a:blip r:embed="rId3"/>
          <a:stretch>
            <a:fillRect/>
          </a:stretch>
        </p:blipFill>
        <p:spPr>
          <a:xfrm>
            <a:off x="10742400" y="3488400"/>
            <a:ext cx="230400" cy="201600"/>
          </a:xfrm>
          <a:prstGeom prst="rect">
            <a:avLst/>
          </a:prstGeom>
        </p:spPr>
      </p:pic>
      <p:sp>
        <p:nvSpPr>
          <p:cNvPr id="78" name="Rounded Rectangle 77"/>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TextBox 78">
            <a:hlinkClick action="ppaction://hlinksldjump" r:id="rId7"/>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80" name="TextBox 79">
            <a:hlinkClick action="ppaction://hlinksldjump" r:id="rId7"/>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1" name="TextBox 80">
            <a:hlinkClick action="ppaction://hlinksldjump" r:id="rId7"/>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82" name="Rounded Rectangle 81">
            <a:hlinkClick action="ppaction://hlinksldjump" r:id="rId7"/>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3" name="Picture 82" descr="point1.png">
            <a:hlinkClick action="ppaction://hlinksldjump" r:id="rId7"/>
          </p:cNvPr>
          <p:cNvPicPr>
            <a:picLocks noChangeAspect="1"/>
          </p:cNvPicPr>
          <p:nvPr/>
        </p:nvPicPr>
        <p:blipFill>
          <a:blip r:embed="rId3"/>
          <a:stretch>
            <a:fillRect/>
          </a:stretch>
        </p:blipFill>
        <p:spPr>
          <a:xfrm>
            <a:off x="10742400" y="4568400"/>
            <a:ext cx="230400" cy="201600"/>
          </a:xfrm>
          <a:prstGeom prst="rect">
            <a:avLst/>
          </a:prstGeom>
        </p:spPr>
      </p:pic>
      <p:sp>
        <p:nvSpPr>
          <p:cNvPr id="85" name="Rounded Rectangle 84"/>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TextBox 85">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87" name="TextBox 86">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8" name="TextBox 87">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9" name="Rounded Rectangle 88">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90" name="Picture 89" descr="point1.png">
            <a:hlinkClick action="ppaction://hlinksldjump" r:id="rId8"/>
          </p:cNvPr>
          <p:cNvPicPr>
            <a:picLocks noChangeAspect="1"/>
          </p:cNvPicPr>
          <p:nvPr/>
        </p:nvPicPr>
        <p:blipFill>
          <a:blip r:embed="rId3"/>
          <a:stretch>
            <a:fillRect/>
          </a:stretch>
        </p:blipFill>
        <p:spPr>
          <a:xfrm>
            <a:off x="10742400" y="5648400"/>
            <a:ext cx="230400" cy="2016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Rounded Rectangle 83">
            <a:hlinkClick action="ppaction://hlinksldjump" r:id="rId8"/>
          </p:cNvPr>
          <p:cNvSpPr/>
          <p:nvPr/>
        </p:nvSpPr>
        <p:spPr>
          <a:xfrm>
            <a:off x="3992400" y="542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Rounded Rectangle 76">
            <a:hlinkClick action="ppaction://hlinksldjump" r:id="rId7"/>
          </p:cNvPr>
          <p:cNvSpPr/>
          <p:nvPr/>
        </p:nvSpPr>
        <p:spPr>
          <a:xfrm>
            <a:off x="3992400" y="434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ounded Rectangle 8">
            <a:hlinkClick action="ppaction://hlinksldjump" r:id="rId4"/>
          </p:cNvPr>
          <p:cNvSpPr/>
          <p:nvPr/>
        </p:nvSpPr>
        <p:spPr>
          <a:xfrm>
            <a:off x="399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3992400" y="110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10" name="Rounded Rectangle 9"/>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12" name="TextBox 11">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3" name="TextBox 12">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14" name="Rounded Rectangle 13">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5" name="Picture 14" descr="point1.png">
            <a:hlinkClick action="ppaction://hlinksldjump" r:id="rId4"/>
          </p:cNvPr>
          <p:cNvPicPr>
            <a:picLocks noChangeAspect="1"/>
          </p:cNvPicPr>
          <p:nvPr/>
        </p:nvPicPr>
        <p:blipFill>
          <a:blip r:embed="rId3"/>
          <a:stretch>
            <a:fillRect/>
          </a:stretch>
        </p:blipFill>
        <p:spPr>
          <a:xfrm>
            <a:off x="10742400" y="2408400"/>
            <a:ext cx="230400" cy="201600"/>
          </a:xfrm>
          <a:prstGeom prst="rect">
            <a:avLst/>
          </a:prstGeom>
        </p:spPr>
      </p:pic>
      <p:sp>
        <p:nvSpPr>
          <p:cNvPr id="16" name="Rectangle 15"/>
          <p:cNvSpPr/>
          <p:nvPr/>
        </p:nvSpPr>
        <p:spPr>
          <a:xfrm>
            <a:off x="1440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3040971"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18" name="Rounded Rectangle 17"/>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19" name="Rectangle 18"/>
          <p:cNvSpPr/>
          <p:nvPr/>
        </p:nvSpPr>
        <p:spPr>
          <a:xfrm>
            <a:off x="2628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ounded Rectangle 19"/>
          <p:cNvSpPr/>
          <p:nvPr/>
        </p:nvSpPr>
        <p:spPr>
          <a:xfrm>
            <a:off x="2727257"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2022</a:t>
            </a:r>
          </a:p>
        </p:txBody>
      </p:sp>
      <p:sp>
        <p:nvSpPr>
          <p:cNvPr id="21" name="Rectangle 20"/>
          <p:cNvSpPr/>
          <p:nvPr/>
        </p:nvSpPr>
        <p:spPr>
          <a:xfrm>
            <a:off x="37856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Rounded Rectangle 21"/>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23" name="Rectangle 22"/>
          <p:cNvSpPr/>
          <p:nvPr/>
        </p:nvSpPr>
        <p:spPr>
          <a:xfrm>
            <a:off x="49433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Rounded Rectangle 23"/>
          <p:cNvSpPr/>
          <p:nvPr/>
        </p:nvSpPr>
        <p:spPr>
          <a:xfrm>
            <a:off x="3884914"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26" name="TextBox 25"/>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7" name="Rounded Rectangle 26"/>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28" name="Rectangle 27"/>
          <p:cNvSpPr/>
          <p:nvPr/>
        </p:nvSpPr>
        <p:spPr>
          <a:xfrm>
            <a:off x="61009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Rounded Rectangle 28"/>
          <p:cNvSpPr/>
          <p:nvPr/>
        </p:nvSpPr>
        <p:spPr>
          <a:xfrm>
            <a:off x="5042571"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TextBox 29"/>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31" name="TextBox 30"/>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2" name="Rounded Rectangle 31"/>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33" name="Rectangle 32"/>
          <p:cNvSpPr/>
          <p:nvPr/>
        </p:nvSpPr>
        <p:spPr>
          <a:xfrm>
            <a:off x="72586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ounded Rectangle 33"/>
          <p:cNvSpPr/>
          <p:nvPr/>
        </p:nvSpPr>
        <p:spPr>
          <a:xfrm>
            <a:off x="6200228"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TextBox 34"/>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36" name="TextBox 35"/>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7" name="Rounded Rectangle 36"/>
          <p:cNvSpPr/>
          <p:nvPr/>
        </p:nvSpPr>
        <p:spPr>
          <a:xfrm>
            <a:off x="7357885"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2023</a:t>
            </a:r>
          </a:p>
        </p:txBody>
      </p:sp>
      <p:sp>
        <p:nvSpPr>
          <p:cNvPr id="38" name="Rectangle 37"/>
          <p:cNvSpPr/>
          <p:nvPr/>
        </p:nvSpPr>
        <p:spPr>
          <a:xfrm>
            <a:off x="84162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Rounded Rectangle 38"/>
          <p:cNvSpPr/>
          <p:nvPr/>
        </p:nvSpPr>
        <p:spPr>
          <a:xfrm>
            <a:off x="7357885"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TextBox 39"/>
          <p:cNvSpPr txBox="1"/>
          <p:nvPr/>
        </p:nvSpPr>
        <p:spPr>
          <a:xfrm>
            <a:off x="8077885"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41" name="TextBox 40"/>
          <p:cNvSpPr txBox="1"/>
          <p:nvPr/>
        </p:nvSpPr>
        <p:spPr>
          <a:xfrm>
            <a:off x="8257885"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2" name="Rounded Rectangle 41"/>
          <p:cNvSpPr/>
          <p:nvPr/>
        </p:nvSpPr>
        <p:spPr>
          <a:xfrm>
            <a:off x="8515542"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2023</a:t>
            </a:r>
          </a:p>
        </p:txBody>
      </p:sp>
      <p:sp>
        <p:nvSpPr>
          <p:cNvPr id="43" name="Rectangle 42"/>
          <p:cNvSpPr/>
          <p:nvPr/>
        </p:nvSpPr>
        <p:spPr>
          <a:xfrm>
            <a:off x="95739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Rounded Rectangle 43"/>
          <p:cNvSpPr/>
          <p:nvPr/>
        </p:nvSpPr>
        <p:spPr>
          <a:xfrm>
            <a:off x="8515542"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TextBox 44"/>
          <p:cNvSpPr txBox="1"/>
          <p:nvPr/>
        </p:nvSpPr>
        <p:spPr>
          <a:xfrm>
            <a:off x="9235542"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46" name="TextBox 45"/>
          <p:cNvSpPr txBox="1"/>
          <p:nvPr/>
        </p:nvSpPr>
        <p:spPr>
          <a:xfrm>
            <a:off x="9415542"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7" name="Rounded Rectangle 46"/>
          <p:cNvSpPr/>
          <p:nvPr/>
        </p:nvSpPr>
        <p:spPr>
          <a:xfrm>
            <a:off x="-154800" y="329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Rounded Rectangle 47"/>
          <p:cNvSpPr/>
          <p:nvPr/>
        </p:nvSpPr>
        <p:spPr>
          <a:xfrm>
            <a:off x="241200" y="340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TextBox 48">
            <a:hlinkClick action="ppaction://hlinksldjump" r:id="rId5"/>
          </p:cNvPr>
          <p:cNvSpPr txBox="1"/>
          <p:nvPr/>
        </p:nvSpPr>
        <p:spPr>
          <a:xfrm>
            <a:off x="219600" y="3387600"/>
            <a:ext cx="363600" cy="201600"/>
          </a:xfrm>
          <a:prstGeom prst="rect">
            <a:avLst/>
          </a:prstGeom>
          <a:noFill/>
        </p:spPr>
        <p:txBody>
          <a:bodyPr wrap="none">
            <a:spAutoFit/>
          </a:bodyPr>
          <a:lstStyle/>
          <a:p>
            <a:pPr>
              <a:defRPr sz="700">
                <a:solidFill>
                  <a:srgbClr val="000000"/>
                </a:solidFill>
                <a:latin typeface="Segoe UI Semibold"/>
              </a:defRPr>
            </a:pPr>
            <a:r>
              <a:t>31</a:t>
            </a:r>
          </a:p>
        </p:txBody>
      </p:sp>
      <p:sp>
        <p:nvSpPr>
          <p:cNvPr id="50" name="TextBox 49">
            <a:hlinkClick action="ppaction://hlinksldjump" r:id="rId5"/>
          </p:cNvPr>
          <p:cNvSpPr txBox="1"/>
          <p:nvPr/>
        </p:nvSpPr>
        <p:spPr>
          <a:xfrm>
            <a:off x="320400" y="341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51" name="TextBox 50">
            <a:hlinkClick action="ppaction://hlinksldjump" r:id="rId5"/>
          </p:cNvPr>
          <p:cNvSpPr txBox="1"/>
          <p:nvPr/>
        </p:nvSpPr>
        <p:spPr>
          <a:xfrm>
            <a:off x="133201" y="3603600"/>
            <a:ext cx="1465200" cy="399600"/>
          </a:xfrm>
          <a:prstGeom prst="rect">
            <a:avLst/>
          </a:prstGeom>
          <a:noFill/>
        </p:spPr>
        <p:txBody>
          <a:bodyPr wrap="none">
            <a:spAutoFit/>
          </a:bodyPr>
          <a:lstStyle/>
          <a:p>
            <a:pPr>
              <a:defRPr sz="1050">
                <a:solidFill>
                  <a:srgbClr val="000000"/>
                </a:solidFill>
                <a:latin typeface="Segoe UI Semibold"/>
              </a:defRPr>
            </a:pPr>
            <a:r>
              <a:t>Фин. Рынки</a:t>
            </a:r>
          </a:p>
          <a:p>
            <a:pPr algn="l">
              <a:defRPr sz="900">
                <a:solidFill>
                  <a:srgbClr val="000000"/>
                </a:solidFill>
                <a:latin typeface="Segoe UI Light"/>
              </a:defRPr>
            </a:pPr>
            <a:r>
              <a:t>Anisimov K.</a:t>
            </a:r>
          </a:p>
        </p:txBody>
      </p:sp>
      <p:pic>
        <p:nvPicPr>
          <p:cNvPr id="52" name="Picture 51" descr="oppened.png">
            <a:hlinkClick action="ppaction://hlinksldjump" r:id="rId5"/>
          </p:cNvPr>
          <p:cNvPicPr>
            <a:picLocks noChangeAspect="1"/>
          </p:cNvPicPr>
          <p:nvPr/>
        </p:nvPicPr>
        <p:blipFill>
          <a:blip r:embed="rId6"/>
          <a:stretch>
            <a:fillRect/>
          </a:stretch>
        </p:blipFill>
        <p:spPr>
          <a:xfrm>
            <a:off x="10479600" y="3222000"/>
            <a:ext cx="759600" cy="759600"/>
          </a:xfrm>
          <a:prstGeom prst="rect">
            <a:avLst/>
          </a:prstGeom>
        </p:spPr>
      </p:pic>
      <p:sp>
        <p:nvSpPr>
          <p:cNvPr id="53" name="Rounded Rectangle 52"/>
          <p:cNvSpPr/>
          <p:nvPr/>
        </p:nvSpPr>
        <p:spPr>
          <a:xfrm>
            <a:off x="3942000" y="3218400"/>
            <a:ext cx="4892400" cy="2865589"/>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Rounded Rectangle 53"/>
          <p:cNvSpPr/>
          <p:nvPr/>
        </p:nvSpPr>
        <p:spPr>
          <a:xfrm>
            <a:off x="3992400" y="3268800"/>
            <a:ext cx="4788000" cy="277198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Rounded Rectangle 54"/>
          <p:cNvSpPr/>
          <p:nvPr/>
        </p:nvSpPr>
        <p:spPr>
          <a:xfrm>
            <a:off x="5094000" y="3394799"/>
            <a:ext cx="1368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p:cNvSpPr txBox="1"/>
          <p:nvPr/>
        </p:nvSpPr>
        <p:spPr>
          <a:xfrm>
            <a:off x="6534000" y="3358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57" name="Rounded Rectangle 56"/>
          <p:cNvSpPr/>
          <p:nvPr/>
        </p:nvSpPr>
        <p:spPr>
          <a:xfrm>
            <a:off x="5094000" y="3628799"/>
            <a:ext cx="684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TextBox 57"/>
          <p:cNvSpPr txBox="1"/>
          <p:nvPr/>
        </p:nvSpPr>
        <p:spPr>
          <a:xfrm>
            <a:off x="5850000" y="3592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59" name="Rounded Rectangle 58"/>
          <p:cNvSpPr/>
          <p:nvPr/>
        </p:nvSpPr>
        <p:spPr>
          <a:xfrm>
            <a:off x="5094000" y="3862799"/>
            <a:ext cx="342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TextBox 59"/>
          <p:cNvSpPr txBox="1"/>
          <p:nvPr/>
        </p:nvSpPr>
        <p:spPr>
          <a:xfrm>
            <a:off x="5508000" y="3826799"/>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61" name="Rounded Rectangle 60"/>
          <p:cNvSpPr/>
          <p:nvPr/>
        </p:nvSpPr>
        <p:spPr>
          <a:xfrm>
            <a:off x="5094000" y="4096799"/>
            <a:ext cx="342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5508000" y="4060799"/>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63" name="Rounded Rectangle 62"/>
          <p:cNvSpPr/>
          <p:nvPr/>
        </p:nvSpPr>
        <p:spPr>
          <a:xfrm>
            <a:off x="5094000" y="4330799"/>
            <a:ext cx="342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4" name="TextBox 63"/>
          <p:cNvSpPr txBox="1"/>
          <p:nvPr/>
        </p:nvSpPr>
        <p:spPr>
          <a:xfrm>
            <a:off x="5508000" y="429479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65" name="Rounded Rectangle 64"/>
          <p:cNvSpPr/>
          <p:nvPr/>
        </p:nvSpPr>
        <p:spPr>
          <a:xfrm>
            <a:off x="5094000" y="456479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6" name="TextBox 65"/>
          <p:cNvSpPr txBox="1"/>
          <p:nvPr/>
        </p:nvSpPr>
        <p:spPr>
          <a:xfrm>
            <a:off x="6534000" y="452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7" name="Rounded Rectangle 66"/>
          <p:cNvSpPr/>
          <p:nvPr/>
        </p:nvSpPr>
        <p:spPr>
          <a:xfrm>
            <a:off x="5436000" y="4798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TextBox 67"/>
          <p:cNvSpPr txBox="1"/>
          <p:nvPr/>
        </p:nvSpPr>
        <p:spPr>
          <a:xfrm>
            <a:off x="6192000" y="4762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9" name="Rounded Rectangle 68"/>
          <p:cNvSpPr/>
          <p:nvPr/>
        </p:nvSpPr>
        <p:spPr>
          <a:xfrm>
            <a:off x="5436000" y="5032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TextBox 69"/>
          <p:cNvSpPr txBox="1"/>
          <p:nvPr/>
        </p:nvSpPr>
        <p:spPr>
          <a:xfrm>
            <a:off x="6192000" y="4996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1" name="Rounded Rectangle 70"/>
          <p:cNvSpPr/>
          <p:nvPr/>
        </p:nvSpPr>
        <p:spPr>
          <a:xfrm>
            <a:off x="5436000" y="5266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p:cNvSpPr txBox="1"/>
          <p:nvPr/>
        </p:nvSpPr>
        <p:spPr>
          <a:xfrm>
            <a:off x="6192000" y="5230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3" name="Rounded Rectangle 72"/>
          <p:cNvSpPr/>
          <p:nvPr/>
        </p:nvSpPr>
        <p:spPr>
          <a:xfrm>
            <a:off x="5265000" y="5500799"/>
            <a:ext cx="1026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TextBox 73"/>
          <p:cNvSpPr txBox="1"/>
          <p:nvPr/>
        </p:nvSpPr>
        <p:spPr>
          <a:xfrm>
            <a:off x="6363000" y="5464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5" name="Rounded Rectangle 74"/>
          <p:cNvSpPr/>
          <p:nvPr/>
        </p:nvSpPr>
        <p:spPr>
          <a:xfrm>
            <a:off x="5607000" y="5734799"/>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6" name="TextBox 75"/>
          <p:cNvSpPr txBox="1"/>
          <p:nvPr/>
        </p:nvSpPr>
        <p:spPr>
          <a:xfrm>
            <a:off x="6021000" y="569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8" name="Rounded Rectangle 77"/>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TextBox 78">
            <a:hlinkClick action="ppaction://hlinksldjump" r:id="rId7"/>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80" name="TextBox 79">
            <a:hlinkClick action="ppaction://hlinksldjump" r:id="rId7"/>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1" name="TextBox 80">
            <a:hlinkClick action="ppaction://hlinksldjump" r:id="rId7"/>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82" name="Rounded Rectangle 81">
            <a:hlinkClick action="ppaction://hlinksldjump" r:id="rId7"/>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3" name="Picture 82" descr="point1.png">
            <a:hlinkClick action="ppaction://hlinksldjump" r:id="rId7"/>
          </p:cNvPr>
          <p:cNvPicPr>
            <a:picLocks noChangeAspect="1"/>
          </p:cNvPicPr>
          <p:nvPr/>
        </p:nvPicPr>
        <p:blipFill>
          <a:blip r:embed="rId3"/>
          <a:stretch>
            <a:fillRect/>
          </a:stretch>
        </p:blipFill>
        <p:spPr>
          <a:xfrm>
            <a:off x="10742400" y="4568400"/>
            <a:ext cx="230400" cy="201600"/>
          </a:xfrm>
          <a:prstGeom prst="rect">
            <a:avLst/>
          </a:prstGeom>
        </p:spPr>
      </p:pic>
      <p:sp>
        <p:nvSpPr>
          <p:cNvPr id="85" name="Rounded Rectangle 84"/>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TextBox 85">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87" name="TextBox 86">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8" name="TextBox 87">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9" name="Rounded Rectangle 88">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90" name="Picture 89" descr="point1.png">
            <a:hlinkClick action="ppaction://hlinksldjump" r:id="rId8"/>
          </p:cNvPr>
          <p:cNvPicPr>
            <a:picLocks noChangeAspect="1"/>
          </p:cNvPicPr>
          <p:nvPr/>
        </p:nvPicPr>
        <p:blipFill>
          <a:blip r:embed="rId3"/>
          <a:stretch>
            <a:fillRect/>
          </a:stretch>
        </p:blipFill>
        <p:spPr>
          <a:xfrm>
            <a:off x="10742400" y="5648400"/>
            <a:ext cx="230400" cy="2016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Rounded Rectangle 83">
            <a:hlinkClick action="ppaction://hlinksldjump" r:id="rId8"/>
          </p:cNvPr>
          <p:cNvSpPr/>
          <p:nvPr/>
        </p:nvSpPr>
        <p:spPr>
          <a:xfrm>
            <a:off x="3992400" y="542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ounded Rectangle 15">
            <a:hlinkClick action="ppaction://hlinksldjump" r:id="rId5"/>
          </p:cNvPr>
          <p:cNvSpPr/>
          <p:nvPr/>
        </p:nvSpPr>
        <p:spPr>
          <a:xfrm>
            <a:off x="3992400" y="326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ounded Rectangle 8">
            <a:hlinkClick action="ppaction://hlinksldjump" r:id="rId4"/>
          </p:cNvPr>
          <p:cNvSpPr/>
          <p:nvPr/>
        </p:nvSpPr>
        <p:spPr>
          <a:xfrm>
            <a:off x="399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3992400" y="110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10" name="Rounded Rectangle 9"/>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12" name="TextBox 11">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3" name="TextBox 12">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14" name="Rounded Rectangle 13">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5" name="Picture 14" descr="point1.png">
            <a:hlinkClick action="ppaction://hlinksldjump" r:id="rId4"/>
          </p:cNvPr>
          <p:cNvPicPr>
            <a:picLocks noChangeAspect="1"/>
          </p:cNvPicPr>
          <p:nvPr/>
        </p:nvPicPr>
        <p:blipFill>
          <a:blip r:embed="rId3"/>
          <a:stretch>
            <a:fillRect/>
          </a:stretch>
        </p:blipFill>
        <p:spPr>
          <a:xfrm>
            <a:off x="10742400" y="2408400"/>
            <a:ext cx="230400" cy="201600"/>
          </a:xfrm>
          <a:prstGeom prst="rect">
            <a:avLst/>
          </a:prstGeom>
        </p:spPr>
      </p:pic>
      <p:sp>
        <p:nvSpPr>
          <p:cNvPr id="17" name="Rounded Rectangle 16"/>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a:hlinkClick action="ppaction://hlinksldjump" r:id="rId5"/>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19" name="TextBox 18">
            <a:hlinkClick action="ppaction://hlinksldjump" r:id="rId5"/>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0" name="TextBox 19">
            <a:hlinkClick action="ppaction://hlinksldjump" r:id="rId5"/>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21" name="Rounded Rectangle 20">
            <a:hlinkClick action="ppaction://hlinksldjump" r:id="rId5"/>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2" name="Picture 21" descr="point1.png">
            <a:hlinkClick action="ppaction://hlinksldjump" r:id="rId5"/>
          </p:cNvPr>
          <p:cNvPicPr>
            <a:picLocks noChangeAspect="1"/>
          </p:cNvPicPr>
          <p:nvPr/>
        </p:nvPicPr>
        <p:blipFill>
          <a:blip r:embed="rId3"/>
          <a:stretch>
            <a:fillRect/>
          </a:stretch>
        </p:blipFill>
        <p:spPr>
          <a:xfrm>
            <a:off x="10742400" y="3488400"/>
            <a:ext cx="230400" cy="201600"/>
          </a:xfrm>
          <a:prstGeom prst="rect">
            <a:avLst/>
          </a:prstGeom>
        </p:spPr>
      </p:pic>
      <p:sp>
        <p:nvSpPr>
          <p:cNvPr id="23" name="Rectangle 22"/>
          <p:cNvSpPr/>
          <p:nvPr/>
        </p:nvSpPr>
        <p:spPr>
          <a:xfrm>
            <a:off x="1440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3040971"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25" name="Rounded Rectangle 24"/>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26" name="Rectangle 25"/>
          <p:cNvSpPr/>
          <p:nvPr/>
        </p:nvSpPr>
        <p:spPr>
          <a:xfrm>
            <a:off x="2628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Rounded Rectangle 26"/>
          <p:cNvSpPr/>
          <p:nvPr/>
        </p:nvSpPr>
        <p:spPr>
          <a:xfrm>
            <a:off x="2727257"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2022</a:t>
            </a:r>
          </a:p>
        </p:txBody>
      </p:sp>
      <p:sp>
        <p:nvSpPr>
          <p:cNvPr id="28" name="Rectangle 27"/>
          <p:cNvSpPr/>
          <p:nvPr/>
        </p:nvSpPr>
        <p:spPr>
          <a:xfrm>
            <a:off x="37856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Rounded Rectangle 28"/>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30" name="Rectangle 29"/>
          <p:cNvSpPr/>
          <p:nvPr/>
        </p:nvSpPr>
        <p:spPr>
          <a:xfrm>
            <a:off x="49433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Rounded Rectangle 30"/>
          <p:cNvSpPr/>
          <p:nvPr/>
        </p:nvSpPr>
        <p:spPr>
          <a:xfrm>
            <a:off x="3884914" y="471600"/>
            <a:ext cx="374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40</a:t>
            </a:r>
          </a:p>
        </p:txBody>
      </p:sp>
      <p:sp>
        <p:nvSpPr>
          <p:cNvPr id="33" name="TextBox 32"/>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4" name="Rounded Rectangle 33"/>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35" name="Rectangle 34"/>
          <p:cNvSpPr/>
          <p:nvPr/>
        </p:nvSpPr>
        <p:spPr>
          <a:xfrm>
            <a:off x="61009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Rounded Rectangle 35"/>
          <p:cNvSpPr/>
          <p:nvPr/>
        </p:nvSpPr>
        <p:spPr>
          <a:xfrm>
            <a:off x="5042571" y="471600"/>
            <a:ext cx="234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TextBox 36"/>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25</a:t>
            </a:r>
          </a:p>
        </p:txBody>
      </p:sp>
      <p:sp>
        <p:nvSpPr>
          <p:cNvPr id="38" name="TextBox 37"/>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9" name="Rounded Rectangle 38"/>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40" name="Rectangle 39"/>
          <p:cNvSpPr/>
          <p:nvPr/>
        </p:nvSpPr>
        <p:spPr>
          <a:xfrm>
            <a:off x="72586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Rounded Rectangle 40"/>
          <p:cNvSpPr/>
          <p:nvPr/>
        </p:nvSpPr>
        <p:spPr>
          <a:xfrm>
            <a:off x="6200228" y="471600"/>
            <a:ext cx="234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TextBox 41"/>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25</a:t>
            </a:r>
          </a:p>
        </p:txBody>
      </p:sp>
      <p:sp>
        <p:nvSpPr>
          <p:cNvPr id="43" name="TextBox 42"/>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4" name="Rounded Rectangle 43"/>
          <p:cNvSpPr/>
          <p:nvPr/>
        </p:nvSpPr>
        <p:spPr>
          <a:xfrm>
            <a:off x="7357885"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2023</a:t>
            </a:r>
          </a:p>
        </p:txBody>
      </p:sp>
      <p:sp>
        <p:nvSpPr>
          <p:cNvPr id="45" name="Rectangle 44"/>
          <p:cNvSpPr/>
          <p:nvPr/>
        </p:nvSpPr>
        <p:spPr>
          <a:xfrm>
            <a:off x="84162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Rounded Rectangle 45"/>
          <p:cNvSpPr/>
          <p:nvPr/>
        </p:nvSpPr>
        <p:spPr>
          <a:xfrm>
            <a:off x="7357885" y="471600"/>
            <a:ext cx="234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TextBox 46"/>
          <p:cNvSpPr txBox="1"/>
          <p:nvPr/>
        </p:nvSpPr>
        <p:spPr>
          <a:xfrm>
            <a:off x="8077885" y="417600"/>
            <a:ext cx="251999" cy="216000"/>
          </a:xfrm>
          <a:prstGeom prst="rect">
            <a:avLst/>
          </a:prstGeom>
          <a:noFill/>
        </p:spPr>
        <p:txBody>
          <a:bodyPr wrap="none">
            <a:spAutoFit/>
          </a:bodyPr>
          <a:lstStyle/>
          <a:p>
            <a:pPr>
              <a:defRPr sz="900">
                <a:solidFill>
                  <a:srgbClr val="FFFFFF"/>
                </a:solidFill>
                <a:latin typeface="Segoe UI Black"/>
              </a:defRPr>
            </a:pPr>
            <a:r>
              <a:t>25</a:t>
            </a:r>
          </a:p>
        </p:txBody>
      </p:sp>
      <p:sp>
        <p:nvSpPr>
          <p:cNvPr id="48" name="TextBox 47"/>
          <p:cNvSpPr txBox="1"/>
          <p:nvPr/>
        </p:nvSpPr>
        <p:spPr>
          <a:xfrm>
            <a:off x="8257885"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9" name="Rounded Rectangle 48"/>
          <p:cNvSpPr/>
          <p:nvPr/>
        </p:nvSpPr>
        <p:spPr>
          <a:xfrm>
            <a:off x="8515542"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2023</a:t>
            </a:r>
          </a:p>
        </p:txBody>
      </p:sp>
      <p:sp>
        <p:nvSpPr>
          <p:cNvPr id="50" name="Rectangle 49"/>
          <p:cNvSpPr/>
          <p:nvPr/>
        </p:nvSpPr>
        <p:spPr>
          <a:xfrm>
            <a:off x="95739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Rounded Rectangle 50"/>
          <p:cNvSpPr/>
          <p:nvPr/>
        </p:nvSpPr>
        <p:spPr>
          <a:xfrm>
            <a:off x="8515542" y="471600"/>
            <a:ext cx="234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TextBox 51"/>
          <p:cNvSpPr txBox="1"/>
          <p:nvPr/>
        </p:nvSpPr>
        <p:spPr>
          <a:xfrm>
            <a:off x="9235542" y="417600"/>
            <a:ext cx="251999" cy="216000"/>
          </a:xfrm>
          <a:prstGeom prst="rect">
            <a:avLst/>
          </a:prstGeom>
          <a:noFill/>
        </p:spPr>
        <p:txBody>
          <a:bodyPr wrap="none">
            <a:spAutoFit/>
          </a:bodyPr>
          <a:lstStyle/>
          <a:p>
            <a:pPr>
              <a:defRPr sz="900">
                <a:solidFill>
                  <a:srgbClr val="FFFFFF"/>
                </a:solidFill>
                <a:latin typeface="Segoe UI Black"/>
              </a:defRPr>
            </a:pPr>
            <a:r>
              <a:t>25</a:t>
            </a:r>
          </a:p>
        </p:txBody>
      </p:sp>
      <p:sp>
        <p:nvSpPr>
          <p:cNvPr id="53" name="TextBox 52"/>
          <p:cNvSpPr txBox="1"/>
          <p:nvPr/>
        </p:nvSpPr>
        <p:spPr>
          <a:xfrm>
            <a:off x="9415542"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54" name="Rounded Rectangle 53"/>
          <p:cNvSpPr/>
          <p:nvPr/>
        </p:nvSpPr>
        <p:spPr>
          <a:xfrm>
            <a:off x="-154800" y="437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Rounded Rectangle 54"/>
          <p:cNvSpPr/>
          <p:nvPr/>
        </p:nvSpPr>
        <p:spPr>
          <a:xfrm>
            <a:off x="241200" y="448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a:hlinkClick action="ppaction://hlinksldjump" r:id="rId6"/>
          </p:cNvPr>
          <p:cNvSpPr txBox="1"/>
          <p:nvPr/>
        </p:nvSpPr>
        <p:spPr>
          <a:xfrm>
            <a:off x="219600" y="4467600"/>
            <a:ext cx="363600" cy="201600"/>
          </a:xfrm>
          <a:prstGeom prst="rect">
            <a:avLst/>
          </a:prstGeom>
          <a:noFill/>
        </p:spPr>
        <p:txBody>
          <a:bodyPr wrap="none">
            <a:spAutoFit/>
          </a:bodyPr>
          <a:lstStyle/>
          <a:p>
            <a:pPr>
              <a:defRPr sz="700">
                <a:solidFill>
                  <a:srgbClr val="000000"/>
                </a:solidFill>
                <a:latin typeface="Segoe UI Semibold"/>
              </a:defRPr>
            </a:pPr>
            <a:r>
              <a:t>43</a:t>
            </a:r>
          </a:p>
        </p:txBody>
      </p:sp>
      <p:sp>
        <p:nvSpPr>
          <p:cNvPr id="57" name="TextBox 56">
            <a:hlinkClick action="ppaction://hlinksldjump" r:id="rId6"/>
          </p:cNvPr>
          <p:cNvSpPr txBox="1"/>
          <p:nvPr/>
        </p:nvSpPr>
        <p:spPr>
          <a:xfrm>
            <a:off x="320400" y="449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58" name="TextBox 57">
            <a:hlinkClick action="ppaction://hlinksldjump" r:id="rId6"/>
          </p:cNvPr>
          <p:cNvSpPr txBox="1"/>
          <p:nvPr/>
        </p:nvSpPr>
        <p:spPr>
          <a:xfrm>
            <a:off x="133201" y="4683600"/>
            <a:ext cx="1465200" cy="399600"/>
          </a:xfrm>
          <a:prstGeom prst="rect">
            <a:avLst/>
          </a:prstGeom>
          <a:noFill/>
        </p:spPr>
        <p:txBody>
          <a:bodyPr wrap="none">
            <a:spAutoFit/>
          </a:bodyPr>
          <a:lstStyle/>
          <a:p>
            <a:pPr>
              <a:defRPr sz="1050">
                <a:solidFill>
                  <a:srgbClr val="000000"/>
                </a:solidFill>
                <a:latin typeface="Segoe UI Semibold"/>
              </a:defRPr>
            </a:pPr>
            <a:r>
              <a:t>Кластер РБ</a:t>
            </a:r>
          </a:p>
          <a:p>
            <a:pPr algn="l">
              <a:defRPr sz="900">
                <a:solidFill>
                  <a:srgbClr val="000000"/>
                </a:solidFill>
                <a:latin typeface="Segoe UI Light"/>
              </a:defRPr>
            </a:pPr>
            <a:r>
              <a:t>Kirillov A.</a:t>
            </a:r>
          </a:p>
        </p:txBody>
      </p:sp>
      <p:pic>
        <p:nvPicPr>
          <p:cNvPr id="59" name="Picture 58" descr="oppened.png">
            <a:hlinkClick action="ppaction://hlinksldjump" r:id="rId6"/>
          </p:cNvPr>
          <p:cNvPicPr>
            <a:picLocks noChangeAspect="1"/>
          </p:cNvPicPr>
          <p:nvPr/>
        </p:nvPicPr>
        <p:blipFill>
          <a:blip r:embed="rId7"/>
          <a:stretch>
            <a:fillRect/>
          </a:stretch>
        </p:blipFill>
        <p:spPr>
          <a:xfrm>
            <a:off x="10479600" y="4302000"/>
            <a:ext cx="759600" cy="759600"/>
          </a:xfrm>
          <a:prstGeom prst="rect">
            <a:avLst/>
          </a:prstGeom>
        </p:spPr>
      </p:pic>
      <p:sp>
        <p:nvSpPr>
          <p:cNvPr id="60" name="Rounded Rectangle 59"/>
          <p:cNvSpPr/>
          <p:nvPr/>
        </p:nvSpPr>
        <p:spPr>
          <a:xfrm>
            <a:off x="3942000" y="2534408"/>
            <a:ext cx="4892400" cy="2865589"/>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Rounded Rectangle 60"/>
          <p:cNvSpPr/>
          <p:nvPr/>
        </p:nvSpPr>
        <p:spPr>
          <a:xfrm>
            <a:off x="3992400" y="2584808"/>
            <a:ext cx="4788000" cy="277198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Rounded Rectangle 61"/>
          <p:cNvSpPr/>
          <p:nvPr/>
        </p:nvSpPr>
        <p:spPr>
          <a:xfrm>
            <a:off x="5094000" y="2710807"/>
            <a:ext cx="1368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TextBox 62"/>
          <p:cNvSpPr txBox="1"/>
          <p:nvPr/>
        </p:nvSpPr>
        <p:spPr>
          <a:xfrm>
            <a:off x="6534000" y="2674807"/>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64" name="Rounded Rectangle 63"/>
          <p:cNvSpPr/>
          <p:nvPr/>
        </p:nvSpPr>
        <p:spPr>
          <a:xfrm>
            <a:off x="5094000" y="2944807"/>
            <a:ext cx="684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TextBox 64"/>
          <p:cNvSpPr txBox="1"/>
          <p:nvPr/>
        </p:nvSpPr>
        <p:spPr>
          <a:xfrm>
            <a:off x="5850000" y="2908807"/>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66" name="Rounded Rectangle 65"/>
          <p:cNvSpPr/>
          <p:nvPr/>
        </p:nvSpPr>
        <p:spPr>
          <a:xfrm>
            <a:off x="5094000" y="3178807"/>
            <a:ext cx="342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7" name="TextBox 66"/>
          <p:cNvSpPr txBox="1"/>
          <p:nvPr/>
        </p:nvSpPr>
        <p:spPr>
          <a:xfrm>
            <a:off x="5508000" y="3142807"/>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68" name="Rounded Rectangle 67"/>
          <p:cNvSpPr/>
          <p:nvPr/>
        </p:nvSpPr>
        <p:spPr>
          <a:xfrm>
            <a:off x="5094000" y="3412807"/>
            <a:ext cx="342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9" name="TextBox 68"/>
          <p:cNvSpPr txBox="1"/>
          <p:nvPr/>
        </p:nvSpPr>
        <p:spPr>
          <a:xfrm>
            <a:off x="5508000" y="3376807"/>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70" name="Rounded Rectangle 69"/>
          <p:cNvSpPr/>
          <p:nvPr/>
        </p:nvSpPr>
        <p:spPr>
          <a:xfrm>
            <a:off x="5094000" y="3646807"/>
            <a:ext cx="342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TextBox 70"/>
          <p:cNvSpPr txBox="1"/>
          <p:nvPr/>
        </p:nvSpPr>
        <p:spPr>
          <a:xfrm>
            <a:off x="5508000" y="3610807"/>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72" name="Rounded Rectangle 71"/>
          <p:cNvSpPr/>
          <p:nvPr/>
        </p:nvSpPr>
        <p:spPr>
          <a:xfrm>
            <a:off x="5094000" y="3880807"/>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3" name="TextBox 72"/>
          <p:cNvSpPr txBox="1"/>
          <p:nvPr/>
        </p:nvSpPr>
        <p:spPr>
          <a:xfrm>
            <a:off x="6534000" y="3844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4" name="Rounded Rectangle 73"/>
          <p:cNvSpPr/>
          <p:nvPr/>
        </p:nvSpPr>
        <p:spPr>
          <a:xfrm>
            <a:off x="5436000" y="4114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TextBox 74"/>
          <p:cNvSpPr txBox="1"/>
          <p:nvPr/>
        </p:nvSpPr>
        <p:spPr>
          <a:xfrm>
            <a:off x="6192000" y="4078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6" name="Rounded Rectangle 75"/>
          <p:cNvSpPr/>
          <p:nvPr/>
        </p:nvSpPr>
        <p:spPr>
          <a:xfrm>
            <a:off x="5436000" y="4348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TextBox 76"/>
          <p:cNvSpPr txBox="1"/>
          <p:nvPr/>
        </p:nvSpPr>
        <p:spPr>
          <a:xfrm>
            <a:off x="6192000" y="4312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8" name="Rounded Rectangle 77"/>
          <p:cNvSpPr/>
          <p:nvPr/>
        </p:nvSpPr>
        <p:spPr>
          <a:xfrm>
            <a:off x="5436000" y="4582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TextBox 78"/>
          <p:cNvSpPr txBox="1"/>
          <p:nvPr/>
        </p:nvSpPr>
        <p:spPr>
          <a:xfrm>
            <a:off x="6192000" y="4546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0" name="Rounded Rectangle 79"/>
          <p:cNvSpPr/>
          <p:nvPr/>
        </p:nvSpPr>
        <p:spPr>
          <a:xfrm>
            <a:off x="5265000" y="4816807"/>
            <a:ext cx="1026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1" name="TextBox 80"/>
          <p:cNvSpPr txBox="1"/>
          <p:nvPr/>
        </p:nvSpPr>
        <p:spPr>
          <a:xfrm>
            <a:off x="6363000" y="4780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2" name="Rounded Rectangle 81"/>
          <p:cNvSpPr/>
          <p:nvPr/>
        </p:nvSpPr>
        <p:spPr>
          <a:xfrm>
            <a:off x="5607000" y="5050807"/>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TextBox 82"/>
          <p:cNvSpPr txBox="1"/>
          <p:nvPr/>
        </p:nvSpPr>
        <p:spPr>
          <a:xfrm>
            <a:off x="6021000" y="5014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5" name="Rounded Rectangle 84"/>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TextBox 85">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87" name="TextBox 86">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8" name="TextBox 87">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9" name="Rounded Rectangle 88">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90" name="Picture 89" descr="point1.png">
            <a:hlinkClick action="ppaction://hlinksldjump" r:id="rId8"/>
          </p:cNvPr>
          <p:cNvPicPr>
            <a:picLocks noChangeAspect="1"/>
          </p:cNvPicPr>
          <p:nvPr/>
        </p:nvPicPr>
        <p:blipFill>
          <a:blip r:embed="rId3"/>
          <a:stretch>
            <a:fillRect/>
          </a:stretch>
        </p:blipFill>
        <p:spPr>
          <a:xfrm>
            <a:off x="10742400" y="5648400"/>
            <a:ext cx="230400" cy="201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2" name="TextBox 1"/>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Table of contents </a:t>
            </a:r>
          </a:p>
        </p:txBody>
      </p:sp>
      <p:sp>
        <p:nvSpPr>
          <p:cNvPr id="3" name="Rounded Rectangle 2">
            <a:hlinkClick action="ppaction://hlinksldjump" r:id="rId2"/>
          </p:cNvPr>
          <p:cNvSpPr/>
          <p:nvPr/>
        </p:nvSpPr>
        <p:spPr>
          <a:xfrm>
            <a:off x="-507600" y="12780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442800" y="1454400"/>
            <a:ext cx="2937600" cy="399600"/>
          </a:xfrm>
          <a:prstGeom prst="rect">
            <a:avLst/>
          </a:prstGeom>
          <a:noFill/>
        </p:spPr>
        <p:txBody>
          <a:bodyPr wrap="none">
            <a:spAutoFit/>
          </a:bodyPr>
          <a:lstStyle/>
          <a:p>
            <a:pPr>
              <a:defRPr sz="2000">
                <a:solidFill>
                  <a:srgbClr val="FFFFFF"/>
                </a:solidFill>
                <a:latin typeface="Segoe UI Semibold"/>
              </a:defRPr>
            </a:pPr>
            <a:r>
              <a:t>1. Summary</a:t>
            </a:r>
          </a:p>
        </p:txBody>
      </p:sp>
      <p:sp>
        <p:nvSpPr>
          <p:cNvPr id="5" name="Rounded Rectangle 4">
            <a:hlinkClick action="ppaction://hlinksldjump" r:id="rId3"/>
          </p:cNvPr>
          <p:cNvSpPr/>
          <p:nvPr/>
        </p:nvSpPr>
        <p:spPr>
          <a:xfrm>
            <a:off x="-507600" y="23184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a:hlinkClick action="ppaction://hlinksldjump" r:id="rId3"/>
          </p:cNvPr>
          <p:cNvSpPr txBox="1"/>
          <p:nvPr/>
        </p:nvSpPr>
        <p:spPr>
          <a:xfrm>
            <a:off x="442800" y="2494800"/>
            <a:ext cx="2937600" cy="399600"/>
          </a:xfrm>
          <a:prstGeom prst="rect">
            <a:avLst/>
          </a:prstGeom>
          <a:noFill/>
        </p:spPr>
        <p:txBody>
          <a:bodyPr wrap="none">
            <a:spAutoFit/>
          </a:bodyPr>
          <a:lstStyle/>
          <a:p>
            <a:pPr>
              <a:defRPr sz="2000">
                <a:solidFill>
                  <a:srgbClr val="FFFFFF"/>
                </a:solidFill>
                <a:latin typeface="Segoe UI Semibold"/>
              </a:defRPr>
            </a:pPr>
            <a:r>
              <a:t>2. Business backlog</a:t>
            </a:r>
          </a:p>
        </p:txBody>
      </p:sp>
      <p:sp>
        <p:nvSpPr>
          <p:cNvPr id="7" name="Rounded Rectangle 6">
            <a:hlinkClick action="ppaction://hlinksldjump" r:id="rId4"/>
          </p:cNvPr>
          <p:cNvSpPr/>
          <p:nvPr/>
        </p:nvSpPr>
        <p:spPr>
          <a:xfrm>
            <a:off x="-507600" y="34308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a:hlinkClick action="ppaction://hlinksldjump" r:id="rId4"/>
          </p:cNvPr>
          <p:cNvSpPr txBox="1"/>
          <p:nvPr/>
        </p:nvSpPr>
        <p:spPr>
          <a:xfrm>
            <a:off x="442800" y="3607200"/>
            <a:ext cx="2937600" cy="399600"/>
          </a:xfrm>
          <a:prstGeom prst="rect">
            <a:avLst/>
          </a:prstGeom>
          <a:noFill/>
        </p:spPr>
        <p:txBody>
          <a:bodyPr wrap="none">
            <a:spAutoFit/>
          </a:bodyPr>
          <a:lstStyle/>
          <a:p>
            <a:pPr>
              <a:defRPr sz="2000">
                <a:solidFill>
                  <a:srgbClr val="FFFFFF"/>
                </a:solidFill>
                <a:latin typeface="Segoe UI Semibold"/>
              </a:defRPr>
            </a:pPr>
            <a:r>
              <a:t>3. RoadMap GreenPlum</a:t>
            </a:r>
          </a:p>
        </p:txBody>
      </p:sp>
      <p:sp>
        <p:nvSpPr>
          <p:cNvPr id="9" name="Rounded Rectangle 8">
            <a:hlinkClick action="ppaction://hlinksldjump" r:id="rId5"/>
          </p:cNvPr>
          <p:cNvSpPr/>
          <p:nvPr/>
        </p:nvSpPr>
        <p:spPr>
          <a:xfrm>
            <a:off x="-507600" y="45144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a:hlinkClick action="ppaction://hlinksldjump" r:id="rId5"/>
          </p:cNvPr>
          <p:cNvSpPr txBox="1"/>
          <p:nvPr/>
        </p:nvSpPr>
        <p:spPr>
          <a:xfrm>
            <a:off x="442800" y="4690800"/>
            <a:ext cx="2937600" cy="399600"/>
          </a:xfrm>
          <a:prstGeom prst="rect">
            <a:avLst/>
          </a:prstGeom>
          <a:noFill/>
        </p:spPr>
        <p:txBody>
          <a:bodyPr wrap="none">
            <a:spAutoFit/>
          </a:bodyPr>
          <a:lstStyle/>
          <a:p>
            <a:pPr>
              <a:defRPr sz="2000">
                <a:solidFill>
                  <a:srgbClr val="FFFFFF"/>
                </a:solidFill>
                <a:latin typeface="Segoe UI Semibold"/>
              </a:defRPr>
            </a:pPr>
            <a:r>
              <a:t>4. Гильдия MPP</a:t>
            </a:r>
          </a:p>
        </p:txBody>
      </p:sp>
      <p:sp>
        <p:nvSpPr>
          <p:cNvPr id="11" name="Rounded Rectangle 10">
            <a:hlinkClick action="ppaction://hlinksldjump" r:id="rId6"/>
          </p:cNvPr>
          <p:cNvSpPr/>
          <p:nvPr/>
        </p:nvSpPr>
        <p:spPr>
          <a:xfrm>
            <a:off x="-507600" y="55692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a:hlinkClick action="ppaction://hlinksldjump" r:id="rId6"/>
          </p:cNvPr>
          <p:cNvSpPr txBox="1"/>
          <p:nvPr/>
        </p:nvSpPr>
        <p:spPr>
          <a:xfrm>
            <a:off x="442800" y="5745600"/>
            <a:ext cx="2937600" cy="399600"/>
          </a:xfrm>
          <a:prstGeom prst="rect">
            <a:avLst/>
          </a:prstGeom>
          <a:noFill/>
        </p:spPr>
        <p:txBody>
          <a:bodyPr wrap="none">
            <a:spAutoFit/>
          </a:bodyPr>
          <a:lstStyle/>
          <a:p>
            <a:pPr>
              <a:defRPr sz="2000">
                <a:solidFill>
                  <a:srgbClr val="FFFFFF"/>
                </a:solidFill>
                <a:latin typeface="Segoe UI Semibold"/>
              </a:defRPr>
            </a:pPr>
            <a:r>
              <a:t>5. Развитие</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Rounded Rectangle 22">
            <a:hlinkClick action="ppaction://hlinksldjump" r:id="rId6"/>
          </p:cNvPr>
          <p:cNvSpPr/>
          <p:nvPr/>
        </p:nvSpPr>
        <p:spPr>
          <a:xfrm>
            <a:off x="3992400" y="434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ounded Rectangle 15">
            <a:hlinkClick action="ppaction://hlinksldjump" r:id="rId5"/>
          </p:cNvPr>
          <p:cNvSpPr/>
          <p:nvPr/>
        </p:nvSpPr>
        <p:spPr>
          <a:xfrm>
            <a:off x="3992400" y="326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ounded Rectangle 8">
            <a:hlinkClick action="ppaction://hlinksldjump" r:id="rId4"/>
          </p:cNvPr>
          <p:cNvSpPr/>
          <p:nvPr/>
        </p:nvSpPr>
        <p:spPr>
          <a:xfrm>
            <a:off x="399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3992400" y="110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10" name="Rounded Rectangle 9"/>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12" name="TextBox 11">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3" name="TextBox 12">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14" name="Rounded Rectangle 13">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5" name="Picture 14" descr="point1.png">
            <a:hlinkClick action="ppaction://hlinksldjump" r:id="rId4"/>
          </p:cNvPr>
          <p:cNvPicPr>
            <a:picLocks noChangeAspect="1"/>
          </p:cNvPicPr>
          <p:nvPr/>
        </p:nvPicPr>
        <p:blipFill>
          <a:blip r:embed="rId3"/>
          <a:stretch>
            <a:fillRect/>
          </a:stretch>
        </p:blipFill>
        <p:spPr>
          <a:xfrm>
            <a:off x="10742400" y="2408400"/>
            <a:ext cx="230400" cy="201600"/>
          </a:xfrm>
          <a:prstGeom prst="rect">
            <a:avLst/>
          </a:prstGeom>
        </p:spPr>
      </p:pic>
      <p:sp>
        <p:nvSpPr>
          <p:cNvPr id="17" name="Rounded Rectangle 16"/>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a:hlinkClick action="ppaction://hlinksldjump" r:id="rId5"/>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19" name="TextBox 18">
            <a:hlinkClick action="ppaction://hlinksldjump" r:id="rId5"/>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0" name="TextBox 19">
            <a:hlinkClick action="ppaction://hlinksldjump" r:id="rId5"/>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21" name="Rounded Rectangle 20">
            <a:hlinkClick action="ppaction://hlinksldjump" r:id="rId5"/>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2" name="Picture 21" descr="point1.png">
            <a:hlinkClick action="ppaction://hlinksldjump" r:id="rId5"/>
          </p:cNvPr>
          <p:cNvPicPr>
            <a:picLocks noChangeAspect="1"/>
          </p:cNvPicPr>
          <p:nvPr/>
        </p:nvPicPr>
        <p:blipFill>
          <a:blip r:embed="rId3"/>
          <a:stretch>
            <a:fillRect/>
          </a:stretch>
        </p:blipFill>
        <p:spPr>
          <a:xfrm>
            <a:off x="10742400" y="3488400"/>
            <a:ext cx="230400" cy="201600"/>
          </a:xfrm>
          <a:prstGeom prst="rect">
            <a:avLst/>
          </a:prstGeom>
        </p:spPr>
      </p:pic>
      <p:sp>
        <p:nvSpPr>
          <p:cNvPr id="24" name="Rounded Rectangle 23"/>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a:hlinkClick action="ppaction://hlinksldjump" r:id="rId6"/>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26" name="TextBox 25">
            <a:hlinkClick action="ppaction://hlinksldjump" r:id="rId6"/>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7" name="TextBox 26">
            <a:hlinkClick action="ppaction://hlinksldjump" r:id="rId6"/>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28" name="Rounded Rectangle 27">
            <a:hlinkClick action="ppaction://hlinksldjump" r:id="rId6"/>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9" name="Picture 28" descr="point1.png">
            <a:hlinkClick action="ppaction://hlinksldjump" r:id="rId6"/>
          </p:cNvPr>
          <p:cNvPicPr>
            <a:picLocks noChangeAspect="1"/>
          </p:cNvPicPr>
          <p:nvPr/>
        </p:nvPicPr>
        <p:blipFill>
          <a:blip r:embed="rId3"/>
          <a:stretch>
            <a:fillRect/>
          </a:stretch>
        </p:blipFill>
        <p:spPr>
          <a:xfrm>
            <a:off x="10742400" y="4568400"/>
            <a:ext cx="230400" cy="201600"/>
          </a:xfrm>
          <a:prstGeom prst="rect">
            <a:avLst/>
          </a:prstGeom>
        </p:spPr>
      </p:pic>
      <p:sp>
        <p:nvSpPr>
          <p:cNvPr id="30" name="Rectangle 29"/>
          <p:cNvSpPr/>
          <p:nvPr/>
        </p:nvSpPr>
        <p:spPr>
          <a:xfrm>
            <a:off x="1440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3040971"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32" name="Rounded Rectangle 31"/>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33" name="Rectangle 32"/>
          <p:cNvSpPr/>
          <p:nvPr/>
        </p:nvSpPr>
        <p:spPr>
          <a:xfrm>
            <a:off x="2628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ounded Rectangle 33"/>
          <p:cNvSpPr/>
          <p:nvPr/>
        </p:nvSpPr>
        <p:spPr>
          <a:xfrm>
            <a:off x="2727257"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2022</a:t>
            </a:r>
          </a:p>
        </p:txBody>
      </p:sp>
      <p:sp>
        <p:nvSpPr>
          <p:cNvPr id="35" name="Rectangle 34"/>
          <p:cNvSpPr/>
          <p:nvPr/>
        </p:nvSpPr>
        <p:spPr>
          <a:xfrm>
            <a:off x="37856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Rounded Rectangle 35"/>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37" name="Rectangle 36"/>
          <p:cNvSpPr/>
          <p:nvPr/>
        </p:nvSpPr>
        <p:spPr>
          <a:xfrm>
            <a:off x="49433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Rounded Rectangle 37"/>
          <p:cNvSpPr/>
          <p:nvPr/>
        </p:nvSpPr>
        <p:spPr>
          <a:xfrm>
            <a:off x="3884914" y="471600"/>
            <a:ext cx="468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TextBox 38"/>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50</a:t>
            </a:r>
          </a:p>
        </p:txBody>
      </p:sp>
      <p:sp>
        <p:nvSpPr>
          <p:cNvPr id="40" name="TextBox 39"/>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1" name="Rounded Rectangle 40"/>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42" name="Rectangle 41"/>
          <p:cNvSpPr/>
          <p:nvPr/>
        </p:nvSpPr>
        <p:spPr>
          <a:xfrm>
            <a:off x="61009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Rounded Rectangle 42"/>
          <p:cNvSpPr/>
          <p:nvPr/>
        </p:nvSpPr>
        <p:spPr>
          <a:xfrm>
            <a:off x="5042571"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TextBox 43"/>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45" name="TextBox 44"/>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6" name="Rounded Rectangle 45"/>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47" name="Rectangle 46"/>
          <p:cNvSpPr/>
          <p:nvPr/>
        </p:nvSpPr>
        <p:spPr>
          <a:xfrm>
            <a:off x="72586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Rounded Rectangle 47"/>
          <p:cNvSpPr/>
          <p:nvPr/>
        </p:nvSpPr>
        <p:spPr>
          <a:xfrm>
            <a:off x="6200228"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TextBox 48"/>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50" name="TextBox 49"/>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51" name="Rounded Rectangle 50"/>
          <p:cNvSpPr/>
          <p:nvPr/>
        </p:nvSpPr>
        <p:spPr>
          <a:xfrm>
            <a:off x="7357885"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2023</a:t>
            </a:r>
          </a:p>
        </p:txBody>
      </p:sp>
      <p:sp>
        <p:nvSpPr>
          <p:cNvPr id="52" name="Rectangle 51"/>
          <p:cNvSpPr/>
          <p:nvPr/>
        </p:nvSpPr>
        <p:spPr>
          <a:xfrm>
            <a:off x="84162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Rounded Rectangle 52"/>
          <p:cNvSpPr/>
          <p:nvPr/>
        </p:nvSpPr>
        <p:spPr>
          <a:xfrm>
            <a:off x="7357885"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TextBox 53"/>
          <p:cNvSpPr txBox="1"/>
          <p:nvPr/>
        </p:nvSpPr>
        <p:spPr>
          <a:xfrm>
            <a:off x="8077885"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55" name="TextBox 54"/>
          <p:cNvSpPr txBox="1"/>
          <p:nvPr/>
        </p:nvSpPr>
        <p:spPr>
          <a:xfrm>
            <a:off x="8257885"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56" name="Rounded Rectangle 55"/>
          <p:cNvSpPr/>
          <p:nvPr/>
        </p:nvSpPr>
        <p:spPr>
          <a:xfrm>
            <a:off x="8515542"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2023</a:t>
            </a:r>
          </a:p>
        </p:txBody>
      </p:sp>
      <p:sp>
        <p:nvSpPr>
          <p:cNvPr id="57" name="Rectangle 56"/>
          <p:cNvSpPr/>
          <p:nvPr/>
        </p:nvSpPr>
        <p:spPr>
          <a:xfrm>
            <a:off x="95739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Rounded Rectangle 57"/>
          <p:cNvSpPr/>
          <p:nvPr/>
        </p:nvSpPr>
        <p:spPr>
          <a:xfrm>
            <a:off x="8515542"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TextBox 58"/>
          <p:cNvSpPr txBox="1"/>
          <p:nvPr/>
        </p:nvSpPr>
        <p:spPr>
          <a:xfrm>
            <a:off x="9235542"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60" name="TextBox 59"/>
          <p:cNvSpPr txBox="1"/>
          <p:nvPr/>
        </p:nvSpPr>
        <p:spPr>
          <a:xfrm>
            <a:off x="9415542"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61" name="Rounded Rectangle 60"/>
          <p:cNvSpPr/>
          <p:nvPr/>
        </p:nvSpPr>
        <p:spPr>
          <a:xfrm>
            <a:off x="-154800" y="545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Rounded Rectangle 61"/>
          <p:cNvSpPr/>
          <p:nvPr/>
        </p:nvSpPr>
        <p:spPr>
          <a:xfrm>
            <a:off x="241200" y="556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TextBox 62">
            <a:hlinkClick action="ppaction://hlinksldjump" r:id="rId7"/>
          </p:cNvPr>
          <p:cNvSpPr txBox="1"/>
          <p:nvPr/>
        </p:nvSpPr>
        <p:spPr>
          <a:xfrm>
            <a:off x="219600" y="5547600"/>
            <a:ext cx="363600" cy="201600"/>
          </a:xfrm>
          <a:prstGeom prst="rect">
            <a:avLst/>
          </a:prstGeom>
          <a:noFill/>
        </p:spPr>
        <p:txBody>
          <a:bodyPr wrap="none">
            <a:spAutoFit/>
          </a:bodyPr>
          <a:lstStyle/>
          <a:p>
            <a:pPr>
              <a:defRPr sz="700">
                <a:solidFill>
                  <a:srgbClr val="000000"/>
                </a:solidFill>
                <a:latin typeface="Segoe UI Semibold"/>
              </a:defRPr>
            </a:pPr>
            <a:r>
              <a:t>21</a:t>
            </a:r>
          </a:p>
        </p:txBody>
      </p:sp>
      <p:sp>
        <p:nvSpPr>
          <p:cNvPr id="64" name="TextBox 63">
            <a:hlinkClick action="ppaction://hlinksldjump" r:id="rId7"/>
          </p:cNvPr>
          <p:cNvSpPr txBox="1"/>
          <p:nvPr/>
        </p:nvSpPr>
        <p:spPr>
          <a:xfrm>
            <a:off x="320400" y="557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65" name="TextBox 64">
            <a:hlinkClick action="ppaction://hlinksldjump" r:id="rId7"/>
          </p:cNvPr>
          <p:cNvSpPr txBox="1"/>
          <p:nvPr/>
        </p:nvSpPr>
        <p:spPr>
          <a:xfrm>
            <a:off x="133201" y="5763600"/>
            <a:ext cx="1465200" cy="399600"/>
          </a:xfrm>
          <a:prstGeom prst="rect">
            <a:avLst/>
          </a:prstGeom>
          <a:noFill/>
        </p:spPr>
        <p:txBody>
          <a:bodyPr wrap="none">
            <a:spAutoFit/>
          </a:bodyPr>
          <a:lstStyle/>
          <a:p>
            <a:pPr>
              <a:defRPr sz="1050">
                <a:solidFill>
                  <a:srgbClr val="000000"/>
                </a:solidFill>
                <a:latin typeface="Segoe UI Semibold"/>
              </a:defRPr>
            </a:pPr>
            <a:r>
              <a:t>Победители</a:t>
            </a:r>
          </a:p>
          <a:p>
            <a:pPr algn="l">
              <a:defRPr sz="900">
                <a:solidFill>
                  <a:srgbClr val="000000"/>
                </a:solidFill>
                <a:latin typeface="Segoe UI Light"/>
              </a:defRPr>
            </a:pPr>
            <a:r>
              <a:t>Capitan A.</a:t>
            </a:r>
          </a:p>
        </p:txBody>
      </p:sp>
      <p:pic>
        <p:nvPicPr>
          <p:cNvPr id="66" name="Picture 65" descr="oppened.png">
            <a:hlinkClick action="ppaction://hlinksldjump" r:id="rId7"/>
          </p:cNvPr>
          <p:cNvPicPr>
            <a:picLocks noChangeAspect="1"/>
          </p:cNvPicPr>
          <p:nvPr/>
        </p:nvPicPr>
        <p:blipFill>
          <a:blip r:embed="rId8"/>
          <a:stretch>
            <a:fillRect/>
          </a:stretch>
        </p:blipFill>
        <p:spPr>
          <a:xfrm>
            <a:off x="10479600" y="5382000"/>
            <a:ext cx="759600" cy="759600"/>
          </a:xfrm>
          <a:prstGeom prst="rect">
            <a:avLst/>
          </a:prstGeom>
        </p:spPr>
      </p:pic>
      <p:sp>
        <p:nvSpPr>
          <p:cNvPr id="67" name="Rounded Rectangle 66"/>
          <p:cNvSpPr/>
          <p:nvPr/>
        </p:nvSpPr>
        <p:spPr>
          <a:xfrm>
            <a:off x="3942000" y="3614408"/>
            <a:ext cx="4892400" cy="2865589"/>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Rounded Rectangle 67"/>
          <p:cNvSpPr/>
          <p:nvPr/>
        </p:nvSpPr>
        <p:spPr>
          <a:xfrm>
            <a:off x="3992400" y="3664808"/>
            <a:ext cx="4788000" cy="277198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9" name="Rounded Rectangle 68"/>
          <p:cNvSpPr/>
          <p:nvPr/>
        </p:nvSpPr>
        <p:spPr>
          <a:xfrm>
            <a:off x="5094000" y="3790807"/>
            <a:ext cx="1368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TextBox 69"/>
          <p:cNvSpPr txBox="1"/>
          <p:nvPr/>
        </p:nvSpPr>
        <p:spPr>
          <a:xfrm>
            <a:off x="6534000" y="3754807"/>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71" name="Rounded Rectangle 70"/>
          <p:cNvSpPr/>
          <p:nvPr/>
        </p:nvSpPr>
        <p:spPr>
          <a:xfrm>
            <a:off x="5094000" y="4024807"/>
            <a:ext cx="684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p:cNvSpPr txBox="1"/>
          <p:nvPr/>
        </p:nvSpPr>
        <p:spPr>
          <a:xfrm>
            <a:off x="5850000" y="3988807"/>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73" name="Rounded Rectangle 72"/>
          <p:cNvSpPr/>
          <p:nvPr/>
        </p:nvSpPr>
        <p:spPr>
          <a:xfrm>
            <a:off x="5094000" y="4258807"/>
            <a:ext cx="342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TextBox 73"/>
          <p:cNvSpPr txBox="1"/>
          <p:nvPr/>
        </p:nvSpPr>
        <p:spPr>
          <a:xfrm>
            <a:off x="5508000" y="4222807"/>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75" name="Rounded Rectangle 74"/>
          <p:cNvSpPr/>
          <p:nvPr/>
        </p:nvSpPr>
        <p:spPr>
          <a:xfrm>
            <a:off x="5094000" y="4492807"/>
            <a:ext cx="342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6" name="TextBox 75"/>
          <p:cNvSpPr txBox="1"/>
          <p:nvPr/>
        </p:nvSpPr>
        <p:spPr>
          <a:xfrm>
            <a:off x="5508000" y="4456807"/>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77" name="Rounded Rectangle 76"/>
          <p:cNvSpPr/>
          <p:nvPr/>
        </p:nvSpPr>
        <p:spPr>
          <a:xfrm>
            <a:off x="5094000" y="4726807"/>
            <a:ext cx="342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TextBox 77"/>
          <p:cNvSpPr txBox="1"/>
          <p:nvPr/>
        </p:nvSpPr>
        <p:spPr>
          <a:xfrm>
            <a:off x="5508000" y="4690807"/>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79" name="Rounded Rectangle 78"/>
          <p:cNvSpPr/>
          <p:nvPr/>
        </p:nvSpPr>
        <p:spPr>
          <a:xfrm>
            <a:off x="5094000" y="4960807"/>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0" name="TextBox 79"/>
          <p:cNvSpPr txBox="1"/>
          <p:nvPr/>
        </p:nvSpPr>
        <p:spPr>
          <a:xfrm>
            <a:off x="6534000" y="4924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1" name="Rounded Rectangle 80"/>
          <p:cNvSpPr/>
          <p:nvPr/>
        </p:nvSpPr>
        <p:spPr>
          <a:xfrm>
            <a:off x="5436000" y="5194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2" name="TextBox 81"/>
          <p:cNvSpPr txBox="1"/>
          <p:nvPr/>
        </p:nvSpPr>
        <p:spPr>
          <a:xfrm>
            <a:off x="6192000" y="5158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3" name="Rounded Rectangle 82"/>
          <p:cNvSpPr/>
          <p:nvPr/>
        </p:nvSpPr>
        <p:spPr>
          <a:xfrm>
            <a:off x="5436000" y="5428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TextBox 83"/>
          <p:cNvSpPr txBox="1"/>
          <p:nvPr/>
        </p:nvSpPr>
        <p:spPr>
          <a:xfrm>
            <a:off x="6192000" y="5392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5" name="Rounded Rectangle 84"/>
          <p:cNvSpPr/>
          <p:nvPr/>
        </p:nvSpPr>
        <p:spPr>
          <a:xfrm>
            <a:off x="5436000" y="5662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TextBox 85"/>
          <p:cNvSpPr txBox="1"/>
          <p:nvPr/>
        </p:nvSpPr>
        <p:spPr>
          <a:xfrm>
            <a:off x="6192000" y="5626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7" name="Rounded Rectangle 86"/>
          <p:cNvSpPr/>
          <p:nvPr/>
        </p:nvSpPr>
        <p:spPr>
          <a:xfrm>
            <a:off x="5265000" y="5896807"/>
            <a:ext cx="1026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8" name="TextBox 87"/>
          <p:cNvSpPr txBox="1"/>
          <p:nvPr/>
        </p:nvSpPr>
        <p:spPr>
          <a:xfrm>
            <a:off x="6363000" y="5860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9" name="Rounded Rectangle 88"/>
          <p:cNvSpPr/>
          <p:nvPr/>
        </p:nvSpPr>
        <p:spPr>
          <a:xfrm>
            <a:off x="5607000" y="6130807"/>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0" name="TextBox 89"/>
          <p:cNvSpPr txBox="1"/>
          <p:nvPr/>
        </p:nvSpPr>
        <p:spPr>
          <a:xfrm>
            <a:off x="6021000" y="6094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2" name="Rounded Rectangle 1"/>
          <p:cNvSpPr/>
          <p:nvPr/>
        </p:nvSpPr>
        <p:spPr>
          <a:xfrm>
            <a:off x="356400" y="118080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89600" y="1026000"/>
            <a:ext cx="1555200" cy="309600"/>
          </a:xfrm>
          <a:prstGeom prst="rect">
            <a:avLst/>
          </a:prstGeom>
          <a:solidFill>
            <a:srgbClr val="31333F"/>
          </a:solidFill>
        </p:spPr>
        <p:txBody>
          <a:bodyPr wrap="none">
            <a:spAutoFit/>
          </a:bodyPr>
          <a:lstStyle/>
          <a:p>
            <a:pPr>
              <a:defRPr sz="1400">
                <a:solidFill>
                  <a:srgbClr val="FFFFFF"/>
                </a:solidFill>
                <a:latin typeface="Segoe UI Semibold"/>
              </a:defRPr>
            </a:pPr>
            <a:r>
              <a:t>Business backlog</a:t>
            </a:r>
          </a:p>
        </p:txBody>
      </p:sp>
      <p:sp>
        <p:nvSpPr>
          <p:cNvPr id="4" name="TextBox 3"/>
          <p:cNvSpPr txBox="1"/>
          <p:nvPr/>
        </p:nvSpPr>
        <p:spPr>
          <a:xfrm>
            <a:off x="489600" y="126720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5" name="Rounded Rectangle 4"/>
          <p:cNvSpPr/>
          <p:nvPr/>
        </p:nvSpPr>
        <p:spPr>
          <a:xfrm>
            <a:off x="356400" y="226224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89600" y="2107440"/>
            <a:ext cx="1512000" cy="309600"/>
          </a:xfrm>
          <a:prstGeom prst="rect">
            <a:avLst/>
          </a:prstGeom>
          <a:solidFill>
            <a:srgbClr val="31333F"/>
          </a:solidFill>
        </p:spPr>
        <p:txBody>
          <a:bodyPr wrap="none">
            <a:spAutoFit/>
          </a:bodyPr>
          <a:lstStyle/>
          <a:p>
            <a:pPr>
              <a:defRPr sz="1400">
                <a:solidFill>
                  <a:srgbClr val="FFFFFF"/>
                </a:solidFill>
                <a:latin typeface="Segoe UI Semibold"/>
              </a:defRPr>
            </a:pPr>
            <a:r>
              <a:t>Технологии</a:t>
            </a:r>
          </a:p>
        </p:txBody>
      </p:sp>
      <p:sp>
        <p:nvSpPr>
          <p:cNvPr id="7" name="TextBox 6"/>
          <p:cNvSpPr txBox="1"/>
          <p:nvPr/>
        </p:nvSpPr>
        <p:spPr>
          <a:xfrm>
            <a:off x="489600" y="234864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8" name="Rounded Rectangle 7"/>
          <p:cNvSpPr/>
          <p:nvPr/>
        </p:nvSpPr>
        <p:spPr>
          <a:xfrm>
            <a:off x="356400" y="334368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89600" y="3188880"/>
            <a:ext cx="756000" cy="309600"/>
          </a:xfrm>
          <a:prstGeom prst="rect">
            <a:avLst/>
          </a:prstGeom>
          <a:solidFill>
            <a:srgbClr val="31333F"/>
          </a:solidFill>
        </p:spPr>
        <p:txBody>
          <a:bodyPr wrap="none">
            <a:spAutoFit/>
          </a:bodyPr>
          <a:lstStyle/>
          <a:p>
            <a:pPr>
              <a:defRPr sz="1400">
                <a:solidFill>
                  <a:srgbClr val="FFFFFF"/>
                </a:solidFill>
                <a:latin typeface="Segoe UI Semibold"/>
              </a:defRPr>
            </a:pPr>
            <a:r>
              <a:t>Guild</a:t>
            </a:r>
          </a:p>
        </p:txBody>
      </p:sp>
      <p:sp>
        <p:nvSpPr>
          <p:cNvPr id="10" name="TextBox 9"/>
          <p:cNvSpPr txBox="1"/>
          <p:nvPr/>
        </p:nvSpPr>
        <p:spPr>
          <a:xfrm>
            <a:off x="489600" y="343008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11" name="Rounded Rectangle 10"/>
          <p:cNvSpPr/>
          <p:nvPr/>
        </p:nvSpPr>
        <p:spPr>
          <a:xfrm>
            <a:off x="356400" y="442512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89600" y="4270320"/>
            <a:ext cx="1209600" cy="309600"/>
          </a:xfrm>
          <a:prstGeom prst="rect">
            <a:avLst/>
          </a:prstGeom>
          <a:solidFill>
            <a:srgbClr val="31333F"/>
          </a:solidFill>
        </p:spPr>
        <p:txBody>
          <a:bodyPr wrap="none">
            <a:spAutoFit/>
          </a:bodyPr>
          <a:lstStyle/>
          <a:p>
            <a:pPr>
              <a:defRPr sz="1400">
                <a:solidFill>
                  <a:srgbClr val="FFFFFF"/>
                </a:solidFill>
                <a:latin typeface="Segoe UI Semibold"/>
              </a:defRPr>
            </a:pPr>
            <a:r>
              <a:t>Развитие</a:t>
            </a:r>
          </a:p>
        </p:txBody>
      </p:sp>
      <p:sp>
        <p:nvSpPr>
          <p:cNvPr id="13" name="TextBox 12"/>
          <p:cNvSpPr txBox="1"/>
          <p:nvPr/>
        </p:nvSpPr>
        <p:spPr>
          <a:xfrm>
            <a:off x="489600" y="451152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14" name="Rounded Rectangle 13"/>
          <p:cNvSpPr/>
          <p:nvPr/>
        </p:nvSpPr>
        <p:spPr>
          <a:xfrm>
            <a:off x="356400" y="550656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489600" y="5351760"/>
            <a:ext cx="907200" cy="309600"/>
          </a:xfrm>
          <a:prstGeom prst="rect">
            <a:avLst/>
          </a:prstGeom>
          <a:solidFill>
            <a:srgbClr val="31333F"/>
          </a:solidFill>
        </p:spPr>
        <p:txBody>
          <a:bodyPr wrap="none">
            <a:spAutoFit/>
          </a:bodyPr>
          <a:lstStyle/>
          <a:p>
            <a:pPr>
              <a:defRPr sz="1400">
                <a:solidFill>
                  <a:srgbClr val="FFFFFF"/>
                </a:solidFill>
                <a:latin typeface="Segoe UI Semibold"/>
              </a:defRPr>
            </a:pPr>
            <a:r>
              <a:t>Пятый </a:t>
            </a:r>
          </a:p>
        </p:txBody>
      </p:sp>
      <p:sp>
        <p:nvSpPr>
          <p:cNvPr id="16" name="TextBox 15"/>
          <p:cNvSpPr txBox="1"/>
          <p:nvPr/>
        </p:nvSpPr>
        <p:spPr>
          <a:xfrm>
            <a:off x="489600" y="559296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a:t>
            </a:r>
            <a:br/>
            <a:r>
              <a:t> Pellentesque eleifend commodo euismod. Suspendisse ut commodo odio. 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pic>
        <p:nvPicPr>
          <p:cNvPr id="17" name="Picture 16"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sp>
        <p:nvSpPr>
          <p:cNvPr id="18" name="TextBox 17"/>
          <p:cNvSpPr txBox="1"/>
          <p:nvPr/>
        </p:nvSpPr>
        <p:spPr>
          <a:xfrm>
            <a:off x="313200" y="183600"/>
            <a:ext cx="5572800" cy="648000"/>
          </a:xfrm>
          <a:prstGeom prst="rect">
            <a:avLst/>
          </a:prstGeom>
          <a:noFill/>
        </p:spPr>
        <p:txBody>
          <a:bodyPr wrap="none">
            <a:spAutoFit/>
          </a:bodyPr>
          <a:lstStyle/>
          <a:p>
            <a:pPr>
              <a:defRPr sz="3600">
                <a:solidFill>
                  <a:srgbClr val="FFFFFF"/>
                </a:solidFill>
                <a:latin typeface="Segoe UI Black"/>
              </a:defRPr>
            </a:pPr>
            <a:r>
              <a:t>Прогресс по направлениям</a:t>
            </a:r>
          </a:p>
        </p:txBody>
      </p:sp>
      <p:sp>
        <p:nvSpPr>
          <p:cNvPr id="19" name="Rounded Rectangle 18">
            <a:hlinkClick action="ppaction://hlinksldjump" r:id="rId4"/>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статус по задачам</a:t>
            </a:r>
          </a:p>
        </p:txBody>
      </p:sp>
      <p:sp>
        <p:nvSpPr>
          <p:cNvPr id="20" name="Rounded Rectangle 19">
            <a:hlinkClick action="ppaction://hlinksldjump" r:id="rId5"/>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umm.png"/>
          <p:cNvPicPr>
            <a:picLocks noChangeAspect="1"/>
          </p:cNvPicPr>
          <p:nvPr/>
        </p:nvPicPr>
        <p:blipFill>
          <a:blip r:embed="rId2"/>
          <a:stretch>
            <a:fillRect/>
          </a:stretch>
        </p:blipFill>
        <p:spPr>
          <a:xfrm>
            <a:off x="0" y="0"/>
            <a:ext cx="12192119" cy="6858000"/>
          </a:xfrm>
          <a:prstGeom prst="rect">
            <a:avLst/>
          </a:prstGeom>
        </p:spPr>
      </p:pic>
      <p:sp>
        <p:nvSpPr>
          <p:cNvPr id="3" name="Rounded Rectangle 2"/>
          <p:cNvSpPr/>
          <p:nvPr/>
        </p:nvSpPr>
        <p:spPr>
          <a:xfrm>
            <a:off x="367200" y="3106799"/>
            <a:ext cx="5313600" cy="148320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89600" y="2959200"/>
            <a:ext cx="1512000" cy="309600"/>
          </a:xfrm>
          <a:prstGeom prst="rect">
            <a:avLst/>
          </a:prstGeom>
          <a:solidFill>
            <a:srgbClr val="31333F"/>
          </a:solidFill>
        </p:spPr>
        <p:txBody>
          <a:bodyPr wrap="none">
            <a:spAutoFit/>
          </a:bodyPr>
          <a:lstStyle/>
          <a:p>
            <a:pPr algn="ctr">
              <a:defRPr sz="1400">
                <a:solidFill>
                  <a:srgbClr val="FFFFFF"/>
                </a:solidFill>
                <a:latin typeface="Segoe UI Semibold"/>
              </a:defRPr>
            </a:pPr>
            <a:r>
              <a:t>Ожаыфджлвф</a:t>
            </a:r>
          </a:p>
        </p:txBody>
      </p:sp>
      <p:sp>
        <p:nvSpPr>
          <p:cNvPr id="5" name="Oval 4"/>
          <p:cNvSpPr/>
          <p:nvPr/>
        </p:nvSpPr>
        <p:spPr>
          <a:xfrm>
            <a:off x="270000" y="3466799"/>
            <a:ext cx="180000" cy="180000"/>
          </a:xfrm>
          <a:prstGeom prst="ellipse">
            <a:avLst/>
          </a:prstGeom>
          <a:solidFill>
            <a:srgbClr val="FFFFFF"/>
          </a:solidFill>
          <a:ln w="3175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89600" y="3376799"/>
            <a:ext cx="4888800" cy="900000"/>
          </a:xfrm>
          <a:prstGeom prst="rect">
            <a:avLst/>
          </a:prstGeom>
          <a:noFill/>
        </p:spPr>
        <p:txBody>
          <a:bodyPr wrap="none">
            <a:spAutoFit/>
          </a:bodyPr>
          <a:lstStyle/>
          <a:p>
            <a:pPr>
              <a:defRPr sz="1050">
                <a:solidFill>
                  <a:srgbClr val="FFFFFF"/>
                </a:solidFill>
                <a:latin typeface="Segoe UI Light"/>
              </a:defRPr>
            </a:pPr>
            <a:r>
              <a:t>Pellentesque tempus lacus quis turpis ullamcorper, sit amet feugiat enim pharetra. </a:t>
            </a:r>
            <a:br/>
            <a:r>
              <a:t>Nulla suscipit enim egestas malesuada ullamcorper. Pellentesque eleifend commodo euismod. </a:t>
            </a:r>
            <a:br/>
            <a:r>
              <a:t>Suspendisse ut commodo odio. </a:t>
            </a:r>
            <a:br/>
            <a:r>
              <a:t>Quisque eu ante tellus. Pellentesque placerat velit luctus arcu laoreet, non dignissim orci facilisis. </a:t>
            </a:r>
            <a:br/>
            <a:r>
              <a:t>Donec ligula leo, venenatis vel libero et, molestie aliquet tellus. In hac habitasse platea dictumst. </a:t>
            </a:r>
            <a:br/>
            <a:r>
              <a:t>Ut quam nunc, dictum sit amet ante a, dignissim sollicitudin mi. Quisque porta ultricies accumsan</a:t>
            </a:r>
          </a:p>
        </p:txBody>
      </p:sp>
      <p:sp>
        <p:nvSpPr>
          <p:cNvPr id="7" name="Rounded Rectangle 6"/>
          <p:cNvSpPr/>
          <p:nvPr/>
        </p:nvSpPr>
        <p:spPr>
          <a:xfrm>
            <a:off x="6026400" y="3106799"/>
            <a:ext cx="5799600" cy="148320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130800" y="2959200"/>
            <a:ext cx="2872800" cy="309600"/>
          </a:xfrm>
          <a:prstGeom prst="rect">
            <a:avLst/>
          </a:prstGeom>
          <a:solidFill>
            <a:srgbClr val="31333F"/>
          </a:solidFill>
        </p:spPr>
        <p:txBody>
          <a:bodyPr wrap="none">
            <a:spAutoFit/>
          </a:bodyPr>
          <a:lstStyle/>
          <a:p>
            <a:pPr algn="ctr">
              <a:defRPr sz="1400">
                <a:solidFill>
                  <a:srgbClr val="FFFFFF"/>
                </a:solidFill>
                <a:latin typeface="Segoe UI Semibold"/>
              </a:defRPr>
            </a:pPr>
            <a:r>
              <a:t>Проблемы/сложности </a:t>
            </a:r>
          </a:p>
        </p:txBody>
      </p:sp>
      <p:sp>
        <p:nvSpPr>
          <p:cNvPr id="9" name="Oval 8"/>
          <p:cNvSpPr/>
          <p:nvPr/>
        </p:nvSpPr>
        <p:spPr>
          <a:xfrm>
            <a:off x="5940000" y="3466799"/>
            <a:ext cx="180000" cy="180000"/>
          </a:xfrm>
          <a:prstGeom prst="ellipse">
            <a:avLst/>
          </a:prstGeom>
          <a:solidFill>
            <a:srgbClr val="FFFFFF"/>
          </a:solidFill>
          <a:ln w="3175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ounded Rectangle 9"/>
          <p:cNvSpPr/>
          <p:nvPr/>
        </p:nvSpPr>
        <p:spPr>
          <a:xfrm>
            <a:off x="367200" y="4982400"/>
            <a:ext cx="11462400" cy="148320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89600" y="4831200"/>
            <a:ext cx="2872800" cy="309600"/>
          </a:xfrm>
          <a:prstGeom prst="rect">
            <a:avLst/>
          </a:prstGeom>
          <a:solidFill>
            <a:srgbClr val="31333F"/>
          </a:solidFill>
        </p:spPr>
        <p:txBody>
          <a:bodyPr wrap="none">
            <a:spAutoFit/>
          </a:bodyPr>
          <a:lstStyle/>
          <a:p>
            <a:pPr algn="ctr">
              <a:defRPr sz="1400">
                <a:solidFill>
                  <a:srgbClr val="FFFFFF"/>
                </a:solidFill>
                <a:latin typeface="Segoe UI Semibold"/>
              </a:defRPr>
            </a:pPr>
            <a:r>
              <a:t>Значимые результаты</a:t>
            </a:r>
          </a:p>
        </p:txBody>
      </p:sp>
      <p:sp>
        <p:nvSpPr>
          <p:cNvPr id="12" name="Oval 11"/>
          <p:cNvSpPr/>
          <p:nvPr/>
        </p:nvSpPr>
        <p:spPr>
          <a:xfrm>
            <a:off x="270000" y="5266800"/>
            <a:ext cx="180000" cy="180000"/>
          </a:xfrm>
          <a:prstGeom prst="ellipse">
            <a:avLst/>
          </a:prstGeom>
          <a:solidFill>
            <a:srgbClr val="FFFFFF"/>
          </a:solidFill>
          <a:ln w="3175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489600" y="5227200"/>
            <a:ext cx="10195200" cy="900000"/>
          </a:xfrm>
          <a:prstGeom prst="rect">
            <a:avLst/>
          </a:prstGeom>
          <a:noFill/>
        </p:spPr>
        <p:txBody>
          <a:bodyPr wrap="none">
            <a:spAutoFit/>
          </a:bodyPr>
          <a:lstStyle/>
          <a:p>
            <a:pPr>
              <a:defRPr sz="1050">
                <a:solidFill>
                  <a:srgbClr val="FFFFFF"/>
                </a:solidFill>
                <a:latin typeface="Segoe UI Light"/>
              </a:defRPr>
            </a:pPr>
            <a:r>
              <a:t>Maecenas quam nisl, feugiat nec nulla a, consectetur finibus justo. Vivamus convallis dolor et felis pulvinar condimentum. </a:t>
            </a:r>
            <a:br/>
            <a:r>
              <a:t>Ut vitae urna nec quam euismod tristique at accumsan orci. Duis vehicula, tellus at tempus posuere, risus felis pharetra mi, sed gravida lectus nisl quis quam. </a:t>
            </a:r>
            <a:br/>
            <a:r>
              <a:t>Nulla id orci augue. Sed feugiat venenatis orci. Praesent rhoncus et felis et suscipit. Duis id metus consequat augue pulvinar placerat eu nec turpis. </a:t>
            </a:r>
            <a:br/>
            <a:r>
              <a:t>Integer malesuada leo a felis eleifend, nec pretium tortor maximus. Praesent at justo in magna consequat venenatis. </a:t>
            </a:r>
            <a:br/>
            <a:r>
              <a:t>Cras id libero nunc. Sed malesuada, libero id hendrerit lacinia, eros ligula dignissim libero, ut varius eros arcu et neque. </a:t>
            </a:r>
            <a:br/>
            <a:r>
              <a:t>Phasellus sodales aliquam est vitae vehicula. Cras ipsum nisi, iaculis non justo eget, faucibus vehicula lorem. Vestibulum pellentesque at lorem vitae finibus. Morbi tincidunt sagittis lectus, nec suscipit lectus gravida in.</a:t>
            </a:r>
          </a:p>
        </p:txBody>
      </p:sp>
      <p:sp>
        <p:nvSpPr>
          <p:cNvPr id="14" name="TextBox 13"/>
          <p:cNvSpPr txBox="1"/>
          <p:nvPr/>
        </p:nvSpPr>
        <p:spPr>
          <a:xfrm>
            <a:off x="6303600" y="1699200"/>
            <a:ext cx="2872800" cy="370800"/>
          </a:xfrm>
          <a:prstGeom prst="rect">
            <a:avLst/>
          </a:prstGeom>
          <a:noFill/>
        </p:spPr>
        <p:txBody>
          <a:bodyPr wrap="none">
            <a:spAutoFit/>
          </a:bodyPr>
          <a:lstStyle/>
          <a:p>
            <a:pPr>
              <a:defRPr sz="1800">
                <a:solidFill>
                  <a:srgbClr val="FFFFFF"/>
                </a:solidFill>
                <a:latin typeface="Segoe UI Semibold"/>
              </a:defRPr>
            </a:pPr>
            <a:r>
              <a:t>Команда MIS Change </a:t>
            </a:r>
          </a:p>
        </p:txBody>
      </p:sp>
      <p:sp>
        <p:nvSpPr>
          <p:cNvPr id="15" name="TextBox 14"/>
          <p:cNvSpPr txBox="1"/>
          <p:nvPr/>
        </p:nvSpPr>
        <p:spPr>
          <a:xfrm>
            <a:off x="9356400" y="1699200"/>
            <a:ext cx="3175200" cy="370800"/>
          </a:xfrm>
          <a:prstGeom prst="rect">
            <a:avLst/>
          </a:prstGeom>
          <a:noFill/>
        </p:spPr>
        <p:txBody>
          <a:bodyPr wrap="none">
            <a:spAutoFit/>
          </a:bodyPr>
          <a:lstStyle/>
          <a:p>
            <a:pPr>
              <a:defRPr sz="1800">
                <a:solidFill>
                  <a:srgbClr val="FFFFFF"/>
                </a:solidFill>
                <a:latin typeface="Segoe UI Semibold"/>
              </a:defRPr>
            </a:pPr>
            <a:r>
              <a:t>Спринт 14-27 сентября</a:t>
            </a:r>
          </a:p>
        </p:txBody>
      </p:sp>
      <p:sp>
        <p:nvSpPr>
          <p:cNvPr id="16" name="TextBox 15"/>
          <p:cNvSpPr txBox="1"/>
          <p:nvPr/>
        </p:nvSpPr>
        <p:spPr>
          <a:xfrm>
            <a:off x="500399" y="1270800"/>
            <a:ext cx="727200" cy="770400"/>
          </a:xfrm>
          <a:prstGeom prst="rect">
            <a:avLst/>
          </a:prstGeom>
          <a:noFill/>
        </p:spPr>
        <p:txBody>
          <a:bodyPr wrap="none">
            <a:spAutoFit/>
          </a:bodyPr>
          <a:lstStyle/>
          <a:p>
            <a:pPr algn="r">
              <a:defRPr sz="4400">
                <a:solidFill>
                  <a:srgbClr val="FFFFFF"/>
                </a:solidFill>
                <a:latin typeface="Segoe UI Light"/>
              </a:defRPr>
            </a:pPr>
            <a:r>
              <a:t>10</a:t>
            </a:r>
          </a:p>
        </p:txBody>
      </p:sp>
      <p:sp>
        <p:nvSpPr>
          <p:cNvPr id="17" name="TextBox 16"/>
          <p:cNvSpPr txBox="1"/>
          <p:nvPr/>
        </p:nvSpPr>
        <p:spPr>
          <a:xfrm>
            <a:off x="712800" y="1623600"/>
            <a:ext cx="1137600" cy="309600"/>
          </a:xfrm>
          <a:prstGeom prst="rect">
            <a:avLst/>
          </a:prstGeom>
          <a:noFill/>
        </p:spPr>
        <p:txBody>
          <a:bodyPr wrap="none">
            <a:spAutoFit/>
          </a:bodyPr>
          <a:lstStyle/>
          <a:p>
            <a:pPr algn="r">
              <a:defRPr sz="1400">
                <a:solidFill>
                  <a:srgbClr val="FFFFFF"/>
                </a:solidFill>
                <a:latin typeface="Segoe UI Light"/>
              </a:defRPr>
            </a:pPr>
            <a:r>
              <a:t>задач</a:t>
            </a:r>
          </a:p>
        </p:txBody>
      </p:sp>
      <p:sp>
        <p:nvSpPr>
          <p:cNvPr id="18" name="TextBox 17"/>
          <p:cNvSpPr txBox="1"/>
          <p:nvPr/>
        </p:nvSpPr>
        <p:spPr>
          <a:xfrm>
            <a:off x="2404800" y="1270800"/>
            <a:ext cx="712800" cy="770400"/>
          </a:xfrm>
          <a:prstGeom prst="rect">
            <a:avLst/>
          </a:prstGeom>
          <a:noFill/>
        </p:spPr>
        <p:txBody>
          <a:bodyPr wrap="none">
            <a:spAutoFit/>
          </a:bodyPr>
          <a:lstStyle/>
          <a:p>
            <a:pPr algn="r">
              <a:defRPr sz="4400">
                <a:solidFill>
                  <a:srgbClr val="FFFFFF"/>
                </a:solidFill>
                <a:latin typeface="Segoe UI Light"/>
              </a:defRPr>
            </a:pPr>
            <a:r>
              <a:t>5</a:t>
            </a:r>
          </a:p>
        </p:txBody>
      </p:sp>
      <p:sp>
        <p:nvSpPr>
          <p:cNvPr id="19" name="TextBox 18"/>
          <p:cNvSpPr txBox="1"/>
          <p:nvPr/>
        </p:nvSpPr>
        <p:spPr>
          <a:xfrm>
            <a:off x="2570400" y="1623600"/>
            <a:ext cx="1137600" cy="309600"/>
          </a:xfrm>
          <a:prstGeom prst="rect">
            <a:avLst/>
          </a:prstGeom>
          <a:noFill/>
        </p:spPr>
        <p:txBody>
          <a:bodyPr wrap="none">
            <a:spAutoFit/>
          </a:bodyPr>
          <a:lstStyle/>
          <a:p>
            <a:pPr algn="r">
              <a:defRPr sz="1400">
                <a:solidFill>
                  <a:srgbClr val="FFFFFF"/>
                </a:solidFill>
                <a:latin typeface="Segoe UI Light"/>
              </a:defRPr>
            </a:pPr>
            <a:r>
              <a:t>задач</a:t>
            </a:r>
          </a:p>
        </p:txBody>
      </p:sp>
      <p:sp>
        <p:nvSpPr>
          <p:cNvPr id="20" name="TextBox 19"/>
          <p:cNvSpPr txBox="1"/>
          <p:nvPr/>
        </p:nvSpPr>
        <p:spPr>
          <a:xfrm>
            <a:off x="579600" y="2142000"/>
            <a:ext cx="1238400" cy="399600"/>
          </a:xfrm>
          <a:prstGeom prst="rect">
            <a:avLst/>
          </a:prstGeom>
          <a:noFill/>
        </p:spPr>
        <p:txBody>
          <a:bodyPr wrap="none">
            <a:spAutoFit/>
          </a:bodyPr>
          <a:lstStyle/>
          <a:p>
            <a:pPr algn="r">
              <a:defRPr sz="1000">
                <a:solidFill>
                  <a:srgbClr val="FFFFFF"/>
                </a:solidFill>
                <a:latin typeface="Segoe UI Light"/>
              </a:defRPr>
            </a:pPr>
            <a:r>
              <a:t>закрыто за спринт</a:t>
            </a:r>
          </a:p>
          <a:p>
            <a:pPr algn="r">
              <a:defRPr sz="1000">
                <a:solidFill>
                  <a:srgbClr val="FFFFFF"/>
                </a:solidFill>
                <a:latin typeface="Segoe UI Light"/>
              </a:defRPr>
            </a:pPr>
            <a:r>
              <a:t>14-27 сентября</a:t>
            </a:r>
          </a:p>
        </p:txBody>
      </p:sp>
      <p:sp>
        <p:nvSpPr>
          <p:cNvPr id="21" name="TextBox 20"/>
          <p:cNvSpPr txBox="1"/>
          <p:nvPr/>
        </p:nvSpPr>
        <p:spPr>
          <a:xfrm>
            <a:off x="2325600" y="2142000"/>
            <a:ext cx="1382400" cy="399600"/>
          </a:xfrm>
          <a:prstGeom prst="rect">
            <a:avLst/>
          </a:prstGeom>
          <a:noFill/>
        </p:spPr>
        <p:txBody>
          <a:bodyPr wrap="none">
            <a:spAutoFit/>
          </a:bodyPr>
          <a:lstStyle/>
          <a:p>
            <a:pPr algn="r">
              <a:defRPr sz="1000">
                <a:solidFill>
                  <a:srgbClr val="FFFFFF"/>
                </a:solidFill>
                <a:latin typeface="Segoe UI Light"/>
              </a:defRPr>
            </a:pPr>
            <a:r>
              <a:t>не закрыты в срок </a:t>
            </a:r>
          </a:p>
          <a:p>
            <a:pPr algn="r">
              <a:defRPr sz="1000">
                <a:solidFill>
                  <a:srgbClr val="FFFFFF"/>
                </a:solidFill>
                <a:latin typeface="Segoe UI Light"/>
              </a:defRPr>
            </a:pPr>
            <a:r>
              <a:t>по внешним причинам</a:t>
            </a:r>
          </a:p>
        </p:txBody>
      </p:sp>
      <p:sp>
        <p:nvSpPr>
          <p:cNvPr id="22" name="TextBox 21"/>
          <p:cNvSpPr txBox="1"/>
          <p:nvPr/>
        </p:nvSpPr>
        <p:spPr>
          <a:xfrm>
            <a:off x="4294800" y="1270800"/>
            <a:ext cx="694800" cy="770400"/>
          </a:xfrm>
          <a:prstGeom prst="rect">
            <a:avLst/>
          </a:prstGeom>
          <a:noFill/>
        </p:spPr>
        <p:txBody>
          <a:bodyPr wrap="none">
            <a:spAutoFit/>
          </a:bodyPr>
          <a:lstStyle/>
          <a:p>
            <a:pPr algn="r">
              <a:defRPr sz="4400">
                <a:solidFill>
                  <a:srgbClr val="FFFFFF"/>
                </a:solidFill>
                <a:latin typeface="Segoe UI Light"/>
              </a:defRPr>
            </a:pPr>
            <a:r>
              <a:t>2</a:t>
            </a:r>
          </a:p>
        </p:txBody>
      </p:sp>
      <p:sp>
        <p:nvSpPr>
          <p:cNvPr id="23" name="TextBox 22"/>
          <p:cNvSpPr txBox="1"/>
          <p:nvPr/>
        </p:nvSpPr>
        <p:spPr>
          <a:xfrm>
            <a:off x="4460400" y="1623600"/>
            <a:ext cx="1137600" cy="309600"/>
          </a:xfrm>
          <a:prstGeom prst="rect">
            <a:avLst/>
          </a:prstGeom>
          <a:noFill/>
        </p:spPr>
        <p:txBody>
          <a:bodyPr wrap="none">
            <a:spAutoFit/>
          </a:bodyPr>
          <a:lstStyle/>
          <a:p>
            <a:pPr algn="r">
              <a:defRPr sz="1400">
                <a:solidFill>
                  <a:srgbClr val="FFFFFF"/>
                </a:solidFill>
                <a:latin typeface="Segoe UI Light"/>
              </a:defRPr>
            </a:pPr>
            <a:r>
              <a:t>ad-hoc</a:t>
            </a:r>
          </a:p>
        </p:txBody>
      </p:sp>
      <p:sp>
        <p:nvSpPr>
          <p:cNvPr id="24" name="TextBox 23"/>
          <p:cNvSpPr txBox="1"/>
          <p:nvPr/>
        </p:nvSpPr>
        <p:spPr>
          <a:xfrm>
            <a:off x="4345199" y="2142000"/>
            <a:ext cx="1137600" cy="309600"/>
          </a:xfrm>
          <a:prstGeom prst="rect">
            <a:avLst/>
          </a:prstGeom>
          <a:noFill/>
        </p:spPr>
        <p:txBody>
          <a:bodyPr wrap="none">
            <a:spAutoFit/>
          </a:bodyPr>
          <a:lstStyle/>
          <a:p>
            <a:pPr>
              <a:defRPr sz="1000">
                <a:solidFill>
                  <a:srgbClr val="FFFFFF"/>
                </a:solidFill>
                <a:latin typeface="Segoe UI Light"/>
              </a:defRPr>
            </a:pPr>
            <a:r>
              <a:t>требует внимания и</a:t>
            </a:r>
            <a:br/>
            <a:r>
              <a:t>детальной проработки</a:t>
            </a:r>
          </a:p>
        </p:txBody>
      </p:sp>
      <p:sp>
        <p:nvSpPr>
          <p:cNvPr id="25" name="TextBox 24"/>
          <p:cNvSpPr txBox="1"/>
          <p:nvPr/>
        </p:nvSpPr>
        <p:spPr>
          <a:xfrm>
            <a:off x="6217199" y="3376799"/>
            <a:ext cx="4888800" cy="900000"/>
          </a:xfrm>
          <a:prstGeom prst="rect">
            <a:avLst/>
          </a:prstGeom>
          <a:noFill/>
        </p:spPr>
        <p:txBody>
          <a:bodyPr wrap="none">
            <a:spAutoFit/>
          </a:bodyPr>
          <a:lstStyle/>
          <a:p>
            <a:pPr>
              <a:defRPr sz="1050">
                <a:solidFill>
                  <a:srgbClr val="FFFF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26" name="TextBox 25"/>
          <p:cNvSpPr txBox="1"/>
          <p:nvPr/>
        </p:nvSpPr>
        <p:spPr>
          <a:xfrm>
            <a:off x="313200" y="183600"/>
            <a:ext cx="3340800" cy="410399"/>
          </a:xfrm>
          <a:prstGeom prst="rect">
            <a:avLst/>
          </a:prstGeom>
          <a:noFill/>
        </p:spPr>
        <p:txBody>
          <a:bodyPr wrap="none">
            <a:spAutoFit/>
          </a:bodyPr>
          <a:lstStyle/>
          <a:p>
            <a:pPr>
              <a:defRPr sz="3600">
                <a:solidFill>
                  <a:srgbClr val="FFFFFF"/>
                </a:solidFill>
                <a:latin typeface="Segoe UI Black"/>
              </a:defRPr>
            </a:pPr>
            <a:r>
              <a:t>Summary</a:t>
            </a:r>
          </a:p>
        </p:txBody>
      </p:sp>
      <p:pic>
        <p:nvPicPr>
          <p:cNvPr id="27" name="Picture 26" descr="Home button.png">
            <a:hlinkClick action="ppaction://hlinksldjump" r:id="rId4"/>
          </p:cNvPr>
          <p:cNvPicPr>
            <a:picLocks noChangeAspect="1"/>
          </p:cNvPicPr>
          <p:nvPr/>
        </p:nvPicPr>
        <p:blipFill>
          <a:blip r:embed="rId3"/>
          <a:stretch>
            <a:fillRect/>
          </a:stretch>
        </p:blipFill>
        <p:spPr>
          <a:xfrm>
            <a:off x="11394000" y="295200"/>
            <a:ext cx="503999" cy="503999"/>
          </a:xfrm>
          <a:prstGeom prst="rect">
            <a:avLst/>
          </a:prstGeom>
          <a:effectLst/>
        </p:spPr>
      </p:pic>
      <p:sp>
        <p:nvSpPr>
          <p:cNvPr id="28" name="Rounded Rectangle 27">
            <a:hlinkClick action="ppaction://hlinksldjump" r:id="rId5"/>
          </p:cNvPr>
          <p:cNvSpPr/>
          <p:nvPr/>
        </p:nvSpPr>
        <p:spPr>
          <a:xfrm>
            <a:off x="6073200"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29" name="Rounded Rectangle 28">
            <a:hlinkClick action="ppaction://hlinksldjump" r:id="rId6"/>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статус по задачам</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Клиентская RORWA</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Недвижимость</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IS0115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IS0170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IS0217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IS0267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IS0317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IS0342</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IS0342</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CCA</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IS0126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BSP</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BSP</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IS0271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DRI</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IS0225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OPEXCLI</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IS0082</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IS0084</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IS0220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IS0270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NOC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IS0275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IS0197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IS0213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IS0214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IS0224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IS0230</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IS0232</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IS0249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IS0250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IS0293</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IS0298</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IS0338</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