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2192119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image" Target="../media/image3.png"/><Relationship Id="rId5" Type="http://schemas.openxmlformats.org/officeDocument/2006/relationships/slide" Target="slide3.xml"/><Relationship Id="rId6" Type="http://schemas.openxmlformats.org/officeDocument/2006/relationships/slide" Target="slide4.xml"/><Relationship Id="rId7" Type="http://schemas.openxmlformats.org/officeDocument/2006/relationships/slide" Target="slide5.xml"/><Relationship Id="rId8" Type="http://schemas.openxmlformats.org/officeDocument/2006/relationships/slide" Target="slide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slide" Target="slide3.xml"/><Relationship Id="rId4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slide" Target="slide4.xml"/><Relationship Id="rId4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slide" Target="slide5.xml"/><Relationship Id="rId4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slide" Target="slide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gan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119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28400" y="576000"/>
            <a:ext cx="21600" cy="5903999"/>
          </a:xfrm>
          <a:prstGeom prst="rect">
            <a:avLst/>
          </a:prstGeom>
          <a:solidFill>
            <a:srgbClr val="C00000"/>
          </a:solidFill>
          <a:ln w="38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872400" y="576000"/>
            <a:ext cx="208800" cy="255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C00000"/>
                </a:solidFill>
                <a:latin typeface="Segoe UI Black"/>
              </a:defRPr>
            </a:pPr>
            <a:r>
              <a:t>NOW</a:t>
            </a:r>
          </a:p>
        </p:txBody>
      </p:sp>
      <p:sp>
        <p:nvSpPr>
          <p:cNvPr id="5" name="Rounded Rectangle 4">
            <a:hlinkClick action="ppaction://hlinksldjump" r:id="rId3"/>
          </p:cNvPr>
          <p:cNvSpPr/>
          <p:nvPr/>
        </p:nvSpPr>
        <p:spPr>
          <a:xfrm>
            <a:off x="3735900" y="1108800"/>
            <a:ext cx="3591000" cy="813599"/>
          </a:xfrm>
          <a:prstGeom prst="roundRect">
            <a:avLst>
              <a:gd name="adj" fmla="val 20000"/>
            </a:avLst>
          </a:prstGeom>
          <a:gradFill rotWithShape="1">
            <a:gsLst>
              <a:gs pos="0">
                <a:srgbClr val="548235"/>
              </a:gs>
              <a:gs pos="100000">
                <a:srgbClr val="5E9EEF"/>
              </a:gs>
            </a:gsLst>
            <a:lin scaled="0" ang="10800000"/>
          </a:gra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>
            <a:hlinkClick action="ppaction://hlinksldjump" r:id="rId3"/>
          </p:cNvPr>
          <p:cNvSpPr/>
          <p:nvPr/>
        </p:nvSpPr>
        <p:spPr>
          <a:xfrm>
            <a:off x="241200" y="124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19600" y="122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15%</a:t>
            </a:r>
          </a:p>
        </p:txBody>
      </p:sp>
      <p:sp>
        <p:nvSpPr>
          <p:cNvPr id="8" name="TextBox 7">
            <a:hlinkClick action="ppaction://hlinksldjump" r:id="rId3"/>
          </p:cNvPr>
          <p:cNvSpPr txBox="1"/>
          <p:nvPr/>
        </p:nvSpPr>
        <p:spPr>
          <a:xfrm>
            <a:off x="133201" y="144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Цессии ЮЛ</a:t>
            </a:r>
          </a:p>
          <a:p>
            <a:pPr>
              <a:defRPr sz="900">
                <a:solidFill>
                  <a:srgbClr val="FFFFFF"/>
                </a:solidFill>
                <a:latin typeface="Segoe UI Light"/>
              </a:defRPr>
            </a:pPr>
            <a:r>
              <a:t>Д.Гостин</a:t>
            </a:r>
          </a:p>
        </p:txBody>
      </p:sp>
      <p:sp>
        <p:nvSpPr>
          <p:cNvPr id="9" name="Rounded Rectangle 8">
            <a:hlinkClick action="ppaction://hlinksldjump" r:id="rId3"/>
          </p:cNvPr>
          <p:cNvSpPr/>
          <p:nvPr/>
        </p:nvSpPr>
        <p:spPr>
          <a:xfrm>
            <a:off x="10479600" y="106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" name="Picture 9" descr="point.png">
            <a:hlinkClick action="ppaction://hlinksldjump"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2400" y="1328400"/>
            <a:ext cx="230400" cy="20160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3843900" y="1180800"/>
            <a:ext cx="108000" cy="108000"/>
          </a:xfrm>
          <a:prstGeom prst="ellipse">
            <a:avLst/>
          </a:prstGeom>
          <a:solidFill>
            <a:srgbClr val="AFABAB"/>
          </a:solidFill>
          <a:ln w="38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Off-page Connector 11"/>
          <p:cNvSpPr/>
          <p:nvPr/>
        </p:nvSpPr>
        <p:spPr>
          <a:xfrm rot="16200000">
            <a:off x="1551599" y="1252800"/>
            <a:ext cx="122400" cy="82800"/>
          </a:xfrm>
          <a:prstGeom prst="flowChartOffpageConnector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3890700" y="11376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pop</a:t>
            </a:r>
          </a:p>
        </p:txBody>
      </p:sp>
      <p:sp>
        <p:nvSpPr>
          <p:cNvPr id="14" name="Oval 13"/>
          <p:cNvSpPr/>
          <p:nvPr/>
        </p:nvSpPr>
        <p:spPr>
          <a:xfrm>
            <a:off x="3843900" y="1346400"/>
            <a:ext cx="108000" cy="108000"/>
          </a:xfrm>
          <a:prstGeom prst="ellipse">
            <a:avLst/>
          </a:prstGeom>
          <a:solidFill>
            <a:srgbClr val="A0D07B"/>
          </a:solidFill>
          <a:ln w="38">
            <a:solidFill>
              <a:srgbClr val="A0D0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Off-page Connector 14"/>
          <p:cNvSpPr/>
          <p:nvPr/>
        </p:nvSpPr>
        <p:spPr>
          <a:xfrm rot="16200000">
            <a:off x="1551599" y="1418400"/>
            <a:ext cx="122400" cy="82800"/>
          </a:xfrm>
          <a:prstGeom prst="flowChartOffpageConnector">
            <a:avLst/>
          </a:prstGeom>
          <a:solidFill>
            <a:srgbClr val="A0D07B"/>
          </a:solidFill>
          <a:ln w="9525">
            <a:solidFill>
              <a:srgbClr val="A0D0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3890700" y="13032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it</a:t>
            </a:r>
          </a:p>
        </p:txBody>
      </p:sp>
      <p:sp>
        <p:nvSpPr>
          <p:cNvPr id="17" name="Oval 16"/>
          <p:cNvSpPr/>
          <p:nvPr/>
        </p:nvSpPr>
        <p:spPr>
          <a:xfrm>
            <a:off x="4442400" y="1512000"/>
            <a:ext cx="108000" cy="108000"/>
          </a:xfrm>
          <a:prstGeom prst="ellipse">
            <a:avLst/>
          </a:prstGeom>
          <a:solidFill>
            <a:srgbClr val="2F5597"/>
          </a:solidFill>
          <a:ln w="38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Off-page Connector 17"/>
          <p:cNvSpPr/>
          <p:nvPr/>
        </p:nvSpPr>
        <p:spPr>
          <a:xfrm rot="16200000">
            <a:off x="1551599" y="1584000"/>
            <a:ext cx="122400" cy="82800"/>
          </a:xfrm>
          <a:prstGeom prst="flowChartOffpageConnector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4489200" y="14688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up</a:t>
            </a:r>
          </a:p>
        </p:txBody>
      </p:sp>
      <p:sp>
        <p:nvSpPr>
          <p:cNvPr id="20" name="Oval 19"/>
          <p:cNvSpPr/>
          <p:nvPr/>
        </p:nvSpPr>
        <p:spPr>
          <a:xfrm>
            <a:off x="5040900" y="1677600"/>
            <a:ext cx="108000" cy="108000"/>
          </a:xfrm>
          <a:prstGeom prst="ellipse">
            <a:avLst/>
          </a:prstGeom>
          <a:solidFill>
            <a:srgbClr val="FBF32A"/>
          </a:solidFill>
          <a:ln w="38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Off-page Connector 20"/>
          <p:cNvSpPr/>
          <p:nvPr/>
        </p:nvSpPr>
        <p:spPr>
          <a:xfrm rot="16200000">
            <a:off x="1551599" y="17496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5087700" y="16344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down</a:t>
            </a:r>
          </a:p>
        </p:txBody>
      </p:sp>
      <p:sp>
        <p:nvSpPr>
          <p:cNvPr id="23" name="Rounded Rectangle 22">
            <a:hlinkClick action="ppaction://hlinksldjump" r:id="rId5"/>
          </p:cNvPr>
          <p:cNvSpPr/>
          <p:nvPr/>
        </p:nvSpPr>
        <p:spPr>
          <a:xfrm>
            <a:off x="3137400" y="2188800"/>
            <a:ext cx="5386500" cy="813599"/>
          </a:xfrm>
          <a:prstGeom prst="roundRect">
            <a:avLst>
              <a:gd name="adj" fmla="val 20000"/>
            </a:avLst>
          </a:prstGeom>
          <a:gradFill rotWithShape="1">
            <a:gsLst>
              <a:gs pos="0">
                <a:srgbClr val="548235"/>
              </a:gs>
              <a:gs pos="100000">
                <a:srgbClr val="5E9EEF"/>
              </a:gs>
            </a:gsLst>
            <a:lin scaled="0" ang="10800000"/>
          </a:gra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ounded Rectangle 23">
            <a:hlinkClick action="ppaction://hlinksldjump" r:id="rId5"/>
          </p:cNvPr>
          <p:cNvSpPr/>
          <p:nvPr/>
        </p:nvSpPr>
        <p:spPr>
          <a:xfrm>
            <a:off x="241200" y="232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219600" y="230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15%</a:t>
            </a:r>
          </a:p>
        </p:txBody>
      </p:sp>
      <p:sp>
        <p:nvSpPr>
          <p:cNvPr id="26" name="TextBox 25">
            <a:hlinkClick action="ppaction://hlinksldjump" r:id="rId5"/>
          </p:cNvPr>
          <p:cNvSpPr txBox="1"/>
          <p:nvPr/>
        </p:nvSpPr>
        <p:spPr>
          <a:xfrm>
            <a:off x="133201" y="252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ker ЮЛ</a:t>
            </a:r>
          </a:p>
          <a:p>
            <a:pPr>
              <a:defRPr sz="900">
                <a:solidFill>
                  <a:srgbClr val="FFFFFF"/>
                </a:solidFill>
                <a:latin typeface="Segoe UI Light"/>
              </a:defRPr>
            </a:pPr>
            <a:r>
              <a:t>Д.Гостин</a:t>
            </a:r>
          </a:p>
        </p:txBody>
      </p:sp>
      <p:sp>
        <p:nvSpPr>
          <p:cNvPr id="27" name="Rounded Rectangle 26">
            <a:hlinkClick action="ppaction://hlinksldjump" r:id="rId5"/>
          </p:cNvPr>
          <p:cNvSpPr/>
          <p:nvPr/>
        </p:nvSpPr>
        <p:spPr>
          <a:xfrm>
            <a:off x="10479600" y="214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8" name="Picture 27" descr="point.png">
            <a:hlinkClick action="ppaction://hlinksldjump" r:id="rId5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2400" y="2408400"/>
            <a:ext cx="230400" cy="201600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3245400" y="2260800"/>
            <a:ext cx="108000" cy="108000"/>
          </a:xfrm>
          <a:prstGeom prst="ellipse">
            <a:avLst/>
          </a:prstGeom>
          <a:solidFill>
            <a:srgbClr val="A0D07B"/>
          </a:solidFill>
          <a:ln w="38">
            <a:solidFill>
              <a:srgbClr val="A0D0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Off-page Connector 29"/>
          <p:cNvSpPr/>
          <p:nvPr/>
        </p:nvSpPr>
        <p:spPr>
          <a:xfrm rot="16200000">
            <a:off x="1551599" y="2332800"/>
            <a:ext cx="122400" cy="82800"/>
          </a:xfrm>
          <a:prstGeom prst="flowChartOffpageConnector">
            <a:avLst/>
          </a:prstGeom>
          <a:solidFill>
            <a:srgbClr val="A0D07B"/>
          </a:solidFill>
          <a:ln w="9525">
            <a:solidFill>
              <a:srgbClr val="A0D0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3292200" y="22176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королева</a:t>
            </a:r>
          </a:p>
        </p:txBody>
      </p:sp>
      <p:sp>
        <p:nvSpPr>
          <p:cNvPr id="32" name="Oval 31"/>
          <p:cNvSpPr/>
          <p:nvPr/>
        </p:nvSpPr>
        <p:spPr>
          <a:xfrm>
            <a:off x="5040900" y="2426400"/>
            <a:ext cx="108000" cy="108000"/>
          </a:xfrm>
          <a:prstGeom prst="ellipse">
            <a:avLst/>
          </a:prstGeom>
          <a:solidFill>
            <a:srgbClr val="00B0F0"/>
          </a:solidFill>
          <a:ln w="38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Off-page Connector 32"/>
          <p:cNvSpPr/>
          <p:nvPr/>
        </p:nvSpPr>
        <p:spPr>
          <a:xfrm rot="16200000">
            <a:off x="1551599" y="2498400"/>
            <a:ext cx="122400" cy="82800"/>
          </a:xfrm>
          <a:prstGeom prst="flowChartOffpageConnector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5087700" y="23832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it</a:t>
            </a:r>
          </a:p>
        </p:txBody>
      </p:sp>
      <p:sp>
        <p:nvSpPr>
          <p:cNvPr id="35" name="Oval 34"/>
          <p:cNvSpPr/>
          <p:nvPr/>
        </p:nvSpPr>
        <p:spPr>
          <a:xfrm>
            <a:off x="4442400" y="2592000"/>
            <a:ext cx="108000" cy="108000"/>
          </a:xfrm>
          <a:prstGeom prst="ellipse">
            <a:avLst/>
          </a:prstGeom>
          <a:solidFill>
            <a:srgbClr val="F46677"/>
          </a:solidFill>
          <a:ln w="38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Off-page Connector 35"/>
          <p:cNvSpPr/>
          <p:nvPr/>
        </p:nvSpPr>
        <p:spPr>
          <a:xfrm rot="16200000">
            <a:off x="1551599" y="2664000"/>
            <a:ext cx="122400" cy="82800"/>
          </a:xfrm>
          <a:prstGeom prst="flowChartOffpageConnector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TextBox 36"/>
          <p:cNvSpPr txBox="1"/>
          <p:nvPr/>
        </p:nvSpPr>
        <p:spPr>
          <a:xfrm>
            <a:off x="4489200" y="25488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Максим</a:t>
            </a:r>
          </a:p>
        </p:txBody>
      </p:sp>
      <p:sp>
        <p:nvSpPr>
          <p:cNvPr id="38" name="Oval 37"/>
          <p:cNvSpPr/>
          <p:nvPr/>
        </p:nvSpPr>
        <p:spPr>
          <a:xfrm>
            <a:off x="3843900" y="2757600"/>
            <a:ext cx="108000" cy="108000"/>
          </a:xfrm>
          <a:prstGeom prst="ellipse">
            <a:avLst/>
          </a:prstGeom>
          <a:solidFill>
            <a:srgbClr val="A0D07B"/>
          </a:solidFill>
          <a:ln w="38">
            <a:solidFill>
              <a:srgbClr val="A0D0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Off-page Connector 38"/>
          <p:cNvSpPr/>
          <p:nvPr/>
        </p:nvSpPr>
        <p:spPr>
          <a:xfrm rot="16200000">
            <a:off x="1551599" y="2829600"/>
            <a:ext cx="122400" cy="82800"/>
          </a:xfrm>
          <a:prstGeom prst="flowChartOffpageConnector">
            <a:avLst/>
          </a:prstGeom>
          <a:solidFill>
            <a:srgbClr val="A0D07B"/>
          </a:solidFill>
          <a:ln w="9525">
            <a:solidFill>
              <a:srgbClr val="A0D0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3890700" y="27144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down</a:t>
            </a:r>
          </a:p>
        </p:txBody>
      </p:sp>
      <p:sp>
        <p:nvSpPr>
          <p:cNvPr id="41" name="Rounded Rectangle 40">
            <a:hlinkClick action="ppaction://hlinksldjump" r:id="rId6"/>
          </p:cNvPr>
          <p:cNvSpPr/>
          <p:nvPr/>
        </p:nvSpPr>
        <p:spPr>
          <a:xfrm>
            <a:off x="2538900" y="3268800"/>
            <a:ext cx="4788000" cy="813599"/>
          </a:xfrm>
          <a:prstGeom prst="roundRect">
            <a:avLst>
              <a:gd name="adj" fmla="val 20000"/>
            </a:avLst>
          </a:prstGeom>
          <a:gradFill rotWithShape="1">
            <a:gsLst>
              <a:gs pos="0">
                <a:srgbClr val="548235"/>
              </a:gs>
              <a:gs pos="100000">
                <a:srgbClr val="5E9EEF"/>
              </a:gs>
            </a:gsLst>
            <a:lin scaled="0" ang="10800000"/>
          </a:gra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ounded Rectangle 41">
            <a:hlinkClick action="ppaction://hlinksldjump" r:id="rId6"/>
          </p:cNvPr>
          <p:cNvSpPr/>
          <p:nvPr/>
        </p:nvSpPr>
        <p:spPr>
          <a:xfrm>
            <a:off x="241200" y="340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TextBox 42"/>
          <p:cNvSpPr txBox="1"/>
          <p:nvPr/>
        </p:nvSpPr>
        <p:spPr>
          <a:xfrm>
            <a:off x="219600" y="338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15%</a:t>
            </a:r>
          </a:p>
        </p:txBody>
      </p:sp>
      <p:sp>
        <p:nvSpPr>
          <p:cNvPr id="44" name="TextBox 43">
            <a:hlinkClick action="ppaction://hlinksldjump" r:id="rId6"/>
          </p:cNvPr>
          <p:cNvSpPr txBox="1"/>
          <p:nvPr/>
        </p:nvSpPr>
        <p:spPr>
          <a:xfrm>
            <a:off x="133201" y="360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wtcaa ЮЛ</a:t>
            </a:r>
          </a:p>
          <a:p>
            <a:pPr>
              <a:defRPr sz="900">
                <a:solidFill>
                  <a:srgbClr val="FFFFFF"/>
                </a:solidFill>
                <a:latin typeface="Segoe UI Light"/>
              </a:defRPr>
            </a:pPr>
            <a:r>
              <a:t>Д.Гостин</a:t>
            </a:r>
          </a:p>
        </p:txBody>
      </p:sp>
      <p:sp>
        <p:nvSpPr>
          <p:cNvPr id="45" name="Rounded Rectangle 44">
            <a:hlinkClick action="ppaction://hlinksldjump" r:id="rId6"/>
          </p:cNvPr>
          <p:cNvSpPr/>
          <p:nvPr/>
        </p:nvSpPr>
        <p:spPr>
          <a:xfrm>
            <a:off x="10479600" y="322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6" name="Picture 45" descr="point.png">
            <a:hlinkClick action="ppaction://hlinksldjump" r:id="rId6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2400" y="3488400"/>
            <a:ext cx="230400" cy="201600"/>
          </a:xfrm>
          <a:prstGeom prst="rect">
            <a:avLst/>
          </a:prstGeom>
        </p:spPr>
      </p:pic>
      <p:sp>
        <p:nvSpPr>
          <p:cNvPr id="47" name="Oval 46"/>
          <p:cNvSpPr/>
          <p:nvPr/>
        </p:nvSpPr>
        <p:spPr>
          <a:xfrm>
            <a:off x="2646900" y="3340800"/>
            <a:ext cx="108000" cy="108000"/>
          </a:xfrm>
          <a:prstGeom prst="ellipse">
            <a:avLst/>
          </a:prstGeom>
          <a:solidFill>
            <a:srgbClr val="00B0F0"/>
          </a:solidFill>
          <a:ln w="38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Off-page Connector 47"/>
          <p:cNvSpPr/>
          <p:nvPr/>
        </p:nvSpPr>
        <p:spPr>
          <a:xfrm rot="16200000">
            <a:off x="1551599" y="3412800"/>
            <a:ext cx="122400" cy="82800"/>
          </a:xfrm>
          <a:prstGeom prst="flowChartOffpageConnector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TextBox 48"/>
          <p:cNvSpPr txBox="1"/>
          <p:nvPr/>
        </p:nvSpPr>
        <p:spPr>
          <a:xfrm>
            <a:off x="2693700" y="32976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pop</a:t>
            </a:r>
          </a:p>
        </p:txBody>
      </p:sp>
      <p:sp>
        <p:nvSpPr>
          <p:cNvPr id="50" name="Oval 49"/>
          <p:cNvSpPr/>
          <p:nvPr/>
        </p:nvSpPr>
        <p:spPr>
          <a:xfrm>
            <a:off x="3245400" y="3506400"/>
            <a:ext cx="108000" cy="108000"/>
          </a:xfrm>
          <a:prstGeom prst="ellipse">
            <a:avLst/>
          </a:prstGeom>
          <a:solidFill>
            <a:srgbClr val="FBF32A"/>
          </a:solidFill>
          <a:ln w="38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Off-page Connector 50"/>
          <p:cNvSpPr/>
          <p:nvPr/>
        </p:nvSpPr>
        <p:spPr>
          <a:xfrm rot="16200000">
            <a:off x="1551599" y="35784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TextBox 51"/>
          <p:cNvSpPr txBox="1"/>
          <p:nvPr/>
        </p:nvSpPr>
        <p:spPr>
          <a:xfrm>
            <a:off x="3292200" y="34632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it</a:t>
            </a:r>
          </a:p>
        </p:txBody>
      </p:sp>
      <p:sp>
        <p:nvSpPr>
          <p:cNvPr id="53" name="Oval 52"/>
          <p:cNvSpPr/>
          <p:nvPr/>
        </p:nvSpPr>
        <p:spPr>
          <a:xfrm>
            <a:off x="4442400" y="3672000"/>
            <a:ext cx="108000" cy="108000"/>
          </a:xfrm>
          <a:prstGeom prst="ellipse">
            <a:avLst/>
          </a:prstGeom>
          <a:solidFill>
            <a:srgbClr val="00B0F0"/>
          </a:solidFill>
          <a:ln w="38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Off-page Connector 53"/>
          <p:cNvSpPr/>
          <p:nvPr/>
        </p:nvSpPr>
        <p:spPr>
          <a:xfrm rot="16200000">
            <a:off x="1551599" y="3744000"/>
            <a:ext cx="122400" cy="82800"/>
          </a:xfrm>
          <a:prstGeom prst="flowChartOffpageConnector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TextBox 54"/>
          <p:cNvSpPr txBox="1"/>
          <p:nvPr/>
        </p:nvSpPr>
        <p:spPr>
          <a:xfrm>
            <a:off x="4489200" y="36288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up</a:t>
            </a:r>
          </a:p>
        </p:txBody>
      </p:sp>
      <p:sp>
        <p:nvSpPr>
          <p:cNvPr id="56" name="Oval 55"/>
          <p:cNvSpPr/>
          <p:nvPr/>
        </p:nvSpPr>
        <p:spPr>
          <a:xfrm>
            <a:off x="6237900" y="3837600"/>
            <a:ext cx="108000" cy="108000"/>
          </a:xfrm>
          <a:prstGeom prst="ellipse">
            <a:avLst/>
          </a:prstGeom>
          <a:solidFill>
            <a:srgbClr val="F46677"/>
          </a:solidFill>
          <a:ln w="38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Off-page Connector 56"/>
          <p:cNvSpPr/>
          <p:nvPr/>
        </p:nvSpPr>
        <p:spPr>
          <a:xfrm rot="16200000">
            <a:off x="1551599" y="3909600"/>
            <a:ext cx="122400" cy="82800"/>
          </a:xfrm>
          <a:prstGeom prst="flowChartOffpageConnector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TextBox 57"/>
          <p:cNvSpPr txBox="1"/>
          <p:nvPr/>
        </p:nvSpPr>
        <p:spPr>
          <a:xfrm>
            <a:off x="6284700" y="37944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down</a:t>
            </a:r>
          </a:p>
        </p:txBody>
      </p:sp>
      <p:sp>
        <p:nvSpPr>
          <p:cNvPr id="59" name="Rounded Rectangle 58">
            <a:hlinkClick action="ppaction://hlinksldjump" r:id="rId7"/>
          </p:cNvPr>
          <p:cNvSpPr/>
          <p:nvPr/>
        </p:nvSpPr>
        <p:spPr>
          <a:xfrm>
            <a:off x="3735900" y="4348800"/>
            <a:ext cx="3591000" cy="813599"/>
          </a:xfrm>
          <a:prstGeom prst="roundRect">
            <a:avLst>
              <a:gd name="adj" fmla="val 20000"/>
            </a:avLst>
          </a:prstGeom>
          <a:gradFill rotWithShape="1">
            <a:gsLst>
              <a:gs pos="0">
                <a:srgbClr val="548235"/>
              </a:gs>
              <a:gs pos="100000">
                <a:srgbClr val="5E9EEF"/>
              </a:gs>
            </a:gsLst>
            <a:lin scaled="0" ang="10800000"/>
          </a:gra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ounded Rectangle 59">
            <a:hlinkClick action="ppaction://hlinksldjump" r:id="rId7"/>
          </p:cNvPr>
          <p:cNvSpPr/>
          <p:nvPr/>
        </p:nvSpPr>
        <p:spPr>
          <a:xfrm>
            <a:off x="241200" y="448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TextBox 60"/>
          <p:cNvSpPr txBox="1"/>
          <p:nvPr/>
        </p:nvSpPr>
        <p:spPr>
          <a:xfrm>
            <a:off x="219600" y="446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15%</a:t>
            </a:r>
          </a:p>
        </p:txBody>
      </p:sp>
      <p:sp>
        <p:nvSpPr>
          <p:cNvPr id="62" name="TextBox 61">
            <a:hlinkClick action="ppaction://hlinksldjump" r:id="rId7"/>
          </p:cNvPr>
          <p:cNvSpPr txBox="1"/>
          <p:nvPr/>
        </p:nvSpPr>
        <p:spPr>
          <a:xfrm>
            <a:off x="133201" y="468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non ЮЛ</a:t>
            </a:r>
          </a:p>
          <a:p>
            <a:pPr>
              <a:defRPr sz="900">
                <a:solidFill>
                  <a:srgbClr val="FFFFFF"/>
                </a:solidFill>
                <a:latin typeface="Segoe UI Light"/>
              </a:defRPr>
            </a:pPr>
            <a:r>
              <a:t>Д.Гостин</a:t>
            </a:r>
          </a:p>
        </p:txBody>
      </p:sp>
      <p:sp>
        <p:nvSpPr>
          <p:cNvPr id="63" name="Rounded Rectangle 62">
            <a:hlinkClick action="ppaction://hlinksldjump" r:id="rId7"/>
          </p:cNvPr>
          <p:cNvSpPr/>
          <p:nvPr/>
        </p:nvSpPr>
        <p:spPr>
          <a:xfrm>
            <a:off x="10479600" y="430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4" name="Picture 63" descr="point.png">
            <a:hlinkClick action="ppaction://hlinksldjump" r:id="rId7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2400" y="4568400"/>
            <a:ext cx="230400" cy="201600"/>
          </a:xfrm>
          <a:prstGeom prst="rect">
            <a:avLst/>
          </a:prstGeom>
        </p:spPr>
      </p:pic>
      <p:sp>
        <p:nvSpPr>
          <p:cNvPr id="65" name="Oval 64"/>
          <p:cNvSpPr/>
          <p:nvPr/>
        </p:nvSpPr>
        <p:spPr>
          <a:xfrm>
            <a:off x="3843900" y="4420800"/>
            <a:ext cx="108000" cy="108000"/>
          </a:xfrm>
          <a:prstGeom prst="ellipse">
            <a:avLst/>
          </a:prstGeom>
          <a:solidFill>
            <a:srgbClr val="FBF32A"/>
          </a:solidFill>
          <a:ln w="38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Off-page Connector 65"/>
          <p:cNvSpPr/>
          <p:nvPr/>
        </p:nvSpPr>
        <p:spPr>
          <a:xfrm rot="16200000">
            <a:off x="1551599" y="44928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TextBox 66"/>
          <p:cNvSpPr txBox="1"/>
          <p:nvPr/>
        </p:nvSpPr>
        <p:spPr>
          <a:xfrm>
            <a:off x="3890700" y="43776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pop</a:t>
            </a:r>
          </a:p>
        </p:txBody>
      </p:sp>
      <p:sp>
        <p:nvSpPr>
          <p:cNvPr id="68" name="Oval 67"/>
          <p:cNvSpPr/>
          <p:nvPr/>
        </p:nvSpPr>
        <p:spPr>
          <a:xfrm>
            <a:off x="6237900" y="4586400"/>
            <a:ext cx="108000" cy="108000"/>
          </a:xfrm>
          <a:prstGeom prst="ellipse">
            <a:avLst/>
          </a:prstGeom>
          <a:solidFill>
            <a:srgbClr val="00B0F0"/>
          </a:solidFill>
          <a:ln w="38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Off-page Connector 68"/>
          <p:cNvSpPr/>
          <p:nvPr/>
        </p:nvSpPr>
        <p:spPr>
          <a:xfrm rot="16200000">
            <a:off x="1551599" y="4658400"/>
            <a:ext cx="122400" cy="82800"/>
          </a:xfrm>
          <a:prstGeom prst="flowChartOffpageConnector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TextBox 69"/>
          <p:cNvSpPr txBox="1"/>
          <p:nvPr/>
        </p:nvSpPr>
        <p:spPr>
          <a:xfrm>
            <a:off x="6284700" y="45432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it</a:t>
            </a:r>
          </a:p>
        </p:txBody>
      </p:sp>
      <p:sp>
        <p:nvSpPr>
          <p:cNvPr id="71" name="Oval 70"/>
          <p:cNvSpPr/>
          <p:nvPr/>
        </p:nvSpPr>
        <p:spPr>
          <a:xfrm>
            <a:off x="4442400" y="4752000"/>
            <a:ext cx="108000" cy="108000"/>
          </a:xfrm>
          <a:prstGeom prst="ellipse">
            <a:avLst/>
          </a:prstGeom>
          <a:solidFill>
            <a:srgbClr val="F46677"/>
          </a:solidFill>
          <a:ln w="38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Off-page Connector 71"/>
          <p:cNvSpPr/>
          <p:nvPr/>
        </p:nvSpPr>
        <p:spPr>
          <a:xfrm rot="16200000">
            <a:off x="1551599" y="4824000"/>
            <a:ext cx="122400" cy="82800"/>
          </a:xfrm>
          <a:prstGeom prst="flowChartOffpageConnector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TextBox 72"/>
          <p:cNvSpPr txBox="1"/>
          <p:nvPr/>
        </p:nvSpPr>
        <p:spPr>
          <a:xfrm>
            <a:off x="4489200" y="47088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up</a:t>
            </a:r>
          </a:p>
        </p:txBody>
      </p:sp>
      <p:sp>
        <p:nvSpPr>
          <p:cNvPr id="74" name="Oval 73"/>
          <p:cNvSpPr/>
          <p:nvPr/>
        </p:nvSpPr>
        <p:spPr>
          <a:xfrm>
            <a:off x="5040900" y="4917600"/>
            <a:ext cx="108000" cy="108000"/>
          </a:xfrm>
          <a:prstGeom prst="ellipse">
            <a:avLst/>
          </a:prstGeom>
          <a:solidFill>
            <a:srgbClr val="AFABAB"/>
          </a:solidFill>
          <a:ln w="38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5" name="Off-page Connector 74"/>
          <p:cNvSpPr/>
          <p:nvPr/>
        </p:nvSpPr>
        <p:spPr>
          <a:xfrm rot="16200000">
            <a:off x="1551599" y="4989600"/>
            <a:ext cx="122400" cy="82800"/>
          </a:xfrm>
          <a:prstGeom prst="flowChartOffpageConnector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6" name="TextBox 75"/>
          <p:cNvSpPr txBox="1"/>
          <p:nvPr/>
        </p:nvSpPr>
        <p:spPr>
          <a:xfrm>
            <a:off x="5087700" y="48744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down</a:t>
            </a:r>
          </a:p>
        </p:txBody>
      </p:sp>
      <p:sp>
        <p:nvSpPr>
          <p:cNvPr id="77" name="Rounded Rectangle 76">
            <a:hlinkClick action="ppaction://hlinksldjump" r:id="rId8"/>
          </p:cNvPr>
          <p:cNvSpPr/>
          <p:nvPr/>
        </p:nvSpPr>
        <p:spPr>
          <a:xfrm>
            <a:off x="3735900" y="5428800"/>
            <a:ext cx="3591000" cy="813599"/>
          </a:xfrm>
          <a:prstGeom prst="roundRect">
            <a:avLst>
              <a:gd name="adj" fmla="val 20000"/>
            </a:avLst>
          </a:prstGeom>
          <a:gradFill rotWithShape="1">
            <a:gsLst>
              <a:gs pos="0">
                <a:srgbClr val="548235"/>
              </a:gs>
              <a:gs pos="100000">
                <a:srgbClr val="5E9EEF"/>
              </a:gs>
            </a:gsLst>
            <a:lin scaled="0" ang="10800000"/>
          </a:gra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8" name="Rounded Rectangle 77">
            <a:hlinkClick action="ppaction://hlinksldjump" r:id="rId8"/>
          </p:cNvPr>
          <p:cNvSpPr/>
          <p:nvPr/>
        </p:nvSpPr>
        <p:spPr>
          <a:xfrm>
            <a:off x="241200" y="556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9" name="TextBox 78"/>
          <p:cNvSpPr txBox="1"/>
          <p:nvPr/>
        </p:nvSpPr>
        <p:spPr>
          <a:xfrm>
            <a:off x="219600" y="554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15%</a:t>
            </a:r>
          </a:p>
        </p:txBody>
      </p:sp>
      <p:sp>
        <p:nvSpPr>
          <p:cNvPr id="80" name="TextBox 79">
            <a:hlinkClick action="ppaction://hlinksldjump" r:id="rId8"/>
          </p:cNvPr>
          <p:cNvSpPr txBox="1"/>
          <p:nvPr/>
        </p:nvSpPr>
        <p:spPr>
          <a:xfrm>
            <a:off x="133201" y="576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wtc ЮЛ</a:t>
            </a:r>
          </a:p>
          <a:p>
            <a:pPr>
              <a:defRPr sz="900">
                <a:solidFill>
                  <a:srgbClr val="FFFFFF"/>
                </a:solidFill>
                <a:latin typeface="Segoe UI Light"/>
              </a:defRPr>
            </a:pPr>
            <a:r>
              <a:t>Д.Гостин</a:t>
            </a:r>
          </a:p>
        </p:txBody>
      </p:sp>
      <p:sp>
        <p:nvSpPr>
          <p:cNvPr id="81" name="Rounded Rectangle 80">
            <a:hlinkClick action="ppaction://hlinksldjump" r:id="rId8"/>
          </p:cNvPr>
          <p:cNvSpPr/>
          <p:nvPr/>
        </p:nvSpPr>
        <p:spPr>
          <a:xfrm>
            <a:off x="10479600" y="538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2" name="Picture 81" descr="point.png">
            <a:hlinkClick action="ppaction://hlinksldjump" r:id="rId8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2400" y="5648400"/>
            <a:ext cx="230400" cy="201600"/>
          </a:xfrm>
          <a:prstGeom prst="rect">
            <a:avLst/>
          </a:prstGeom>
        </p:spPr>
      </p:pic>
      <p:sp>
        <p:nvSpPr>
          <p:cNvPr id="83" name="Oval 82"/>
          <p:cNvSpPr/>
          <p:nvPr/>
        </p:nvSpPr>
        <p:spPr>
          <a:xfrm>
            <a:off x="3843900" y="5500800"/>
            <a:ext cx="108000" cy="108000"/>
          </a:xfrm>
          <a:prstGeom prst="ellipse">
            <a:avLst/>
          </a:prstGeom>
          <a:solidFill>
            <a:srgbClr val="A0D07B"/>
          </a:solidFill>
          <a:ln w="38">
            <a:solidFill>
              <a:srgbClr val="A0D0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4" name="Off-page Connector 83"/>
          <p:cNvSpPr/>
          <p:nvPr/>
        </p:nvSpPr>
        <p:spPr>
          <a:xfrm rot="16200000">
            <a:off x="1551599" y="5572800"/>
            <a:ext cx="122400" cy="82800"/>
          </a:xfrm>
          <a:prstGeom prst="flowChartOffpageConnector">
            <a:avLst/>
          </a:prstGeom>
          <a:solidFill>
            <a:srgbClr val="A0D07B"/>
          </a:solidFill>
          <a:ln w="9525">
            <a:solidFill>
              <a:srgbClr val="A0D0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5" name="TextBox 84"/>
          <p:cNvSpPr txBox="1"/>
          <p:nvPr/>
        </p:nvSpPr>
        <p:spPr>
          <a:xfrm>
            <a:off x="3890700" y="54576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pop</a:t>
            </a:r>
          </a:p>
        </p:txBody>
      </p:sp>
      <p:sp>
        <p:nvSpPr>
          <p:cNvPr id="86" name="Oval 85"/>
          <p:cNvSpPr/>
          <p:nvPr/>
        </p:nvSpPr>
        <p:spPr>
          <a:xfrm>
            <a:off x="3843900" y="5666400"/>
            <a:ext cx="108000" cy="108000"/>
          </a:xfrm>
          <a:prstGeom prst="ellipse">
            <a:avLst/>
          </a:prstGeom>
          <a:solidFill>
            <a:srgbClr val="FBF32A"/>
          </a:solidFill>
          <a:ln w="38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7" name="Off-page Connector 86"/>
          <p:cNvSpPr/>
          <p:nvPr/>
        </p:nvSpPr>
        <p:spPr>
          <a:xfrm rot="16200000">
            <a:off x="1551599" y="57384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8" name="TextBox 87"/>
          <p:cNvSpPr txBox="1"/>
          <p:nvPr/>
        </p:nvSpPr>
        <p:spPr>
          <a:xfrm>
            <a:off x="3890700" y="56232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it</a:t>
            </a:r>
          </a:p>
        </p:txBody>
      </p:sp>
      <p:sp>
        <p:nvSpPr>
          <p:cNvPr id="89" name="Oval 88"/>
          <p:cNvSpPr/>
          <p:nvPr/>
        </p:nvSpPr>
        <p:spPr>
          <a:xfrm>
            <a:off x="6237900" y="5832000"/>
            <a:ext cx="108000" cy="108000"/>
          </a:xfrm>
          <a:prstGeom prst="ellipse">
            <a:avLst/>
          </a:prstGeom>
          <a:solidFill>
            <a:srgbClr val="00B0F0"/>
          </a:solidFill>
          <a:ln w="38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0" name="Off-page Connector 89"/>
          <p:cNvSpPr/>
          <p:nvPr/>
        </p:nvSpPr>
        <p:spPr>
          <a:xfrm rot="16200000">
            <a:off x="1551599" y="5904000"/>
            <a:ext cx="122400" cy="82800"/>
          </a:xfrm>
          <a:prstGeom prst="flowChartOffpageConnector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1" name="TextBox 90"/>
          <p:cNvSpPr txBox="1"/>
          <p:nvPr/>
        </p:nvSpPr>
        <p:spPr>
          <a:xfrm>
            <a:off x="6284700" y="57888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up</a:t>
            </a:r>
          </a:p>
        </p:txBody>
      </p:sp>
      <p:sp>
        <p:nvSpPr>
          <p:cNvPr id="92" name="Oval 91"/>
          <p:cNvSpPr/>
          <p:nvPr/>
        </p:nvSpPr>
        <p:spPr>
          <a:xfrm>
            <a:off x="5040900" y="5997600"/>
            <a:ext cx="108000" cy="108000"/>
          </a:xfrm>
          <a:prstGeom prst="ellipse">
            <a:avLst/>
          </a:prstGeom>
          <a:solidFill>
            <a:srgbClr val="F46677"/>
          </a:solidFill>
          <a:ln w="38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3" name="Off-page Connector 92"/>
          <p:cNvSpPr/>
          <p:nvPr/>
        </p:nvSpPr>
        <p:spPr>
          <a:xfrm rot="16200000">
            <a:off x="1551599" y="6069600"/>
            <a:ext cx="122400" cy="82800"/>
          </a:xfrm>
          <a:prstGeom prst="flowChartOffpageConnector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4" name="TextBox 93"/>
          <p:cNvSpPr txBox="1"/>
          <p:nvPr/>
        </p:nvSpPr>
        <p:spPr>
          <a:xfrm>
            <a:off x="5087700" y="59544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down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gann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119" cy="6858000"/>
          </a:xfrm>
          <a:prstGeom prst="rect">
            <a:avLst/>
          </a:prstGeom>
        </p:spPr>
      </p:pic>
      <p:sp>
        <p:nvSpPr>
          <p:cNvPr id="3" name="Rounded Rectangle 2">
            <a:hlinkClick action="ppaction://hlinksldjump" r:id="rId3"/>
          </p:cNvPr>
          <p:cNvSpPr/>
          <p:nvPr/>
        </p:nvSpPr>
        <p:spPr>
          <a:xfrm>
            <a:off x="3735900" y="1108800"/>
            <a:ext cx="3591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>
            <a:hlinkClick action="ppaction://hlinksldjump" r:id="rId3"/>
          </p:cNvPr>
          <p:cNvSpPr/>
          <p:nvPr/>
        </p:nvSpPr>
        <p:spPr>
          <a:xfrm>
            <a:off x="241200" y="124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219600" y="122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15%</a:t>
            </a:r>
          </a:p>
        </p:txBody>
      </p:sp>
      <p:sp>
        <p:nvSpPr>
          <p:cNvPr id="6" name="TextBox 5">
            <a:hlinkClick action="ppaction://hlinksldjump" r:id="rId3"/>
          </p:cNvPr>
          <p:cNvSpPr txBox="1"/>
          <p:nvPr/>
        </p:nvSpPr>
        <p:spPr>
          <a:xfrm>
            <a:off x="133201" y="144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Цессии ЮЛ</a:t>
            </a:r>
          </a:p>
          <a:p>
            <a:pPr>
              <a:defRPr sz="900">
                <a:solidFill>
                  <a:srgbClr val="FFFFFF"/>
                </a:solidFill>
                <a:latin typeface="Segoe UI Light"/>
              </a:defRPr>
            </a:pPr>
            <a:r>
              <a:t>Д.Гостин</a:t>
            </a:r>
          </a:p>
        </p:txBody>
      </p:sp>
      <p:sp>
        <p:nvSpPr>
          <p:cNvPr id="7" name="Rounded Rectangle 6">
            <a:hlinkClick action="ppaction://hlinksldjump" r:id="rId3"/>
          </p:cNvPr>
          <p:cNvSpPr/>
          <p:nvPr/>
        </p:nvSpPr>
        <p:spPr>
          <a:xfrm>
            <a:off x="10479600" y="106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point.png">
            <a:hlinkClick action="ppaction://hlinksldjump"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2400" y="1328400"/>
            <a:ext cx="230400" cy="201600"/>
          </a:xfrm>
          <a:prstGeom prst="rect">
            <a:avLst/>
          </a:prstGeom>
        </p:spPr>
      </p:pic>
      <p:sp>
        <p:nvSpPr>
          <p:cNvPr id="9" name="Rounded Rectangle 8">
            <a:hlinkClick action="ppaction://hlinksldjump" r:id="rId3"/>
          </p:cNvPr>
          <p:cNvSpPr/>
          <p:nvPr/>
        </p:nvSpPr>
        <p:spPr>
          <a:xfrm>
            <a:off x="3137400" y="2188800"/>
            <a:ext cx="53865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ounded Rectangle 9">
            <a:hlinkClick action="ppaction://hlinksldjump" r:id="rId3"/>
          </p:cNvPr>
          <p:cNvSpPr/>
          <p:nvPr/>
        </p:nvSpPr>
        <p:spPr>
          <a:xfrm>
            <a:off x="241200" y="232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219600" y="230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15%</a:t>
            </a:r>
          </a:p>
        </p:txBody>
      </p:sp>
      <p:sp>
        <p:nvSpPr>
          <p:cNvPr id="12" name="TextBox 11">
            <a:hlinkClick action="ppaction://hlinksldjump" r:id="rId3"/>
          </p:cNvPr>
          <p:cNvSpPr txBox="1"/>
          <p:nvPr/>
        </p:nvSpPr>
        <p:spPr>
          <a:xfrm>
            <a:off x="133201" y="252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ker ЮЛ</a:t>
            </a:r>
          </a:p>
          <a:p>
            <a:pPr>
              <a:defRPr sz="900">
                <a:solidFill>
                  <a:srgbClr val="FFFFFF"/>
                </a:solidFill>
                <a:latin typeface="Segoe UI Light"/>
              </a:defRPr>
            </a:pPr>
            <a:r>
              <a:t>Д.Гостин</a:t>
            </a:r>
          </a:p>
        </p:txBody>
      </p:sp>
      <p:sp>
        <p:nvSpPr>
          <p:cNvPr id="13" name="Rounded Rectangle 12">
            <a:hlinkClick action="ppaction://hlinksldjump" r:id="rId3"/>
          </p:cNvPr>
          <p:cNvSpPr/>
          <p:nvPr/>
        </p:nvSpPr>
        <p:spPr>
          <a:xfrm>
            <a:off x="10479600" y="214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4" name="Picture 13" descr="point.png">
            <a:hlinkClick action="ppaction://hlinksldjump"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2400" y="2408400"/>
            <a:ext cx="230400" cy="201600"/>
          </a:xfrm>
          <a:prstGeom prst="rect">
            <a:avLst/>
          </a:prstGeom>
        </p:spPr>
      </p:pic>
      <p:sp>
        <p:nvSpPr>
          <p:cNvPr id="15" name="Rounded Rectangle 14">
            <a:hlinkClick action="ppaction://hlinksldjump" r:id="rId3"/>
          </p:cNvPr>
          <p:cNvSpPr/>
          <p:nvPr/>
        </p:nvSpPr>
        <p:spPr>
          <a:xfrm>
            <a:off x="2538900" y="3268800"/>
            <a:ext cx="4788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>
            <a:hlinkClick action="ppaction://hlinksldjump" r:id="rId3"/>
          </p:cNvPr>
          <p:cNvSpPr/>
          <p:nvPr/>
        </p:nvSpPr>
        <p:spPr>
          <a:xfrm>
            <a:off x="241200" y="340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19600" y="338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15%</a:t>
            </a:r>
          </a:p>
        </p:txBody>
      </p:sp>
      <p:sp>
        <p:nvSpPr>
          <p:cNvPr id="18" name="TextBox 17">
            <a:hlinkClick action="ppaction://hlinksldjump" r:id="rId3"/>
          </p:cNvPr>
          <p:cNvSpPr txBox="1"/>
          <p:nvPr/>
        </p:nvSpPr>
        <p:spPr>
          <a:xfrm>
            <a:off x="133201" y="360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wtcaa ЮЛ</a:t>
            </a:r>
          </a:p>
          <a:p>
            <a:pPr>
              <a:defRPr sz="900">
                <a:solidFill>
                  <a:srgbClr val="FFFFFF"/>
                </a:solidFill>
                <a:latin typeface="Segoe UI Light"/>
              </a:defRPr>
            </a:pPr>
            <a:r>
              <a:t>Д.Гостин</a:t>
            </a:r>
          </a:p>
        </p:txBody>
      </p:sp>
      <p:sp>
        <p:nvSpPr>
          <p:cNvPr id="19" name="Rounded Rectangle 18">
            <a:hlinkClick action="ppaction://hlinksldjump" r:id="rId3"/>
          </p:cNvPr>
          <p:cNvSpPr/>
          <p:nvPr/>
        </p:nvSpPr>
        <p:spPr>
          <a:xfrm>
            <a:off x="10479600" y="322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0" name="Picture 19" descr="point.png">
            <a:hlinkClick action="ppaction://hlinksldjump"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2400" y="3488400"/>
            <a:ext cx="230400" cy="201600"/>
          </a:xfrm>
          <a:prstGeom prst="rect">
            <a:avLst/>
          </a:prstGeom>
        </p:spPr>
      </p:pic>
      <p:sp>
        <p:nvSpPr>
          <p:cNvPr id="21" name="Rounded Rectangle 20">
            <a:hlinkClick action="ppaction://hlinksldjump" r:id="rId3"/>
          </p:cNvPr>
          <p:cNvSpPr/>
          <p:nvPr/>
        </p:nvSpPr>
        <p:spPr>
          <a:xfrm>
            <a:off x="3735900" y="4348800"/>
            <a:ext cx="3591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ounded Rectangle 21">
            <a:hlinkClick action="ppaction://hlinksldjump" r:id="rId3"/>
          </p:cNvPr>
          <p:cNvSpPr/>
          <p:nvPr/>
        </p:nvSpPr>
        <p:spPr>
          <a:xfrm>
            <a:off x="241200" y="448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219600" y="446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15%</a:t>
            </a:r>
          </a:p>
        </p:txBody>
      </p:sp>
      <p:sp>
        <p:nvSpPr>
          <p:cNvPr id="24" name="TextBox 23">
            <a:hlinkClick action="ppaction://hlinksldjump" r:id="rId3"/>
          </p:cNvPr>
          <p:cNvSpPr txBox="1"/>
          <p:nvPr/>
        </p:nvSpPr>
        <p:spPr>
          <a:xfrm>
            <a:off x="133201" y="468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non ЮЛ</a:t>
            </a:r>
          </a:p>
          <a:p>
            <a:pPr>
              <a:defRPr sz="900">
                <a:solidFill>
                  <a:srgbClr val="FFFFFF"/>
                </a:solidFill>
                <a:latin typeface="Segoe UI Light"/>
              </a:defRPr>
            </a:pPr>
            <a:r>
              <a:t>Д.Гостин</a:t>
            </a:r>
          </a:p>
        </p:txBody>
      </p:sp>
      <p:sp>
        <p:nvSpPr>
          <p:cNvPr id="25" name="Rounded Rectangle 24">
            <a:hlinkClick action="ppaction://hlinksldjump" r:id="rId3"/>
          </p:cNvPr>
          <p:cNvSpPr/>
          <p:nvPr/>
        </p:nvSpPr>
        <p:spPr>
          <a:xfrm>
            <a:off x="10479600" y="430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6" name="Picture 25" descr="point.png">
            <a:hlinkClick action="ppaction://hlinksldjump"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2400" y="4568400"/>
            <a:ext cx="230400" cy="201600"/>
          </a:xfrm>
          <a:prstGeom prst="rect">
            <a:avLst/>
          </a:prstGeom>
        </p:spPr>
      </p:pic>
      <p:sp>
        <p:nvSpPr>
          <p:cNvPr id="27" name="Rounded Rectangle 26">
            <a:hlinkClick action="ppaction://hlinksldjump" r:id="rId3"/>
          </p:cNvPr>
          <p:cNvSpPr/>
          <p:nvPr/>
        </p:nvSpPr>
        <p:spPr>
          <a:xfrm>
            <a:off x="3735900" y="5428800"/>
            <a:ext cx="3591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ounded Rectangle 27">
            <a:hlinkClick action="ppaction://hlinksldjump" r:id="rId3"/>
          </p:cNvPr>
          <p:cNvSpPr/>
          <p:nvPr/>
        </p:nvSpPr>
        <p:spPr>
          <a:xfrm>
            <a:off x="241200" y="556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219600" y="554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15%</a:t>
            </a:r>
          </a:p>
        </p:txBody>
      </p:sp>
      <p:sp>
        <p:nvSpPr>
          <p:cNvPr id="30" name="TextBox 29">
            <a:hlinkClick action="ppaction://hlinksldjump" r:id="rId3"/>
          </p:cNvPr>
          <p:cNvSpPr txBox="1"/>
          <p:nvPr/>
        </p:nvSpPr>
        <p:spPr>
          <a:xfrm>
            <a:off x="133201" y="576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wtc ЮЛ</a:t>
            </a:r>
          </a:p>
          <a:p>
            <a:pPr>
              <a:defRPr sz="900">
                <a:solidFill>
                  <a:srgbClr val="FFFFFF"/>
                </a:solidFill>
                <a:latin typeface="Segoe UI Light"/>
              </a:defRPr>
            </a:pPr>
            <a:r>
              <a:t>Д.Гостин</a:t>
            </a:r>
          </a:p>
        </p:txBody>
      </p:sp>
      <p:sp>
        <p:nvSpPr>
          <p:cNvPr id="31" name="Rounded Rectangle 30">
            <a:hlinkClick action="ppaction://hlinksldjump" r:id="rId3"/>
          </p:cNvPr>
          <p:cNvSpPr/>
          <p:nvPr/>
        </p:nvSpPr>
        <p:spPr>
          <a:xfrm>
            <a:off x="10479600" y="538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2" name="Picture 31" descr="point.png">
            <a:hlinkClick action="ppaction://hlinksldjump"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2400" y="5648400"/>
            <a:ext cx="230400" cy="20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gann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119" cy="6858000"/>
          </a:xfrm>
          <a:prstGeom prst="rect">
            <a:avLst/>
          </a:prstGeom>
        </p:spPr>
      </p:pic>
      <p:sp>
        <p:nvSpPr>
          <p:cNvPr id="3" name="Rounded Rectangle 2">
            <a:hlinkClick action="ppaction://hlinksldjump" r:id="rId3"/>
          </p:cNvPr>
          <p:cNvSpPr/>
          <p:nvPr/>
        </p:nvSpPr>
        <p:spPr>
          <a:xfrm>
            <a:off x="3735900" y="1108800"/>
            <a:ext cx="3591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>
            <a:hlinkClick action="ppaction://hlinksldjump" r:id="rId3"/>
          </p:cNvPr>
          <p:cNvSpPr/>
          <p:nvPr/>
        </p:nvSpPr>
        <p:spPr>
          <a:xfrm>
            <a:off x="241200" y="124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219600" y="122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15%</a:t>
            </a:r>
          </a:p>
        </p:txBody>
      </p:sp>
      <p:sp>
        <p:nvSpPr>
          <p:cNvPr id="6" name="TextBox 5">
            <a:hlinkClick action="ppaction://hlinksldjump" r:id="rId3"/>
          </p:cNvPr>
          <p:cNvSpPr txBox="1"/>
          <p:nvPr/>
        </p:nvSpPr>
        <p:spPr>
          <a:xfrm>
            <a:off x="133201" y="144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Цессии ЮЛ</a:t>
            </a:r>
          </a:p>
          <a:p>
            <a:pPr>
              <a:defRPr sz="900">
                <a:solidFill>
                  <a:srgbClr val="FFFFFF"/>
                </a:solidFill>
                <a:latin typeface="Segoe UI Light"/>
              </a:defRPr>
            </a:pPr>
            <a:r>
              <a:t>Д.Гостин</a:t>
            </a:r>
          </a:p>
        </p:txBody>
      </p:sp>
      <p:sp>
        <p:nvSpPr>
          <p:cNvPr id="7" name="Rounded Rectangle 6">
            <a:hlinkClick action="ppaction://hlinksldjump" r:id="rId3"/>
          </p:cNvPr>
          <p:cNvSpPr/>
          <p:nvPr/>
        </p:nvSpPr>
        <p:spPr>
          <a:xfrm>
            <a:off x="10479600" y="106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point.png">
            <a:hlinkClick action="ppaction://hlinksldjump"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2400" y="1328400"/>
            <a:ext cx="230400" cy="201600"/>
          </a:xfrm>
          <a:prstGeom prst="rect">
            <a:avLst/>
          </a:prstGeom>
        </p:spPr>
      </p:pic>
      <p:sp>
        <p:nvSpPr>
          <p:cNvPr id="9" name="Rounded Rectangle 8">
            <a:hlinkClick action="ppaction://hlinksldjump" r:id="rId3"/>
          </p:cNvPr>
          <p:cNvSpPr/>
          <p:nvPr/>
        </p:nvSpPr>
        <p:spPr>
          <a:xfrm>
            <a:off x="3137400" y="2188800"/>
            <a:ext cx="53865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ounded Rectangle 9">
            <a:hlinkClick action="ppaction://hlinksldjump" r:id="rId3"/>
          </p:cNvPr>
          <p:cNvSpPr/>
          <p:nvPr/>
        </p:nvSpPr>
        <p:spPr>
          <a:xfrm>
            <a:off x="241200" y="232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219600" y="230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15%</a:t>
            </a:r>
          </a:p>
        </p:txBody>
      </p:sp>
      <p:sp>
        <p:nvSpPr>
          <p:cNvPr id="12" name="TextBox 11">
            <a:hlinkClick action="ppaction://hlinksldjump" r:id="rId3"/>
          </p:cNvPr>
          <p:cNvSpPr txBox="1"/>
          <p:nvPr/>
        </p:nvSpPr>
        <p:spPr>
          <a:xfrm>
            <a:off x="133201" y="252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ker ЮЛ</a:t>
            </a:r>
          </a:p>
          <a:p>
            <a:pPr>
              <a:defRPr sz="900">
                <a:solidFill>
                  <a:srgbClr val="FFFFFF"/>
                </a:solidFill>
                <a:latin typeface="Segoe UI Light"/>
              </a:defRPr>
            </a:pPr>
            <a:r>
              <a:t>Д.Гостин</a:t>
            </a:r>
          </a:p>
        </p:txBody>
      </p:sp>
      <p:sp>
        <p:nvSpPr>
          <p:cNvPr id="13" name="Rounded Rectangle 12">
            <a:hlinkClick action="ppaction://hlinksldjump" r:id="rId3"/>
          </p:cNvPr>
          <p:cNvSpPr/>
          <p:nvPr/>
        </p:nvSpPr>
        <p:spPr>
          <a:xfrm>
            <a:off x="10479600" y="214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4" name="Picture 13" descr="point.png">
            <a:hlinkClick action="ppaction://hlinksldjump"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2400" y="2408400"/>
            <a:ext cx="230400" cy="201600"/>
          </a:xfrm>
          <a:prstGeom prst="rect">
            <a:avLst/>
          </a:prstGeom>
        </p:spPr>
      </p:pic>
      <p:sp>
        <p:nvSpPr>
          <p:cNvPr id="15" name="Rounded Rectangle 14">
            <a:hlinkClick action="ppaction://hlinksldjump" r:id="rId3"/>
          </p:cNvPr>
          <p:cNvSpPr/>
          <p:nvPr/>
        </p:nvSpPr>
        <p:spPr>
          <a:xfrm>
            <a:off x="2538900" y="3268800"/>
            <a:ext cx="4788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>
            <a:hlinkClick action="ppaction://hlinksldjump" r:id="rId3"/>
          </p:cNvPr>
          <p:cNvSpPr/>
          <p:nvPr/>
        </p:nvSpPr>
        <p:spPr>
          <a:xfrm>
            <a:off x="241200" y="340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19600" y="338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15%</a:t>
            </a:r>
          </a:p>
        </p:txBody>
      </p:sp>
      <p:sp>
        <p:nvSpPr>
          <p:cNvPr id="18" name="TextBox 17">
            <a:hlinkClick action="ppaction://hlinksldjump" r:id="rId3"/>
          </p:cNvPr>
          <p:cNvSpPr txBox="1"/>
          <p:nvPr/>
        </p:nvSpPr>
        <p:spPr>
          <a:xfrm>
            <a:off x="133201" y="360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wtcaa ЮЛ</a:t>
            </a:r>
          </a:p>
          <a:p>
            <a:pPr>
              <a:defRPr sz="900">
                <a:solidFill>
                  <a:srgbClr val="FFFFFF"/>
                </a:solidFill>
                <a:latin typeface="Segoe UI Light"/>
              </a:defRPr>
            </a:pPr>
            <a:r>
              <a:t>Д.Гостин</a:t>
            </a:r>
          </a:p>
        </p:txBody>
      </p:sp>
      <p:sp>
        <p:nvSpPr>
          <p:cNvPr id="19" name="Rounded Rectangle 18">
            <a:hlinkClick action="ppaction://hlinksldjump" r:id="rId3"/>
          </p:cNvPr>
          <p:cNvSpPr/>
          <p:nvPr/>
        </p:nvSpPr>
        <p:spPr>
          <a:xfrm>
            <a:off x="10479600" y="322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0" name="Picture 19" descr="point.png">
            <a:hlinkClick action="ppaction://hlinksldjump"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2400" y="3488400"/>
            <a:ext cx="230400" cy="201600"/>
          </a:xfrm>
          <a:prstGeom prst="rect">
            <a:avLst/>
          </a:prstGeom>
        </p:spPr>
      </p:pic>
      <p:sp>
        <p:nvSpPr>
          <p:cNvPr id="21" name="Rounded Rectangle 20">
            <a:hlinkClick action="ppaction://hlinksldjump" r:id="rId3"/>
          </p:cNvPr>
          <p:cNvSpPr/>
          <p:nvPr/>
        </p:nvSpPr>
        <p:spPr>
          <a:xfrm>
            <a:off x="3735900" y="4348800"/>
            <a:ext cx="3591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ounded Rectangle 21">
            <a:hlinkClick action="ppaction://hlinksldjump" r:id="rId3"/>
          </p:cNvPr>
          <p:cNvSpPr/>
          <p:nvPr/>
        </p:nvSpPr>
        <p:spPr>
          <a:xfrm>
            <a:off x="241200" y="448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219600" y="446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15%</a:t>
            </a:r>
          </a:p>
        </p:txBody>
      </p:sp>
      <p:sp>
        <p:nvSpPr>
          <p:cNvPr id="24" name="TextBox 23">
            <a:hlinkClick action="ppaction://hlinksldjump" r:id="rId3"/>
          </p:cNvPr>
          <p:cNvSpPr txBox="1"/>
          <p:nvPr/>
        </p:nvSpPr>
        <p:spPr>
          <a:xfrm>
            <a:off x="133201" y="468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non ЮЛ</a:t>
            </a:r>
          </a:p>
          <a:p>
            <a:pPr>
              <a:defRPr sz="900">
                <a:solidFill>
                  <a:srgbClr val="FFFFFF"/>
                </a:solidFill>
                <a:latin typeface="Segoe UI Light"/>
              </a:defRPr>
            </a:pPr>
            <a:r>
              <a:t>Д.Гостин</a:t>
            </a:r>
          </a:p>
        </p:txBody>
      </p:sp>
      <p:sp>
        <p:nvSpPr>
          <p:cNvPr id="25" name="Rounded Rectangle 24">
            <a:hlinkClick action="ppaction://hlinksldjump" r:id="rId3"/>
          </p:cNvPr>
          <p:cNvSpPr/>
          <p:nvPr/>
        </p:nvSpPr>
        <p:spPr>
          <a:xfrm>
            <a:off x="10479600" y="430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6" name="Picture 25" descr="point.png">
            <a:hlinkClick action="ppaction://hlinksldjump"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2400" y="4568400"/>
            <a:ext cx="230400" cy="201600"/>
          </a:xfrm>
          <a:prstGeom prst="rect">
            <a:avLst/>
          </a:prstGeom>
        </p:spPr>
      </p:pic>
      <p:sp>
        <p:nvSpPr>
          <p:cNvPr id="27" name="Rounded Rectangle 26">
            <a:hlinkClick action="ppaction://hlinksldjump" r:id="rId3"/>
          </p:cNvPr>
          <p:cNvSpPr/>
          <p:nvPr/>
        </p:nvSpPr>
        <p:spPr>
          <a:xfrm>
            <a:off x="3735900" y="5428800"/>
            <a:ext cx="3591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ounded Rectangle 27">
            <a:hlinkClick action="ppaction://hlinksldjump" r:id="rId3"/>
          </p:cNvPr>
          <p:cNvSpPr/>
          <p:nvPr/>
        </p:nvSpPr>
        <p:spPr>
          <a:xfrm>
            <a:off x="241200" y="556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219600" y="554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15%</a:t>
            </a:r>
          </a:p>
        </p:txBody>
      </p:sp>
      <p:sp>
        <p:nvSpPr>
          <p:cNvPr id="30" name="TextBox 29">
            <a:hlinkClick action="ppaction://hlinksldjump" r:id="rId3"/>
          </p:cNvPr>
          <p:cNvSpPr txBox="1"/>
          <p:nvPr/>
        </p:nvSpPr>
        <p:spPr>
          <a:xfrm>
            <a:off x="133201" y="576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wtc ЮЛ</a:t>
            </a:r>
          </a:p>
          <a:p>
            <a:pPr>
              <a:defRPr sz="900">
                <a:solidFill>
                  <a:srgbClr val="FFFFFF"/>
                </a:solidFill>
                <a:latin typeface="Segoe UI Light"/>
              </a:defRPr>
            </a:pPr>
            <a:r>
              <a:t>Д.Гостин</a:t>
            </a:r>
          </a:p>
        </p:txBody>
      </p:sp>
      <p:sp>
        <p:nvSpPr>
          <p:cNvPr id="31" name="Rounded Rectangle 30">
            <a:hlinkClick action="ppaction://hlinksldjump" r:id="rId3"/>
          </p:cNvPr>
          <p:cNvSpPr/>
          <p:nvPr/>
        </p:nvSpPr>
        <p:spPr>
          <a:xfrm>
            <a:off x="10479600" y="538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2" name="Picture 31" descr="point.png">
            <a:hlinkClick action="ppaction://hlinksldjump"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2400" y="5648400"/>
            <a:ext cx="230400" cy="20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gann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119" cy="6858000"/>
          </a:xfrm>
          <a:prstGeom prst="rect">
            <a:avLst/>
          </a:prstGeom>
        </p:spPr>
      </p:pic>
      <p:sp>
        <p:nvSpPr>
          <p:cNvPr id="3" name="Rounded Rectangle 2">
            <a:hlinkClick action="ppaction://hlinksldjump" r:id="rId3"/>
          </p:cNvPr>
          <p:cNvSpPr/>
          <p:nvPr/>
        </p:nvSpPr>
        <p:spPr>
          <a:xfrm>
            <a:off x="3735900" y="1108800"/>
            <a:ext cx="3591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>
            <a:hlinkClick action="ppaction://hlinksldjump" r:id="rId3"/>
          </p:cNvPr>
          <p:cNvSpPr/>
          <p:nvPr/>
        </p:nvSpPr>
        <p:spPr>
          <a:xfrm>
            <a:off x="241200" y="124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219600" y="122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15%</a:t>
            </a:r>
          </a:p>
        </p:txBody>
      </p:sp>
      <p:sp>
        <p:nvSpPr>
          <p:cNvPr id="6" name="TextBox 5">
            <a:hlinkClick action="ppaction://hlinksldjump" r:id="rId3"/>
          </p:cNvPr>
          <p:cNvSpPr txBox="1"/>
          <p:nvPr/>
        </p:nvSpPr>
        <p:spPr>
          <a:xfrm>
            <a:off x="133201" y="144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Цессии ЮЛ</a:t>
            </a:r>
          </a:p>
          <a:p>
            <a:pPr>
              <a:defRPr sz="900">
                <a:solidFill>
                  <a:srgbClr val="FFFFFF"/>
                </a:solidFill>
                <a:latin typeface="Segoe UI Light"/>
              </a:defRPr>
            </a:pPr>
            <a:r>
              <a:t>Д.Гостин</a:t>
            </a:r>
          </a:p>
        </p:txBody>
      </p:sp>
      <p:sp>
        <p:nvSpPr>
          <p:cNvPr id="7" name="Rounded Rectangle 6">
            <a:hlinkClick action="ppaction://hlinksldjump" r:id="rId3"/>
          </p:cNvPr>
          <p:cNvSpPr/>
          <p:nvPr/>
        </p:nvSpPr>
        <p:spPr>
          <a:xfrm>
            <a:off x="10479600" y="106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point.png">
            <a:hlinkClick action="ppaction://hlinksldjump"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2400" y="1328400"/>
            <a:ext cx="230400" cy="201600"/>
          </a:xfrm>
          <a:prstGeom prst="rect">
            <a:avLst/>
          </a:prstGeom>
        </p:spPr>
      </p:pic>
      <p:sp>
        <p:nvSpPr>
          <p:cNvPr id="9" name="Rounded Rectangle 8">
            <a:hlinkClick action="ppaction://hlinksldjump" r:id="rId3"/>
          </p:cNvPr>
          <p:cNvSpPr/>
          <p:nvPr/>
        </p:nvSpPr>
        <p:spPr>
          <a:xfrm>
            <a:off x="3137400" y="2188800"/>
            <a:ext cx="53865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ounded Rectangle 9">
            <a:hlinkClick action="ppaction://hlinksldjump" r:id="rId3"/>
          </p:cNvPr>
          <p:cNvSpPr/>
          <p:nvPr/>
        </p:nvSpPr>
        <p:spPr>
          <a:xfrm>
            <a:off x="241200" y="232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219600" y="230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15%</a:t>
            </a:r>
          </a:p>
        </p:txBody>
      </p:sp>
      <p:sp>
        <p:nvSpPr>
          <p:cNvPr id="12" name="TextBox 11">
            <a:hlinkClick action="ppaction://hlinksldjump" r:id="rId3"/>
          </p:cNvPr>
          <p:cNvSpPr txBox="1"/>
          <p:nvPr/>
        </p:nvSpPr>
        <p:spPr>
          <a:xfrm>
            <a:off x="133201" y="252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ker ЮЛ</a:t>
            </a:r>
          </a:p>
          <a:p>
            <a:pPr>
              <a:defRPr sz="900">
                <a:solidFill>
                  <a:srgbClr val="FFFFFF"/>
                </a:solidFill>
                <a:latin typeface="Segoe UI Light"/>
              </a:defRPr>
            </a:pPr>
            <a:r>
              <a:t>Д.Гостин</a:t>
            </a:r>
          </a:p>
        </p:txBody>
      </p:sp>
      <p:sp>
        <p:nvSpPr>
          <p:cNvPr id="13" name="Rounded Rectangle 12">
            <a:hlinkClick action="ppaction://hlinksldjump" r:id="rId3"/>
          </p:cNvPr>
          <p:cNvSpPr/>
          <p:nvPr/>
        </p:nvSpPr>
        <p:spPr>
          <a:xfrm>
            <a:off x="10479600" y="214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4" name="Picture 13" descr="point.png">
            <a:hlinkClick action="ppaction://hlinksldjump"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2400" y="2408400"/>
            <a:ext cx="230400" cy="201600"/>
          </a:xfrm>
          <a:prstGeom prst="rect">
            <a:avLst/>
          </a:prstGeom>
        </p:spPr>
      </p:pic>
      <p:sp>
        <p:nvSpPr>
          <p:cNvPr id="15" name="Rounded Rectangle 14">
            <a:hlinkClick action="ppaction://hlinksldjump" r:id="rId3"/>
          </p:cNvPr>
          <p:cNvSpPr/>
          <p:nvPr/>
        </p:nvSpPr>
        <p:spPr>
          <a:xfrm>
            <a:off x="2538900" y="3268800"/>
            <a:ext cx="4788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>
            <a:hlinkClick action="ppaction://hlinksldjump" r:id="rId3"/>
          </p:cNvPr>
          <p:cNvSpPr/>
          <p:nvPr/>
        </p:nvSpPr>
        <p:spPr>
          <a:xfrm>
            <a:off x="241200" y="340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19600" y="338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15%</a:t>
            </a:r>
          </a:p>
        </p:txBody>
      </p:sp>
      <p:sp>
        <p:nvSpPr>
          <p:cNvPr id="18" name="TextBox 17">
            <a:hlinkClick action="ppaction://hlinksldjump" r:id="rId3"/>
          </p:cNvPr>
          <p:cNvSpPr txBox="1"/>
          <p:nvPr/>
        </p:nvSpPr>
        <p:spPr>
          <a:xfrm>
            <a:off x="133201" y="360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wtcaa ЮЛ</a:t>
            </a:r>
          </a:p>
          <a:p>
            <a:pPr>
              <a:defRPr sz="900">
                <a:solidFill>
                  <a:srgbClr val="FFFFFF"/>
                </a:solidFill>
                <a:latin typeface="Segoe UI Light"/>
              </a:defRPr>
            </a:pPr>
            <a:r>
              <a:t>Д.Гостин</a:t>
            </a:r>
          </a:p>
        </p:txBody>
      </p:sp>
      <p:sp>
        <p:nvSpPr>
          <p:cNvPr id="19" name="Rounded Rectangle 18">
            <a:hlinkClick action="ppaction://hlinksldjump" r:id="rId3"/>
          </p:cNvPr>
          <p:cNvSpPr/>
          <p:nvPr/>
        </p:nvSpPr>
        <p:spPr>
          <a:xfrm>
            <a:off x="10479600" y="322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0" name="Picture 19" descr="point.png">
            <a:hlinkClick action="ppaction://hlinksldjump"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2400" y="3488400"/>
            <a:ext cx="230400" cy="201600"/>
          </a:xfrm>
          <a:prstGeom prst="rect">
            <a:avLst/>
          </a:prstGeom>
        </p:spPr>
      </p:pic>
      <p:sp>
        <p:nvSpPr>
          <p:cNvPr id="21" name="Rounded Rectangle 20">
            <a:hlinkClick action="ppaction://hlinksldjump" r:id="rId3"/>
          </p:cNvPr>
          <p:cNvSpPr/>
          <p:nvPr/>
        </p:nvSpPr>
        <p:spPr>
          <a:xfrm>
            <a:off x="3735900" y="4348800"/>
            <a:ext cx="3591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ounded Rectangle 21">
            <a:hlinkClick action="ppaction://hlinksldjump" r:id="rId3"/>
          </p:cNvPr>
          <p:cNvSpPr/>
          <p:nvPr/>
        </p:nvSpPr>
        <p:spPr>
          <a:xfrm>
            <a:off x="241200" y="448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219600" y="446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15%</a:t>
            </a:r>
          </a:p>
        </p:txBody>
      </p:sp>
      <p:sp>
        <p:nvSpPr>
          <p:cNvPr id="24" name="TextBox 23">
            <a:hlinkClick action="ppaction://hlinksldjump" r:id="rId3"/>
          </p:cNvPr>
          <p:cNvSpPr txBox="1"/>
          <p:nvPr/>
        </p:nvSpPr>
        <p:spPr>
          <a:xfrm>
            <a:off x="133201" y="468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non ЮЛ</a:t>
            </a:r>
          </a:p>
          <a:p>
            <a:pPr>
              <a:defRPr sz="900">
                <a:solidFill>
                  <a:srgbClr val="FFFFFF"/>
                </a:solidFill>
                <a:latin typeface="Segoe UI Light"/>
              </a:defRPr>
            </a:pPr>
            <a:r>
              <a:t>Д.Гостин</a:t>
            </a:r>
          </a:p>
        </p:txBody>
      </p:sp>
      <p:sp>
        <p:nvSpPr>
          <p:cNvPr id="25" name="Rounded Rectangle 24">
            <a:hlinkClick action="ppaction://hlinksldjump" r:id="rId3"/>
          </p:cNvPr>
          <p:cNvSpPr/>
          <p:nvPr/>
        </p:nvSpPr>
        <p:spPr>
          <a:xfrm>
            <a:off x="10479600" y="430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6" name="Picture 25" descr="point.png">
            <a:hlinkClick action="ppaction://hlinksldjump"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2400" y="4568400"/>
            <a:ext cx="230400" cy="201600"/>
          </a:xfrm>
          <a:prstGeom prst="rect">
            <a:avLst/>
          </a:prstGeom>
        </p:spPr>
      </p:pic>
      <p:sp>
        <p:nvSpPr>
          <p:cNvPr id="27" name="Rounded Rectangle 26">
            <a:hlinkClick action="ppaction://hlinksldjump" r:id="rId3"/>
          </p:cNvPr>
          <p:cNvSpPr/>
          <p:nvPr/>
        </p:nvSpPr>
        <p:spPr>
          <a:xfrm>
            <a:off x="3735900" y="5428800"/>
            <a:ext cx="3591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ounded Rectangle 27">
            <a:hlinkClick action="ppaction://hlinksldjump" r:id="rId3"/>
          </p:cNvPr>
          <p:cNvSpPr/>
          <p:nvPr/>
        </p:nvSpPr>
        <p:spPr>
          <a:xfrm>
            <a:off x="241200" y="556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219600" y="554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15%</a:t>
            </a:r>
          </a:p>
        </p:txBody>
      </p:sp>
      <p:sp>
        <p:nvSpPr>
          <p:cNvPr id="30" name="TextBox 29">
            <a:hlinkClick action="ppaction://hlinksldjump" r:id="rId3"/>
          </p:cNvPr>
          <p:cNvSpPr txBox="1"/>
          <p:nvPr/>
        </p:nvSpPr>
        <p:spPr>
          <a:xfrm>
            <a:off x="133201" y="576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wtc ЮЛ</a:t>
            </a:r>
          </a:p>
          <a:p>
            <a:pPr>
              <a:defRPr sz="900">
                <a:solidFill>
                  <a:srgbClr val="FFFFFF"/>
                </a:solidFill>
                <a:latin typeface="Segoe UI Light"/>
              </a:defRPr>
            </a:pPr>
            <a:r>
              <a:t>Д.Гостин</a:t>
            </a:r>
          </a:p>
        </p:txBody>
      </p:sp>
      <p:sp>
        <p:nvSpPr>
          <p:cNvPr id="31" name="Rounded Rectangle 30">
            <a:hlinkClick action="ppaction://hlinksldjump" r:id="rId3"/>
          </p:cNvPr>
          <p:cNvSpPr/>
          <p:nvPr/>
        </p:nvSpPr>
        <p:spPr>
          <a:xfrm>
            <a:off x="10479600" y="538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2" name="Picture 31" descr="point.png">
            <a:hlinkClick action="ppaction://hlinksldjump"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2400" y="5648400"/>
            <a:ext cx="230400" cy="201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gann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119" cy="6858000"/>
          </a:xfrm>
          <a:prstGeom prst="rect">
            <a:avLst/>
          </a:prstGeom>
        </p:spPr>
      </p:pic>
      <p:sp>
        <p:nvSpPr>
          <p:cNvPr id="3" name="Rounded Rectangle 2">
            <a:hlinkClick action="ppaction://hlinksldjump" r:id="rId3"/>
          </p:cNvPr>
          <p:cNvSpPr/>
          <p:nvPr/>
        </p:nvSpPr>
        <p:spPr>
          <a:xfrm>
            <a:off x="3735900" y="1108800"/>
            <a:ext cx="3591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>
            <a:hlinkClick action="ppaction://hlinksldjump" r:id="rId3"/>
          </p:cNvPr>
          <p:cNvSpPr/>
          <p:nvPr/>
        </p:nvSpPr>
        <p:spPr>
          <a:xfrm>
            <a:off x="241200" y="124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219600" y="122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15%</a:t>
            </a:r>
          </a:p>
        </p:txBody>
      </p:sp>
      <p:sp>
        <p:nvSpPr>
          <p:cNvPr id="6" name="TextBox 5">
            <a:hlinkClick action="ppaction://hlinksldjump" r:id="rId3"/>
          </p:cNvPr>
          <p:cNvSpPr txBox="1"/>
          <p:nvPr/>
        </p:nvSpPr>
        <p:spPr>
          <a:xfrm>
            <a:off x="133201" y="144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Цессии ЮЛ</a:t>
            </a:r>
          </a:p>
          <a:p>
            <a:pPr>
              <a:defRPr sz="900">
                <a:solidFill>
                  <a:srgbClr val="FFFFFF"/>
                </a:solidFill>
                <a:latin typeface="Segoe UI Light"/>
              </a:defRPr>
            </a:pPr>
            <a:r>
              <a:t>Д.Гостин</a:t>
            </a:r>
          </a:p>
        </p:txBody>
      </p:sp>
      <p:sp>
        <p:nvSpPr>
          <p:cNvPr id="7" name="Rounded Rectangle 6">
            <a:hlinkClick action="ppaction://hlinksldjump" r:id="rId3"/>
          </p:cNvPr>
          <p:cNvSpPr/>
          <p:nvPr/>
        </p:nvSpPr>
        <p:spPr>
          <a:xfrm>
            <a:off x="10479600" y="106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point.png">
            <a:hlinkClick action="ppaction://hlinksldjump"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2400" y="1328400"/>
            <a:ext cx="230400" cy="201600"/>
          </a:xfrm>
          <a:prstGeom prst="rect">
            <a:avLst/>
          </a:prstGeom>
        </p:spPr>
      </p:pic>
      <p:sp>
        <p:nvSpPr>
          <p:cNvPr id="9" name="Rounded Rectangle 8">
            <a:hlinkClick action="ppaction://hlinksldjump" r:id="rId3"/>
          </p:cNvPr>
          <p:cNvSpPr/>
          <p:nvPr/>
        </p:nvSpPr>
        <p:spPr>
          <a:xfrm>
            <a:off x="3137400" y="2188800"/>
            <a:ext cx="53865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ounded Rectangle 9">
            <a:hlinkClick action="ppaction://hlinksldjump" r:id="rId3"/>
          </p:cNvPr>
          <p:cNvSpPr/>
          <p:nvPr/>
        </p:nvSpPr>
        <p:spPr>
          <a:xfrm>
            <a:off x="241200" y="232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219600" y="230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15%</a:t>
            </a:r>
          </a:p>
        </p:txBody>
      </p:sp>
      <p:sp>
        <p:nvSpPr>
          <p:cNvPr id="12" name="TextBox 11">
            <a:hlinkClick action="ppaction://hlinksldjump" r:id="rId3"/>
          </p:cNvPr>
          <p:cNvSpPr txBox="1"/>
          <p:nvPr/>
        </p:nvSpPr>
        <p:spPr>
          <a:xfrm>
            <a:off x="133201" y="252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ker ЮЛ</a:t>
            </a:r>
          </a:p>
          <a:p>
            <a:pPr>
              <a:defRPr sz="900">
                <a:solidFill>
                  <a:srgbClr val="FFFFFF"/>
                </a:solidFill>
                <a:latin typeface="Segoe UI Light"/>
              </a:defRPr>
            </a:pPr>
            <a:r>
              <a:t>Д.Гостин</a:t>
            </a:r>
          </a:p>
        </p:txBody>
      </p:sp>
      <p:sp>
        <p:nvSpPr>
          <p:cNvPr id="13" name="Rounded Rectangle 12">
            <a:hlinkClick action="ppaction://hlinksldjump" r:id="rId3"/>
          </p:cNvPr>
          <p:cNvSpPr/>
          <p:nvPr/>
        </p:nvSpPr>
        <p:spPr>
          <a:xfrm>
            <a:off x="10479600" y="214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4" name="Picture 13" descr="point.png">
            <a:hlinkClick action="ppaction://hlinksldjump"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2400" y="2408400"/>
            <a:ext cx="230400" cy="201600"/>
          </a:xfrm>
          <a:prstGeom prst="rect">
            <a:avLst/>
          </a:prstGeom>
        </p:spPr>
      </p:pic>
      <p:sp>
        <p:nvSpPr>
          <p:cNvPr id="15" name="Rounded Rectangle 14">
            <a:hlinkClick action="ppaction://hlinksldjump" r:id="rId3"/>
          </p:cNvPr>
          <p:cNvSpPr/>
          <p:nvPr/>
        </p:nvSpPr>
        <p:spPr>
          <a:xfrm>
            <a:off x="2538900" y="3268800"/>
            <a:ext cx="4788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>
            <a:hlinkClick action="ppaction://hlinksldjump" r:id="rId3"/>
          </p:cNvPr>
          <p:cNvSpPr/>
          <p:nvPr/>
        </p:nvSpPr>
        <p:spPr>
          <a:xfrm>
            <a:off x="241200" y="340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19600" y="338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15%</a:t>
            </a:r>
          </a:p>
        </p:txBody>
      </p:sp>
      <p:sp>
        <p:nvSpPr>
          <p:cNvPr id="18" name="TextBox 17">
            <a:hlinkClick action="ppaction://hlinksldjump" r:id="rId3"/>
          </p:cNvPr>
          <p:cNvSpPr txBox="1"/>
          <p:nvPr/>
        </p:nvSpPr>
        <p:spPr>
          <a:xfrm>
            <a:off x="133201" y="360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wtcaa ЮЛ</a:t>
            </a:r>
          </a:p>
          <a:p>
            <a:pPr>
              <a:defRPr sz="900">
                <a:solidFill>
                  <a:srgbClr val="FFFFFF"/>
                </a:solidFill>
                <a:latin typeface="Segoe UI Light"/>
              </a:defRPr>
            </a:pPr>
            <a:r>
              <a:t>Д.Гостин</a:t>
            </a:r>
          </a:p>
        </p:txBody>
      </p:sp>
      <p:sp>
        <p:nvSpPr>
          <p:cNvPr id="19" name="Rounded Rectangle 18">
            <a:hlinkClick action="ppaction://hlinksldjump" r:id="rId3"/>
          </p:cNvPr>
          <p:cNvSpPr/>
          <p:nvPr/>
        </p:nvSpPr>
        <p:spPr>
          <a:xfrm>
            <a:off x="10479600" y="322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0" name="Picture 19" descr="point.png">
            <a:hlinkClick action="ppaction://hlinksldjump"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2400" y="3488400"/>
            <a:ext cx="230400" cy="201600"/>
          </a:xfrm>
          <a:prstGeom prst="rect">
            <a:avLst/>
          </a:prstGeom>
        </p:spPr>
      </p:pic>
      <p:sp>
        <p:nvSpPr>
          <p:cNvPr id="21" name="Rounded Rectangle 20">
            <a:hlinkClick action="ppaction://hlinksldjump" r:id="rId3"/>
          </p:cNvPr>
          <p:cNvSpPr/>
          <p:nvPr/>
        </p:nvSpPr>
        <p:spPr>
          <a:xfrm>
            <a:off x="3735900" y="4348800"/>
            <a:ext cx="3591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ounded Rectangle 21">
            <a:hlinkClick action="ppaction://hlinksldjump" r:id="rId3"/>
          </p:cNvPr>
          <p:cNvSpPr/>
          <p:nvPr/>
        </p:nvSpPr>
        <p:spPr>
          <a:xfrm>
            <a:off x="241200" y="448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219600" y="446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15%</a:t>
            </a:r>
          </a:p>
        </p:txBody>
      </p:sp>
      <p:sp>
        <p:nvSpPr>
          <p:cNvPr id="24" name="TextBox 23">
            <a:hlinkClick action="ppaction://hlinksldjump" r:id="rId3"/>
          </p:cNvPr>
          <p:cNvSpPr txBox="1"/>
          <p:nvPr/>
        </p:nvSpPr>
        <p:spPr>
          <a:xfrm>
            <a:off x="133201" y="468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non ЮЛ</a:t>
            </a:r>
          </a:p>
          <a:p>
            <a:pPr>
              <a:defRPr sz="900">
                <a:solidFill>
                  <a:srgbClr val="FFFFFF"/>
                </a:solidFill>
                <a:latin typeface="Segoe UI Light"/>
              </a:defRPr>
            </a:pPr>
            <a:r>
              <a:t>Д.Гостин</a:t>
            </a:r>
          </a:p>
        </p:txBody>
      </p:sp>
      <p:sp>
        <p:nvSpPr>
          <p:cNvPr id="25" name="Rounded Rectangle 24">
            <a:hlinkClick action="ppaction://hlinksldjump" r:id="rId3"/>
          </p:cNvPr>
          <p:cNvSpPr/>
          <p:nvPr/>
        </p:nvSpPr>
        <p:spPr>
          <a:xfrm>
            <a:off x="10479600" y="430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6" name="Picture 25" descr="point.png">
            <a:hlinkClick action="ppaction://hlinksldjump"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2400" y="4568400"/>
            <a:ext cx="230400" cy="201600"/>
          </a:xfrm>
          <a:prstGeom prst="rect">
            <a:avLst/>
          </a:prstGeom>
        </p:spPr>
      </p:pic>
      <p:sp>
        <p:nvSpPr>
          <p:cNvPr id="27" name="Rounded Rectangle 26">
            <a:hlinkClick action="ppaction://hlinksldjump" r:id="rId3"/>
          </p:cNvPr>
          <p:cNvSpPr/>
          <p:nvPr/>
        </p:nvSpPr>
        <p:spPr>
          <a:xfrm>
            <a:off x="3735900" y="5428800"/>
            <a:ext cx="3591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ounded Rectangle 27">
            <a:hlinkClick action="ppaction://hlinksldjump" r:id="rId3"/>
          </p:cNvPr>
          <p:cNvSpPr/>
          <p:nvPr/>
        </p:nvSpPr>
        <p:spPr>
          <a:xfrm>
            <a:off x="241200" y="556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219600" y="554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15%</a:t>
            </a:r>
          </a:p>
        </p:txBody>
      </p:sp>
      <p:sp>
        <p:nvSpPr>
          <p:cNvPr id="30" name="TextBox 29">
            <a:hlinkClick action="ppaction://hlinksldjump" r:id="rId3"/>
          </p:cNvPr>
          <p:cNvSpPr txBox="1"/>
          <p:nvPr/>
        </p:nvSpPr>
        <p:spPr>
          <a:xfrm>
            <a:off x="133201" y="576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wtc ЮЛ</a:t>
            </a:r>
          </a:p>
          <a:p>
            <a:pPr>
              <a:defRPr sz="900">
                <a:solidFill>
                  <a:srgbClr val="FFFFFF"/>
                </a:solidFill>
                <a:latin typeface="Segoe UI Light"/>
              </a:defRPr>
            </a:pPr>
            <a:r>
              <a:t>Д.Гостин</a:t>
            </a:r>
          </a:p>
        </p:txBody>
      </p:sp>
      <p:sp>
        <p:nvSpPr>
          <p:cNvPr id="31" name="Rounded Rectangle 30">
            <a:hlinkClick action="ppaction://hlinksldjump" r:id="rId3"/>
          </p:cNvPr>
          <p:cNvSpPr/>
          <p:nvPr/>
        </p:nvSpPr>
        <p:spPr>
          <a:xfrm>
            <a:off x="10479600" y="538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2" name="Picture 31" descr="point.png">
            <a:hlinkClick action="ppaction://hlinksldjump"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2400" y="5648400"/>
            <a:ext cx="230400" cy="20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gann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119" cy="6858000"/>
          </a:xfrm>
          <a:prstGeom prst="rect">
            <a:avLst/>
          </a:prstGeom>
        </p:spPr>
      </p:pic>
      <p:sp>
        <p:nvSpPr>
          <p:cNvPr id="3" name="Rounded Rectangle 2">
            <a:hlinkClick action="ppaction://hlinksldjump" r:id="rId3"/>
          </p:cNvPr>
          <p:cNvSpPr/>
          <p:nvPr/>
        </p:nvSpPr>
        <p:spPr>
          <a:xfrm>
            <a:off x="3735900" y="1108800"/>
            <a:ext cx="3591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>
            <a:hlinkClick action="ppaction://hlinksldjump" r:id="rId3"/>
          </p:cNvPr>
          <p:cNvSpPr/>
          <p:nvPr/>
        </p:nvSpPr>
        <p:spPr>
          <a:xfrm>
            <a:off x="241200" y="124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219600" y="122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15%</a:t>
            </a:r>
          </a:p>
        </p:txBody>
      </p:sp>
      <p:sp>
        <p:nvSpPr>
          <p:cNvPr id="6" name="TextBox 5">
            <a:hlinkClick action="ppaction://hlinksldjump" r:id="rId3"/>
          </p:cNvPr>
          <p:cNvSpPr txBox="1"/>
          <p:nvPr/>
        </p:nvSpPr>
        <p:spPr>
          <a:xfrm>
            <a:off x="133201" y="144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Цессии ЮЛ</a:t>
            </a:r>
          </a:p>
          <a:p>
            <a:pPr>
              <a:defRPr sz="900">
                <a:solidFill>
                  <a:srgbClr val="FFFFFF"/>
                </a:solidFill>
                <a:latin typeface="Segoe UI Light"/>
              </a:defRPr>
            </a:pPr>
            <a:r>
              <a:t>Д.Гостин</a:t>
            </a:r>
          </a:p>
        </p:txBody>
      </p:sp>
      <p:sp>
        <p:nvSpPr>
          <p:cNvPr id="7" name="Rounded Rectangle 6">
            <a:hlinkClick action="ppaction://hlinksldjump" r:id="rId3"/>
          </p:cNvPr>
          <p:cNvSpPr/>
          <p:nvPr/>
        </p:nvSpPr>
        <p:spPr>
          <a:xfrm>
            <a:off x="10479600" y="106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point.png">
            <a:hlinkClick action="ppaction://hlinksldjump"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2400" y="1328400"/>
            <a:ext cx="230400" cy="201600"/>
          </a:xfrm>
          <a:prstGeom prst="rect">
            <a:avLst/>
          </a:prstGeom>
        </p:spPr>
      </p:pic>
      <p:sp>
        <p:nvSpPr>
          <p:cNvPr id="9" name="Rounded Rectangle 8">
            <a:hlinkClick action="ppaction://hlinksldjump" r:id="rId3"/>
          </p:cNvPr>
          <p:cNvSpPr/>
          <p:nvPr/>
        </p:nvSpPr>
        <p:spPr>
          <a:xfrm>
            <a:off x="3137400" y="2188800"/>
            <a:ext cx="53865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ounded Rectangle 9">
            <a:hlinkClick action="ppaction://hlinksldjump" r:id="rId3"/>
          </p:cNvPr>
          <p:cNvSpPr/>
          <p:nvPr/>
        </p:nvSpPr>
        <p:spPr>
          <a:xfrm>
            <a:off x="241200" y="232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219600" y="230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15%</a:t>
            </a:r>
          </a:p>
        </p:txBody>
      </p:sp>
      <p:sp>
        <p:nvSpPr>
          <p:cNvPr id="12" name="TextBox 11">
            <a:hlinkClick action="ppaction://hlinksldjump" r:id="rId3"/>
          </p:cNvPr>
          <p:cNvSpPr txBox="1"/>
          <p:nvPr/>
        </p:nvSpPr>
        <p:spPr>
          <a:xfrm>
            <a:off x="133201" y="252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ker ЮЛ</a:t>
            </a:r>
          </a:p>
          <a:p>
            <a:pPr>
              <a:defRPr sz="900">
                <a:solidFill>
                  <a:srgbClr val="FFFFFF"/>
                </a:solidFill>
                <a:latin typeface="Segoe UI Light"/>
              </a:defRPr>
            </a:pPr>
            <a:r>
              <a:t>Д.Гостин</a:t>
            </a:r>
          </a:p>
        </p:txBody>
      </p:sp>
      <p:sp>
        <p:nvSpPr>
          <p:cNvPr id="13" name="Rounded Rectangle 12">
            <a:hlinkClick action="ppaction://hlinksldjump" r:id="rId3"/>
          </p:cNvPr>
          <p:cNvSpPr/>
          <p:nvPr/>
        </p:nvSpPr>
        <p:spPr>
          <a:xfrm>
            <a:off x="10479600" y="214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4" name="Picture 13" descr="point.png">
            <a:hlinkClick action="ppaction://hlinksldjump"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2400" y="2408400"/>
            <a:ext cx="230400" cy="201600"/>
          </a:xfrm>
          <a:prstGeom prst="rect">
            <a:avLst/>
          </a:prstGeom>
        </p:spPr>
      </p:pic>
      <p:sp>
        <p:nvSpPr>
          <p:cNvPr id="15" name="Rounded Rectangle 14">
            <a:hlinkClick action="ppaction://hlinksldjump" r:id="rId3"/>
          </p:cNvPr>
          <p:cNvSpPr/>
          <p:nvPr/>
        </p:nvSpPr>
        <p:spPr>
          <a:xfrm>
            <a:off x="2538900" y="3268800"/>
            <a:ext cx="4788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>
            <a:hlinkClick action="ppaction://hlinksldjump" r:id="rId3"/>
          </p:cNvPr>
          <p:cNvSpPr/>
          <p:nvPr/>
        </p:nvSpPr>
        <p:spPr>
          <a:xfrm>
            <a:off x="241200" y="340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19600" y="338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15%</a:t>
            </a:r>
          </a:p>
        </p:txBody>
      </p:sp>
      <p:sp>
        <p:nvSpPr>
          <p:cNvPr id="18" name="TextBox 17">
            <a:hlinkClick action="ppaction://hlinksldjump" r:id="rId3"/>
          </p:cNvPr>
          <p:cNvSpPr txBox="1"/>
          <p:nvPr/>
        </p:nvSpPr>
        <p:spPr>
          <a:xfrm>
            <a:off x="133201" y="360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wtcaa ЮЛ</a:t>
            </a:r>
          </a:p>
          <a:p>
            <a:pPr>
              <a:defRPr sz="900">
                <a:solidFill>
                  <a:srgbClr val="FFFFFF"/>
                </a:solidFill>
                <a:latin typeface="Segoe UI Light"/>
              </a:defRPr>
            </a:pPr>
            <a:r>
              <a:t>Д.Гостин</a:t>
            </a:r>
          </a:p>
        </p:txBody>
      </p:sp>
      <p:sp>
        <p:nvSpPr>
          <p:cNvPr id="19" name="Rounded Rectangle 18">
            <a:hlinkClick action="ppaction://hlinksldjump" r:id="rId3"/>
          </p:cNvPr>
          <p:cNvSpPr/>
          <p:nvPr/>
        </p:nvSpPr>
        <p:spPr>
          <a:xfrm>
            <a:off x="10479600" y="322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0" name="Picture 19" descr="point.png">
            <a:hlinkClick action="ppaction://hlinksldjump"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2400" y="3488400"/>
            <a:ext cx="230400" cy="201600"/>
          </a:xfrm>
          <a:prstGeom prst="rect">
            <a:avLst/>
          </a:prstGeom>
        </p:spPr>
      </p:pic>
      <p:sp>
        <p:nvSpPr>
          <p:cNvPr id="21" name="Rounded Rectangle 20">
            <a:hlinkClick action="ppaction://hlinksldjump" r:id="rId3"/>
          </p:cNvPr>
          <p:cNvSpPr/>
          <p:nvPr/>
        </p:nvSpPr>
        <p:spPr>
          <a:xfrm>
            <a:off x="3735900" y="4348800"/>
            <a:ext cx="3591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ounded Rectangle 21">
            <a:hlinkClick action="ppaction://hlinksldjump" r:id="rId3"/>
          </p:cNvPr>
          <p:cNvSpPr/>
          <p:nvPr/>
        </p:nvSpPr>
        <p:spPr>
          <a:xfrm>
            <a:off x="241200" y="448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219600" y="446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15%</a:t>
            </a:r>
          </a:p>
        </p:txBody>
      </p:sp>
      <p:sp>
        <p:nvSpPr>
          <p:cNvPr id="24" name="TextBox 23">
            <a:hlinkClick action="ppaction://hlinksldjump" r:id="rId3"/>
          </p:cNvPr>
          <p:cNvSpPr txBox="1"/>
          <p:nvPr/>
        </p:nvSpPr>
        <p:spPr>
          <a:xfrm>
            <a:off x="133201" y="468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non ЮЛ</a:t>
            </a:r>
          </a:p>
          <a:p>
            <a:pPr>
              <a:defRPr sz="900">
                <a:solidFill>
                  <a:srgbClr val="FFFFFF"/>
                </a:solidFill>
                <a:latin typeface="Segoe UI Light"/>
              </a:defRPr>
            </a:pPr>
            <a:r>
              <a:t>Д.Гостин</a:t>
            </a:r>
          </a:p>
        </p:txBody>
      </p:sp>
      <p:sp>
        <p:nvSpPr>
          <p:cNvPr id="25" name="Rounded Rectangle 24">
            <a:hlinkClick action="ppaction://hlinksldjump" r:id="rId3"/>
          </p:cNvPr>
          <p:cNvSpPr/>
          <p:nvPr/>
        </p:nvSpPr>
        <p:spPr>
          <a:xfrm>
            <a:off x="10479600" y="430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6" name="Picture 25" descr="point.png">
            <a:hlinkClick action="ppaction://hlinksldjump"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2400" y="4568400"/>
            <a:ext cx="230400" cy="201600"/>
          </a:xfrm>
          <a:prstGeom prst="rect">
            <a:avLst/>
          </a:prstGeom>
        </p:spPr>
      </p:pic>
      <p:sp>
        <p:nvSpPr>
          <p:cNvPr id="27" name="Rounded Rectangle 26">
            <a:hlinkClick action="ppaction://hlinksldjump" r:id="rId3"/>
          </p:cNvPr>
          <p:cNvSpPr/>
          <p:nvPr/>
        </p:nvSpPr>
        <p:spPr>
          <a:xfrm>
            <a:off x="3735900" y="5428800"/>
            <a:ext cx="3591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ounded Rectangle 27">
            <a:hlinkClick action="ppaction://hlinksldjump" r:id="rId3"/>
          </p:cNvPr>
          <p:cNvSpPr/>
          <p:nvPr/>
        </p:nvSpPr>
        <p:spPr>
          <a:xfrm>
            <a:off x="241200" y="556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219600" y="554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15%</a:t>
            </a:r>
          </a:p>
        </p:txBody>
      </p:sp>
      <p:sp>
        <p:nvSpPr>
          <p:cNvPr id="30" name="TextBox 29">
            <a:hlinkClick action="ppaction://hlinksldjump" r:id="rId3"/>
          </p:cNvPr>
          <p:cNvSpPr txBox="1"/>
          <p:nvPr/>
        </p:nvSpPr>
        <p:spPr>
          <a:xfrm>
            <a:off x="133201" y="576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wtc ЮЛ</a:t>
            </a:r>
          </a:p>
          <a:p>
            <a:pPr>
              <a:defRPr sz="900">
                <a:solidFill>
                  <a:srgbClr val="FFFFFF"/>
                </a:solidFill>
                <a:latin typeface="Segoe UI Light"/>
              </a:defRPr>
            </a:pPr>
            <a:r>
              <a:t>Д.Гостин</a:t>
            </a:r>
          </a:p>
        </p:txBody>
      </p:sp>
      <p:sp>
        <p:nvSpPr>
          <p:cNvPr id="31" name="Rounded Rectangle 30">
            <a:hlinkClick action="ppaction://hlinksldjump" r:id="rId3"/>
          </p:cNvPr>
          <p:cNvSpPr/>
          <p:nvPr/>
        </p:nvSpPr>
        <p:spPr>
          <a:xfrm>
            <a:off x="10479600" y="538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2" name="Picture 31" descr="point.png">
            <a:hlinkClick action="ppaction://hlinksldjump"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2400" y="5648400"/>
            <a:ext cx="230400" cy="20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