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119"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10" Type="http://schemas.openxmlformats.org/officeDocument/2006/relationships/slide" Target="slide20.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slide" Target="slide2.xml"/><Relationship Id="rId5" Type="http://schemas.openxmlformats.org/officeDocument/2006/relationships/slide" Target="slide16.xml"/><Relationship Id="rId6" Type="http://schemas.openxmlformats.org/officeDocument/2006/relationships/image" Target="../media/image5.png"/><Relationship Id="rId7" Type="http://schemas.openxmlformats.org/officeDocument/2006/relationships/slide" Target="slide17.xml"/><Relationship Id="rId8" Type="http://schemas.openxmlformats.org/officeDocument/2006/relationships/slide" Target="slide18.xml"/><Relationship Id="rId9" Type="http://schemas.openxmlformats.org/officeDocument/2006/relationships/slide" Target="slide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5.xml"/><Relationship Id="rId3" Type="http://schemas.openxmlformats.org/officeDocument/2006/relationships/image" Target="../media/image6.png"/><Relationship Id="rId4" Type="http://schemas.openxmlformats.org/officeDocument/2006/relationships/slide" Target="slide17.xml"/><Relationship Id="rId5" Type="http://schemas.openxmlformats.org/officeDocument/2006/relationships/image" Target="../media/image5.png"/><Relationship Id="rId6" Type="http://schemas.openxmlformats.org/officeDocument/2006/relationships/slide" Target="slide18.xml"/><Relationship Id="rId7" Type="http://schemas.openxmlformats.org/officeDocument/2006/relationships/slide" Target="slide19.xml"/><Relationship Id="rId8" Type="http://schemas.openxmlformats.org/officeDocument/2006/relationships/slide" Target="slide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5.xml"/><Relationship Id="rId5" Type="http://schemas.openxmlformats.org/officeDocument/2006/relationships/image" Target="../media/image6.png"/><Relationship Id="rId6" Type="http://schemas.openxmlformats.org/officeDocument/2006/relationships/slide" Target="slide18.xml"/><Relationship Id="rId7" Type="http://schemas.openxmlformats.org/officeDocument/2006/relationships/slide" Target="slide19.xml"/><Relationship Id="rId8"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5.xml"/><Relationship Id="rId6" Type="http://schemas.openxmlformats.org/officeDocument/2006/relationships/image" Target="../media/image6.png"/><Relationship Id="rId7" Type="http://schemas.openxmlformats.org/officeDocument/2006/relationships/slide" Target="slide19.xml"/><Relationship Id="rId8" Type="http://schemas.openxmlformats.org/officeDocument/2006/relationships/slide" Target="slide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8.xml"/><Relationship Id="rId6" Type="http://schemas.openxmlformats.org/officeDocument/2006/relationships/slide" Target="slide15.xml"/><Relationship Id="rId7" Type="http://schemas.openxmlformats.org/officeDocument/2006/relationships/image" Target="../media/image6.png"/><Relationship Id="rId8" Type="http://schemas.openxmlformats.org/officeDocument/2006/relationships/slide" Target="slide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4.xml"/><Relationship Id="rId3" Type="http://schemas.openxmlformats.org/officeDocument/2006/relationships/slide" Target="slide5.xml"/><Relationship Id="rId4" Type="http://schemas.openxmlformats.org/officeDocument/2006/relationships/slide" Target="slide15.xml"/><Relationship Id="rId5" Type="http://schemas.openxmlformats.org/officeDocument/2006/relationships/slide" Target="slide13.xml"/><Relationship Id="rId6"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15.xml"/><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5.xml"/><Relationship Id="rId5" Type="http://schemas.openxmlformats.org/officeDocument/2006/relationships/slide" Target="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 Target="slide2.xml"/><Relationship Id="rId5" Type="http://schemas.openxmlformats.org/officeDocument/2006/relationships/slide" Target="slide3.xml"/><Relationship Id="rId6" Type="http://schemas.openxmlformats.org/officeDocument/2006/relationships/slide" Target="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0SLIDE.png"/>
          <p:cNvPicPr>
            <a:picLocks noChangeAspect="1"/>
          </p:cNvPicPr>
          <p:nvPr/>
        </p:nvPicPr>
        <p:blipFill>
          <a:blip r:embed="rId2"/>
          <a:stretch>
            <a:fillRect/>
          </a:stretch>
        </p:blipFill>
        <p:spPr>
          <a:xfrm>
            <a:off x="0" y="0"/>
            <a:ext cx="12192119" cy="6858000"/>
          </a:xfrm>
          <a:prstGeom prst="rect">
            <a:avLst/>
          </a:prstGeom>
        </p:spPr>
      </p:pic>
      <p:sp>
        <p:nvSpPr>
          <p:cNvPr id="3" name="TextBox 2"/>
          <p:cNvSpPr txBox="1"/>
          <p:nvPr/>
        </p:nvSpPr>
        <p:spPr>
          <a:xfrm>
            <a:off x="2156400" y="2869200"/>
            <a:ext cx="3938400" cy="709200"/>
          </a:xfrm>
          <a:prstGeom prst="rect">
            <a:avLst/>
          </a:prstGeom>
          <a:noFill/>
        </p:spPr>
        <p:txBody>
          <a:bodyPr wrap="none">
            <a:spAutoFit/>
          </a:bodyPr>
          <a:lstStyle/>
          <a:p>
            <a:pPr>
              <a:defRPr sz="4000">
                <a:solidFill>
                  <a:srgbClr val="FFFFFF"/>
                </a:solidFill>
                <a:latin typeface="Segoe UI Black"/>
              </a:defRPr>
            </a:pPr>
            <a:r>
              <a:t>презентация </a:t>
            </a:r>
          </a:p>
        </p:txBody>
      </p:sp>
      <p:sp>
        <p:nvSpPr>
          <p:cNvPr id="4" name="TextBox 3"/>
          <p:cNvSpPr txBox="1"/>
          <p:nvPr/>
        </p:nvSpPr>
        <p:spPr>
          <a:xfrm>
            <a:off x="2156400" y="3589200"/>
            <a:ext cx="3938400" cy="406799"/>
          </a:xfrm>
          <a:prstGeom prst="rect">
            <a:avLst/>
          </a:prstGeom>
          <a:noFill/>
        </p:spPr>
        <p:txBody>
          <a:bodyPr wrap="none">
            <a:spAutoFit/>
          </a:bodyPr>
          <a:lstStyle/>
          <a:p>
            <a:pPr>
              <a:defRPr sz="2000">
                <a:solidFill>
                  <a:srgbClr val="FFFFFF"/>
                </a:solidFill>
                <a:latin typeface="Segoe UI Light"/>
              </a:defRPr>
            </a:pPr>
            <a:r>
              <a:t>Sazanov Alexei</a:t>
            </a:r>
          </a:p>
        </p:txBody>
      </p:sp>
      <p:sp>
        <p:nvSpPr>
          <p:cNvPr id="5" name="TextBox 4"/>
          <p:cNvSpPr txBox="1"/>
          <p:nvPr/>
        </p:nvSpPr>
        <p:spPr>
          <a:xfrm>
            <a:off x="6771600" y="2869200"/>
            <a:ext cx="5029200" cy="720000"/>
          </a:xfrm>
          <a:prstGeom prst="rect">
            <a:avLst/>
          </a:prstGeom>
          <a:noFill/>
        </p:spPr>
        <p:txBody>
          <a:bodyPr wrap="none">
            <a:spAutoFit/>
          </a:bodyPr>
          <a:lstStyle/>
          <a:p>
            <a:pPr>
              <a:defRPr sz="3800">
                <a:solidFill>
                  <a:srgbClr val="FFFFFF"/>
                </a:solidFill>
                <a:latin typeface="Segoe UI Light"/>
              </a:defRPr>
            </a:pPr>
            <a:r>
              <a:t>Sberbank</a:t>
            </a:r>
          </a:p>
        </p:txBody>
      </p:sp>
      <p:sp>
        <p:nvSpPr>
          <p:cNvPr id="6" name="TextBox 5"/>
          <p:cNvSpPr txBox="1"/>
          <p:nvPr/>
        </p:nvSpPr>
        <p:spPr>
          <a:xfrm>
            <a:off x="6771600" y="3430800"/>
            <a:ext cx="5029200" cy="720000"/>
          </a:xfrm>
          <a:prstGeom prst="rect">
            <a:avLst/>
          </a:prstGeom>
          <a:noFill/>
        </p:spPr>
        <p:txBody>
          <a:bodyPr wrap="none">
            <a:spAutoFit/>
          </a:bodyPr>
          <a:lstStyle/>
          <a:p>
            <a:pPr>
              <a:defRPr sz="3800">
                <a:solidFill>
                  <a:srgbClr val="FFFFFF"/>
                </a:solidFill>
                <a:latin typeface="Segoe UI Light"/>
              </a:defRPr>
            </a:pPr>
            <a:r>
              <a:t>MIS Change KUL Team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IS0338</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IS0341</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Сводная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USL2</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IS0156</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IS0115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USL2</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IS0156</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Клиентская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annt2.png"/>
          <p:cNvPicPr>
            <a:picLocks noChangeAspect="1"/>
          </p:cNvPicPr>
          <p:nvPr/>
        </p:nvPicPr>
        <p:blipFill>
          <a:blip r:embed="rId2"/>
          <a:stretch>
            <a:fillRect/>
          </a:stretch>
        </p:blipFill>
        <p:spPr>
          <a:xfrm>
            <a:off x="0" y="0"/>
            <a:ext cx="12192119" cy="6858000"/>
          </a:xfrm>
          <a:prstGeom prst="rect">
            <a:avLst/>
          </a:prstGeom>
        </p:spPr>
      </p:pic>
      <p:pic>
        <p:nvPicPr>
          <p:cNvPr id="3" name="Picture 2" descr="Home button.png">
            <a:hlinkClick action="ppaction://hlinksldjump" r:id="rId4"/>
          </p:cNvPr>
          <p:cNvPicPr>
            <a:picLocks noChangeAspect="1"/>
          </p:cNvPicPr>
          <p:nvPr/>
        </p:nvPicPr>
        <p:blipFill>
          <a:blip r:embed="rId3"/>
          <a:stretch>
            <a:fillRect/>
          </a:stretch>
        </p:blipFill>
        <p:spPr>
          <a:xfrm>
            <a:off x="11394000" y="295200"/>
            <a:ext cx="503999" cy="503999"/>
          </a:xfrm>
          <a:prstGeom prst="rect">
            <a:avLst/>
          </a:prstGeom>
        </p:spPr>
      </p:pic>
      <p:sp>
        <p:nvSpPr>
          <p:cNvPr id="4" name="Rectangle 3"/>
          <p:cNvSpPr/>
          <p:nvPr/>
        </p:nvSpPr>
        <p:spPr>
          <a:xfrm>
            <a:off x="7326900" y="576000"/>
            <a:ext cx="21600" cy="5903999"/>
          </a:xfrm>
          <a:prstGeom prst="rect">
            <a:avLst/>
          </a:prstGeom>
          <a:solidFill>
            <a:srgbClr val="C00000"/>
          </a:solidFill>
          <a:ln w="38">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470900" y="576000"/>
            <a:ext cx="208800" cy="255600"/>
          </a:xfrm>
          <a:prstGeom prst="rect">
            <a:avLst/>
          </a:prstGeom>
          <a:noFill/>
        </p:spPr>
        <p:txBody>
          <a:bodyPr wrap="none">
            <a:spAutoFit/>
          </a:bodyPr>
          <a:lstStyle/>
          <a:p>
            <a:pPr>
              <a:defRPr sz="700">
                <a:solidFill>
                  <a:srgbClr val="C00000"/>
                </a:solidFill>
                <a:latin typeface="Segoe UI Black"/>
              </a:defRPr>
            </a:pPr>
            <a:r>
              <a:t>NOW</a:t>
            </a:r>
          </a:p>
        </p:txBody>
      </p:sp>
      <p:sp>
        <p:nvSpPr>
          <p:cNvPr id="6" name="Rounded Rectangle 5">
            <a:hlinkClick action="ppaction://hlinksldjump" r:id="rId5"/>
          </p:cNvPr>
          <p:cNvSpPr/>
          <p:nvPr/>
        </p:nvSpPr>
        <p:spPr>
          <a:xfrm>
            <a:off x="1940400" y="1108800"/>
            <a:ext cx="3420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ounded Rectangle 6"/>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a:hlinkClick action="ppaction://hlinksldjump" r:id="rId5"/>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9" name="TextBox 8">
            <a:hlinkClick action="ppaction://hlinksldjump" r:id="rId5"/>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0" name="TextBox 9">
            <a:hlinkClick action="ppaction://hlinksldjump" r:id="rId5"/>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11" name="Rounded Rectangle 10">
            <a:hlinkClick action="ppaction://hlinksldjump" r:id="rId5"/>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2" name="Picture 11" descr="point1.png">
            <a:hlinkClick action="ppaction://hlinksldjump" r:id="rId5"/>
          </p:cNvPr>
          <p:cNvPicPr>
            <a:picLocks noChangeAspect="1"/>
          </p:cNvPicPr>
          <p:nvPr/>
        </p:nvPicPr>
        <p:blipFill>
          <a:blip r:embed="rId6"/>
          <a:stretch>
            <a:fillRect/>
          </a:stretch>
        </p:blipFill>
        <p:spPr>
          <a:xfrm>
            <a:off x="10742400" y="1328400"/>
            <a:ext cx="230400" cy="201600"/>
          </a:xfrm>
          <a:prstGeom prst="rect">
            <a:avLst/>
          </a:prstGeom>
        </p:spPr>
      </p:pic>
      <p:sp>
        <p:nvSpPr>
          <p:cNvPr id="13" name="Oval 12"/>
          <p:cNvSpPr/>
          <p:nvPr/>
        </p:nvSpPr>
        <p:spPr>
          <a:xfrm>
            <a:off x="2390400" y="118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Off-page Connector 13"/>
          <p:cNvSpPr/>
          <p:nvPr/>
        </p:nvSpPr>
        <p:spPr>
          <a:xfrm rot="16200000">
            <a:off x="1551599" y="125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2437200" y="113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16" name="Oval 15"/>
          <p:cNvSpPr/>
          <p:nvPr/>
        </p:nvSpPr>
        <p:spPr>
          <a:xfrm>
            <a:off x="2732400" y="13464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ff-page Connector 16"/>
          <p:cNvSpPr/>
          <p:nvPr/>
        </p:nvSpPr>
        <p:spPr>
          <a:xfrm rot="16200000">
            <a:off x="1551599" y="14184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2779200" y="130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19" name="Oval 18"/>
          <p:cNvSpPr/>
          <p:nvPr/>
        </p:nvSpPr>
        <p:spPr>
          <a:xfrm>
            <a:off x="3074400" y="1512000"/>
            <a:ext cx="108000" cy="108000"/>
          </a:xfrm>
          <a:prstGeom prst="ellipse">
            <a:avLst/>
          </a:prstGeom>
          <a:solidFill>
            <a:srgbClr val="2F5597"/>
          </a:solidFill>
          <a:ln w="38">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ff-page Connector 19"/>
          <p:cNvSpPr/>
          <p:nvPr/>
        </p:nvSpPr>
        <p:spPr>
          <a:xfrm rot="16200000">
            <a:off x="1551599" y="1584000"/>
            <a:ext cx="122400" cy="82800"/>
          </a:xfrm>
          <a:prstGeom prst="flowChartOffpageConnector">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3121200" y="146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22" name="Oval 21"/>
          <p:cNvSpPr/>
          <p:nvPr/>
        </p:nvSpPr>
        <p:spPr>
          <a:xfrm>
            <a:off x="4100400" y="1677600"/>
            <a:ext cx="108000" cy="108000"/>
          </a:xfrm>
          <a:prstGeom prst="ellipse">
            <a:avLst/>
          </a:prstGeom>
          <a:solidFill>
            <a:srgbClr val="A0D07B"/>
          </a:solidFill>
          <a:ln w="38">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ff-page Connector 22"/>
          <p:cNvSpPr/>
          <p:nvPr/>
        </p:nvSpPr>
        <p:spPr>
          <a:xfrm rot="16200000">
            <a:off x="1551599" y="1749600"/>
            <a:ext cx="122400" cy="82800"/>
          </a:xfrm>
          <a:prstGeom prst="flowChartOffpageConnector">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4147200" y="163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25" name="Rounded Rectangle 24">
            <a:hlinkClick action="ppaction://hlinksldjump" r:id="rId7"/>
          </p:cNvPr>
          <p:cNvSpPr/>
          <p:nvPr/>
        </p:nvSpPr>
        <p:spPr>
          <a:xfrm>
            <a:off x="2282400" y="218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ounded Rectangle 25"/>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a:hlinkClick action="ppaction://hlinksldjump" r:id="rId7"/>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28" name="TextBox 27">
            <a:hlinkClick action="ppaction://hlinksldjump" r:id="rId7"/>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9" name="TextBox 28">
            <a:hlinkClick action="ppaction://hlinksldjump" r:id="rId7"/>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30" name="Rounded Rectangle 29">
            <a:hlinkClick action="ppaction://hlinksldjump" r:id="rId7"/>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1" name="Picture 30" descr="point1.png">
            <a:hlinkClick action="ppaction://hlinksldjump" r:id="rId7"/>
          </p:cNvPr>
          <p:cNvPicPr>
            <a:picLocks noChangeAspect="1"/>
          </p:cNvPicPr>
          <p:nvPr/>
        </p:nvPicPr>
        <p:blipFill>
          <a:blip r:embed="rId6"/>
          <a:stretch>
            <a:fillRect/>
          </a:stretch>
        </p:blipFill>
        <p:spPr>
          <a:xfrm>
            <a:off x="10742400" y="2408400"/>
            <a:ext cx="230400" cy="201600"/>
          </a:xfrm>
          <a:prstGeom prst="rect">
            <a:avLst/>
          </a:prstGeom>
        </p:spPr>
      </p:pic>
      <p:sp>
        <p:nvSpPr>
          <p:cNvPr id="32" name="Oval 31"/>
          <p:cNvSpPr/>
          <p:nvPr/>
        </p:nvSpPr>
        <p:spPr>
          <a:xfrm>
            <a:off x="3074400" y="22608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Off-page Connector 32"/>
          <p:cNvSpPr/>
          <p:nvPr/>
        </p:nvSpPr>
        <p:spPr>
          <a:xfrm rot="16200000">
            <a:off x="1551599" y="23328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3121200" y="221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35" name="Oval 34"/>
          <p:cNvSpPr/>
          <p:nvPr/>
        </p:nvSpPr>
        <p:spPr>
          <a:xfrm>
            <a:off x="3074400" y="24264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Off-page Connector 35"/>
          <p:cNvSpPr/>
          <p:nvPr/>
        </p:nvSpPr>
        <p:spPr>
          <a:xfrm rot="16200000">
            <a:off x="1551599" y="24984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TextBox 36"/>
          <p:cNvSpPr txBox="1"/>
          <p:nvPr/>
        </p:nvSpPr>
        <p:spPr>
          <a:xfrm>
            <a:off x="3121200" y="238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38" name="Oval 37"/>
          <p:cNvSpPr/>
          <p:nvPr/>
        </p:nvSpPr>
        <p:spPr>
          <a:xfrm>
            <a:off x="3074400" y="25920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Off-page Connector 38"/>
          <p:cNvSpPr/>
          <p:nvPr/>
        </p:nvSpPr>
        <p:spPr>
          <a:xfrm rot="16200000">
            <a:off x="1551599" y="26640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TextBox 39"/>
          <p:cNvSpPr txBox="1"/>
          <p:nvPr/>
        </p:nvSpPr>
        <p:spPr>
          <a:xfrm>
            <a:off x="3121200" y="254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41" name="Oval 40"/>
          <p:cNvSpPr/>
          <p:nvPr/>
        </p:nvSpPr>
        <p:spPr>
          <a:xfrm>
            <a:off x="4100400" y="27576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Off-page Connector 41"/>
          <p:cNvSpPr/>
          <p:nvPr/>
        </p:nvSpPr>
        <p:spPr>
          <a:xfrm rot="16200000">
            <a:off x="1551599" y="28296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TextBox 42"/>
          <p:cNvSpPr txBox="1"/>
          <p:nvPr/>
        </p:nvSpPr>
        <p:spPr>
          <a:xfrm>
            <a:off x="4147200" y="271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44" name="Rounded Rectangle 43">
            <a:hlinkClick action="ppaction://hlinksldjump" r:id="rId8"/>
          </p:cNvPr>
          <p:cNvSpPr/>
          <p:nvPr/>
        </p:nvSpPr>
        <p:spPr>
          <a:xfrm>
            <a:off x="2966400" y="3268800"/>
            <a:ext cx="2394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Rounded Rectangle 44"/>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a:hlinkClick action="ppaction://hlinksldjump" r:id="rId8"/>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47" name="TextBox 46">
            <a:hlinkClick action="ppaction://hlinksldjump" r:id="rId8"/>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48" name="TextBox 47">
            <a:hlinkClick action="ppaction://hlinksldjump" r:id="rId8"/>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49" name="Rounded Rectangle 48">
            <a:hlinkClick action="ppaction://hlinksldjump" r:id="rId8"/>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0" name="Picture 49" descr="point1.png">
            <a:hlinkClick action="ppaction://hlinksldjump" r:id="rId8"/>
          </p:cNvPr>
          <p:cNvPicPr>
            <a:picLocks noChangeAspect="1"/>
          </p:cNvPicPr>
          <p:nvPr/>
        </p:nvPicPr>
        <p:blipFill>
          <a:blip r:embed="rId6"/>
          <a:stretch>
            <a:fillRect/>
          </a:stretch>
        </p:blipFill>
        <p:spPr>
          <a:xfrm>
            <a:off x="10742400" y="3488400"/>
            <a:ext cx="230400" cy="201600"/>
          </a:xfrm>
          <a:prstGeom prst="rect">
            <a:avLst/>
          </a:prstGeom>
        </p:spPr>
      </p:pic>
      <p:sp>
        <p:nvSpPr>
          <p:cNvPr id="51" name="Oval 50"/>
          <p:cNvSpPr/>
          <p:nvPr/>
        </p:nvSpPr>
        <p:spPr>
          <a:xfrm>
            <a:off x="3074400" y="33408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Off-page Connector 51"/>
          <p:cNvSpPr/>
          <p:nvPr/>
        </p:nvSpPr>
        <p:spPr>
          <a:xfrm rot="16200000">
            <a:off x="1551599" y="34128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TextBox 52"/>
          <p:cNvSpPr txBox="1"/>
          <p:nvPr/>
        </p:nvSpPr>
        <p:spPr>
          <a:xfrm>
            <a:off x="3121200" y="329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54" name="Oval 53"/>
          <p:cNvSpPr/>
          <p:nvPr/>
        </p:nvSpPr>
        <p:spPr>
          <a:xfrm>
            <a:off x="3074400" y="35064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Off-page Connector 54"/>
          <p:cNvSpPr/>
          <p:nvPr/>
        </p:nvSpPr>
        <p:spPr>
          <a:xfrm rot="16200000">
            <a:off x="1551599" y="35784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3121200" y="346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57" name="Oval 56"/>
          <p:cNvSpPr/>
          <p:nvPr/>
        </p:nvSpPr>
        <p:spPr>
          <a:xfrm>
            <a:off x="3074400" y="36720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Off-page Connector 57"/>
          <p:cNvSpPr/>
          <p:nvPr/>
        </p:nvSpPr>
        <p:spPr>
          <a:xfrm rot="16200000">
            <a:off x="1551599" y="37440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TextBox 58"/>
          <p:cNvSpPr txBox="1"/>
          <p:nvPr/>
        </p:nvSpPr>
        <p:spPr>
          <a:xfrm>
            <a:off x="3121200" y="362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60" name="Oval 59"/>
          <p:cNvSpPr/>
          <p:nvPr/>
        </p:nvSpPr>
        <p:spPr>
          <a:xfrm>
            <a:off x="4100400" y="38376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Off-page Connector 60"/>
          <p:cNvSpPr/>
          <p:nvPr/>
        </p:nvSpPr>
        <p:spPr>
          <a:xfrm rot="16200000">
            <a:off x="1551599" y="39096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4147200" y="379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63" name="Rounded Rectangle 62">
            <a:hlinkClick action="ppaction://hlinksldjump" r:id="rId9"/>
          </p:cNvPr>
          <p:cNvSpPr/>
          <p:nvPr/>
        </p:nvSpPr>
        <p:spPr>
          <a:xfrm>
            <a:off x="2966400" y="4348800"/>
            <a:ext cx="4104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Rounded Rectangle 63"/>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a:hlinkClick action="ppaction://hlinksldjump" r:id="rId9"/>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66" name="TextBox 65">
            <a:hlinkClick action="ppaction://hlinksldjump" r:id="rId9"/>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7" name="TextBox 66">
            <a:hlinkClick action="ppaction://hlinksldjump" r:id="rId9"/>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68" name="Rounded Rectangle 67">
            <a:hlinkClick action="ppaction://hlinksldjump" r:id="rId9"/>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9" name="Picture 68" descr="point1.png">
            <a:hlinkClick action="ppaction://hlinksldjump" r:id="rId9"/>
          </p:cNvPr>
          <p:cNvPicPr>
            <a:picLocks noChangeAspect="1"/>
          </p:cNvPicPr>
          <p:nvPr/>
        </p:nvPicPr>
        <p:blipFill>
          <a:blip r:embed="rId6"/>
          <a:stretch>
            <a:fillRect/>
          </a:stretch>
        </p:blipFill>
        <p:spPr>
          <a:xfrm>
            <a:off x="10742400" y="4568400"/>
            <a:ext cx="230400" cy="201600"/>
          </a:xfrm>
          <a:prstGeom prst="rect">
            <a:avLst/>
          </a:prstGeom>
        </p:spPr>
      </p:pic>
      <p:sp>
        <p:nvSpPr>
          <p:cNvPr id="70" name="Oval 69"/>
          <p:cNvSpPr/>
          <p:nvPr/>
        </p:nvSpPr>
        <p:spPr>
          <a:xfrm>
            <a:off x="2390400" y="442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Off-page Connector 70"/>
          <p:cNvSpPr/>
          <p:nvPr/>
        </p:nvSpPr>
        <p:spPr>
          <a:xfrm rot="16200000">
            <a:off x="1551599" y="449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2437200" y="437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73" name="Oval 72"/>
          <p:cNvSpPr/>
          <p:nvPr/>
        </p:nvSpPr>
        <p:spPr>
          <a:xfrm>
            <a:off x="2732400" y="45864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Off-page Connector 73"/>
          <p:cNvSpPr/>
          <p:nvPr/>
        </p:nvSpPr>
        <p:spPr>
          <a:xfrm rot="16200000">
            <a:off x="1551599" y="46584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TextBox 74"/>
          <p:cNvSpPr txBox="1"/>
          <p:nvPr/>
        </p:nvSpPr>
        <p:spPr>
          <a:xfrm>
            <a:off x="2779200" y="454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76" name="Oval 75"/>
          <p:cNvSpPr/>
          <p:nvPr/>
        </p:nvSpPr>
        <p:spPr>
          <a:xfrm>
            <a:off x="3074400" y="47520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Off-page Connector 76"/>
          <p:cNvSpPr/>
          <p:nvPr/>
        </p:nvSpPr>
        <p:spPr>
          <a:xfrm rot="16200000">
            <a:off x="1551599" y="48240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TextBox 77"/>
          <p:cNvSpPr txBox="1"/>
          <p:nvPr/>
        </p:nvSpPr>
        <p:spPr>
          <a:xfrm>
            <a:off x="3121200" y="47088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79" name="Oval 78"/>
          <p:cNvSpPr/>
          <p:nvPr/>
        </p:nvSpPr>
        <p:spPr>
          <a:xfrm>
            <a:off x="3074400" y="49176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Off-page Connector 79"/>
          <p:cNvSpPr/>
          <p:nvPr/>
        </p:nvSpPr>
        <p:spPr>
          <a:xfrm rot="16200000">
            <a:off x="1551599" y="49896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TextBox 80"/>
          <p:cNvSpPr txBox="1"/>
          <p:nvPr/>
        </p:nvSpPr>
        <p:spPr>
          <a:xfrm>
            <a:off x="3121200" y="48744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82" name="Rounded Rectangle 81">
            <a:hlinkClick action="ppaction://hlinksldjump" r:id="rId10"/>
          </p:cNvPr>
          <p:cNvSpPr/>
          <p:nvPr/>
        </p:nvSpPr>
        <p:spPr>
          <a:xfrm>
            <a:off x="3992400" y="5428800"/>
            <a:ext cx="136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Rounded Rectangle 82"/>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TextBox 83">
            <a:hlinkClick action="ppaction://hlinksldjump" r:id="rId10"/>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5" name="TextBox 84">
            <a:hlinkClick action="ppaction://hlinksldjump" r:id="rId10"/>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6" name="TextBox 85">
            <a:hlinkClick action="ppaction://hlinksldjump" r:id="rId10"/>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7" name="Rounded Rectangle 86">
            <a:hlinkClick action="ppaction://hlinksldjump" r:id="rId10"/>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8" name="Picture 87" descr="point1.png">
            <a:hlinkClick action="ppaction://hlinksldjump" r:id="rId10"/>
          </p:cNvPr>
          <p:cNvPicPr>
            <a:picLocks noChangeAspect="1"/>
          </p:cNvPicPr>
          <p:nvPr/>
        </p:nvPicPr>
        <p:blipFill>
          <a:blip r:embed="rId6"/>
          <a:stretch>
            <a:fillRect/>
          </a:stretch>
        </p:blipFill>
        <p:spPr>
          <a:xfrm>
            <a:off x="10742400" y="5648400"/>
            <a:ext cx="230400" cy="201600"/>
          </a:xfrm>
          <a:prstGeom prst="rect">
            <a:avLst/>
          </a:prstGeom>
        </p:spPr>
      </p:pic>
      <p:sp>
        <p:nvSpPr>
          <p:cNvPr id="89" name="Oval 88"/>
          <p:cNvSpPr/>
          <p:nvPr/>
        </p:nvSpPr>
        <p:spPr>
          <a:xfrm>
            <a:off x="4100400" y="550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Off-page Connector 89"/>
          <p:cNvSpPr/>
          <p:nvPr/>
        </p:nvSpPr>
        <p:spPr>
          <a:xfrm rot="16200000">
            <a:off x="1551599" y="557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1" name="TextBox 90"/>
          <p:cNvSpPr txBox="1"/>
          <p:nvPr/>
        </p:nvSpPr>
        <p:spPr>
          <a:xfrm>
            <a:off x="4147200" y="54576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2" name="Oval 91"/>
          <p:cNvSpPr/>
          <p:nvPr/>
        </p:nvSpPr>
        <p:spPr>
          <a:xfrm>
            <a:off x="4442400" y="5666400"/>
            <a:ext cx="108000" cy="108000"/>
          </a:xfrm>
          <a:prstGeom prst="ellipse">
            <a:avLst/>
          </a:prstGeom>
          <a:solidFill>
            <a:srgbClr val="2F5597"/>
          </a:solidFill>
          <a:ln w="38">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3" name="Off-page Connector 92"/>
          <p:cNvSpPr/>
          <p:nvPr/>
        </p:nvSpPr>
        <p:spPr>
          <a:xfrm rot="16200000">
            <a:off x="1551599" y="5738400"/>
            <a:ext cx="122400" cy="82800"/>
          </a:xfrm>
          <a:prstGeom prst="flowChartOffpageConnector">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 name="TextBox 93"/>
          <p:cNvSpPr txBox="1"/>
          <p:nvPr/>
        </p:nvSpPr>
        <p:spPr>
          <a:xfrm>
            <a:off x="4489200" y="562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5" name="Oval 94"/>
          <p:cNvSpPr/>
          <p:nvPr/>
        </p:nvSpPr>
        <p:spPr>
          <a:xfrm>
            <a:off x="4442400" y="58320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 name="Off-page Connector 95"/>
          <p:cNvSpPr/>
          <p:nvPr/>
        </p:nvSpPr>
        <p:spPr>
          <a:xfrm rot="16200000">
            <a:off x="1551599" y="59040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TextBox 96"/>
          <p:cNvSpPr txBox="1"/>
          <p:nvPr/>
        </p:nvSpPr>
        <p:spPr>
          <a:xfrm>
            <a:off x="4489200" y="578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8" name="Oval 97"/>
          <p:cNvSpPr/>
          <p:nvPr/>
        </p:nvSpPr>
        <p:spPr>
          <a:xfrm>
            <a:off x="3074400" y="59976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9" name="Off-page Connector 98"/>
          <p:cNvSpPr/>
          <p:nvPr/>
        </p:nvSpPr>
        <p:spPr>
          <a:xfrm rot="16200000">
            <a:off x="1551599" y="60696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0" name="TextBox 99"/>
          <p:cNvSpPr txBox="1"/>
          <p:nvPr/>
        </p:nvSpPr>
        <p:spPr>
          <a:xfrm>
            <a:off x="3121200" y="59544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6" name="Rounded Rectangle 35"/>
          <p:cNvSpPr/>
          <p:nvPr/>
        </p:nvSpPr>
        <p:spPr>
          <a:xfrm>
            <a:off x="1890000" y="1058400"/>
            <a:ext cx="3524400" cy="2109592"/>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Rounded Rectangle 74">
            <a:hlinkClick action="ppaction://hlinksldjump" r:id="rId8"/>
          </p:cNvPr>
          <p:cNvSpPr/>
          <p:nvPr/>
        </p:nvSpPr>
        <p:spPr>
          <a:xfrm>
            <a:off x="3992400" y="5428800"/>
            <a:ext cx="136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Rounded Rectangle 67">
            <a:hlinkClick action="ppaction://hlinksldjump" r:id="rId7"/>
          </p:cNvPr>
          <p:cNvSpPr/>
          <p:nvPr/>
        </p:nvSpPr>
        <p:spPr>
          <a:xfrm>
            <a:off x="2966400" y="4348800"/>
            <a:ext cx="4104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Rounded Rectangle 60">
            <a:hlinkClick action="ppaction://hlinksldjump" r:id="rId6"/>
          </p:cNvPr>
          <p:cNvSpPr/>
          <p:nvPr/>
        </p:nvSpPr>
        <p:spPr>
          <a:xfrm>
            <a:off x="2966400" y="3268800"/>
            <a:ext cx="2394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Rounded Rectangle 53">
            <a:hlinkClick action="ppaction://hlinksldjump" r:id="rId4"/>
          </p:cNvPr>
          <p:cNvSpPr/>
          <p:nvPr/>
        </p:nvSpPr>
        <p:spPr>
          <a:xfrm>
            <a:off x="228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ectangle 1"/>
          <p:cNvSpPr/>
          <p:nvPr/>
        </p:nvSpPr>
        <p:spPr>
          <a:xfrm>
            <a:off x="15444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52457"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4" name="Rounded Rectangle 3"/>
          <p:cNvSpPr/>
          <p:nvPr/>
        </p:nvSpPr>
        <p:spPr>
          <a:xfrm>
            <a:off x="1569600"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2021</a:t>
            </a:r>
          </a:p>
        </p:txBody>
      </p:sp>
      <p:sp>
        <p:nvSpPr>
          <p:cNvPr id="5" name="Rectangle 4"/>
          <p:cNvSpPr/>
          <p:nvPr/>
        </p:nvSpPr>
        <p:spPr>
          <a:xfrm>
            <a:off x="25416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1569600" y="471600"/>
            <a:ext cx="936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289600" y="417600"/>
            <a:ext cx="251999" cy="216000"/>
          </a:xfrm>
          <a:prstGeom prst="rect">
            <a:avLst/>
          </a:prstGeom>
          <a:noFill/>
        </p:spPr>
        <p:txBody>
          <a:bodyPr wrap="none">
            <a:spAutoFit/>
          </a:bodyPr>
          <a:lstStyle/>
          <a:p>
            <a:pPr>
              <a:defRPr sz="900">
                <a:solidFill>
                  <a:srgbClr val="FFFFFF"/>
                </a:solidFill>
                <a:latin typeface="Segoe UI Black"/>
              </a:defRPr>
            </a:pPr>
            <a:r>
              <a:t>10</a:t>
            </a:r>
          </a:p>
        </p:txBody>
      </p:sp>
      <p:sp>
        <p:nvSpPr>
          <p:cNvPr id="8" name="TextBox 7"/>
          <p:cNvSpPr txBox="1"/>
          <p:nvPr/>
        </p:nvSpPr>
        <p:spPr>
          <a:xfrm>
            <a:off x="2469600"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9" name="Rounded Rectangle 8"/>
          <p:cNvSpPr/>
          <p:nvPr/>
        </p:nvSpPr>
        <p:spPr>
          <a:xfrm>
            <a:off x="2727257"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2022</a:t>
            </a:r>
          </a:p>
        </p:txBody>
      </p:sp>
      <p:sp>
        <p:nvSpPr>
          <p:cNvPr id="10" name="Rectangle 9"/>
          <p:cNvSpPr/>
          <p:nvPr/>
        </p:nvSpPr>
        <p:spPr>
          <a:xfrm>
            <a:off x="36992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ounded Rectangle 10"/>
          <p:cNvSpPr/>
          <p:nvPr/>
        </p:nvSpPr>
        <p:spPr>
          <a:xfrm>
            <a:off x="2727257" y="471600"/>
            <a:ext cx="374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3447257" y="417600"/>
            <a:ext cx="251999" cy="216000"/>
          </a:xfrm>
          <a:prstGeom prst="rect">
            <a:avLst/>
          </a:prstGeom>
          <a:noFill/>
        </p:spPr>
        <p:txBody>
          <a:bodyPr wrap="none">
            <a:spAutoFit/>
          </a:bodyPr>
          <a:lstStyle/>
          <a:p>
            <a:pPr>
              <a:defRPr sz="900">
                <a:solidFill>
                  <a:srgbClr val="FFFFFF"/>
                </a:solidFill>
                <a:latin typeface="Segoe UI Black"/>
              </a:defRPr>
            </a:pPr>
            <a:r>
              <a:t>40</a:t>
            </a:r>
          </a:p>
        </p:txBody>
      </p:sp>
      <p:sp>
        <p:nvSpPr>
          <p:cNvPr id="13" name="TextBox 12"/>
          <p:cNvSpPr txBox="1"/>
          <p:nvPr/>
        </p:nvSpPr>
        <p:spPr>
          <a:xfrm>
            <a:off x="3627257"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14" name="Rounded Rectangle 13"/>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15" name="Rectangle 14"/>
          <p:cNvSpPr/>
          <p:nvPr/>
        </p:nvSpPr>
        <p:spPr>
          <a:xfrm>
            <a:off x="48569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ed Rectangle 15"/>
          <p:cNvSpPr/>
          <p:nvPr/>
        </p:nvSpPr>
        <p:spPr>
          <a:xfrm>
            <a:off x="3884914"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18" name="TextBox 17"/>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19" name="Rounded Rectangle 18"/>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20" name="Rectangle 19"/>
          <p:cNvSpPr/>
          <p:nvPr/>
        </p:nvSpPr>
        <p:spPr>
          <a:xfrm>
            <a:off x="60145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Rounded Rectangle 20"/>
          <p:cNvSpPr/>
          <p:nvPr/>
        </p:nvSpPr>
        <p:spPr>
          <a:xfrm>
            <a:off x="5042571" y="471600"/>
            <a:ext cx="7488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80</a:t>
            </a:r>
          </a:p>
        </p:txBody>
      </p:sp>
      <p:sp>
        <p:nvSpPr>
          <p:cNvPr id="23" name="TextBox 22"/>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4" name="Rounded Rectangle 23"/>
          <p:cNvSpPr/>
          <p:nvPr/>
        </p:nvSpPr>
        <p:spPr>
          <a:xfrm>
            <a:off x="6200228"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2022</a:t>
            </a:r>
          </a:p>
        </p:txBody>
      </p:sp>
      <p:sp>
        <p:nvSpPr>
          <p:cNvPr id="25" name="Rectangle 24"/>
          <p:cNvSpPr/>
          <p:nvPr/>
        </p:nvSpPr>
        <p:spPr>
          <a:xfrm>
            <a:off x="71722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ounded Rectangle 25"/>
          <p:cNvSpPr/>
          <p:nvPr/>
        </p:nvSpPr>
        <p:spPr>
          <a:xfrm>
            <a:off x="7357885"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2023</a:t>
            </a:r>
          </a:p>
        </p:txBody>
      </p:sp>
      <p:sp>
        <p:nvSpPr>
          <p:cNvPr id="27" name="Rectangle 26"/>
          <p:cNvSpPr/>
          <p:nvPr/>
        </p:nvSpPr>
        <p:spPr>
          <a:xfrm>
            <a:off x="83298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Rounded Rectangle 27"/>
          <p:cNvSpPr/>
          <p:nvPr/>
        </p:nvSpPr>
        <p:spPr>
          <a:xfrm>
            <a:off x="8515542"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Q2 2023</a:t>
            </a:r>
          </a:p>
        </p:txBody>
      </p:sp>
      <p:sp>
        <p:nvSpPr>
          <p:cNvPr id="29" name="Rectangle 28"/>
          <p:cNvSpPr/>
          <p:nvPr/>
        </p:nvSpPr>
        <p:spPr>
          <a:xfrm>
            <a:off x="94875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Rounded Rectangle 29"/>
          <p:cNvSpPr/>
          <p:nvPr/>
        </p:nvSpPr>
        <p:spPr>
          <a:xfrm>
            <a:off x="-154800" y="113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Rounded Rectangle 30"/>
          <p:cNvSpPr/>
          <p:nvPr/>
        </p:nvSpPr>
        <p:spPr>
          <a:xfrm>
            <a:off x="241200" y="124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000000"/>
                </a:solidFill>
                <a:latin typeface="Segoe UI Semibold"/>
              </a:defRPr>
            </a:pPr>
            <a:r>
              <a:t>15</a:t>
            </a:r>
          </a:p>
        </p:txBody>
      </p:sp>
      <p:sp>
        <p:nvSpPr>
          <p:cNvPr id="33" name="TextBox 32">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34" name="TextBox 33">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000000"/>
                </a:solidFill>
                <a:latin typeface="Segoe UI Semibold"/>
              </a:defRPr>
            </a:pPr>
            <a:r>
              <a:t>Сессии ЮЛ</a:t>
            </a:r>
          </a:p>
          <a:p>
            <a:pPr algn="l">
              <a:defRPr sz="900">
                <a:solidFill>
                  <a:srgbClr val="000000"/>
                </a:solidFill>
                <a:latin typeface="Segoe UI Light"/>
              </a:defRPr>
            </a:pPr>
            <a:r>
              <a:t>Sazanov A.</a:t>
            </a:r>
          </a:p>
        </p:txBody>
      </p:sp>
      <p:pic>
        <p:nvPicPr>
          <p:cNvPr id="35" name="Picture 34" descr="oppened.png">
            <a:hlinkClick action="ppaction://hlinksldjump" r:id="rId2"/>
          </p:cNvPr>
          <p:cNvPicPr>
            <a:picLocks noChangeAspect="1"/>
          </p:cNvPicPr>
          <p:nvPr/>
        </p:nvPicPr>
        <p:blipFill>
          <a:blip r:embed="rId3"/>
          <a:stretch>
            <a:fillRect/>
          </a:stretch>
        </p:blipFill>
        <p:spPr>
          <a:xfrm>
            <a:off x="10479600" y="1062000"/>
            <a:ext cx="759600" cy="759600"/>
          </a:xfrm>
          <a:prstGeom prst="rect">
            <a:avLst/>
          </a:prstGeom>
        </p:spPr>
      </p:pic>
      <p:sp>
        <p:nvSpPr>
          <p:cNvPr id="37" name="Rounded Rectangle 36"/>
          <p:cNvSpPr/>
          <p:nvPr/>
        </p:nvSpPr>
        <p:spPr>
          <a:xfrm>
            <a:off x="1940400" y="1108800"/>
            <a:ext cx="3420000" cy="2015992"/>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ounded Rectangle 37"/>
          <p:cNvSpPr/>
          <p:nvPr/>
        </p:nvSpPr>
        <p:spPr>
          <a:xfrm>
            <a:off x="2186999" y="1234799"/>
            <a:ext cx="1026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TextBox 38"/>
          <p:cNvSpPr txBox="1"/>
          <p:nvPr/>
        </p:nvSpPr>
        <p:spPr>
          <a:xfrm>
            <a:off x="3284999" y="119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40" name="Rounded Rectangle 39"/>
          <p:cNvSpPr/>
          <p:nvPr/>
        </p:nvSpPr>
        <p:spPr>
          <a:xfrm>
            <a:off x="2186999" y="1468799"/>
            <a:ext cx="2736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TextBox 40"/>
          <p:cNvSpPr txBox="1"/>
          <p:nvPr/>
        </p:nvSpPr>
        <p:spPr>
          <a:xfrm>
            <a:off x="4994999" y="143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42" name="Rounded Rectangle 41"/>
          <p:cNvSpPr/>
          <p:nvPr/>
        </p:nvSpPr>
        <p:spPr>
          <a:xfrm>
            <a:off x="2186999" y="1702799"/>
            <a:ext cx="205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TextBox 42"/>
          <p:cNvSpPr txBox="1"/>
          <p:nvPr/>
        </p:nvSpPr>
        <p:spPr>
          <a:xfrm>
            <a:off x="4310999" y="166679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44" name="Rounded Rectangle 43"/>
          <p:cNvSpPr/>
          <p:nvPr/>
        </p:nvSpPr>
        <p:spPr>
          <a:xfrm>
            <a:off x="2015999" y="1936799"/>
            <a:ext cx="2394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TextBox 44"/>
          <p:cNvSpPr txBox="1"/>
          <p:nvPr/>
        </p:nvSpPr>
        <p:spPr>
          <a:xfrm>
            <a:off x="4481999" y="190079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46" name="Rounded Rectangle 45"/>
          <p:cNvSpPr/>
          <p:nvPr/>
        </p:nvSpPr>
        <p:spPr>
          <a:xfrm>
            <a:off x="2871000" y="2170799"/>
            <a:ext cx="684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TextBox 46"/>
          <p:cNvSpPr txBox="1"/>
          <p:nvPr/>
        </p:nvSpPr>
        <p:spPr>
          <a:xfrm>
            <a:off x="3627000" y="2134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48" name="Rounded Rectangle 47"/>
          <p:cNvSpPr/>
          <p:nvPr/>
        </p:nvSpPr>
        <p:spPr>
          <a:xfrm>
            <a:off x="3041999" y="2404799"/>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p:cNvSpPr txBox="1"/>
          <p:nvPr/>
        </p:nvSpPr>
        <p:spPr>
          <a:xfrm>
            <a:off x="3455999" y="236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50" name="Rounded Rectangle 49"/>
          <p:cNvSpPr/>
          <p:nvPr/>
        </p:nvSpPr>
        <p:spPr>
          <a:xfrm>
            <a:off x="2529000" y="2638799"/>
            <a:ext cx="1710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TextBox 50"/>
          <p:cNvSpPr txBox="1"/>
          <p:nvPr/>
        </p:nvSpPr>
        <p:spPr>
          <a:xfrm>
            <a:off x="4311000" y="2602799"/>
            <a:ext cx="194400" cy="154800"/>
          </a:xfrm>
          <a:prstGeom prst="rect">
            <a:avLst/>
          </a:prstGeom>
          <a:solidFill>
            <a:srgbClr val="31333F"/>
          </a:solidFill>
        </p:spPr>
        <p:txBody>
          <a:bodyPr wrap="none">
            <a:spAutoFit/>
          </a:bodyPr>
          <a:lstStyle/>
          <a:p>
            <a:pPr>
              <a:defRPr sz="800">
                <a:solidFill>
                  <a:srgbClr val="FFFFFF"/>
                </a:solidFill>
                <a:latin typeface="Segoe UI Light"/>
              </a:defRPr>
            </a:pPr>
            <a:r>
              <a:t>nan</a:t>
            </a:r>
          </a:p>
        </p:txBody>
      </p:sp>
      <p:sp>
        <p:nvSpPr>
          <p:cNvPr id="52" name="Rounded Rectangle 51"/>
          <p:cNvSpPr/>
          <p:nvPr/>
        </p:nvSpPr>
        <p:spPr>
          <a:xfrm>
            <a:off x="2700000" y="287279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TextBox 52"/>
          <p:cNvSpPr txBox="1"/>
          <p:nvPr/>
        </p:nvSpPr>
        <p:spPr>
          <a:xfrm>
            <a:off x="4140000" y="2836799"/>
            <a:ext cx="194400" cy="154800"/>
          </a:xfrm>
          <a:prstGeom prst="rect">
            <a:avLst/>
          </a:prstGeom>
          <a:solidFill>
            <a:srgbClr val="31333F"/>
          </a:solidFill>
        </p:spPr>
        <p:txBody>
          <a:bodyPr wrap="none">
            <a:spAutoFit/>
          </a:bodyPr>
          <a:lstStyle/>
          <a:p>
            <a:pPr>
              <a:defRPr sz="800">
                <a:solidFill>
                  <a:srgbClr val="FFFFFF"/>
                </a:solidFill>
                <a:latin typeface="Segoe UI Light"/>
              </a:defRPr>
            </a:pPr>
            <a:r>
              <a:t>nan</a:t>
            </a:r>
          </a:p>
        </p:txBody>
      </p:sp>
      <p:sp>
        <p:nvSpPr>
          <p:cNvPr id="55" name="Rounded Rectangle 54"/>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57" name="TextBox 56">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58" name="TextBox 57">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59" name="Rounded Rectangle 58">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0" name="Picture 59" descr="point1.png">
            <a:hlinkClick action="ppaction://hlinksldjump" r:id="rId4"/>
          </p:cNvPr>
          <p:cNvPicPr>
            <a:picLocks noChangeAspect="1"/>
          </p:cNvPicPr>
          <p:nvPr/>
        </p:nvPicPr>
        <p:blipFill>
          <a:blip r:embed="rId5"/>
          <a:stretch>
            <a:fillRect/>
          </a:stretch>
        </p:blipFill>
        <p:spPr>
          <a:xfrm>
            <a:off x="10742400" y="2408400"/>
            <a:ext cx="230400" cy="201600"/>
          </a:xfrm>
          <a:prstGeom prst="rect">
            <a:avLst/>
          </a:prstGeom>
        </p:spPr>
      </p:pic>
      <p:sp>
        <p:nvSpPr>
          <p:cNvPr id="62" name="Rounded Rectangle 61"/>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a:hlinkClick action="ppaction://hlinksldjump" r:id="rId6"/>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64" name="TextBox 63">
            <a:hlinkClick action="ppaction://hlinksldjump" r:id="rId6"/>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5" name="TextBox 64">
            <a:hlinkClick action="ppaction://hlinksldjump" r:id="rId6"/>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66" name="Rounded Rectangle 65">
            <a:hlinkClick action="ppaction://hlinksldjump" r:id="rId6"/>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7" name="Picture 66" descr="point1.png">
            <a:hlinkClick action="ppaction://hlinksldjump" r:id="rId6"/>
          </p:cNvPr>
          <p:cNvPicPr>
            <a:picLocks noChangeAspect="1"/>
          </p:cNvPicPr>
          <p:nvPr/>
        </p:nvPicPr>
        <p:blipFill>
          <a:blip r:embed="rId5"/>
          <a:stretch>
            <a:fillRect/>
          </a:stretch>
        </p:blipFill>
        <p:spPr>
          <a:xfrm>
            <a:off x="10742400" y="3488400"/>
            <a:ext cx="230400" cy="201600"/>
          </a:xfrm>
          <a:prstGeom prst="rect">
            <a:avLst/>
          </a:prstGeom>
        </p:spPr>
      </p:pic>
      <p:sp>
        <p:nvSpPr>
          <p:cNvPr id="69" name="Rounded Rectangle 68"/>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71" name="TextBox 70">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2" name="TextBox 71">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73" name="Rounded Rectangle 72">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4" name="Picture 73" descr="point1.png">
            <a:hlinkClick action="ppaction://hlinksldjump" r:id="rId7"/>
          </p:cNvPr>
          <p:cNvPicPr>
            <a:picLocks noChangeAspect="1"/>
          </p:cNvPicPr>
          <p:nvPr/>
        </p:nvPicPr>
        <p:blipFill>
          <a:blip r:embed="rId5"/>
          <a:stretch>
            <a:fillRect/>
          </a:stretch>
        </p:blipFill>
        <p:spPr>
          <a:xfrm>
            <a:off x="10742400" y="4568400"/>
            <a:ext cx="230400" cy="201600"/>
          </a:xfrm>
          <a:prstGeom prst="rect">
            <a:avLst/>
          </a:prstGeom>
        </p:spPr>
      </p:pic>
      <p:sp>
        <p:nvSpPr>
          <p:cNvPr id="76" name="Rounded Rectangle 75"/>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TextBox 76">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78" name="TextBox 77">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9" name="TextBox 78">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0" name="Rounded Rectangle 79">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1" name="Picture 80" descr="point1.png">
            <a:hlinkClick action="ppaction://hlinksldjump" r:id="rId8"/>
          </p:cNvPr>
          <p:cNvPicPr>
            <a:picLocks noChangeAspect="1"/>
          </p:cNvPicPr>
          <p:nvPr/>
        </p:nvPicPr>
        <p:blipFill>
          <a:blip r:embed="rId5"/>
          <a:stretch>
            <a:fillRect/>
          </a:stretch>
        </p:blipFill>
        <p:spPr>
          <a:xfrm>
            <a:off x="10742400" y="5648400"/>
            <a:ext cx="230400" cy="201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46" name="Rounded Rectangle 45"/>
          <p:cNvSpPr/>
          <p:nvPr/>
        </p:nvSpPr>
        <p:spPr>
          <a:xfrm>
            <a:off x="2232000" y="2138400"/>
            <a:ext cx="4892400" cy="907200"/>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Rounded Rectangle 65">
            <a:hlinkClick action="ppaction://hlinksldjump" r:id="rId8"/>
          </p:cNvPr>
          <p:cNvSpPr/>
          <p:nvPr/>
        </p:nvSpPr>
        <p:spPr>
          <a:xfrm>
            <a:off x="3992400" y="5428800"/>
            <a:ext cx="136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Rounded Rectangle 58">
            <a:hlinkClick action="ppaction://hlinksldjump" r:id="rId7"/>
          </p:cNvPr>
          <p:cNvSpPr/>
          <p:nvPr/>
        </p:nvSpPr>
        <p:spPr>
          <a:xfrm>
            <a:off x="2966400" y="4348800"/>
            <a:ext cx="4104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Rounded Rectangle 51">
            <a:hlinkClick action="ppaction://hlinksldjump" r:id="rId6"/>
          </p:cNvPr>
          <p:cNvSpPr/>
          <p:nvPr/>
        </p:nvSpPr>
        <p:spPr>
          <a:xfrm>
            <a:off x="2966400" y="3268800"/>
            <a:ext cx="2394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1940400" y="1108800"/>
            <a:ext cx="3420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9" name="Rectangle 8"/>
          <p:cNvSpPr/>
          <p:nvPr/>
        </p:nvSpPr>
        <p:spPr>
          <a:xfrm>
            <a:off x="15444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952457"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11" name="Rounded Rectangle 10"/>
          <p:cNvSpPr/>
          <p:nvPr/>
        </p:nvSpPr>
        <p:spPr>
          <a:xfrm>
            <a:off x="1569600"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2021</a:t>
            </a:r>
          </a:p>
        </p:txBody>
      </p:sp>
      <p:sp>
        <p:nvSpPr>
          <p:cNvPr id="12" name="Rectangle 11"/>
          <p:cNvSpPr/>
          <p:nvPr/>
        </p:nvSpPr>
        <p:spPr>
          <a:xfrm>
            <a:off x="25416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Rounded Rectangle 12"/>
          <p:cNvSpPr/>
          <p:nvPr/>
        </p:nvSpPr>
        <p:spPr>
          <a:xfrm>
            <a:off x="1569600" y="471600"/>
            <a:ext cx="12168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2289600" y="417600"/>
            <a:ext cx="251999" cy="216000"/>
          </a:xfrm>
          <a:prstGeom prst="rect">
            <a:avLst/>
          </a:prstGeom>
          <a:noFill/>
        </p:spPr>
        <p:txBody>
          <a:bodyPr wrap="none">
            <a:spAutoFit/>
          </a:bodyPr>
          <a:lstStyle/>
          <a:p>
            <a:pPr>
              <a:defRPr sz="900">
                <a:solidFill>
                  <a:srgbClr val="FFFFFF"/>
                </a:solidFill>
                <a:latin typeface="Segoe UI Black"/>
              </a:defRPr>
            </a:pPr>
            <a:r>
              <a:t>13</a:t>
            </a:r>
          </a:p>
        </p:txBody>
      </p:sp>
      <p:sp>
        <p:nvSpPr>
          <p:cNvPr id="15" name="TextBox 14"/>
          <p:cNvSpPr txBox="1"/>
          <p:nvPr/>
        </p:nvSpPr>
        <p:spPr>
          <a:xfrm>
            <a:off x="2469600"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16" name="Rounded Rectangle 15"/>
          <p:cNvSpPr/>
          <p:nvPr/>
        </p:nvSpPr>
        <p:spPr>
          <a:xfrm>
            <a:off x="2727257"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2022</a:t>
            </a:r>
          </a:p>
        </p:txBody>
      </p:sp>
      <p:sp>
        <p:nvSpPr>
          <p:cNvPr id="17" name="Rectangle 16"/>
          <p:cNvSpPr/>
          <p:nvPr/>
        </p:nvSpPr>
        <p:spPr>
          <a:xfrm>
            <a:off x="36992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Rounded Rectangle 17"/>
          <p:cNvSpPr/>
          <p:nvPr/>
        </p:nvSpPr>
        <p:spPr>
          <a:xfrm>
            <a:off x="2727257" y="471600"/>
            <a:ext cx="1872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3447257" y="417600"/>
            <a:ext cx="251999" cy="216000"/>
          </a:xfrm>
          <a:prstGeom prst="rect">
            <a:avLst/>
          </a:prstGeom>
          <a:noFill/>
        </p:spPr>
        <p:txBody>
          <a:bodyPr wrap="none">
            <a:spAutoFit/>
          </a:bodyPr>
          <a:lstStyle/>
          <a:p>
            <a:pPr>
              <a:defRPr sz="900">
                <a:solidFill>
                  <a:srgbClr val="FFFFFF"/>
                </a:solidFill>
                <a:latin typeface="Segoe UI Black"/>
              </a:defRPr>
            </a:pPr>
            <a:r>
              <a:t>20</a:t>
            </a:r>
          </a:p>
        </p:txBody>
      </p:sp>
      <p:sp>
        <p:nvSpPr>
          <p:cNvPr id="20" name="TextBox 19"/>
          <p:cNvSpPr txBox="1"/>
          <p:nvPr/>
        </p:nvSpPr>
        <p:spPr>
          <a:xfrm>
            <a:off x="3627257"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1" name="Rounded Rectangle 20"/>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22" name="Rectangle 21"/>
          <p:cNvSpPr/>
          <p:nvPr/>
        </p:nvSpPr>
        <p:spPr>
          <a:xfrm>
            <a:off x="48569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Rounded Rectangle 22"/>
          <p:cNvSpPr/>
          <p:nvPr/>
        </p:nvSpPr>
        <p:spPr>
          <a:xfrm>
            <a:off x="3884914"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25" name="TextBox 24"/>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6" name="Rounded Rectangle 25"/>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27" name="Rectangle 26"/>
          <p:cNvSpPr/>
          <p:nvPr/>
        </p:nvSpPr>
        <p:spPr>
          <a:xfrm>
            <a:off x="60145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Rounded Rectangle 27"/>
          <p:cNvSpPr/>
          <p:nvPr/>
        </p:nvSpPr>
        <p:spPr>
          <a:xfrm>
            <a:off x="5042571" y="471600"/>
            <a:ext cx="7488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TextBox 28"/>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80</a:t>
            </a:r>
          </a:p>
        </p:txBody>
      </p:sp>
      <p:sp>
        <p:nvSpPr>
          <p:cNvPr id="30" name="TextBox 29"/>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1" name="Rounded Rectangle 30"/>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32" name="Rectangle 31"/>
          <p:cNvSpPr/>
          <p:nvPr/>
        </p:nvSpPr>
        <p:spPr>
          <a:xfrm>
            <a:off x="71722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Rounded Rectangle 32"/>
          <p:cNvSpPr/>
          <p:nvPr/>
        </p:nvSpPr>
        <p:spPr>
          <a:xfrm>
            <a:off x="6200228"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35" name="TextBox 34"/>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6" name="Rounded Rectangle 35"/>
          <p:cNvSpPr/>
          <p:nvPr/>
        </p:nvSpPr>
        <p:spPr>
          <a:xfrm>
            <a:off x="7357885"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2023</a:t>
            </a:r>
          </a:p>
        </p:txBody>
      </p:sp>
      <p:sp>
        <p:nvSpPr>
          <p:cNvPr id="37" name="Rectangle 36"/>
          <p:cNvSpPr/>
          <p:nvPr/>
        </p:nvSpPr>
        <p:spPr>
          <a:xfrm>
            <a:off x="83298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ounded Rectangle 37"/>
          <p:cNvSpPr/>
          <p:nvPr/>
        </p:nvSpPr>
        <p:spPr>
          <a:xfrm>
            <a:off x="8515542"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Q2 2023</a:t>
            </a:r>
          </a:p>
        </p:txBody>
      </p:sp>
      <p:sp>
        <p:nvSpPr>
          <p:cNvPr id="39" name="Rectangle 38"/>
          <p:cNvSpPr/>
          <p:nvPr/>
        </p:nvSpPr>
        <p:spPr>
          <a:xfrm>
            <a:off x="94875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Rounded Rectangle 39"/>
          <p:cNvSpPr/>
          <p:nvPr/>
        </p:nvSpPr>
        <p:spPr>
          <a:xfrm>
            <a:off x="-154800" y="221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ounded Rectangle 40"/>
          <p:cNvSpPr/>
          <p:nvPr/>
        </p:nvSpPr>
        <p:spPr>
          <a:xfrm>
            <a:off x="241200" y="232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000000"/>
                </a:solidFill>
                <a:latin typeface="Segoe UI Semibold"/>
              </a:defRPr>
            </a:pPr>
            <a:r>
              <a:t>14</a:t>
            </a:r>
          </a:p>
        </p:txBody>
      </p:sp>
      <p:sp>
        <p:nvSpPr>
          <p:cNvPr id="43" name="TextBox 42">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44" name="TextBox 43">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000000"/>
                </a:solidFill>
                <a:latin typeface="Segoe UI Semibold"/>
              </a:defRPr>
            </a:pPr>
            <a:r>
              <a:t>Консолидация</a:t>
            </a:r>
          </a:p>
          <a:p>
            <a:pPr algn="l">
              <a:defRPr sz="900">
                <a:solidFill>
                  <a:srgbClr val="000000"/>
                </a:solidFill>
                <a:latin typeface="Segoe UI Light"/>
              </a:defRPr>
            </a:pPr>
            <a:r>
              <a:t>Schwarz N.</a:t>
            </a:r>
          </a:p>
        </p:txBody>
      </p:sp>
      <p:pic>
        <p:nvPicPr>
          <p:cNvPr id="45" name="Picture 44" descr="oppened.png">
            <a:hlinkClick action="ppaction://hlinksldjump" r:id="rId4"/>
          </p:cNvPr>
          <p:cNvPicPr>
            <a:picLocks noChangeAspect="1"/>
          </p:cNvPicPr>
          <p:nvPr/>
        </p:nvPicPr>
        <p:blipFill>
          <a:blip r:embed="rId5"/>
          <a:stretch>
            <a:fillRect/>
          </a:stretch>
        </p:blipFill>
        <p:spPr>
          <a:xfrm>
            <a:off x="10479600" y="2142000"/>
            <a:ext cx="759600" cy="759600"/>
          </a:xfrm>
          <a:prstGeom prst="rect">
            <a:avLst/>
          </a:prstGeom>
        </p:spPr>
      </p:pic>
      <p:sp>
        <p:nvSpPr>
          <p:cNvPr id="47" name="Rounded Rectangle 46"/>
          <p:cNvSpPr/>
          <p:nvPr/>
        </p:nvSpPr>
        <p:spPr>
          <a:xfrm>
            <a:off x="2282400" y="2188800"/>
            <a:ext cx="4788000" cy="81359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ounded Rectangle 47"/>
          <p:cNvSpPr/>
          <p:nvPr/>
        </p:nvSpPr>
        <p:spPr>
          <a:xfrm>
            <a:off x="2871000" y="2314799"/>
            <a:ext cx="342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p:cNvSpPr txBox="1"/>
          <p:nvPr/>
        </p:nvSpPr>
        <p:spPr>
          <a:xfrm>
            <a:off x="3285000" y="227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50" name="Rounded Rectangle 49"/>
          <p:cNvSpPr/>
          <p:nvPr/>
        </p:nvSpPr>
        <p:spPr>
          <a:xfrm>
            <a:off x="2871000" y="2548799"/>
            <a:ext cx="1026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TextBox 50"/>
          <p:cNvSpPr txBox="1"/>
          <p:nvPr/>
        </p:nvSpPr>
        <p:spPr>
          <a:xfrm>
            <a:off x="3969000" y="251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53" name="Rounded Rectangle 52"/>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TextBox 53">
            <a:hlinkClick action="ppaction://hlinksldjump" r:id="rId6"/>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55" name="TextBox 54">
            <a:hlinkClick action="ppaction://hlinksldjump" r:id="rId6"/>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56" name="TextBox 55">
            <a:hlinkClick action="ppaction://hlinksldjump" r:id="rId6"/>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57" name="Rounded Rectangle 56">
            <a:hlinkClick action="ppaction://hlinksldjump" r:id="rId6"/>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8" name="Picture 57" descr="point1.png">
            <a:hlinkClick action="ppaction://hlinksldjump" r:id="rId6"/>
          </p:cNvPr>
          <p:cNvPicPr>
            <a:picLocks noChangeAspect="1"/>
          </p:cNvPicPr>
          <p:nvPr/>
        </p:nvPicPr>
        <p:blipFill>
          <a:blip r:embed="rId3"/>
          <a:stretch>
            <a:fillRect/>
          </a:stretch>
        </p:blipFill>
        <p:spPr>
          <a:xfrm>
            <a:off x="10742400" y="3488400"/>
            <a:ext cx="230400" cy="201600"/>
          </a:xfrm>
          <a:prstGeom prst="rect">
            <a:avLst/>
          </a:prstGeom>
        </p:spPr>
      </p:pic>
      <p:sp>
        <p:nvSpPr>
          <p:cNvPr id="60" name="Rounded Rectangle 59"/>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TextBox 60">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62" name="TextBox 61">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3" name="TextBox 62">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64" name="Rounded Rectangle 63">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5" name="Picture 64" descr="point1.png">
            <a:hlinkClick action="ppaction://hlinksldjump" r:id="rId7"/>
          </p:cNvPr>
          <p:cNvPicPr>
            <a:picLocks noChangeAspect="1"/>
          </p:cNvPicPr>
          <p:nvPr/>
        </p:nvPicPr>
        <p:blipFill>
          <a:blip r:embed="rId3"/>
          <a:stretch>
            <a:fillRect/>
          </a:stretch>
        </p:blipFill>
        <p:spPr>
          <a:xfrm>
            <a:off x="10742400" y="4568400"/>
            <a:ext cx="230400" cy="201600"/>
          </a:xfrm>
          <a:prstGeom prst="rect">
            <a:avLst/>
          </a:prstGeom>
        </p:spPr>
      </p:pic>
      <p:sp>
        <p:nvSpPr>
          <p:cNvPr id="67" name="Rounded Rectangle 66"/>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69" name="TextBox 68">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0" name="TextBox 69">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71" name="Rounded Rectangle 70">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2" name="Picture 71"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47" name="Rounded Rectangle 46"/>
          <p:cNvSpPr/>
          <p:nvPr/>
        </p:nvSpPr>
        <p:spPr>
          <a:xfrm>
            <a:off x="2916000" y="3218400"/>
            <a:ext cx="2498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Rounded Rectangle 77">
            <a:hlinkClick action="ppaction://hlinksldjump" r:id="rId8"/>
          </p:cNvPr>
          <p:cNvSpPr/>
          <p:nvPr/>
        </p:nvSpPr>
        <p:spPr>
          <a:xfrm>
            <a:off x="3992400" y="5428800"/>
            <a:ext cx="136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Rounded Rectangle 70">
            <a:hlinkClick action="ppaction://hlinksldjump" r:id="rId7"/>
          </p:cNvPr>
          <p:cNvSpPr/>
          <p:nvPr/>
        </p:nvSpPr>
        <p:spPr>
          <a:xfrm>
            <a:off x="2966400" y="4348800"/>
            <a:ext cx="4104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228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1940400" y="1108800"/>
            <a:ext cx="3420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6" name="Rectangle 15"/>
          <p:cNvSpPr/>
          <p:nvPr/>
        </p:nvSpPr>
        <p:spPr>
          <a:xfrm>
            <a:off x="15444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2110114"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18" name="Rounded Rectangle 17"/>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19" name="Rectangle 18"/>
          <p:cNvSpPr/>
          <p:nvPr/>
        </p:nvSpPr>
        <p:spPr>
          <a:xfrm>
            <a:off x="25416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ounded Rectangle 19"/>
          <p:cNvSpPr/>
          <p:nvPr/>
        </p:nvSpPr>
        <p:spPr>
          <a:xfrm>
            <a:off x="2727257"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2022</a:t>
            </a:r>
          </a:p>
        </p:txBody>
      </p:sp>
      <p:sp>
        <p:nvSpPr>
          <p:cNvPr id="21" name="Rectangle 20"/>
          <p:cNvSpPr/>
          <p:nvPr/>
        </p:nvSpPr>
        <p:spPr>
          <a:xfrm>
            <a:off x="36992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ounded Rectangle 21"/>
          <p:cNvSpPr/>
          <p:nvPr/>
        </p:nvSpPr>
        <p:spPr>
          <a:xfrm>
            <a:off x="2727257" y="471600"/>
            <a:ext cx="374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3447257" y="417600"/>
            <a:ext cx="251999" cy="216000"/>
          </a:xfrm>
          <a:prstGeom prst="rect">
            <a:avLst/>
          </a:prstGeom>
          <a:noFill/>
        </p:spPr>
        <p:txBody>
          <a:bodyPr wrap="none">
            <a:spAutoFit/>
          </a:bodyPr>
          <a:lstStyle/>
          <a:p>
            <a:pPr>
              <a:defRPr sz="900">
                <a:solidFill>
                  <a:srgbClr val="FFFFFF"/>
                </a:solidFill>
                <a:latin typeface="Segoe UI Black"/>
              </a:defRPr>
            </a:pPr>
            <a:r>
              <a:t>40</a:t>
            </a:r>
          </a:p>
        </p:txBody>
      </p:sp>
      <p:sp>
        <p:nvSpPr>
          <p:cNvPr id="24" name="TextBox 23"/>
          <p:cNvSpPr txBox="1"/>
          <p:nvPr/>
        </p:nvSpPr>
        <p:spPr>
          <a:xfrm>
            <a:off x="3627257"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5" name="Rounded Rectangle 24"/>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26" name="Rectangle 25"/>
          <p:cNvSpPr/>
          <p:nvPr/>
        </p:nvSpPr>
        <p:spPr>
          <a:xfrm>
            <a:off x="48569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ounded Rectangle 26"/>
          <p:cNvSpPr/>
          <p:nvPr/>
        </p:nvSpPr>
        <p:spPr>
          <a:xfrm>
            <a:off x="3884914"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29" name="TextBox 28"/>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0" name="Rounded Rectangle 29"/>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31" name="Rectangle 30"/>
          <p:cNvSpPr/>
          <p:nvPr/>
        </p:nvSpPr>
        <p:spPr>
          <a:xfrm>
            <a:off x="60145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Rounded Rectangle 31"/>
          <p:cNvSpPr/>
          <p:nvPr/>
        </p:nvSpPr>
        <p:spPr>
          <a:xfrm>
            <a:off x="5042571"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TextBox 32"/>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4" name="TextBox 33"/>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5" name="Rounded Rectangle 34"/>
          <p:cNvSpPr/>
          <p:nvPr/>
        </p:nvSpPr>
        <p:spPr>
          <a:xfrm>
            <a:off x="6200228"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2022</a:t>
            </a:r>
          </a:p>
        </p:txBody>
      </p:sp>
      <p:sp>
        <p:nvSpPr>
          <p:cNvPr id="36" name="Rectangle 35"/>
          <p:cNvSpPr/>
          <p:nvPr/>
        </p:nvSpPr>
        <p:spPr>
          <a:xfrm>
            <a:off x="71722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Rounded Rectangle 36"/>
          <p:cNvSpPr/>
          <p:nvPr/>
        </p:nvSpPr>
        <p:spPr>
          <a:xfrm>
            <a:off x="7357885"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2023</a:t>
            </a:r>
          </a:p>
        </p:txBody>
      </p:sp>
      <p:sp>
        <p:nvSpPr>
          <p:cNvPr id="38" name="Rectangle 37"/>
          <p:cNvSpPr/>
          <p:nvPr/>
        </p:nvSpPr>
        <p:spPr>
          <a:xfrm>
            <a:off x="83298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Rounded Rectangle 38"/>
          <p:cNvSpPr/>
          <p:nvPr/>
        </p:nvSpPr>
        <p:spPr>
          <a:xfrm>
            <a:off x="8515542"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Q2 2023</a:t>
            </a:r>
          </a:p>
        </p:txBody>
      </p:sp>
      <p:sp>
        <p:nvSpPr>
          <p:cNvPr id="40" name="Rectangle 39"/>
          <p:cNvSpPr/>
          <p:nvPr/>
        </p:nvSpPr>
        <p:spPr>
          <a:xfrm>
            <a:off x="94875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ounded Rectangle 40"/>
          <p:cNvSpPr/>
          <p:nvPr/>
        </p:nvSpPr>
        <p:spPr>
          <a:xfrm>
            <a:off x="-154800" y="329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Rounded Rectangle 41"/>
          <p:cNvSpPr/>
          <p:nvPr/>
        </p:nvSpPr>
        <p:spPr>
          <a:xfrm>
            <a:off x="241200" y="340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TextBox 42">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000000"/>
                </a:solidFill>
                <a:latin typeface="Segoe UI Semibold"/>
              </a:defRPr>
            </a:pPr>
            <a:r>
              <a:t>31</a:t>
            </a:r>
          </a:p>
        </p:txBody>
      </p:sp>
      <p:sp>
        <p:nvSpPr>
          <p:cNvPr id="44" name="TextBox 43">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45" name="TextBox 44">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000000"/>
                </a:solidFill>
                <a:latin typeface="Segoe UI Semibold"/>
              </a:defRPr>
            </a:pPr>
            <a:r>
              <a:t>Фин. Рынки</a:t>
            </a:r>
          </a:p>
          <a:p>
            <a:pPr algn="l">
              <a:defRPr sz="900">
                <a:solidFill>
                  <a:srgbClr val="000000"/>
                </a:solidFill>
                <a:latin typeface="Segoe UI Light"/>
              </a:defRPr>
            </a:pPr>
            <a:r>
              <a:t>Anisimov K.</a:t>
            </a:r>
          </a:p>
        </p:txBody>
      </p:sp>
      <p:pic>
        <p:nvPicPr>
          <p:cNvPr id="46" name="Picture 45" descr="oppened.png">
            <a:hlinkClick action="ppaction://hlinksldjump" r:id="rId5"/>
          </p:cNvPr>
          <p:cNvPicPr>
            <a:picLocks noChangeAspect="1"/>
          </p:cNvPicPr>
          <p:nvPr/>
        </p:nvPicPr>
        <p:blipFill>
          <a:blip r:embed="rId6"/>
          <a:stretch>
            <a:fillRect/>
          </a:stretch>
        </p:blipFill>
        <p:spPr>
          <a:xfrm>
            <a:off x="10479600" y="3222000"/>
            <a:ext cx="759600" cy="759600"/>
          </a:xfrm>
          <a:prstGeom prst="rect">
            <a:avLst/>
          </a:prstGeom>
        </p:spPr>
      </p:pic>
      <p:sp>
        <p:nvSpPr>
          <p:cNvPr id="48" name="Rounded Rectangle 47"/>
          <p:cNvSpPr/>
          <p:nvPr/>
        </p:nvSpPr>
        <p:spPr>
          <a:xfrm>
            <a:off x="2966400" y="3268800"/>
            <a:ext cx="2394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Rounded Rectangle 48"/>
          <p:cNvSpPr/>
          <p:nvPr/>
        </p:nvSpPr>
        <p:spPr>
          <a:xfrm>
            <a:off x="3555000" y="3394799"/>
            <a:ext cx="342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TextBox 49"/>
          <p:cNvSpPr txBox="1"/>
          <p:nvPr/>
        </p:nvSpPr>
        <p:spPr>
          <a:xfrm>
            <a:off x="3969000" y="335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51" name="Rounded Rectangle 50"/>
          <p:cNvSpPr/>
          <p:nvPr/>
        </p:nvSpPr>
        <p:spPr>
          <a:xfrm>
            <a:off x="3555000" y="3628799"/>
            <a:ext cx="1026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4653000" y="359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53" name="Rounded Rectangle 52"/>
          <p:cNvSpPr/>
          <p:nvPr/>
        </p:nvSpPr>
        <p:spPr>
          <a:xfrm>
            <a:off x="3555000" y="3862799"/>
            <a:ext cx="1368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TextBox 53"/>
          <p:cNvSpPr txBox="1"/>
          <p:nvPr/>
        </p:nvSpPr>
        <p:spPr>
          <a:xfrm>
            <a:off x="4995000" y="382679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55" name="Rounded Rectangle 54"/>
          <p:cNvSpPr/>
          <p:nvPr/>
        </p:nvSpPr>
        <p:spPr>
          <a:xfrm>
            <a:off x="3726000" y="4096799"/>
            <a:ext cx="1026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4824000" y="406079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57" name="Rounded Rectangle 56"/>
          <p:cNvSpPr/>
          <p:nvPr/>
        </p:nvSpPr>
        <p:spPr>
          <a:xfrm>
            <a:off x="3896999" y="4330799"/>
            <a:ext cx="684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TextBox 57"/>
          <p:cNvSpPr txBox="1"/>
          <p:nvPr/>
        </p:nvSpPr>
        <p:spPr>
          <a:xfrm>
            <a:off x="4652999" y="4294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59" name="Rounded Rectangle 58"/>
          <p:cNvSpPr/>
          <p:nvPr/>
        </p:nvSpPr>
        <p:spPr>
          <a:xfrm>
            <a:off x="3896999" y="4564799"/>
            <a:ext cx="684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4652999" y="4528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61" name="Rounded Rectangle 60"/>
          <p:cNvSpPr/>
          <p:nvPr/>
        </p:nvSpPr>
        <p:spPr>
          <a:xfrm>
            <a:off x="3896999" y="4798799"/>
            <a:ext cx="684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4652999" y="4762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63" name="Rounded Rectangle 62"/>
          <p:cNvSpPr/>
          <p:nvPr/>
        </p:nvSpPr>
        <p:spPr>
          <a:xfrm>
            <a:off x="3896999" y="5032799"/>
            <a:ext cx="684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TextBox 63"/>
          <p:cNvSpPr txBox="1"/>
          <p:nvPr/>
        </p:nvSpPr>
        <p:spPr>
          <a:xfrm>
            <a:off x="4652999" y="4996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65" name="Rounded Rectangle 64"/>
          <p:cNvSpPr/>
          <p:nvPr/>
        </p:nvSpPr>
        <p:spPr>
          <a:xfrm>
            <a:off x="4068000" y="5266799"/>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TextBox 65"/>
          <p:cNvSpPr txBox="1"/>
          <p:nvPr/>
        </p:nvSpPr>
        <p:spPr>
          <a:xfrm>
            <a:off x="4482000" y="5230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7" name="Rounded Rectangle 66"/>
          <p:cNvSpPr/>
          <p:nvPr/>
        </p:nvSpPr>
        <p:spPr>
          <a:xfrm>
            <a:off x="3555000" y="5500799"/>
            <a:ext cx="1710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5337000" y="5464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9" name="Rounded Rectangle 68"/>
          <p:cNvSpPr/>
          <p:nvPr/>
        </p:nvSpPr>
        <p:spPr>
          <a:xfrm>
            <a:off x="3726000" y="573479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p:cNvSpPr txBox="1"/>
          <p:nvPr/>
        </p:nvSpPr>
        <p:spPr>
          <a:xfrm>
            <a:off x="5166000" y="569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2" name="Rounded Rectangle 71"/>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3" name="TextBox 72">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74" name="TextBox 73">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5" name="TextBox 74">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76" name="Rounded Rectangle 75">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7" name="Picture 76" descr="point1.png">
            <a:hlinkClick action="ppaction://hlinksldjump" r:id="rId7"/>
          </p:cNvPr>
          <p:cNvPicPr>
            <a:picLocks noChangeAspect="1"/>
          </p:cNvPicPr>
          <p:nvPr/>
        </p:nvPicPr>
        <p:blipFill>
          <a:blip r:embed="rId3"/>
          <a:stretch>
            <a:fillRect/>
          </a:stretch>
        </p:blipFill>
        <p:spPr>
          <a:xfrm>
            <a:off x="10742400" y="4568400"/>
            <a:ext cx="230400" cy="201600"/>
          </a:xfrm>
          <a:prstGeom prst="rect">
            <a:avLst/>
          </a:prstGeom>
        </p:spPr>
      </p:pic>
      <p:sp>
        <p:nvSpPr>
          <p:cNvPr id="79" name="Rounded Rectangle 78"/>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TextBox 79">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1" name="TextBox 80">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2" name="TextBox 81">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3" name="Rounded Rectangle 82">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4" name="Picture 83"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57" name="Rounded Rectangle 56"/>
          <p:cNvSpPr/>
          <p:nvPr/>
        </p:nvSpPr>
        <p:spPr>
          <a:xfrm>
            <a:off x="2916000" y="3290405"/>
            <a:ext cx="4208400" cy="2109592"/>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Rounded Rectangle 74">
            <a:hlinkClick action="ppaction://hlinksldjump" r:id="rId8"/>
          </p:cNvPr>
          <p:cNvSpPr/>
          <p:nvPr/>
        </p:nvSpPr>
        <p:spPr>
          <a:xfrm>
            <a:off x="3992400" y="5428800"/>
            <a:ext cx="136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ed Rectangle 15">
            <a:hlinkClick action="ppaction://hlinksldjump" r:id="rId5"/>
          </p:cNvPr>
          <p:cNvSpPr/>
          <p:nvPr/>
        </p:nvSpPr>
        <p:spPr>
          <a:xfrm>
            <a:off x="2966400" y="3268800"/>
            <a:ext cx="2394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228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1940400" y="1108800"/>
            <a:ext cx="3420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7" name="Rounded Rectangle 16"/>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19" name="TextBox 18">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0" name="TextBox 19">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21" name="Rounded Rectangle 20">
            <a:hlinkClick action="ppaction://hlinksldjump" r:id="rId5"/>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2" name="Picture 21" descr="point1.png">
            <a:hlinkClick action="ppaction://hlinksldjump" r:id="rId5"/>
          </p:cNvPr>
          <p:cNvPicPr>
            <a:picLocks noChangeAspect="1"/>
          </p:cNvPicPr>
          <p:nvPr/>
        </p:nvPicPr>
        <p:blipFill>
          <a:blip r:embed="rId3"/>
          <a:stretch>
            <a:fillRect/>
          </a:stretch>
        </p:blipFill>
        <p:spPr>
          <a:xfrm>
            <a:off x="10742400" y="3488400"/>
            <a:ext cx="230400" cy="201600"/>
          </a:xfrm>
          <a:prstGeom prst="rect">
            <a:avLst/>
          </a:prstGeom>
        </p:spPr>
      </p:pic>
      <p:sp>
        <p:nvSpPr>
          <p:cNvPr id="23" name="Rectangle 22"/>
          <p:cNvSpPr/>
          <p:nvPr/>
        </p:nvSpPr>
        <p:spPr>
          <a:xfrm>
            <a:off x="15444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2110114"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25" name="Rounded Rectangle 24"/>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26" name="Rectangle 25"/>
          <p:cNvSpPr/>
          <p:nvPr/>
        </p:nvSpPr>
        <p:spPr>
          <a:xfrm>
            <a:off x="25416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ounded Rectangle 26"/>
          <p:cNvSpPr/>
          <p:nvPr/>
        </p:nvSpPr>
        <p:spPr>
          <a:xfrm>
            <a:off x="2727257"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2022</a:t>
            </a:r>
          </a:p>
        </p:txBody>
      </p:sp>
      <p:sp>
        <p:nvSpPr>
          <p:cNvPr id="28" name="Rectangle 27"/>
          <p:cNvSpPr/>
          <p:nvPr/>
        </p:nvSpPr>
        <p:spPr>
          <a:xfrm>
            <a:off x="36992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Rounded Rectangle 28"/>
          <p:cNvSpPr/>
          <p:nvPr/>
        </p:nvSpPr>
        <p:spPr>
          <a:xfrm>
            <a:off x="2727257"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TextBox 29"/>
          <p:cNvSpPr txBox="1"/>
          <p:nvPr/>
        </p:nvSpPr>
        <p:spPr>
          <a:xfrm>
            <a:off x="3447257"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31" name="TextBox 30"/>
          <p:cNvSpPr txBox="1"/>
          <p:nvPr/>
        </p:nvSpPr>
        <p:spPr>
          <a:xfrm>
            <a:off x="3627257"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2" name="Rounded Rectangle 31"/>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33" name="Rectangle 32"/>
          <p:cNvSpPr/>
          <p:nvPr/>
        </p:nvSpPr>
        <p:spPr>
          <a:xfrm>
            <a:off x="48569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ounded Rectangle 33"/>
          <p:cNvSpPr/>
          <p:nvPr/>
        </p:nvSpPr>
        <p:spPr>
          <a:xfrm>
            <a:off x="3884914" y="471600"/>
            <a:ext cx="374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TextBox 34"/>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40</a:t>
            </a:r>
          </a:p>
        </p:txBody>
      </p:sp>
      <p:sp>
        <p:nvSpPr>
          <p:cNvPr id="36" name="TextBox 35"/>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7" name="Rounded Rectangle 36"/>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38" name="Rectangle 37"/>
          <p:cNvSpPr/>
          <p:nvPr/>
        </p:nvSpPr>
        <p:spPr>
          <a:xfrm>
            <a:off x="60145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Rounded Rectangle 38"/>
          <p:cNvSpPr/>
          <p:nvPr/>
        </p:nvSpPr>
        <p:spPr>
          <a:xfrm>
            <a:off x="5042571" y="471600"/>
            <a:ext cx="5616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TextBox 39"/>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60</a:t>
            </a:r>
          </a:p>
        </p:txBody>
      </p:sp>
      <p:sp>
        <p:nvSpPr>
          <p:cNvPr id="41" name="TextBox 40"/>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2" name="Rounded Rectangle 41"/>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43" name="Rectangle 42"/>
          <p:cNvSpPr/>
          <p:nvPr/>
        </p:nvSpPr>
        <p:spPr>
          <a:xfrm>
            <a:off x="71722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Rounded Rectangle 43"/>
          <p:cNvSpPr/>
          <p:nvPr/>
        </p:nvSpPr>
        <p:spPr>
          <a:xfrm>
            <a:off x="6200228" y="471600"/>
            <a:ext cx="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TextBox 44"/>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0</a:t>
            </a:r>
          </a:p>
        </p:txBody>
      </p:sp>
      <p:sp>
        <p:nvSpPr>
          <p:cNvPr id="46" name="TextBox 45"/>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7" name="Rounded Rectangle 46"/>
          <p:cNvSpPr/>
          <p:nvPr/>
        </p:nvSpPr>
        <p:spPr>
          <a:xfrm>
            <a:off x="7357885"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2023</a:t>
            </a:r>
          </a:p>
        </p:txBody>
      </p:sp>
      <p:sp>
        <p:nvSpPr>
          <p:cNvPr id="48" name="Rectangle 47"/>
          <p:cNvSpPr/>
          <p:nvPr/>
        </p:nvSpPr>
        <p:spPr>
          <a:xfrm>
            <a:off x="83298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Rounded Rectangle 48"/>
          <p:cNvSpPr/>
          <p:nvPr/>
        </p:nvSpPr>
        <p:spPr>
          <a:xfrm>
            <a:off x="8515542"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Q2 2023</a:t>
            </a:r>
          </a:p>
        </p:txBody>
      </p:sp>
      <p:sp>
        <p:nvSpPr>
          <p:cNvPr id="50" name="Rectangle 49"/>
          <p:cNvSpPr/>
          <p:nvPr/>
        </p:nvSpPr>
        <p:spPr>
          <a:xfrm>
            <a:off x="94875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Rounded Rectangle 50"/>
          <p:cNvSpPr/>
          <p:nvPr/>
        </p:nvSpPr>
        <p:spPr>
          <a:xfrm>
            <a:off x="-154800" y="437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Rounded Rectangle 51"/>
          <p:cNvSpPr/>
          <p:nvPr/>
        </p:nvSpPr>
        <p:spPr>
          <a:xfrm>
            <a:off x="241200" y="448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TextBox 52">
            <a:hlinkClick action="ppaction://hlinksldjump" r:id="rId6"/>
          </p:cNvPr>
          <p:cNvSpPr txBox="1"/>
          <p:nvPr/>
        </p:nvSpPr>
        <p:spPr>
          <a:xfrm>
            <a:off x="219600" y="4467600"/>
            <a:ext cx="363600" cy="201600"/>
          </a:xfrm>
          <a:prstGeom prst="rect">
            <a:avLst/>
          </a:prstGeom>
          <a:noFill/>
        </p:spPr>
        <p:txBody>
          <a:bodyPr wrap="none">
            <a:spAutoFit/>
          </a:bodyPr>
          <a:lstStyle/>
          <a:p>
            <a:pPr>
              <a:defRPr sz="700">
                <a:solidFill>
                  <a:srgbClr val="000000"/>
                </a:solidFill>
                <a:latin typeface="Segoe UI Semibold"/>
              </a:defRPr>
            </a:pPr>
            <a:r>
              <a:t>43</a:t>
            </a:r>
          </a:p>
        </p:txBody>
      </p:sp>
      <p:sp>
        <p:nvSpPr>
          <p:cNvPr id="54" name="TextBox 53">
            <a:hlinkClick action="ppaction://hlinksldjump" r:id="rId6"/>
          </p:cNvPr>
          <p:cNvSpPr txBox="1"/>
          <p:nvPr/>
        </p:nvSpPr>
        <p:spPr>
          <a:xfrm>
            <a:off x="320400" y="449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55" name="TextBox 54">
            <a:hlinkClick action="ppaction://hlinksldjump" r:id="rId6"/>
          </p:cNvPr>
          <p:cNvSpPr txBox="1"/>
          <p:nvPr/>
        </p:nvSpPr>
        <p:spPr>
          <a:xfrm>
            <a:off x="133201" y="4683600"/>
            <a:ext cx="1465200" cy="399600"/>
          </a:xfrm>
          <a:prstGeom prst="rect">
            <a:avLst/>
          </a:prstGeom>
          <a:noFill/>
        </p:spPr>
        <p:txBody>
          <a:bodyPr wrap="none">
            <a:spAutoFit/>
          </a:bodyPr>
          <a:lstStyle/>
          <a:p>
            <a:pPr>
              <a:defRPr sz="1050">
                <a:solidFill>
                  <a:srgbClr val="000000"/>
                </a:solidFill>
                <a:latin typeface="Segoe UI Semibold"/>
              </a:defRPr>
            </a:pPr>
            <a:r>
              <a:t>Кластер РБ</a:t>
            </a:r>
          </a:p>
          <a:p>
            <a:pPr algn="l">
              <a:defRPr sz="900">
                <a:solidFill>
                  <a:srgbClr val="000000"/>
                </a:solidFill>
                <a:latin typeface="Segoe UI Light"/>
              </a:defRPr>
            </a:pPr>
            <a:r>
              <a:t>Kirillov A.</a:t>
            </a:r>
          </a:p>
        </p:txBody>
      </p:sp>
      <p:pic>
        <p:nvPicPr>
          <p:cNvPr id="56" name="Picture 55" descr="oppened.png">
            <a:hlinkClick action="ppaction://hlinksldjump" r:id="rId6"/>
          </p:cNvPr>
          <p:cNvPicPr>
            <a:picLocks noChangeAspect="1"/>
          </p:cNvPicPr>
          <p:nvPr/>
        </p:nvPicPr>
        <p:blipFill>
          <a:blip r:embed="rId7"/>
          <a:stretch>
            <a:fillRect/>
          </a:stretch>
        </p:blipFill>
        <p:spPr>
          <a:xfrm>
            <a:off x="10479600" y="4302000"/>
            <a:ext cx="759600" cy="759600"/>
          </a:xfrm>
          <a:prstGeom prst="rect">
            <a:avLst/>
          </a:prstGeom>
        </p:spPr>
      </p:pic>
      <p:sp>
        <p:nvSpPr>
          <p:cNvPr id="58" name="Rounded Rectangle 57"/>
          <p:cNvSpPr/>
          <p:nvPr/>
        </p:nvSpPr>
        <p:spPr>
          <a:xfrm>
            <a:off x="2966400" y="3340805"/>
            <a:ext cx="4104000" cy="2015992"/>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Rounded Rectangle 58"/>
          <p:cNvSpPr/>
          <p:nvPr/>
        </p:nvSpPr>
        <p:spPr>
          <a:xfrm>
            <a:off x="3555000" y="3466804"/>
            <a:ext cx="342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3969000" y="3430804"/>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61" name="Rounded Rectangle 60"/>
          <p:cNvSpPr/>
          <p:nvPr/>
        </p:nvSpPr>
        <p:spPr>
          <a:xfrm>
            <a:off x="3555000" y="3700804"/>
            <a:ext cx="1026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4653000" y="3664804"/>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63" name="Rounded Rectangle 62"/>
          <p:cNvSpPr/>
          <p:nvPr/>
        </p:nvSpPr>
        <p:spPr>
          <a:xfrm>
            <a:off x="3555000" y="3934804"/>
            <a:ext cx="1368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TextBox 63"/>
          <p:cNvSpPr txBox="1"/>
          <p:nvPr/>
        </p:nvSpPr>
        <p:spPr>
          <a:xfrm>
            <a:off x="4995000" y="3898804"/>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65" name="Rounded Rectangle 64"/>
          <p:cNvSpPr/>
          <p:nvPr/>
        </p:nvSpPr>
        <p:spPr>
          <a:xfrm>
            <a:off x="3726000" y="4168804"/>
            <a:ext cx="1026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TextBox 65"/>
          <p:cNvSpPr txBox="1"/>
          <p:nvPr/>
        </p:nvSpPr>
        <p:spPr>
          <a:xfrm>
            <a:off x="4824000" y="4132804"/>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67" name="Rounded Rectangle 66"/>
          <p:cNvSpPr/>
          <p:nvPr/>
        </p:nvSpPr>
        <p:spPr>
          <a:xfrm>
            <a:off x="3896999" y="4402804"/>
            <a:ext cx="684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4652999" y="4366804"/>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69" name="Rounded Rectangle 68"/>
          <p:cNvSpPr/>
          <p:nvPr/>
        </p:nvSpPr>
        <p:spPr>
          <a:xfrm>
            <a:off x="3726000" y="4636804"/>
            <a:ext cx="1368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p:cNvSpPr txBox="1"/>
          <p:nvPr/>
        </p:nvSpPr>
        <p:spPr>
          <a:xfrm>
            <a:off x="5166000" y="4600804"/>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71" name="Rounded Rectangle 70"/>
          <p:cNvSpPr/>
          <p:nvPr/>
        </p:nvSpPr>
        <p:spPr>
          <a:xfrm>
            <a:off x="3555000" y="4870804"/>
            <a:ext cx="1710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5337000" y="4834804"/>
            <a:ext cx="194400" cy="154800"/>
          </a:xfrm>
          <a:prstGeom prst="rect">
            <a:avLst/>
          </a:prstGeom>
          <a:solidFill>
            <a:srgbClr val="31333F"/>
          </a:solidFill>
        </p:spPr>
        <p:txBody>
          <a:bodyPr wrap="none">
            <a:spAutoFit/>
          </a:bodyPr>
          <a:lstStyle/>
          <a:p>
            <a:pPr>
              <a:defRPr sz="800">
                <a:solidFill>
                  <a:srgbClr val="FFFFFF"/>
                </a:solidFill>
                <a:latin typeface="Segoe UI Light"/>
              </a:defRPr>
            </a:pPr>
            <a:r>
              <a:t>nan</a:t>
            </a:r>
          </a:p>
        </p:txBody>
      </p:sp>
      <p:sp>
        <p:nvSpPr>
          <p:cNvPr id="73" name="Rounded Rectangle 72"/>
          <p:cNvSpPr/>
          <p:nvPr/>
        </p:nvSpPr>
        <p:spPr>
          <a:xfrm>
            <a:off x="4068000" y="5104804"/>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TextBox 73"/>
          <p:cNvSpPr txBox="1"/>
          <p:nvPr/>
        </p:nvSpPr>
        <p:spPr>
          <a:xfrm>
            <a:off x="4482000" y="5068804"/>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6" name="Rounded Rectangle 75"/>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TextBox 76">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78" name="TextBox 77">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9" name="TextBox 78">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0" name="Rounded Rectangle 79">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1" name="Picture 80"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2" name="TextBox 1"/>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Table of contents </a:t>
            </a:r>
          </a:p>
        </p:txBody>
      </p:sp>
      <p:sp>
        <p:nvSpPr>
          <p:cNvPr id="3" name="Rounded Rectangle 2">
            <a:hlinkClick action="ppaction://hlinksldjump" r:id="rId2"/>
          </p:cNvPr>
          <p:cNvSpPr/>
          <p:nvPr/>
        </p:nvSpPr>
        <p:spPr>
          <a:xfrm>
            <a:off x="-507600" y="12780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442800" y="1454400"/>
            <a:ext cx="2937600" cy="399600"/>
          </a:xfrm>
          <a:prstGeom prst="rect">
            <a:avLst/>
          </a:prstGeom>
          <a:noFill/>
        </p:spPr>
        <p:txBody>
          <a:bodyPr wrap="none">
            <a:spAutoFit/>
          </a:bodyPr>
          <a:lstStyle/>
          <a:p>
            <a:pPr>
              <a:defRPr sz="2000">
                <a:solidFill>
                  <a:srgbClr val="FFFFFF"/>
                </a:solidFill>
                <a:latin typeface="Segoe UI Semibold"/>
              </a:defRPr>
            </a:pPr>
            <a:r>
              <a:t>1. Summary</a:t>
            </a:r>
          </a:p>
        </p:txBody>
      </p:sp>
      <p:sp>
        <p:nvSpPr>
          <p:cNvPr id="5" name="Rounded Rectangle 4">
            <a:hlinkClick action="ppaction://hlinksldjump" r:id="rId3"/>
          </p:cNvPr>
          <p:cNvSpPr/>
          <p:nvPr/>
        </p:nvSpPr>
        <p:spPr>
          <a:xfrm>
            <a:off x="-507600" y="23184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a:hlinkClick action="ppaction://hlinksldjump" r:id="rId3"/>
          </p:cNvPr>
          <p:cNvSpPr txBox="1"/>
          <p:nvPr/>
        </p:nvSpPr>
        <p:spPr>
          <a:xfrm>
            <a:off x="442800" y="2494800"/>
            <a:ext cx="2937600" cy="399600"/>
          </a:xfrm>
          <a:prstGeom prst="rect">
            <a:avLst/>
          </a:prstGeom>
          <a:noFill/>
        </p:spPr>
        <p:txBody>
          <a:bodyPr wrap="none">
            <a:spAutoFit/>
          </a:bodyPr>
          <a:lstStyle/>
          <a:p>
            <a:pPr>
              <a:defRPr sz="2000">
                <a:solidFill>
                  <a:srgbClr val="FFFFFF"/>
                </a:solidFill>
                <a:latin typeface="Segoe UI Semibold"/>
              </a:defRPr>
            </a:pPr>
            <a:r>
              <a:t>2. Business backlog</a:t>
            </a:r>
          </a:p>
        </p:txBody>
      </p:sp>
      <p:sp>
        <p:nvSpPr>
          <p:cNvPr id="7" name="Rounded Rectangle 6">
            <a:hlinkClick action="ppaction://hlinksldjump" r:id="rId4"/>
          </p:cNvPr>
          <p:cNvSpPr/>
          <p:nvPr/>
        </p:nvSpPr>
        <p:spPr>
          <a:xfrm>
            <a:off x="-507600" y="34308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a:hlinkClick action="ppaction://hlinksldjump" r:id="rId4"/>
          </p:cNvPr>
          <p:cNvSpPr txBox="1"/>
          <p:nvPr/>
        </p:nvSpPr>
        <p:spPr>
          <a:xfrm>
            <a:off x="442800" y="3607200"/>
            <a:ext cx="2937600" cy="399600"/>
          </a:xfrm>
          <a:prstGeom prst="rect">
            <a:avLst/>
          </a:prstGeom>
          <a:noFill/>
        </p:spPr>
        <p:txBody>
          <a:bodyPr wrap="none">
            <a:spAutoFit/>
          </a:bodyPr>
          <a:lstStyle/>
          <a:p>
            <a:pPr>
              <a:defRPr sz="2000">
                <a:solidFill>
                  <a:srgbClr val="FFFFFF"/>
                </a:solidFill>
                <a:latin typeface="Segoe UI Semibold"/>
              </a:defRPr>
            </a:pPr>
            <a:r>
              <a:t>3. RoadMap GreenPlum</a:t>
            </a:r>
          </a:p>
        </p:txBody>
      </p:sp>
      <p:sp>
        <p:nvSpPr>
          <p:cNvPr id="9" name="Rounded Rectangle 8">
            <a:hlinkClick action="ppaction://hlinksldjump" r:id="rId5"/>
          </p:cNvPr>
          <p:cNvSpPr/>
          <p:nvPr/>
        </p:nvSpPr>
        <p:spPr>
          <a:xfrm>
            <a:off x="-507600" y="45144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a:hlinkClick action="ppaction://hlinksldjump" r:id="rId5"/>
          </p:cNvPr>
          <p:cNvSpPr txBox="1"/>
          <p:nvPr/>
        </p:nvSpPr>
        <p:spPr>
          <a:xfrm>
            <a:off x="442800" y="4690800"/>
            <a:ext cx="2937600" cy="399600"/>
          </a:xfrm>
          <a:prstGeom prst="rect">
            <a:avLst/>
          </a:prstGeom>
          <a:noFill/>
        </p:spPr>
        <p:txBody>
          <a:bodyPr wrap="none">
            <a:spAutoFit/>
          </a:bodyPr>
          <a:lstStyle/>
          <a:p>
            <a:pPr>
              <a:defRPr sz="2000">
                <a:solidFill>
                  <a:srgbClr val="FFFFFF"/>
                </a:solidFill>
                <a:latin typeface="Segoe UI Semibold"/>
              </a:defRPr>
            </a:pPr>
            <a:r>
              <a:t>4. Гильдия MPP</a:t>
            </a:r>
          </a:p>
        </p:txBody>
      </p:sp>
      <p:sp>
        <p:nvSpPr>
          <p:cNvPr id="11" name="Rounded Rectangle 10">
            <a:hlinkClick action="ppaction://hlinksldjump" r:id="rId6"/>
          </p:cNvPr>
          <p:cNvSpPr/>
          <p:nvPr/>
        </p:nvSpPr>
        <p:spPr>
          <a:xfrm>
            <a:off x="-507600" y="55692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a:hlinkClick action="ppaction://hlinksldjump" r:id="rId6"/>
          </p:cNvPr>
          <p:cNvSpPr txBox="1"/>
          <p:nvPr/>
        </p:nvSpPr>
        <p:spPr>
          <a:xfrm>
            <a:off x="442800" y="5745600"/>
            <a:ext cx="2937600" cy="399600"/>
          </a:xfrm>
          <a:prstGeom prst="rect">
            <a:avLst/>
          </a:prstGeom>
          <a:noFill/>
        </p:spPr>
        <p:txBody>
          <a:bodyPr wrap="none">
            <a:spAutoFit/>
          </a:bodyPr>
          <a:lstStyle/>
          <a:p>
            <a:pPr>
              <a:defRPr sz="2000">
                <a:solidFill>
                  <a:srgbClr val="FFFFFF"/>
                </a:solidFill>
                <a:latin typeface="Segoe UI Semibold"/>
              </a:defRPr>
            </a:pPr>
            <a:r>
              <a:t>5. Развитие</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58" name="Rounded Rectangle 57"/>
          <p:cNvSpPr/>
          <p:nvPr/>
        </p:nvSpPr>
        <p:spPr>
          <a:xfrm>
            <a:off x="3942000" y="3110410"/>
            <a:ext cx="1472400" cy="3369587"/>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Rounded Rectangle 22">
            <a:hlinkClick action="ppaction://hlinksldjump" r:id="rId6"/>
          </p:cNvPr>
          <p:cNvSpPr/>
          <p:nvPr/>
        </p:nvSpPr>
        <p:spPr>
          <a:xfrm>
            <a:off x="2966400" y="4348800"/>
            <a:ext cx="4104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ed Rectangle 15">
            <a:hlinkClick action="ppaction://hlinksldjump" r:id="rId5"/>
          </p:cNvPr>
          <p:cNvSpPr/>
          <p:nvPr/>
        </p:nvSpPr>
        <p:spPr>
          <a:xfrm>
            <a:off x="2966400" y="3268800"/>
            <a:ext cx="2394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228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1940400" y="1108800"/>
            <a:ext cx="3420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7" name="Rounded Rectangle 16"/>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19" name="TextBox 18">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0" name="TextBox 19">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21" name="Rounded Rectangle 20">
            <a:hlinkClick action="ppaction://hlinksldjump" r:id="rId5"/>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2" name="Picture 21" descr="point1.png">
            <a:hlinkClick action="ppaction://hlinksldjump" r:id="rId5"/>
          </p:cNvPr>
          <p:cNvPicPr>
            <a:picLocks noChangeAspect="1"/>
          </p:cNvPicPr>
          <p:nvPr/>
        </p:nvPicPr>
        <p:blipFill>
          <a:blip r:embed="rId3"/>
          <a:stretch>
            <a:fillRect/>
          </a:stretch>
        </p:blipFill>
        <p:spPr>
          <a:xfrm>
            <a:off x="10742400" y="3488400"/>
            <a:ext cx="230400" cy="201600"/>
          </a:xfrm>
          <a:prstGeom prst="rect">
            <a:avLst/>
          </a:prstGeom>
        </p:spPr>
      </p:pic>
      <p:sp>
        <p:nvSpPr>
          <p:cNvPr id="24" name="Rounded Rectangle 23"/>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a:hlinkClick action="ppaction://hlinksldjump" r:id="rId6"/>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26" name="TextBox 25">
            <a:hlinkClick action="ppaction://hlinksldjump" r:id="rId6"/>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7" name="TextBox 26">
            <a:hlinkClick action="ppaction://hlinksldjump" r:id="rId6"/>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28" name="Rounded Rectangle 27">
            <a:hlinkClick action="ppaction://hlinksldjump" r:id="rId6"/>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9" name="Picture 28" descr="point1.png">
            <a:hlinkClick action="ppaction://hlinksldjump" r:id="rId6"/>
          </p:cNvPr>
          <p:cNvPicPr>
            <a:picLocks noChangeAspect="1"/>
          </p:cNvPicPr>
          <p:nvPr/>
        </p:nvPicPr>
        <p:blipFill>
          <a:blip r:embed="rId3"/>
          <a:stretch>
            <a:fillRect/>
          </a:stretch>
        </p:blipFill>
        <p:spPr>
          <a:xfrm>
            <a:off x="10742400" y="4568400"/>
            <a:ext cx="230400" cy="201600"/>
          </a:xfrm>
          <a:prstGeom prst="rect">
            <a:avLst/>
          </a:prstGeom>
        </p:spPr>
      </p:pic>
      <p:sp>
        <p:nvSpPr>
          <p:cNvPr id="30" name="Rectangle 29"/>
          <p:cNvSpPr/>
          <p:nvPr/>
        </p:nvSpPr>
        <p:spPr>
          <a:xfrm>
            <a:off x="15444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32677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32" name="Rounded Rectangle 31"/>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33" name="Rectangle 32"/>
          <p:cNvSpPr/>
          <p:nvPr/>
        </p:nvSpPr>
        <p:spPr>
          <a:xfrm>
            <a:off x="25416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ounded Rectangle 33"/>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35" name="Rectangle 34"/>
          <p:cNvSpPr/>
          <p:nvPr/>
        </p:nvSpPr>
        <p:spPr>
          <a:xfrm>
            <a:off x="36992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Rounded Rectangle 35"/>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37" name="Rectangle 36"/>
          <p:cNvSpPr/>
          <p:nvPr/>
        </p:nvSpPr>
        <p:spPr>
          <a:xfrm>
            <a:off x="48569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ounded Rectangle 37"/>
          <p:cNvSpPr/>
          <p:nvPr/>
        </p:nvSpPr>
        <p:spPr>
          <a:xfrm>
            <a:off x="3884914"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TextBox 38"/>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40" name="TextBox 39"/>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1" name="Rounded Rectangle 40"/>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42" name="Rectangle 41"/>
          <p:cNvSpPr/>
          <p:nvPr/>
        </p:nvSpPr>
        <p:spPr>
          <a:xfrm>
            <a:off x="60145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ounded Rectangle 42"/>
          <p:cNvSpPr/>
          <p:nvPr/>
        </p:nvSpPr>
        <p:spPr>
          <a:xfrm>
            <a:off x="5042571"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45" name="TextBox 44"/>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6" name="Rounded Rectangle 45"/>
          <p:cNvSpPr/>
          <p:nvPr/>
        </p:nvSpPr>
        <p:spPr>
          <a:xfrm>
            <a:off x="6200228"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2022</a:t>
            </a:r>
          </a:p>
        </p:txBody>
      </p:sp>
      <p:sp>
        <p:nvSpPr>
          <p:cNvPr id="47" name="Rectangle 46"/>
          <p:cNvSpPr/>
          <p:nvPr/>
        </p:nvSpPr>
        <p:spPr>
          <a:xfrm>
            <a:off x="71722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ounded Rectangle 47"/>
          <p:cNvSpPr/>
          <p:nvPr/>
        </p:nvSpPr>
        <p:spPr>
          <a:xfrm>
            <a:off x="7357885"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2023</a:t>
            </a:r>
          </a:p>
        </p:txBody>
      </p:sp>
      <p:sp>
        <p:nvSpPr>
          <p:cNvPr id="49" name="Rectangle 48"/>
          <p:cNvSpPr/>
          <p:nvPr/>
        </p:nvSpPr>
        <p:spPr>
          <a:xfrm>
            <a:off x="83298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Rounded Rectangle 49"/>
          <p:cNvSpPr/>
          <p:nvPr/>
        </p:nvSpPr>
        <p:spPr>
          <a:xfrm>
            <a:off x="8515542"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Q2 2023</a:t>
            </a:r>
          </a:p>
        </p:txBody>
      </p:sp>
      <p:sp>
        <p:nvSpPr>
          <p:cNvPr id="51" name="Rectangle 50"/>
          <p:cNvSpPr/>
          <p:nvPr/>
        </p:nvSpPr>
        <p:spPr>
          <a:xfrm>
            <a:off x="94875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Rounded Rectangle 51"/>
          <p:cNvSpPr/>
          <p:nvPr/>
        </p:nvSpPr>
        <p:spPr>
          <a:xfrm>
            <a:off x="-154800" y="545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Rounded Rectangle 52"/>
          <p:cNvSpPr/>
          <p:nvPr/>
        </p:nvSpPr>
        <p:spPr>
          <a:xfrm>
            <a:off x="241200" y="556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TextBox 53">
            <a:hlinkClick action="ppaction://hlinksldjump" r:id="rId7"/>
          </p:cNvPr>
          <p:cNvSpPr txBox="1"/>
          <p:nvPr/>
        </p:nvSpPr>
        <p:spPr>
          <a:xfrm>
            <a:off x="219600" y="5547600"/>
            <a:ext cx="363600" cy="201600"/>
          </a:xfrm>
          <a:prstGeom prst="rect">
            <a:avLst/>
          </a:prstGeom>
          <a:noFill/>
        </p:spPr>
        <p:txBody>
          <a:bodyPr wrap="none">
            <a:spAutoFit/>
          </a:bodyPr>
          <a:lstStyle/>
          <a:p>
            <a:pPr>
              <a:defRPr sz="700">
                <a:solidFill>
                  <a:srgbClr val="000000"/>
                </a:solidFill>
                <a:latin typeface="Segoe UI Semibold"/>
              </a:defRPr>
            </a:pPr>
            <a:r>
              <a:t>21</a:t>
            </a:r>
          </a:p>
        </p:txBody>
      </p:sp>
      <p:sp>
        <p:nvSpPr>
          <p:cNvPr id="55" name="TextBox 54">
            <a:hlinkClick action="ppaction://hlinksldjump" r:id="rId7"/>
          </p:cNvPr>
          <p:cNvSpPr txBox="1"/>
          <p:nvPr/>
        </p:nvSpPr>
        <p:spPr>
          <a:xfrm>
            <a:off x="320400" y="557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56" name="TextBox 55">
            <a:hlinkClick action="ppaction://hlinksldjump" r:id="rId7"/>
          </p:cNvPr>
          <p:cNvSpPr txBox="1"/>
          <p:nvPr/>
        </p:nvSpPr>
        <p:spPr>
          <a:xfrm>
            <a:off x="133201" y="5763600"/>
            <a:ext cx="1465200" cy="399600"/>
          </a:xfrm>
          <a:prstGeom prst="rect">
            <a:avLst/>
          </a:prstGeom>
          <a:noFill/>
        </p:spPr>
        <p:txBody>
          <a:bodyPr wrap="none">
            <a:spAutoFit/>
          </a:bodyPr>
          <a:lstStyle/>
          <a:p>
            <a:pPr>
              <a:defRPr sz="1050">
                <a:solidFill>
                  <a:srgbClr val="000000"/>
                </a:solidFill>
                <a:latin typeface="Segoe UI Semibold"/>
              </a:defRPr>
            </a:pPr>
            <a:r>
              <a:t>Победители</a:t>
            </a:r>
          </a:p>
          <a:p>
            <a:pPr algn="l">
              <a:defRPr sz="900">
                <a:solidFill>
                  <a:srgbClr val="000000"/>
                </a:solidFill>
                <a:latin typeface="Segoe UI Light"/>
              </a:defRPr>
            </a:pPr>
            <a:r>
              <a:t>Capitan A.</a:t>
            </a:r>
          </a:p>
        </p:txBody>
      </p:sp>
      <p:pic>
        <p:nvPicPr>
          <p:cNvPr id="57" name="Picture 56" descr="oppened.png">
            <a:hlinkClick action="ppaction://hlinksldjump" r:id="rId7"/>
          </p:cNvPr>
          <p:cNvPicPr>
            <a:picLocks noChangeAspect="1"/>
          </p:cNvPicPr>
          <p:nvPr/>
        </p:nvPicPr>
        <p:blipFill>
          <a:blip r:embed="rId8"/>
          <a:stretch>
            <a:fillRect/>
          </a:stretch>
        </p:blipFill>
        <p:spPr>
          <a:xfrm>
            <a:off x="10479600" y="5382000"/>
            <a:ext cx="759600" cy="759600"/>
          </a:xfrm>
          <a:prstGeom prst="rect">
            <a:avLst/>
          </a:prstGeom>
        </p:spPr>
      </p:pic>
      <p:sp>
        <p:nvSpPr>
          <p:cNvPr id="59" name="Rounded Rectangle 58"/>
          <p:cNvSpPr/>
          <p:nvPr/>
        </p:nvSpPr>
        <p:spPr>
          <a:xfrm>
            <a:off x="3992400" y="3160810"/>
            <a:ext cx="1368000" cy="3275987"/>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Rounded Rectangle 59"/>
          <p:cNvSpPr/>
          <p:nvPr/>
        </p:nvSpPr>
        <p:spPr>
          <a:xfrm>
            <a:off x="4239000" y="3286809"/>
            <a:ext cx="307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TextBox 60"/>
          <p:cNvSpPr txBox="1"/>
          <p:nvPr/>
        </p:nvSpPr>
        <p:spPr>
          <a:xfrm>
            <a:off x="7389000" y="325080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62" name="Rounded Rectangle 61"/>
          <p:cNvSpPr/>
          <p:nvPr/>
        </p:nvSpPr>
        <p:spPr>
          <a:xfrm>
            <a:off x="4581000" y="3520809"/>
            <a:ext cx="1026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p:cNvSpPr txBox="1"/>
          <p:nvPr/>
        </p:nvSpPr>
        <p:spPr>
          <a:xfrm>
            <a:off x="5679000" y="348480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64" name="Rounded Rectangle 63"/>
          <p:cNvSpPr/>
          <p:nvPr/>
        </p:nvSpPr>
        <p:spPr>
          <a:xfrm>
            <a:off x="4581000" y="3754809"/>
            <a:ext cx="1368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p:cNvSpPr txBox="1"/>
          <p:nvPr/>
        </p:nvSpPr>
        <p:spPr>
          <a:xfrm>
            <a:off x="6021000" y="371880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66" name="Rounded Rectangle 65"/>
          <p:cNvSpPr/>
          <p:nvPr/>
        </p:nvSpPr>
        <p:spPr>
          <a:xfrm>
            <a:off x="4752000" y="3988809"/>
            <a:ext cx="1026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TextBox 66"/>
          <p:cNvSpPr txBox="1"/>
          <p:nvPr/>
        </p:nvSpPr>
        <p:spPr>
          <a:xfrm>
            <a:off x="5850000" y="395280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68" name="Rounded Rectangle 67"/>
          <p:cNvSpPr/>
          <p:nvPr/>
        </p:nvSpPr>
        <p:spPr>
          <a:xfrm>
            <a:off x="4923000" y="4222809"/>
            <a:ext cx="684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TextBox 68"/>
          <p:cNvSpPr txBox="1"/>
          <p:nvPr/>
        </p:nvSpPr>
        <p:spPr>
          <a:xfrm>
            <a:off x="5679000" y="418680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70" name="Rounded Rectangle 69"/>
          <p:cNvSpPr/>
          <p:nvPr/>
        </p:nvSpPr>
        <p:spPr>
          <a:xfrm>
            <a:off x="5094000" y="445680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TextBox 70"/>
          <p:cNvSpPr txBox="1"/>
          <p:nvPr/>
        </p:nvSpPr>
        <p:spPr>
          <a:xfrm>
            <a:off x="6534000" y="442080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2" name="Rounded Rectangle 71"/>
          <p:cNvSpPr/>
          <p:nvPr/>
        </p:nvSpPr>
        <p:spPr>
          <a:xfrm>
            <a:off x="4581000" y="4690809"/>
            <a:ext cx="1710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3" name="TextBox 72"/>
          <p:cNvSpPr txBox="1"/>
          <p:nvPr/>
        </p:nvSpPr>
        <p:spPr>
          <a:xfrm>
            <a:off x="6363000" y="465480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4" name="Rounded Rectangle 73"/>
          <p:cNvSpPr/>
          <p:nvPr/>
        </p:nvSpPr>
        <p:spPr>
          <a:xfrm>
            <a:off x="4752000" y="492480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TextBox 74"/>
          <p:cNvSpPr txBox="1"/>
          <p:nvPr/>
        </p:nvSpPr>
        <p:spPr>
          <a:xfrm>
            <a:off x="6192000" y="488880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6" name="Rounded Rectangle 75"/>
          <p:cNvSpPr/>
          <p:nvPr/>
        </p:nvSpPr>
        <p:spPr>
          <a:xfrm>
            <a:off x="4752000" y="515880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TextBox 76"/>
          <p:cNvSpPr txBox="1"/>
          <p:nvPr/>
        </p:nvSpPr>
        <p:spPr>
          <a:xfrm>
            <a:off x="6192000" y="512280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8" name="Rounded Rectangle 77"/>
          <p:cNvSpPr/>
          <p:nvPr/>
        </p:nvSpPr>
        <p:spPr>
          <a:xfrm>
            <a:off x="4752000" y="539280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p:cNvSpPr txBox="1"/>
          <p:nvPr/>
        </p:nvSpPr>
        <p:spPr>
          <a:xfrm>
            <a:off x="6192000" y="535680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0" name="Rounded Rectangle 79"/>
          <p:cNvSpPr/>
          <p:nvPr/>
        </p:nvSpPr>
        <p:spPr>
          <a:xfrm>
            <a:off x="4752000" y="562680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TextBox 80"/>
          <p:cNvSpPr txBox="1"/>
          <p:nvPr/>
        </p:nvSpPr>
        <p:spPr>
          <a:xfrm>
            <a:off x="6192000" y="559080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2" name="Rounded Rectangle 81"/>
          <p:cNvSpPr/>
          <p:nvPr/>
        </p:nvSpPr>
        <p:spPr>
          <a:xfrm>
            <a:off x="4752000" y="586080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TextBox 82"/>
          <p:cNvSpPr txBox="1"/>
          <p:nvPr/>
        </p:nvSpPr>
        <p:spPr>
          <a:xfrm>
            <a:off x="6192000" y="582480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4" name="Rounded Rectangle 83"/>
          <p:cNvSpPr/>
          <p:nvPr/>
        </p:nvSpPr>
        <p:spPr>
          <a:xfrm>
            <a:off x="4752000" y="609480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5" name="TextBox 84"/>
          <p:cNvSpPr txBox="1"/>
          <p:nvPr/>
        </p:nvSpPr>
        <p:spPr>
          <a:xfrm>
            <a:off x="6192000" y="605880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2" name="Rounded Rectangle 1"/>
          <p:cNvSpPr/>
          <p:nvPr/>
        </p:nvSpPr>
        <p:spPr>
          <a:xfrm>
            <a:off x="356400" y="113400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0000" y="1476000"/>
            <a:ext cx="124005" cy="124005"/>
          </a:xfrm>
          <a:prstGeom prst="ellipse">
            <a:avLst/>
          </a:prstGeom>
          <a:solidFill>
            <a:srgbClr val="FFFFFF"/>
          </a:solidFill>
          <a:ln w="254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89600" y="979200"/>
            <a:ext cx="1981439" cy="309600"/>
          </a:xfrm>
          <a:prstGeom prst="rect">
            <a:avLst/>
          </a:prstGeom>
          <a:solidFill>
            <a:srgbClr val="31333F"/>
          </a:solidFill>
        </p:spPr>
        <p:txBody>
          <a:bodyPr wrap="none">
            <a:spAutoFit/>
          </a:bodyPr>
          <a:lstStyle/>
          <a:p>
            <a:pPr algn="ctr">
              <a:defRPr sz="1400">
                <a:solidFill>
                  <a:srgbClr val="FFFFFF"/>
                </a:solidFill>
                <a:latin typeface="Segoe UI Semibold"/>
              </a:defRPr>
            </a:pPr>
            <a:r>
              <a:t>Business backlog</a:t>
            </a:r>
          </a:p>
        </p:txBody>
      </p:sp>
      <p:sp>
        <p:nvSpPr>
          <p:cNvPr id="5" name="TextBox 4"/>
          <p:cNvSpPr txBox="1"/>
          <p:nvPr/>
        </p:nvSpPr>
        <p:spPr>
          <a:xfrm>
            <a:off x="489600" y="126720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6" name="Rounded Rectangle 5"/>
          <p:cNvSpPr/>
          <p:nvPr/>
        </p:nvSpPr>
        <p:spPr>
          <a:xfrm>
            <a:off x="356400" y="221544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Oval 6"/>
          <p:cNvSpPr/>
          <p:nvPr/>
        </p:nvSpPr>
        <p:spPr>
          <a:xfrm>
            <a:off x="270000" y="2557440"/>
            <a:ext cx="124005" cy="124005"/>
          </a:xfrm>
          <a:prstGeom prst="ellipse">
            <a:avLst/>
          </a:prstGeom>
          <a:solidFill>
            <a:srgbClr val="FFFFFF"/>
          </a:solidFill>
          <a:ln w="254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489600" y="2060640"/>
            <a:ext cx="1238399" cy="309600"/>
          </a:xfrm>
          <a:prstGeom prst="rect">
            <a:avLst/>
          </a:prstGeom>
          <a:solidFill>
            <a:srgbClr val="31333F"/>
          </a:solidFill>
        </p:spPr>
        <p:txBody>
          <a:bodyPr wrap="none">
            <a:spAutoFit/>
          </a:bodyPr>
          <a:lstStyle/>
          <a:p>
            <a:pPr algn="ctr">
              <a:defRPr sz="1400">
                <a:solidFill>
                  <a:srgbClr val="FFFFFF"/>
                </a:solidFill>
                <a:latin typeface="Segoe UI Semibold"/>
              </a:defRPr>
            </a:pPr>
            <a:r>
              <a:t>Технологии</a:t>
            </a:r>
          </a:p>
        </p:txBody>
      </p:sp>
      <p:sp>
        <p:nvSpPr>
          <p:cNvPr id="9" name="TextBox 8"/>
          <p:cNvSpPr txBox="1"/>
          <p:nvPr/>
        </p:nvSpPr>
        <p:spPr>
          <a:xfrm>
            <a:off x="489600" y="234864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10" name="Rounded Rectangle 9"/>
          <p:cNvSpPr/>
          <p:nvPr/>
        </p:nvSpPr>
        <p:spPr>
          <a:xfrm>
            <a:off x="356400" y="329688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Oval 10"/>
          <p:cNvSpPr/>
          <p:nvPr/>
        </p:nvSpPr>
        <p:spPr>
          <a:xfrm>
            <a:off x="270000" y="3638880"/>
            <a:ext cx="124005" cy="124005"/>
          </a:xfrm>
          <a:prstGeom prst="ellipse">
            <a:avLst/>
          </a:prstGeom>
          <a:solidFill>
            <a:srgbClr val="FFFFFF"/>
          </a:solidFill>
          <a:ln w="254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89600" y="3142080"/>
            <a:ext cx="619199" cy="309600"/>
          </a:xfrm>
          <a:prstGeom prst="rect">
            <a:avLst/>
          </a:prstGeom>
          <a:solidFill>
            <a:srgbClr val="31333F"/>
          </a:solidFill>
        </p:spPr>
        <p:txBody>
          <a:bodyPr wrap="none">
            <a:spAutoFit/>
          </a:bodyPr>
          <a:lstStyle/>
          <a:p>
            <a:pPr algn="ctr">
              <a:defRPr sz="1400">
                <a:solidFill>
                  <a:srgbClr val="FFFFFF"/>
                </a:solidFill>
                <a:latin typeface="Segoe UI Semibold"/>
              </a:defRPr>
            </a:pPr>
            <a:r>
              <a:t>Guild</a:t>
            </a:r>
          </a:p>
        </p:txBody>
      </p:sp>
      <p:sp>
        <p:nvSpPr>
          <p:cNvPr id="13" name="TextBox 12"/>
          <p:cNvSpPr txBox="1"/>
          <p:nvPr/>
        </p:nvSpPr>
        <p:spPr>
          <a:xfrm>
            <a:off x="489600" y="343008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14" name="Rounded Rectangle 13"/>
          <p:cNvSpPr/>
          <p:nvPr/>
        </p:nvSpPr>
        <p:spPr>
          <a:xfrm>
            <a:off x="356400" y="437832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Oval 14"/>
          <p:cNvSpPr/>
          <p:nvPr/>
        </p:nvSpPr>
        <p:spPr>
          <a:xfrm>
            <a:off x="270000" y="4720320"/>
            <a:ext cx="124005" cy="124005"/>
          </a:xfrm>
          <a:prstGeom prst="ellipse">
            <a:avLst/>
          </a:prstGeom>
          <a:solidFill>
            <a:srgbClr val="FFFFFF"/>
          </a:solidFill>
          <a:ln w="254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89600" y="4223520"/>
            <a:ext cx="990719" cy="309600"/>
          </a:xfrm>
          <a:prstGeom prst="rect">
            <a:avLst/>
          </a:prstGeom>
          <a:solidFill>
            <a:srgbClr val="31333F"/>
          </a:solidFill>
        </p:spPr>
        <p:txBody>
          <a:bodyPr wrap="none">
            <a:spAutoFit/>
          </a:bodyPr>
          <a:lstStyle/>
          <a:p>
            <a:pPr algn="ctr">
              <a:defRPr sz="1400">
                <a:solidFill>
                  <a:srgbClr val="FFFFFF"/>
                </a:solidFill>
                <a:latin typeface="Segoe UI Semibold"/>
              </a:defRPr>
            </a:pPr>
            <a:r>
              <a:t>Развитие</a:t>
            </a:r>
          </a:p>
        </p:txBody>
      </p:sp>
      <p:sp>
        <p:nvSpPr>
          <p:cNvPr id="17" name="TextBox 16"/>
          <p:cNvSpPr txBox="1"/>
          <p:nvPr/>
        </p:nvSpPr>
        <p:spPr>
          <a:xfrm>
            <a:off x="489600" y="451152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18" name="Rounded Rectangle 17"/>
          <p:cNvSpPr/>
          <p:nvPr/>
        </p:nvSpPr>
        <p:spPr>
          <a:xfrm>
            <a:off x="356400" y="545976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270000" y="5801760"/>
            <a:ext cx="124005" cy="124005"/>
          </a:xfrm>
          <a:prstGeom prst="ellipse">
            <a:avLst/>
          </a:prstGeom>
          <a:solidFill>
            <a:srgbClr val="FFFFFF"/>
          </a:solidFill>
          <a:ln w="254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489600" y="5304960"/>
            <a:ext cx="743040" cy="309600"/>
          </a:xfrm>
          <a:prstGeom prst="rect">
            <a:avLst/>
          </a:prstGeom>
          <a:solidFill>
            <a:srgbClr val="31333F"/>
          </a:solidFill>
        </p:spPr>
        <p:txBody>
          <a:bodyPr wrap="none">
            <a:spAutoFit/>
          </a:bodyPr>
          <a:lstStyle/>
          <a:p>
            <a:pPr algn="ctr">
              <a:defRPr sz="1400">
                <a:solidFill>
                  <a:srgbClr val="FFFFFF"/>
                </a:solidFill>
                <a:latin typeface="Segoe UI Semibold"/>
              </a:defRPr>
            </a:pPr>
            <a:r>
              <a:t>Пятый </a:t>
            </a:r>
          </a:p>
        </p:txBody>
      </p:sp>
      <p:sp>
        <p:nvSpPr>
          <p:cNvPr id="21" name="TextBox 20"/>
          <p:cNvSpPr txBox="1"/>
          <p:nvPr/>
        </p:nvSpPr>
        <p:spPr>
          <a:xfrm>
            <a:off x="489600" y="559296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a:t>
            </a:r>
            <a:br/>
            <a:r>
              <a:t> Pellentesque eleifend commodo euismod. Suspendisse ut commodo odio. 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pic>
        <p:nvPicPr>
          <p:cNvPr id="22" name="Picture 2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p:spPr>
      </p:pic>
      <p:sp>
        <p:nvSpPr>
          <p:cNvPr id="23" name="TextBox 22"/>
          <p:cNvSpPr txBox="1"/>
          <p:nvPr/>
        </p:nvSpPr>
        <p:spPr>
          <a:xfrm>
            <a:off x="313200" y="183600"/>
            <a:ext cx="5572800" cy="648000"/>
          </a:xfrm>
          <a:prstGeom prst="rect">
            <a:avLst/>
          </a:prstGeom>
          <a:noFill/>
        </p:spPr>
        <p:txBody>
          <a:bodyPr wrap="none">
            <a:spAutoFit/>
          </a:bodyPr>
          <a:lstStyle/>
          <a:p>
            <a:pPr>
              <a:defRPr sz="3600">
                <a:solidFill>
                  <a:srgbClr val="FFFFFF"/>
                </a:solidFill>
                <a:latin typeface="Segoe UI Black"/>
              </a:defRPr>
            </a:pPr>
            <a:r>
              <a:t>Прогресс по направлениям</a:t>
            </a:r>
          </a:p>
        </p:txBody>
      </p:sp>
      <p:sp>
        <p:nvSpPr>
          <p:cNvPr id="24" name="Rounded Rectangle 23">
            <a:hlinkClick action="ppaction://hlinksldjump" r:id="rId4"/>
          </p:cNvPr>
          <p:cNvSpPr/>
          <p:nvPr/>
        </p:nvSpPr>
        <p:spPr>
          <a:xfrm>
            <a:off x="8679599" y="410400"/>
            <a:ext cx="23976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статус по задачам</a:t>
            </a:r>
          </a:p>
        </p:txBody>
      </p:sp>
      <p:sp>
        <p:nvSpPr>
          <p:cNvPr id="25" name="Rounded Rectangle 24">
            <a:hlinkClick action="ppaction://hlinksldjump" r:id="rId5"/>
          </p:cNvPr>
          <p:cNvSpPr/>
          <p:nvPr/>
        </p:nvSpPr>
        <p:spPr>
          <a:xfrm>
            <a:off x="7340400" y="410400"/>
            <a:ext cx="10188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umm.png"/>
          <p:cNvPicPr>
            <a:picLocks noChangeAspect="1"/>
          </p:cNvPicPr>
          <p:nvPr/>
        </p:nvPicPr>
        <p:blipFill>
          <a:blip r:embed="rId2"/>
          <a:stretch>
            <a:fillRect/>
          </a:stretch>
        </p:blipFill>
        <p:spPr>
          <a:xfrm>
            <a:off x="0" y="0"/>
            <a:ext cx="12192119" cy="6858000"/>
          </a:xfrm>
          <a:prstGeom prst="rect">
            <a:avLst/>
          </a:prstGeom>
        </p:spPr>
      </p:pic>
      <p:sp>
        <p:nvSpPr>
          <p:cNvPr id="3" name="Rounded Rectangle 2"/>
          <p:cNvSpPr/>
          <p:nvPr/>
        </p:nvSpPr>
        <p:spPr>
          <a:xfrm>
            <a:off x="367200" y="3106799"/>
            <a:ext cx="53136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89600" y="2959200"/>
            <a:ext cx="1238399" cy="309600"/>
          </a:xfrm>
          <a:prstGeom prst="rect">
            <a:avLst/>
          </a:prstGeom>
          <a:solidFill>
            <a:srgbClr val="31333F"/>
          </a:solidFill>
        </p:spPr>
        <p:txBody>
          <a:bodyPr wrap="none">
            <a:spAutoFit/>
          </a:bodyPr>
          <a:lstStyle/>
          <a:p>
            <a:pPr algn="ctr">
              <a:defRPr sz="1400">
                <a:solidFill>
                  <a:srgbClr val="FFFFFF"/>
                </a:solidFill>
                <a:latin typeface="Segoe UI Semibold"/>
              </a:defRPr>
            </a:pPr>
            <a:r>
              <a:t>Ожаыфджлвф</a:t>
            </a:r>
          </a:p>
        </p:txBody>
      </p:sp>
      <p:sp>
        <p:nvSpPr>
          <p:cNvPr id="5" name="Oval 4"/>
          <p:cNvSpPr/>
          <p:nvPr/>
        </p:nvSpPr>
        <p:spPr>
          <a:xfrm>
            <a:off x="270000" y="3466799"/>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6026400" y="3106799"/>
            <a:ext cx="57996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130800" y="2959200"/>
            <a:ext cx="2352960" cy="309600"/>
          </a:xfrm>
          <a:prstGeom prst="rect">
            <a:avLst/>
          </a:prstGeom>
          <a:solidFill>
            <a:srgbClr val="31333F"/>
          </a:solidFill>
        </p:spPr>
        <p:txBody>
          <a:bodyPr wrap="none">
            <a:spAutoFit/>
          </a:bodyPr>
          <a:lstStyle/>
          <a:p>
            <a:pPr algn="ctr">
              <a:defRPr sz="1400">
                <a:solidFill>
                  <a:srgbClr val="FFFFFF"/>
                </a:solidFill>
                <a:latin typeface="Segoe UI Semibold"/>
              </a:defRPr>
            </a:pPr>
            <a:r>
              <a:t>Проблемы/сложности </a:t>
            </a:r>
          </a:p>
        </p:txBody>
      </p:sp>
      <p:sp>
        <p:nvSpPr>
          <p:cNvPr id="8" name="Oval 7"/>
          <p:cNvSpPr/>
          <p:nvPr/>
        </p:nvSpPr>
        <p:spPr>
          <a:xfrm>
            <a:off x="5940000" y="3466799"/>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p:cNvSpPr/>
          <p:nvPr/>
        </p:nvSpPr>
        <p:spPr>
          <a:xfrm>
            <a:off x="367200" y="4982400"/>
            <a:ext cx="114624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489600" y="4831200"/>
            <a:ext cx="2352960" cy="309600"/>
          </a:xfrm>
          <a:prstGeom prst="rect">
            <a:avLst/>
          </a:prstGeom>
          <a:solidFill>
            <a:srgbClr val="31333F"/>
          </a:solidFill>
        </p:spPr>
        <p:txBody>
          <a:bodyPr wrap="none">
            <a:spAutoFit/>
          </a:bodyPr>
          <a:lstStyle/>
          <a:p>
            <a:pPr algn="ctr">
              <a:defRPr sz="1400">
                <a:solidFill>
                  <a:srgbClr val="FFFFFF"/>
                </a:solidFill>
                <a:latin typeface="Segoe UI Semibold"/>
              </a:defRPr>
            </a:pPr>
            <a:r>
              <a:t>Значимые результаты</a:t>
            </a:r>
          </a:p>
        </p:txBody>
      </p:sp>
      <p:sp>
        <p:nvSpPr>
          <p:cNvPr id="11" name="Oval 10"/>
          <p:cNvSpPr/>
          <p:nvPr/>
        </p:nvSpPr>
        <p:spPr>
          <a:xfrm>
            <a:off x="270000" y="5266800"/>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89600" y="5227200"/>
            <a:ext cx="10195200" cy="900000"/>
          </a:xfrm>
          <a:prstGeom prst="rect">
            <a:avLst/>
          </a:prstGeom>
          <a:noFill/>
        </p:spPr>
        <p:txBody>
          <a:bodyPr wrap="none">
            <a:spAutoFit/>
          </a:bodyPr>
          <a:lstStyle/>
          <a:p>
            <a:pPr>
              <a:defRPr sz="1050">
                <a:solidFill>
                  <a:srgbClr val="FFFFFF"/>
                </a:solidFill>
                <a:latin typeface="Segoe UI Light"/>
              </a:defRPr>
            </a:pPr>
            <a:r>
              <a:t>Maecenas quam nisl, feugiat nec nulla a, consectetur finibus justo. Vivamus convallis dolor et felis pulvinar condimentum. </a:t>
            </a:r>
            <a:br/>
            <a:r>
              <a:t>Ut vitae urna nec quam euismod tristique at accumsan orci. Duis vehicula, tellus at tempus posuere, risus felis pharetra mi, sed gravida lectus nisl quis quam. </a:t>
            </a:r>
            <a:br/>
            <a:r>
              <a:t>Nulla id orci augue. Sed feugiat venenatis orci. Praesent rhoncus et felis et suscipit. Duis id metus consequat augue pulvinar placerat eu nec turpis. </a:t>
            </a:r>
            <a:br/>
            <a:r>
              <a:t>Integer malesuada leo a felis eleifend, nec pretium tortor maximus. Praesent at justo in magna consequat venenatis. </a:t>
            </a:r>
            <a:br/>
            <a:r>
              <a:t>Cras id libero nunc. Sed malesuada, libero id hendrerit lacinia, eros ligula dignissim libero, ut varius eros arcu et neque. </a:t>
            </a:r>
            <a:br/>
            <a:r>
              <a:t>Phasellus sodales aliquam est vitae vehicula. Cras ipsum nisi, iaculis non justo eget, faucibus vehicula lorem. Vestibulum pellentesque at lorem vitae finibus. Morbi tincidunt sagittis lectus, nec suscipit lectus gravida in.</a:t>
            </a:r>
          </a:p>
        </p:txBody>
      </p:sp>
      <p:sp>
        <p:nvSpPr>
          <p:cNvPr id="13" name="TextBox 12"/>
          <p:cNvSpPr txBox="1"/>
          <p:nvPr/>
        </p:nvSpPr>
        <p:spPr>
          <a:xfrm>
            <a:off x="6303600" y="1699200"/>
            <a:ext cx="2352960" cy="370800"/>
          </a:xfrm>
          <a:prstGeom prst="rect">
            <a:avLst/>
          </a:prstGeom>
          <a:noFill/>
        </p:spPr>
        <p:txBody>
          <a:bodyPr wrap="none">
            <a:spAutoFit/>
          </a:bodyPr>
          <a:lstStyle/>
          <a:p>
            <a:pPr>
              <a:defRPr sz="1800">
                <a:solidFill>
                  <a:srgbClr val="FFFFFF"/>
                </a:solidFill>
                <a:latin typeface="Segoe UI Semibold"/>
              </a:defRPr>
            </a:pPr>
            <a:r>
              <a:t>Команда MIS Change </a:t>
            </a:r>
          </a:p>
        </p:txBody>
      </p:sp>
      <p:sp>
        <p:nvSpPr>
          <p:cNvPr id="14" name="TextBox 13"/>
          <p:cNvSpPr txBox="1"/>
          <p:nvPr/>
        </p:nvSpPr>
        <p:spPr>
          <a:xfrm>
            <a:off x="9356400" y="1699200"/>
            <a:ext cx="2600639" cy="370800"/>
          </a:xfrm>
          <a:prstGeom prst="rect">
            <a:avLst/>
          </a:prstGeom>
          <a:noFill/>
        </p:spPr>
        <p:txBody>
          <a:bodyPr wrap="none">
            <a:spAutoFit/>
          </a:bodyPr>
          <a:lstStyle/>
          <a:p>
            <a:pPr>
              <a:defRPr sz="1800">
                <a:solidFill>
                  <a:srgbClr val="FFFFFF"/>
                </a:solidFill>
                <a:latin typeface="Segoe UI Semibold"/>
              </a:defRPr>
            </a:pPr>
            <a:r>
              <a:t>Спринт 14-27 сентября</a:t>
            </a:r>
          </a:p>
        </p:txBody>
      </p:sp>
      <p:sp>
        <p:nvSpPr>
          <p:cNvPr id="15" name="TextBox 14"/>
          <p:cNvSpPr txBox="1"/>
          <p:nvPr/>
        </p:nvSpPr>
        <p:spPr>
          <a:xfrm>
            <a:off x="500399" y="1270800"/>
            <a:ext cx="727200" cy="770400"/>
          </a:xfrm>
          <a:prstGeom prst="rect">
            <a:avLst/>
          </a:prstGeom>
          <a:noFill/>
        </p:spPr>
        <p:txBody>
          <a:bodyPr wrap="none">
            <a:spAutoFit/>
          </a:bodyPr>
          <a:lstStyle/>
          <a:p>
            <a:pPr algn="r">
              <a:defRPr sz="4400">
                <a:solidFill>
                  <a:srgbClr val="FFFFFF"/>
                </a:solidFill>
                <a:latin typeface="Segoe UI Light"/>
              </a:defRPr>
            </a:pPr>
            <a:r>
              <a:t>10</a:t>
            </a:r>
          </a:p>
        </p:txBody>
      </p:sp>
      <p:sp>
        <p:nvSpPr>
          <p:cNvPr id="16" name="TextBox 15"/>
          <p:cNvSpPr txBox="1"/>
          <p:nvPr/>
        </p:nvSpPr>
        <p:spPr>
          <a:xfrm>
            <a:off x="712800" y="1623600"/>
            <a:ext cx="1137600" cy="309600"/>
          </a:xfrm>
          <a:prstGeom prst="rect">
            <a:avLst/>
          </a:prstGeom>
          <a:noFill/>
        </p:spPr>
        <p:txBody>
          <a:bodyPr wrap="none">
            <a:spAutoFit/>
          </a:bodyPr>
          <a:lstStyle/>
          <a:p>
            <a:pPr algn="r">
              <a:defRPr sz="1400">
                <a:solidFill>
                  <a:srgbClr val="FFFFFF"/>
                </a:solidFill>
                <a:latin typeface="Segoe UI Light"/>
              </a:defRPr>
            </a:pPr>
            <a:r>
              <a:t>задач</a:t>
            </a:r>
          </a:p>
        </p:txBody>
      </p:sp>
      <p:sp>
        <p:nvSpPr>
          <p:cNvPr id="17" name="TextBox 16"/>
          <p:cNvSpPr txBox="1"/>
          <p:nvPr/>
        </p:nvSpPr>
        <p:spPr>
          <a:xfrm>
            <a:off x="2404800" y="1270800"/>
            <a:ext cx="712800" cy="770400"/>
          </a:xfrm>
          <a:prstGeom prst="rect">
            <a:avLst/>
          </a:prstGeom>
          <a:noFill/>
        </p:spPr>
        <p:txBody>
          <a:bodyPr wrap="none">
            <a:spAutoFit/>
          </a:bodyPr>
          <a:lstStyle/>
          <a:p>
            <a:pPr algn="r">
              <a:defRPr sz="4400">
                <a:solidFill>
                  <a:srgbClr val="FFFFFF"/>
                </a:solidFill>
                <a:latin typeface="Segoe UI Light"/>
              </a:defRPr>
            </a:pPr>
            <a:r>
              <a:t>5</a:t>
            </a:r>
          </a:p>
        </p:txBody>
      </p:sp>
      <p:sp>
        <p:nvSpPr>
          <p:cNvPr id="18" name="TextBox 17"/>
          <p:cNvSpPr txBox="1"/>
          <p:nvPr/>
        </p:nvSpPr>
        <p:spPr>
          <a:xfrm>
            <a:off x="2570400" y="1623600"/>
            <a:ext cx="1137600" cy="309600"/>
          </a:xfrm>
          <a:prstGeom prst="rect">
            <a:avLst/>
          </a:prstGeom>
          <a:noFill/>
        </p:spPr>
        <p:txBody>
          <a:bodyPr wrap="none">
            <a:spAutoFit/>
          </a:bodyPr>
          <a:lstStyle/>
          <a:p>
            <a:pPr algn="r">
              <a:defRPr sz="1400">
                <a:solidFill>
                  <a:srgbClr val="FFFFFF"/>
                </a:solidFill>
                <a:latin typeface="Segoe UI Light"/>
              </a:defRPr>
            </a:pPr>
            <a:r>
              <a:t>задач</a:t>
            </a:r>
          </a:p>
        </p:txBody>
      </p:sp>
      <p:sp>
        <p:nvSpPr>
          <p:cNvPr id="19" name="TextBox 18"/>
          <p:cNvSpPr txBox="1"/>
          <p:nvPr/>
        </p:nvSpPr>
        <p:spPr>
          <a:xfrm>
            <a:off x="579600" y="2142000"/>
            <a:ext cx="1238400" cy="399600"/>
          </a:xfrm>
          <a:prstGeom prst="rect">
            <a:avLst/>
          </a:prstGeom>
          <a:noFill/>
        </p:spPr>
        <p:txBody>
          <a:bodyPr wrap="none">
            <a:spAutoFit/>
          </a:bodyPr>
          <a:lstStyle/>
          <a:p>
            <a:pPr algn="r">
              <a:defRPr sz="1000">
                <a:solidFill>
                  <a:srgbClr val="FFFFFF"/>
                </a:solidFill>
                <a:latin typeface="Segoe UI Light"/>
              </a:defRPr>
            </a:pPr>
            <a:r>
              <a:t>закрыто за спринт</a:t>
            </a:r>
          </a:p>
          <a:p>
            <a:pPr algn="r">
              <a:defRPr sz="1000">
                <a:solidFill>
                  <a:srgbClr val="FFFFFF"/>
                </a:solidFill>
                <a:latin typeface="Segoe UI Light"/>
              </a:defRPr>
            </a:pPr>
            <a:r>
              <a:t>14-27 сентября</a:t>
            </a:r>
          </a:p>
        </p:txBody>
      </p:sp>
      <p:sp>
        <p:nvSpPr>
          <p:cNvPr id="20" name="TextBox 19"/>
          <p:cNvSpPr txBox="1"/>
          <p:nvPr/>
        </p:nvSpPr>
        <p:spPr>
          <a:xfrm>
            <a:off x="2325600" y="2142000"/>
            <a:ext cx="1382400" cy="399600"/>
          </a:xfrm>
          <a:prstGeom prst="rect">
            <a:avLst/>
          </a:prstGeom>
          <a:noFill/>
        </p:spPr>
        <p:txBody>
          <a:bodyPr wrap="none">
            <a:spAutoFit/>
          </a:bodyPr>
          <a:lstStyle/>
          <a:p>
            <a:pPr algn="r">
              <a:defRPr sz="1000">
                <a:solidFill>
                  <a:srgbClr val="FFFFFF"/>
                </a:solidFill>
                <a:latin typeface="Segoe UI Light"/>
              </a:defRPr>
            </a:pPr>
            <a:r>
              <a:t>не закрыты в срок </a:t>
            </a:r>
          </a:p>
          <a:p>
            <a:pPr algn="r">
              <a:defRPr sz="1000">
                <a:solidFill>
                  <a:srgbClr val="FFFFFF"/>
                </a:solidFill>
                <a:latin typeface="Segoe UI Light"/>
              </a:defRPr>
            </a:pPr>
            <a:r>
              <a:t>по внешним причинам</a:t>
            </a:r>
          </a:p>
        </p:txBody>
      </p:sp>
      <p:sp>
        <p:nvSpPr>
          <p:cNvPr id="21" name="TextBox 20"/>
          <p:cNvSpPr txBox="1"/>
          <p:nvPr/>
        </p:nvSpPr>
        <p:spPr>
          <a:xfrm>
            <a:off x="4294800" y="1270800"/>
            <a:ext cx="694800" cy="770400"/>
          </a:xfrm>
          <a:prstGeom prst="rect">
            <a:avLst/>
          </a:prstGeom>
          <a:noFill/>
        </p:spPr>
        <p:txBody>
          <a:bodyPr wrap="none">
            <a:spAutoFit/>
          </a:bodyPr>
          <a:lstStyle/>
          <a:p>
            <a:pPr algn="r">
              <a:defRPr sz="4400">
                <a:solidFill>
                  <a:srgbClr val="FFFFFF"/>
                </a:solidFill>
                <a:latin typeface="Segoe UI Light"/>
              </a:defRPr>
            </a:pPr>
            <a:r>
              <a:t>2</a:t>
            </a:r>
          </a:p>
        </p:txBody>
      </p:sp>
      <p:sp>
        <p:nvSpPr>
          <p:cNvPr id="22" name="TextBox 21"/>
          <p:cNvSpPr txBox="1"/>
          <p:nvPr/>
        </p:nvSpPr>
        <p:spPr>
          <a:xfrm>
            <a:off x="4460400" y="1623600"/>
            <a:ext cx="1137600" cy="309600"/>
          </a:xfrm>
          <a:prstGeom prst="rect">
            <a:avLst/>
          </a:prstGeom>
          <a:noFill/>
        </p:spPr>
        <p:txBody>
          <a:bodyPr wrap="none">
            <a:spAutoFit/>
          </a:bodyPr>
          <a:lstStyle/>
          <a:p>
            <a:pPr algn="r">
              <a:defRPr sz="1400">
                <a:solidFill>
                  <a:srgbClr val="FFFFFF"/>
                </a:solidFill>
                <a:latin typeface="Segoe UI Light"/>
              </a:defRPr>
            </a:pPr>
            <a:r>
              <a:t>ad-hoc</a:t>
            </a:r>
          </a:p>
        </p:txBody>
      </p:sp>
      <p:sp>
        <p:nvSpPr>
          <p:cNvPr id="23" name="TextBox 22"/>
          <p:cNvSpPr txBox="1"/>
          <p:nvPr/>
        </p:nvSpPr>
        <p:spPr>
          <a:xfrm>
            <a:off x="4345199" y="2142000"/>
            <a:ext cx="1137600" cy="309600"/>
          </a:xfrm>
          <a:prstGeom prst="rect">
            <a:avLst/>
          </a:prstGeom>
          <a:noFill/>
        </p:spPr>
        <p:txBody>
          <a:bodyPr wrap="none">
            <a:spAutoFit/>
          </a:bodyPr>
          <a:lstStyle/>
          <a:p>
            <a:pPr>
              <a:defRPr sz="1000">
                <a:solidFill>
                  <a:srgbClr val="FFFFFF"/>
                </a:solidFill>
                <a:latin typeface="Segoe UI Light"/>
              </a:defRPr>
            </a:pPr>
            <a:r>
              <a:t>требует внимания и</a:t>
            </a:r>
            <a:br/>
            <a:r>
              <a:t>детальной проработки</a:t>
            </a:r>
          </a:p>
        </p:txBody>
      </p:sp>
      <p:sp>
        <p:nvSpPr>
          <p:cNvPr id="24" name="TextBox 23"/>
          <p:cNvSpPr txBox="1"/>
          <p:nvPr/>
        </p:nvSpPr>
        <p:spPr>
          <a:xfrm>
            <a:off x="489600" y="3376799"/>
            <a:ext cx="4888800" cy="900000"/>
          </a:xfrm>
          <a:prstGeom prst="rect">
            <a:avLst/>
          </a:prstGeom>
          <a:noFill/>
        </p:spPr>
        <p:txBody>
          <a:bodyPr wrap="none">
            <a:spAutoFit/>
          </a:bodyPr>
          <a:lstStyle/>
          <a:p>
            <a:pPr>
              <a:defRPr sz="1050">
                <a:solidFill>
                  <a:srgbClr val="FFFFFF"/>
                </a:solidFill>
                <a:latin typeface="Segoe UI Light"/>
              </a:defRPr>
            </a:pPr>
            <a:r>
              <a:t>Pellentesque tempus lacus quis turpis ullamcorper, sit amet feugiat enim pharetra. </a:t>
            </a:r>
            <a:br/>
            <a:r>
              <a:t>Nulla suscipit enim egestas malesuada ullamcorper. Pellentesque eleifend commodo euismod. </a:t>
            </a:r>
            <a:br/>
            <a:r>
              <a:t>Suspendisse ut commodo odio. </a:t>
            </a:r>
            <a:br/>
            <a:r>
              <a:t>Quisque eu ante tellus. Pellentesque placerat velit luctus arcu laoreet, non dignissim orci facilisis. </a:t>
            </a:r>
            <a:br/>
            <a:r>
              <a:t>Donec ligula leo, venenatis vel libero et, molestie aliquet tellus. In hac habitasse platea dictumst. </a:t>
            </a:r>
            <a:br/>
            <a:r>
              <a:t>Ut quam nunc, dictum sit amet ante a, dignissim sollicitudin mi. Quisque porta ultricies accumsan</a:t>
            </a:r>
          </a:p>
        </p:txBody>
      </p:sp>
      <p:sp>
        <p:nvSpPr>
          <p:cNvPr id="25" name="TextBox 24"/>
          <p:cNvSpPr txBox="1"/>
          <p:nvPr/>
        </p:nvSpPr>
        <p:spPr>
          <a:xfrm>
            <a:off x="6217199" y="3376799"/>
            <a:ext cx="4888800" cy="900000"/>
          </a:xfrm>
          <a:prstGeom prst="rect">
            <a:avLst/>
          </a:prstGeom>
          <a:noFill/>
        </p:spPr>
        <p:txBody>
          <a:bodyPr wrap="none">
            <a:spAutoFit/>
          </a:bodyPr>
          <a:lstStyle/>
          <a:p>
            <a:pPr>
              <a:defRPr sz="1050">
                <a:solidFill>
                  <a:srgbClr val="FFFF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26" name="TextBox 25"/>
          <p:cNvSpPr txBox="1"/>
          <p:nvPr/>
        </p:nvSpPr>
        <p:spPr>
          <a:xfrm>
            <a:off x="313200" y="183600"/>
            <a:ext cx="3340800" cy="410399"/>
          </a:xfrm>
          <a:prstGeom prst="rect">
            <a:avLst/>
          </a:prstGeom>
          <a:noFill/>
        </p:spPr>
        <p:txBody>
          <a:bodyPr wrap="none">
            <a:spAutoFit/>
          </a:bodyPr>
          <a:lstStyle/>
          <a:p>
            <a:pPr>
              <a:defRPr sz="3600">
                <a:solidFill>
                  <a:srgbClr val="FFFFFF"/>
                </a:solidFill>
                <a:latin typeface="Segoe UI Black"/>
              </a:defRPr>
            </a:pPr>
            <a:r>
              <a:t>Summary</a:t>
            </a:r>
          </a:p>
        </p:txBody>
      </p:sp>
      <p:pic>
        <p:nvPicPr>
          <p:cNvPr id="27" name="Picture 26" descr="Home button.png">
            <a:hlinkClick action="ppaction://hlinksldjump" r:id="rId4"/>
          </p:cNvPr>
          <p:cNvPicPr>
            <a:picLocks noChangeAspect="1"/>
          </p:cNvPicPr>
          <p:nvPr/>
        </p:nvPicPr>
        <p:blipFill>
          <a:blip r:embed="rId3"/>
          <a:stretch>
            <a:fillRect/>
          </a:stretch>
        </p:blipFill>
        <p:spPr>
          <a:xfrm>
            <a:off x="11394000" y="295200"/>
            <a:ext cx="503999" cy="503999"/>
          </a:xfrm>
          <a:prstGeom prst="rect">
            <a:avLst/>
          </a:prstGeom>
        </p:spPr>
      </p:pic>
      <p:sp>
        <p:nvSpPr>
          <p:cNvPr id="28" name="Rounded Rectangle 27">
            <a:hlinkClick action="ppaction://hlinksldjump" r:id="rId5"/>
          </p:cNvPr>
          <p:cNvSpPr/>
          <p:nvPr/>
        </p:nvSpPr>
        <p:spPr>
          <a:xfrm>
            <a:off x="6073200"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29" name="Rounded Rectangle 28">
            <a:hlinkClick action="ppaction://hlinksldjump" r:id="rId6"/>
          </p:cNvPr>
          <p:cNvSpPr/>
          <p:nvPr/>
        </p:nvSpPr>
        <p:spPr>
          <a:xfrm>
            <a:off x="8679599" y="410400"/>
            <a:ext cx="23976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статус по задачам</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Клиентская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IS0115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IS0170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IS0267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IS0317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IS0342</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CCA</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IS0126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BSP</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BSP</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DRI</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OPEXCLI</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IS0084</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NOC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IS0197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IS0230</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IS0249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IS0250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IS0293</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IS0298</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IS0338</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