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bfdf3b7d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bfdf3b7d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bfdf3b7de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bfdf3b7de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bfdf3b7de_0_7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bfdf3b7de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bfdf3b7de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bfdf3b7d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45475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House Prices Prediction</a:t>
            </a:r>
            <a:endParaRPr b="1" sz="5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02375" y="368376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Zhi Jiang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8925"/>
            <a:ext cx="2901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XGBoost</a:t>
            </a:r>
            <a:endParaRPr sz="19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9850"/>
            <a:ext cx="2693025" cy="27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841" y="1927650"/>
            <a:ext cx="2676334" cy="27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4851350" y="298925"/>
            <a:ext cx="35058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Lasso Regression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1091000"/>
            <a:ext cx="25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score:0.14546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997425" y="1137200"/>
            <a:ext cx="28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997425" y="1090988"/>
            <a:ext cx="25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score:0.15212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81800" y="1234300"/>
            <a:ext cx="73638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this project, we analyzed the house price data set carefully, and build high performance machine learning model to predict the house prices.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We finally select XGBoost Regressor as our final model, as it has low RMSE and runs fast. We made predictions based on this model!</a:t>
            </a:r>
            <a:endParaRPr sz="1600"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740750" y="1867525"/>
            <a:ext cx="7835100" cy="2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400">
                <a:latin typeface="Old Standard TT"/>
                <a:ea typeface="Old Standard TT"/>
                <a:cs typeface="Old Standard TT"/>
                <a:sym typeface="Old Standard TT"/>
              </a:rPr>
              <a:t>    Thank you for attention</a:t>
            </a:r>
            <a:endParaRPr b="1" i="1" sz="4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6700" y="1628150"/>
            <a:ext cx="83106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predict a house price?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0" y="179300"/>
            <a:ext cx="8194300" cy="14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26675" y="2558150"/>
            <a:ext cx="7956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8"/>
              <a:t>Need to know some features of the house:</a:t>
            </a:r>
            <a:endParaRPr sz="23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8">
                <a:latin typeface="Old Standard TT"/>
                <a:ea typeface="Old Standard TT"/>
                <a:cs typeface="Old Standard TT"/>
                <a:sym typeface="Old Standard TT"/>
              </a:rPr>
              <a:t>—number of bedrooms,</a:t>
            </a:r>
            <a:endParaRPr sz="2308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8">
                <a:latin typeface="Old Standard TT"/>
                <a:ea typeface="Old Standard TT"/>
                <a:cs typeface="Old Standard TT"/>
                <a:sym typeface="Old Standard TT"/>
              </a:rPr>
              <a:t>—total living area, etc</a:t>
            </a:r>
            <a:endParaRPr sz="2308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6675" y="3686725"/>
            <a:ext cx="7810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Some Features are more important than others: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ld Standard TT"/>
                <a:ea typeface="Old Standard TT"/>
                <a:cs typeface="Old Standard TT"/>
                <a:sym typeface="Old Standard TT"/>
              </a:rPr>
              <a:t>—number of bedrooms  &gt;  height of basement ceiling.</a:t>
            </a:r>
            <a:endParaRPr sz="2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5475" y="526350"/>
            <a:ext cx="8449200" cy="1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4950" y="1988975"/>
            <a:ext cx="2543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ld Standard TT"/>
                <a:ea typeface="Old Standard TT"/>
                <a:cs typeface="Old Standard TT"/>
                <a:sym typeface="Old Standard TT"/>
              </a:rPr>
              <a:t>Data Cleaning:</a:t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-Feature Selection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-Missing 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-Categorical features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087238" y="1988875"/>
            <a:ext cx="2263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ld Standard TT"/>
                <a:ea typeface="Old Standard TT"/>
                <a:cs typeface="Old Standard TT"/>
                <a:sym typeface="Old Standard TT"/>
              </a:rPr>
              <a:t>Build Models:</a:t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-Select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suitable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models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-Model training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-Hyperparameter tuning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-Model evaluation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726200" y="1988875"/>
            <a:ext cx="2263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ld Standard TT"/>
                <a:ea typeface="Old Standard TT"/>
                <a:cs typeface="Old Standard TT"/>
                <a:sym typeface="Old Standard TT"/>
              </a:rPr>
              <a:t>Prediction:</a:t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 Select best performed model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-Make house price predictions for new 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09450" y="3178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09450" y="1827700"/>
            <a:ext cx="41013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lang="en" sz="4369"/>
              <a:t>train.csv</a:t>
            </a:r>
            <a:endParaRPr sz="436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 sz="2873"/>
              <a:t>1460 data points,</a:t>
            </a:r>
            <a:endParaRPr sz="287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73"/>
              <a:t>    79 features,</a:t>
            </a:r>
            <a:endParaRPr sz="287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73"/>
              <a:t>    1 target, i.e. house price.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1580025"/>
            <a:ext cx="38370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GrLivArea: Above ground living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OverallQual: Overall material and finish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Bedroom: Number of bedrooms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YearBuilt: Original construction date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09450" y="3337600"/>
            <a:ext cx="29247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– </a:t>
            </a:r>
            <a:r>
              <a:rPr lang="en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test.csv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1459 data points,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79 features.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137950" y="974925"/>
            <a:ext cx="34401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of the Features</a:t>
            </a:r>
            <a:endParaRPr sz="2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5" y="1878350"/>
            <a:ext cx="4506100" cy="26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300" y="1898750"/>
            <a:ext cx="4201575" cy="257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75" y="0"/>
            <a:ext cx="6259824" cy="38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73825" y="3870625"/>
            <a:ext cx="7542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We select XGBoost as our final model to make 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predictions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. It has low RMSE and runs pretty fast.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84188" y="4506925"/>
            <a:ext cx="7032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also take Lasso Regression as comparison, as it also has pretty low RMSE.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