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7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5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4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3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7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5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2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A2A04-42AC-4B13-8EC0-E6C33CF14FE6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2E24B-05FE-441E-BBB3-940E0DF19B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QuietCry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7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2" y="609600"/>
            <a:ext cx="11016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 smtClean="0"/>
              <a:t>Шутер-платформер</a:t>
            </a:r>
            <a:r>
              <a:rPr lang="ru-RU" sz="4400" b="1" dirty="0" smtClean="0"/>
              <a:t> </a:t>
            </a:r>
            <a:r>
              <a:rPr lang="en-US" sz="4400" b="1" dirty="0" smtClean="0"/>
              <a:t>“</a:t>
            </a:r>
            <a:r>
              <a:rPr lang="en-US" sz="4400" b="1" dirty="0" err="1" smtClean="0"/>
              <a:t>QuietCry</a:t>
            </a:r>
            <a:r>
              <a:rPr lang="en-US" sz="4400" b="1" dirty="0" smtClean="0"/>
              <a:t>” </a:t>
            </a:r>
            <a:r>
              <a:rPr lang="ru-RU" sz="4400" b="1" dirty="0" smtClean="0"/>
              <a:t>(</a:t>
            </a:r>
            <a:r>
              <a:rPr lang="en-US" sz="4400" b="1" dirty="0" smtClean="0"/>
              <a:t>“</a:t>
            </a:r>
            <a:r>
              <a:rPr lang="ru-RU" sz="4400" b="1" dirty="0" smtClean="0"/>
              <a:t>Тихий крик</a:t>
            </a:r>
            <a:r>
              <a:rPr lang="en-US" sz="4400" b="1" dirty="0" smtClean="0"/>
              <a:t>”</a:t>
            </a:r>
            <a:r>
              <a:rPr lang="ru-RU" sz="4400" b="1" dirty="0" smtClean="0"/>
              <a:t>) представляет собой локацию с героем, которому необходимо убивать монстров.</a:t>
            </a:r>
          </a:p>
          <a:p>
            <a:r>
              <a:rPr lang="ru-RU" sz="4400" b="1" dirty="0" smtClean="0"/>
              <a:t>Монстры появляются из-за границ локации с течением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774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8289" t="30006" r="38645" b="35913"/>
          <a:stretch/>
        </p:blipFill>
        <p:spPr>
          <a:xfrm>
            <a:off x="653142" y="1203083"/>
            <a:ext cx="4074392" cy="3386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142" y="618308"/>
            <a:ext cx="11114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программе использовались модули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b="1" dirty="0" err="1" smtClean="0"/>
              <a:t>pygame</a:t>
            </a:r>
            <a:r>
              <a:rPr lang="en-US" sz="3200" dirty="0" smtClean="0"/>
              <a:t>, </a:t>
            </a:r>
            <a:r>
              <a:rPr lang="en-US" sz="3200" b="1" dirty="0" smtClean="0"/>
              <a:t>PyQt5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b="1" dirty="0" smtClean="0"/>
              <a:t>random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643" t="4698" r="52714" b="13778"/>
          <a:stretch/>
        </p:blipFill>
        <p:spPr>
          <a:xfrm>
            <a:off x="6817083" y="1203083"/>
            <a:ext cx="4724817" cy="48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65" y="653142"/>
            <a:ext cx="5564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Игра имеет возможности для развития</a:t>
            </a:r>
            <a:r>
              <a:rPr lang="en-US" sz="2400" dirty="0" smtClean="0"/>
              <a:t>:</a:t>
            </a:r>
            <a:r>
              <a:rPr lang="ru-RU" sz="2400" dirty="0" smtClean="0"/>
              <a:t> добавление возможности улучшения характеристик персонажа,</a:t>
            </a:r>
          </a:p>
          <a:p>
            <a:r>
              <a:rPr lang="ru-RU" sz="2400" dirty="0" smtClean="0"/>
              <a:t>добавление таблицы рекордов, других видов монстров и т.д.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429" t="9651" r="50000" b="8952"/>
          <a:stretch/>
        </p:blipFill>
        <p:spPr>
          <a:xfrm>
            <a:off x="6139543" y="653141"/>
            <a:ext cx="5410257" cy="55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62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QuietCry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QuietCry</dc:title>
  <dc:creator>Katya</dc:creator>
  <cp:lastModifiedBy>student</cp:lastModifiedBy>
  <cp:revision>4</cp:revision>
  <dcterms:created xsi:type="dcterms:W3CDTF">2020-01-17T09:31:55Z</dcterms:created>
  <dcterms:modified xsi:type="dcterms:W3CDTF">2020-01-17T10:52:13Z</dcterms:modified>
</cp:coreProperties>
</file>