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vItUgq2keAdABxopsrUorRXoa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9bdb85c160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19bdb85c160_3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9bdb85c160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19bdb85c160_3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9bdb85c160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19bdb85c160_3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74dbded5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174dbded53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9c058456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19c0584560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9bdb85c16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g19bdb85c160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9bdb85c160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9bdb85c160_8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9beca2036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9beca2036a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9beca2036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9beca2036a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YGeWEdkhVb51p_Ky_mapzvgyIc6oYXQk/view" TargetMode="External"/><Relationship Id="rId4" Type="http://schemas.openxmlformats.org/officeDocument/2006/relationships/image" Target="../media/image2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png"/><Relationship Id="rId4" Type="http://schemas.openxmlformats.org/officeDocument/2006/relationships/image" Target="../media/image35.png"/><Relationship Id="rId5" Type="http://schemas.openxmlformats.org/officeDocument/2006/relationships/image" Target="../media/image40.png"/><Relationship Id="rId6" Type="http://schemas.openxmlformats.org/officeDocument/2006/relationships/image" Target="../media/image39.png"/><Relationship Id="rId7" Type="http://schemas.openxmlformats.org/officeDocument/2006/relationships/image" Target="../media/image4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S5MbSEWdm0VjGu8n1i_jhHjY9a6cxggV/view" TargetMode="External"/><Relationship Id="rId4" Type="http://schemas.openxmlformats.org/officeDocument/2006/relationships/image" Target="../media/image30.png"/><Relationship Id="rId5" Type="http://schemas.openxmlformats.org/officeDocument/2006/relationships/hyperlink" Target="http://drive.google.com/file/d/1S5MbSEWdm0VjGu8n1i_jhHjY9a6cxggV/view" TargetMode="External"/><Relationship Id="rId6" Type="http://schemas.openxmlformats.org/officeDocument/2006/relationships/hyperlink" Target="http://www.youtube.com/watch?v=bbHuYg0PpNo" TargetMode="External"/><Relationship Id="rId7" Type="http://schemas.openxmlformats.org/officeDocument/2006/relationships/image" Target="../media/image4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S5MbSEWdm0VjGu8n1i_jhHjY9a6cxggV/view" TargetMode="External"/><Relationship Id="rId4" Type="http://schemas.openxmlformats.org/officeDocument/2006/relationships/image" Target="../media/image30.png"/><Relationship Id="rId5" Type="http://schemas.openxmlformats.org/officeDocument/2006/relationships/hyperlink" Target="http://www.youtube.com/watch?v=JDWxsPL3IEg" TargetMode="External"/><Relationship Id="rId6" Type="http://schemas.openxmlformats.org/officeDocument/2006/relationships/image" Target="../media/image4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.png"/><Relationship Id="rId7" Type="http://schemas.openxmlformats.org/officeDocument/2006/relationships/image" Target="../media/image43.png"/><Relationship Id="rId8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Relationship Id="rId4" Type="http://schemas.openxmlformats.org/officeDocument/2006/relationships/image" Target="../media/image4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youtube.com/watch?v=W5ujC1nkhhM" TargetMode="External"/><Relationship Id="rId4" Type="http://schemas.openxmlformats.org/officeDocument/2006/relationships/image" Target="../media/image5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1" Type="http://schemas.openxmlformats.org/officeDocument/2006/relationships/image" Target="../media/image14.png"/><Relationship Id="rId10" Type="http://schemas.openxmlformats.org/officeDocument/2006/relationships/image" Target="../media/image10.png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493465" y="2504930"/>
            <a:ext cx="3519487" cy="358139"/>
          </a:xfrm>
          <a:prstGeom prst="roundRect">
            <a:avLst>
              <a:gd fmla="val 24359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Team1 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3092090" y="2969483"/>
            <a:ext cx="5140533" cy="9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127CEA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</a:t>
            </a:r>
            <a:endParaRPr b="1" i="0" sz="4000" u="none" cap="none" strike="noStrike">
              <a:solidFill>
                <a:srgbClr val="127CE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5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고영국 김미현 박준우 최상경</a:t>
            </a:r>
            <a:endParaRPr b="1" i="0" sz="105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8152236" y="2647235"/>
            <a:ext cx="1193819" cy="1135111"/>
            <a:chOff x="3997045" y="2399826"/>
            <a:chExt cx="1193819" cy="1135111"/>
          </a:xfrm>
        </p:grpSpPr>
        <p:sp>
          <p:nvSpPr>
            <p:cNvPr id="87" name="Google Shape;87;p1"/>
            <p:cNvSpPr/>
            <p:nvPr/>
          </p:nvSpPr>
          <p:spPr>
            <a:xfrm>
              <a:off x="4772935" y="2458455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540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8" name="Google Shape;88;p1"/>
            <p:cNvGrpSpPr/>
            <p:nvPr/>
          </p:nvGrpSpPr>
          <p:grpSpPr>
            <a:xfrm>
              <a:off x="3997045" y="2399826"/>
              <a:ext cx="1193819" cy="1135111"/>
              <a:chOff x="10662825" y="145846"/>
              <a:chExt cx="1317682" cy="1252881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2540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90" name="Google Shape;90;p1"/>
              <p:cNvCxnSpPr>
                <a:stCxn id="89" idx="0"/>
              </p:cNvCxnSpPr>
              <p:nvPr/>
            </p:nvCxnSpPr>
            <p:spPr>
              <a:xfrm rot="10800000">
                <a:off x="10662825" y="145846"/>
                <a:ext cx="10980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1"/>
              <p:cNvCxnSpPr>
                <a:endCxn id="89" idx="2"/>
              </p:cNvCxnSpPr>
              <p:nvPr/>
            </p:nvCxnSpPr>
            <p:spPr>
              <a:xfrm rot="10800000">
                <a:off x="11980506" y="365527"/>
                <a:ext cx="0" cy="10332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descr="스토리텔링 윤곽선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2623" y="2775086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"/>
          <p:cNvCxnSpPr/>
          <p:nvPr/>
        </p:nvCxnSpPr>
        <p:spPr>
          <a:xfrm rot="10800000">
            <a:off x="2925598" y="3314266"/>
            <a:ext cx="0" cy="466271"/>
          </a:xfrm>
          <a:prstGeom prst="straightConnector1">
            <a:avLst/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"/>
          <p:cNvSpPr/>
          <p:nvPr/>
        </p:nvSpPr>
        <p:spPr>
          <a:xfrm rot="10061452">
            <a:off x="2927117" y="3625592"/>
            <a:ext cx="358140" cy="358140"/>
          </a:xfrm>
          <a:prstGeom prst="arc">
            <a:avLst>
              <a:gd fmla="val 17530068" name="adj1"/>
              <a:gd fmla="val 1093026" name="adj2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p1"/>
          <p:cNvCxnSpPr/>
          <p:nvPr/>
        </p:nvCxnSpPr>
        <p:spPr>
          <a:xfrm rot="10800000">
            <a:off x="3147895" y="3987311"/>
            <a:ext cx="358082" cy="0"/>
          </a:xfrm>
          <a:prstGeom prst="straightConnector1">
            <a:avLst/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manifests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7"/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grpSp>
        <p:nvGrpSpPr>
          <p:cNvPr id="378" name="Google Shape;378;p7"/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379" name="Google Shape;379;p7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80" name="Google Shape;380;p7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7"/>
            <p:cNvCxnSpPr>
              <a:endCxn id="379" idx="2"/>
            </p:cNvCxnSpPr>
            <p:nvPr/>
          </p:nvCxnSpPr>
          <p:spPr>
            <a:xfrm rot="10800000">
              <a:off x="11929071" y="46709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82" name="Google Shape;382;p7"/>
            <p:cNvGrpSpPr/>
            <p:nvPr/>
          </p:nvGrpSpPr>
          <p:grpSpPr>
            <a:xfrm>
              <a:off x="10795041" y="229399"/>
              <a:ext cx="1193819" cy="757579"/>
              <a:chOff x="10662825" y="145846"/>
              <a:chExt cx="1317682" cy="836181"/>
            </a:xfrm>
          </p:grpSpPr>
          <p:sp>
            <p:nvSpPr>
              <p:cNvPr id="383" name="Google Shape;383;p7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84" name="Google Shape;384;p7"/>
              <p:cNvCxnSpPr>
                <a:stCxn id="383" idx="0"/>
              </p:cNvCxnSpPr>
              <p:nvPr/>
            </p:nvCxnSpPr>
            <p:spPr>
              <a:xfrm rot="10800000">
                <a:off x="10662825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5" name="Google Shape;385;p7"/>
              <p:cNvCxnSpPr>
                <a:endCxn id="383" idx="2"/>
              </p:cNvCxnSpPr>
              <p:nvPr/>
            </p:nvCxnSpPr>
            <p:spPr>
              <a:xfrm rot="10800000">
                <a:off x="11980506" y="365527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386" name="Google Shape;386;p7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7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8" name="Google Shape;388;p7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89" name="Google Shape;389;p7"/>
            <p:cNvGrpSpPr/>
            <p:nvPr/>
          </p:nvGrpSpPr>
          <p:grpSpPr>
            <a:xfrm rot="10800000">
              <a:off x="332204" y="5783111"/>
              <a:ext cx="1193819" cy="757579"/>
              <a:chOff x="3997045" y="2399826"/>
              <a:chExt cx="1193819" cy="757579"/>
            </a:xfrm>
          </p:grpSpPr>
          <p:sp>
            <p:nvSpPr>
              <p:cNvPr id="390" name="Google Shape;390;p7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91" name="Google Shape;391;p7"/>
              <p:cNvGrpSpPr/>
              <p:nvPr/>
            </p:nvGrpSpPr>
            <p:grpSpPr>
              <a:xfrm>
                <a:off x="3997045" y="2399826"/>
                <a:ext cx="1193819" cy="757579"/>
                <a:chOff x="10662825" y="145846"/>
                <a:chExt cx="1317682" cy="836181"/>
              </a:xfrm>
            </p:grpSpPr>
            <p:sp>
              <p:nvSpPr>
                <p:cNvPr id="392" name="Google Shape;392;p7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393" name="Google Shape;393;p7"/>
                <p:cNvCxnSpPr>
                  <a:stCxn id="392" idx="0"/>
                </p:cNvCxnSpPr>
                <p:nvPr/>
              </p:nvCxnSpPr>
              <p:spPr>
                <a:xfrm rot="10800000">
                  <a:off x="10662825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94" name="Google Shape;394;p7"/>
                <p:cNvCxnSpPr>
                  <a:endCxn id="392" idx="2"/>
                </p:cNvCxnSpPr>
                <p:nvPr/>
              </p:nvCxnSpPr>
              <p:spPr>
                <a:xfrm rot="10800000">
                  <a:off x="11980506" y="365527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395" name="Google Shape;395;p7"/>
            <p:cNvCxnSpPr/>
            <p:nvPr/>
          </p:nvCxnSpPr>
          <p:spPr>
            <a:xfrm rot="10800000">
              <a:off x="332203" y="1105079"/>
              <a:ext cx="0" cy="4020061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96" name="Google Shape;396;p7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  <p:pic>
        <p:nvPicPr>
          <p:cNvPr id="397" name="Google Shape;397;p7"/>
          <p:cNvPicPr preferRelativeResize="0"/>
          <p:nvPr/>
        </p:nvPicPr>
        <p:blipFill rotWithShape="1">
          <a:blip r:embed="rId3">
            <a:alphaModFix/>
          </a:blip>
          <a:srcRect b="1469" l="3557" r="8615" t="50511"/>
          <a:stretch/>
        </p:blipFill>
        <p:spPr>
          <a:xfrm>
            <a:off x="5245150" y="1711500"/>
            <a:ext cx="2308750" cy="16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7"/>
          <p:cNvPicPr preferRelativeResize="0"/>
          <p:nvPr/>
        </p:nvPicPr>
        <p:blipFill rotWithShape="1">
          <a:blip r:embed="rId4">
            <a:alphaModFix/>
          </a:blip>
          <a:srcRect b="0" l="5502" r="3098" t="46663"/>
          <a:stretch/>
        </p:blipFill>
        <p:spPr>
          <a:xfrm>
            <a:off x="8601450" y="1711500"/>
            <a:ext cx="2138676" cy="18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"/>
          <p:cNvSpPr txBox="1"/>
          <p:nvPr/>
        </p:nvSpPr>
        <p:spPr>
          <a:xfrm>
            <a:off x="1196800" y="777900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deployment.yaml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7"/>
          <p:cNvSpPr txBox="1"/>
          <p:nvPr/>
        </p:nvSpPr>
        <p:spPr>
          <a:xfrm>
            <a:off x="5245150" y="777900"/>
            <a:ext cx="16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service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.yaml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7"/>
          <p:cNvSpPr txBox="1"/>
          <p:nvPr/>
        </p:nvSpPr>
        <p:spPr>
          <a:xfrm>
            <a:off x="8601450" y="777900"/>
            <a:ext cx="16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hpa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.yaml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7"/>
          <p:cNvSpPr txBox="1"/>
          <p:nvPr/>
        </p:nvSpPr>
        <p:spPr>
          <a:xfrm>
            <a:off x="1196800" y="1151325"/>
            <a:ext cx="263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웹 애플리케이션을 ECR에서 받아와 배포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7"/>
          <p:cNvSpPr txBox="1"/>
          <p:nvPr/>
        </p:nvSpPr>
        <p:spPr>
          <a:xfrm>
            <a:off x="5410900" y="5113725"/>
            <a:ext cx="1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7"/>
          <p:cNvSpPr txBox="1"/>
          <p:nvPr/>
        </p:nvSpPr>
        <p:spPr>
          <a:xfrm>
            <a:off x="5245150" y="1151325"/>
            <a:ext cx="263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배포된 웹 애플리케이션의 80포트에서 8080포트로 연결하는 Load Balancer를 연결해 외부에 노출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7"/>
          <p:cNvSpPr txBox="1"/>
          <p:nvPr/>
        </p:nvSpPr>
        <p:spPr>
          <a:xfrm>
            <a:off x="8601450" y="1151325"/>
            <a:ext cx="263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웹 애플리케이션 Pod에 의해 Kubernetes Node의 CPU에 부하가 30% 이상이 되면 Pod를 최대 100개 까지 Auto Scaling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6" name="Google Shape;406;p7"/>
          <p:cNvPicPr preferRelativeResize="0"/>
          <p:nvPr/>
        </p:nvPicPr>
        <p:blipFill rotWithShape="1">
          <a:blip r:embed="rId5">
            <a:alphaModFix/>
          </a:blip>
          <a:srcRect b="0" l="0" r="0" t="1468"/>
          <a:stretch/>
        </p:blipFill>
        <p:spPr>
          <a:xfrm>
            <a:off x="1196800" y="1751625"/>
            <a:ext cx="3500951" cy="31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bdb85c160_3_79"/>
          <p:cNvSpPr/>
          <p:nvPr/>
        </p:nvSpPr>
        <p:spPr>
          <a:xfrm>
            <a:off x="1162260" y="196869"/>
            <a:ext cx="3084300" cy="358200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시연영상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19bdb85c160_3_79"/>
          <p:cNvSpPr/>
          <p:nvPr/>
        </p:nvSpPr>
        <p:spPr>
          <a:xfrm>
            <a:off x="711331" y="196869"/>
            <a:ext cx="360000" cy="358200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grpSp>
        <p:nvGrpSpPr>
          <p:cNvPr id="413" name="Google Shape;413;g19bdb85c160_3_79"/>
          <p:cNvGrpSpPr/>
          <p:nvPr/>
        </p:nvGrpSpPr>
        <p:grpSpPr>
          <a:xfrm>
            <a:off x="332074" y="229399"/>
            <a:ext cx="11656916" cy="6313801"/>
            <a:chOff x="332074" y="229399"/>
            <a:chExt cx="11656916" cy="6313801"/>
          </a:xfrm>
        </p:grpSpPr>
        <p:sp>
          <p:nvSpPr>
            <p:cNvPr id="414" name="Google Shape;414;g19bdb85c160_3_79"/>
            <p:cNvSpPr/>
            <p:nvPr/>
          </p:nvSpPr>
          <p:spPr>
            <a:xfrm>
              <a:off x="11570931" y="288028"/>
              <a:ext cx="358200" cy="3582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15" name="Google Shape;415;g19bdb85c160_3_79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g19bdb85c160_3_79"/>
            <p:cNvCxnSpPr>
              <a:endCxn id="414" idx="2"/>
            </p:cNvCxnSpPr>
            <p:nvPr/>
          </p:nvCxnSpPr>
          <p:spPr>
            <a:xfrm rot="10800000">
              <a:off x="11929131" y="46712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417" name="Google Shape;417;g19bdb85c160_3_79"/>
            <p:cNvGrpSpPr/>
            <p:nvPr/>
          </p:nvGrpSpPr>
          <p:grpSpPr>
            <a:xfrm>
              <a:off x="10795109" y="229399"/>
              <a:ext cx="1193882" cy="757642"/>
              <a:chOff x="10662893" y="145846"/>
              <a:chExt cx="1317750" cy="836250"/>
            </a:xfrm>
          </p:grpSpPr>
          <p:sp>
            <p:nvSpPr>
              <p:cNvPr id="418" name="Google Shape;418;g19bdb85c160_3_79"/>
              <p:cNvSpPr/>
              <p:nvPr/>
            </p:nvSpPr>
            <p:spPr>
              <a:xfrm>
                <a:off x="11541143" y="145846"/>
                <a:ext cx="439500" cy="4395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419" name="Google Shape;419;g19bdb85c160_3_79"/>
              <p:cNvCxnSpPr>
                <a:stCxn id="418" idx="0"/>
              </p:cNvCxnSpPr>
              <p:nvPr/>
            </p:nvCxnSpPr>
            <p:spPr>
              <a:xfrm rot="10800000">
                <a:off x="10662893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0" name="Google Shape;420;g19bdb85c160_3_79"/>
              <p:cNvCxnSpPr>
                <a:endCxn id="418" idx="2"/>
              </p:cNvCxnSpPr>
              <p:nvPr/>
            </p:nvCxnSpPr>
            <p:spPr>
              <a:xfrm rot="10800000">
                <a:off x="11980643" y="365596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421" name="Google Shape;421;g19bdb85c160_3_79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g19bdb85c160_3_79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23" name="Google Shape;423;g19bdb85c160_3_79"/>
            <p:cNvSpPr/>
            <p:nvPr/>
          </p:nvSpPr>
          <p:spPr>
            <a:xfrm rot="5400000">
              <a:off x="11570871" y="6185000"/>
              <a:ext cx="358200" cy="3582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24" name="Google Shape;424;g19bdb85c160_3_79"/>
            <p:cNvGrpSpPr/>
            <p:nvPr/>
          </p:nvGrpSpPr>
          <p:grpSpPr>
            <a:xfrm rot="10800000">
              <a:off x="332074" y="5783047"/>
              <a:ext cx="1193882" cy="757642"/>
              <a:chOff x="3997113" y="2399826"/>
              <a:chExt cx="1193882" cy="757642"/>
            </a:xfrm>
          </p:grpSpPr>
          <p:sp>
            <p:nvSpPr>
              <p:cNvPr id="425" name="Google Shape;425;g19bdb85c160_3_79"/>
              <p:cNvSpPr/>
              <p:nvPr/>
            </p:nvSpPr>
            <p:spPr>
              <a:xfrm>
                <a:off x="4772935" y="2458455"/>
                <a:ext cx="358200" cy="358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26" name="Google Shape;426;g19bdb85c160_3_79"/>
              <p:cNvGrpSpPr/>
              <p:nvPr/>
            </p:nvGrpSpPr>
            <p:grpSpPr>
              <a:xfrm>
                <a:off x="3997113" y="2399826"/>
                <a:ext cx="1193882" cy="757642"/>
                <a:chOff x="10662893" y="145846"/>
                <a:chExt cx="1317750" cy="836250"/>
              </a:xfrm>
            </p:grpSpPr>
            <p:sp>
              <p:nvSpPr>
                <p:cNvPr id="427" name="Google Shape;427;g19bdb85c160_3_79"/>
                <p:cNvSpPr/>
                <p:nvPr/>
              </p:nvSpPr>
              <p:spPr>
                <a:xfrm>
                  <a:off x="11541143" y="145846"/>
                  <a:ext cx="439500" cy="4395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428" name="Google Shape;428;g19bdb85c160_3_79"/>
                <p:cNvCxnSpPr>
                  <a:stCxn id="427" idx="0"/>
                </p:cNvCxnSpPr>
                <p:nvPr/>
              </p:nvCxnSpPr>
              <p:spPr>
                <a:xfrm rot="10800000">
                  <a:off x="10662893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29" name="Google Shape;429;g19bdb85c160_3_79"/>
                <p:cNvCxnSpPr>
                  <a:endCxn id="427" idx="2"/>
                </p:cNvCxnSpPr>
                <p:nvPr/>
              </p:nvCxnSpPr>
              <p:spPr>
                <a:xfrm rot="10800000">
                  <a:off x="11980643" y="365596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430" name="Google Shape;430;g19bdb85c160_3_79"/>
            <p:cNvCxnSpPr/>
            <p:nvPr/>
          </p:nvCxnSpPr>
          <p:spPr>
            <a:xfrm rot="10800000">
              <a:off x="332203" y="1105140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1" name="Google Shape;431;g19bdb85c160_3_79"/>
          <p:cNvSpPr/>
          <p:nvPr/>
        </p:nvSpPr>
        <p:spPr>
          <a:xfrm>
            <a:off x="1071331" y="1006578"/>
            <a:ext cx="9968700" cy="50289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g19bdb85c160_3_79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  <p:pic>
        <p:nvPicPr>
          <p:cNvPr id="433" name="Google Shape;433;g19bdb85c160_3_79" title="auto_scale_ko_x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325" y="981325"/>
            <a:ext cx="9968700" cy="5133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・ 구축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p8"/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grpSp>
        <p:nvGrpSpPr>
          <p:cNvPr id="440" name="Google Shape;440;p8"/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441" name="Google Shape;441;p8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42" name="Google Shape;442;p8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" name="Google Shape;443;p8"/>
            <p:cNvCxnSpPr>
              <a:endCxn id="441" idx="2"/>
            </p:cNvCxnSpPr>
            <p:nvPr/>
          </p:nvCxnSpPr>
          <p:spPr>
            <a:xfrm rot="10800000">
              <a:off x="11929071" y="46709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444" name="Google Shape;444;p8"/>
            <p:cNvGrpSpPr/>
            <p:nvPr/>
          </p:nvGrpSpPr>
          <p:grpSpPr>
            <a:xfrm>
              <a:off x="10795041" y="229399"/>
              <a:ext cx="1193819" cy="757579"/>
              <a:chOff x="10662825" y="145846"/>
              <a:chExt cx="1317682" cy="836181"/>
            </a:xfrm>
          </p:grpSpPr>
          <p:sp>
            <p:nvSpPr>
              <p:cNvPr id="445" name="Google Shape;445;p8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446" name="Google Shape;446;p8"/>
              <p:cNvCxnSpPr>
                <a:stCxn id="445" idx="0"/>
              </p:cNvCxnSpPr>
              <p:nvPr/>
            </p:nvCxnSpPr>
            <p:spPr>
              <a:xfrm rot="10800000">
                <a:off x="10662825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7" name="Google Shape;447;p8"/>
              <p:cNvCxnSpPr>
                <a:endCxn id="445" idx="2"/>
              </p:cNvCxnSpPr>
              <p:nvPr/>
            </p:nvCxnSpPr>
            <p:spPr>
              <a:xfrm rot="10800000">
                <a:off x="11980506" y="365527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448" name="Google Shape;448;p8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8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50" name="Google Shape;450;p8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51" name="Google Shape;451;p8"/>
            <p:cNvGrpSpPr/>
            <p:nvPr/>
          </p:nvGrpSpPr>
          <p:grpSpPr>
            <a:xfrm rot="10800000">
              <a:off x="332204" y="5783111"/>
              <a:ext cx="1193819" cy="757579"/>
              <a:chOff x="3997045" y="2399826"/>
              <a:chExt cx="1193819" cy="757579"/>
            </a:xfrm>
          </p:grpSpPr>
          <p:sp>
            <p:nvSpPr>
              <p:cNvPr id="452" name="Google Shape;452;p8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53" name="Google Shape;453;p8"/>
              <p:cNvGrpSpPr/>
              <p:nvPr/>
            </p:nvGrpSpPr>
            <p:grpSpPr>
              <a:xfrm>
                <a:off x="3997045" y="2399826"/>
                <a:ext cx="1193819" cy="757579"/>
                <a:chOff x="10662825" y="145846"/>
                <a:chExt cx="1317682" cy="836181"/>
              </a:xfrm>
            </p:grpSpPr>
            <p:sp>
              <p:nvSpPr>
                <p:cNvPr id="454" name="Google Shape;454;p8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455" name="Google Shape;455;p8"/>
                <p:cNvCxnSpPr>
                  <a:stCxn id="454" idx="0"/>
                </p:cNvCxnSpPr>
                <p:nvPr/>
              </p:nvCxnSpPr>
              <p:spPr>
                <a:xfrm rot="10800000">
                  <a:off x="10662825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56" name="Google Shape;456;p8"/>
                <p:cNvCxnSpPr>
                  <a:endCxn id="454" idx="2"/>
                </p:cNvCxnSpPr>
                <p:nvPr/>
              </p:nvCxnSpPr>
              <p:spPr>
                <a:xfrm rot="10800000">
                  <a:off x="11980506" y="365527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457" name="Google Shape;457;p8"/>
            <p:cNvCxnSpPr/>
            <p:nvPr/>
          </p:nvCxnSpPr>
          <p:spPr>
            <a:xfrm rot="10800000">
              <a:off x="332203" y="1105079"/>
              <a:ext cx="0" cy="4020061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58" name="Google Shape;458;p8"/>
          <p:cNvSpPr/>
          <p:nvPr/>
        </p:nvSpPr>
        <p:spPr>
          <a:xfrm>
            <a:off x="4837463" y="2564260"/>
            <a:ext cx="2325687" cy="2325687"/>
          </a:xfrm>
          <a:prstGeom prst="ellipse">
            <a:avLst/>
          </a:prstGeom>
          <a:noFill/>
          <a:ln cap="flat" cmpd="sng" w="9525">
            <a:solidFill>
              <a:srgbClr val="222A3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8"/>
          <p:cNvSpPr/>
          <p:nvPr/>
        </p:nvSpPr>
        <p:spPr>
          <a:xfrm>
            <a:off x="4622847" y="2349643"/>
            <a:ext cx="2754922" cy="2754922"/>
          </a:xfrm>
          <a:prstGeom prst="ellipse">
            <a:avLst/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0" name="Google Shape;460;p8"/>
          <p:cNvGrpSpPr/>
          <p:nvPr/>
        </p:nvGrpSpPr>
        <p:grpSpPr>
          <a:xfrm>
            <a:off x="6626583" y="4341894"/>
            <a:ext cx="948227" cy="948227"/>
            <a:chOff x="6777281" y="4096543"/>
            <a:chExt cx="1154723" cy="1154723"/>
          </a:xfrm>
        </p:grpSpPr>
        <p:sp>
          <p:nvSpPr>
            <p:cNvPr id="461" name="Google Shape;461;p8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rgbClr val="F2F2F2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4439716" y="4341894"/>
            <a:ext cx="948227" cy="948227"/>
            <a:chOff x="6777281" y="4096543"/>
            <a:chExt cx="1154723" cy="1154723"/>
          </a:xfrm>
        </p:grpSpPr>
        <p:sp>
          <p:nvSpPr>
            <p:cNvPr id="464" name="Google Shape;464;p8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rgbClr val="F2F2F2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rgbClr val="A5D5E9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8"/>
          <p:cNvGrpSpPr/>
          <p:nvPr/>
        </p:nvGrpSpPr>
        <p:grpSpPr>
          <a:xfrm>
            <a:off x="5526194" y="1875529"/>
            <a:ext cx="948227" cy="948227"/>
            <a:chOff x="6777281" y="4096543"/>
            <a:chExt cx="1154723" cy="1154723"/>
          </a:xfrm>
        </p:grpSpPr>
        <p:sp>
          <p:nvSpPr>
            <p:cNvPr id="467" name="Google Shape;467;p8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rgbClr val="F2F2F2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8"/>
          <p:cNvSpPr/>
          <p:nvPr/>
        </p:nvSpPr>
        <p:spPr>
          <a:xfrm>
            <a:off x="2319811" y="4911926"/>
            <a:ext cx="2886475" cy="1376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127CEA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보안・배포</a:t>
            </a:r>
            <a:endParaRPr b="1" i="0" sz="2000" u="none" cap="none" strike="noStrike">
              <a:solidFill>
                <a:srgbClr val="127CE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8"/>
          <p:cNvSpPr/>
          <p:nvPr/>
        </p:nvSpPr>
        <p:spPr>
          <a:xfrm>
            <a:off x="6131575" y="1579750"/>
            <a:ext cx="15291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A5D5E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인프라</a:t>
            </a:r>
            <a:endParaRPr b="1" i="0" sz="2000" u="none" cap="none" strike="noStrike">
              <a:solidFill>
                <a:srgbClr val="A5D5E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8"/>
          <p:cNvSpPr/>
          <p:nvPr/>
        </p:nvSpPr>
        <p:spPr>
          <a:xfrm>
            <a:off x="7557827" y="4877893"/>
            <a:ext cx="641803" cy="49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A5D5E9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/>
          </a:p>
        </p:txBody>
      </p:sp>
      <p:pic>
        <p:nvPicPr>
          <p:cNvPr id="472" name="Google Shape;4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7621" y="2016077"/>
            <a:ext cx="659030" cy="659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1971" y="4506915"/>
            <a:ext cx="621783" cy="62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2477" y="4521048"/>
            <a:ext cx="624532" cy="6245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토리텔링 윤곽선" id="475" name="Google Shape;47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6923" y="3043114"/>
            <a:ext cx="1260680" cy="126068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8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  <p:pic>
        <p:nvPicPr>
          <p:cNvPr id="477" name="Google Shape;47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45349" y="5504771"/>
            <a:ext cx="709450" cy="7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08854" y="5504777"/>
            <a:ext cx="1529006" cy="7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9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배포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grpSp>
        <p:nvGrpSpPr>
          <p:cNvPr id="485" name="Google Shape;485;p9"/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486" name="Google Shape;486;p9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87" name="Google Shape;487;p9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9"/>
            <p:cNvCxnSpPr>
              <a:endCxn id="486" idx="2"/>
            </p:cNvCxnSpPr>
            <p:nvPr/>
          </p:nvCxnSpPr>
          <p:spPr>
            <a:xfrm rot="10800000">
              <a:off x="11929071" y="46709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489" name="Google Shape;489;p9"/>
            <p:cNvGrpSpPr/>
            <p:nvPr/>
          </p:nvGrpSpPr>
          <p:grpSpPr>
            <a:xfrm>
              <a:off x="10795041" y="229399"/>
              <a:ext cx="1193819" cy="757579"/>
              <a:chOff x="10662825" y="145846"/>
              <a:chExt cx="1317682" cy="836181"/>
            </a:xfrm>
          </p:grpSpPr>
          <p:sp>
            <p:nvSpPr>
              <p:cNvPr id="490" name="Google Shape;490;p9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491" name="Google Shape;491;p9"/>
              <p:cNvCxnSpPr>
                <a:stCxn id="490" idx="0"/>
              </p:cNvCxnSpPr>
              <p:nvPr/>
            </p:nvCxnSpPr>
            <p:spPr>
              <a:xfrm rot="10800000">
                <a:off x="10662825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2" name="Google Shape;492;p9"/>
              <p:cNvCxnSpPr>
                <a:endCxn id="490" idx="2"/>
              </p:cNvCxnSpPr>
              <p:nvPr/>
            </p:nvCxnSpPr>
            <p:spPr>
              <a:xfrm rot="10800000">
                <a:off x="11980506" y="365527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493" name="Google Shape;493;p9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" name="Google Shape;494;p9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5" name="Google Shape;495;p9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96" name="Google Shape;496;p9"/>
            <p:cNvGrpSpPr/>
            <p:nvPr/>
          </p:nvGrpSpPr>
          <p:grpSpPr>
            <a:xfrm rot="10800000">
              <a:off x="332204" y="5783111"/>
              <a:ext cx="1193819" cy="757579"/>
              <a:chOff x="3997045" y="2399826"/>
              <a:chExt cx="1193819" cy="757579"/>
            </a:xfrm>
          </p:grpSpPr>
          <p:sp>
            <p:nvSpPr>
              <p:cNvPr id="497" name="Google Shape;497;p9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98" name="Google Shape;498;p9"/>
              <p:cNvGrpSpPr/>
              <p:nvPr/>
            </p:nvGrpSpPr>
            <p:grpSpPr>
              <a:xfrm>
                <a:off x="3997045" y="2399826"/>
                <a:ext cx="1193819" cy="757579"/>
                <a:chOff x="10662825" y="145846"/>
                <a:chExt cx="1317682" cy="836181"/>
              </a:xfrm>
            </p:grpSpPr>
            <p:sp>
              <p:nvSpPr>
                <p:cNvPr id="499" name="Google Shape;499;p9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500" name="Google Shape;500;p9"/>
                <p:cNvCxnSpPr>
                  <a:stCxn id="499" idx="0"/>
                </p:cNvCxnSpPr>
                <p:nvPr/>
              </p:nvCxnSpPr>
              <p:spPr>
                <a:xfrm rot="10800000">
                  <a:off x="10662825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01" name="Google Shape;501;p9"/>
                <p:cNvCxnSpPr>
                  <a:endCxn id="499" idx="2"/>
                </p:cNvCxnSpPr>
                <p:nvPr/>
              </p:nvCxnSpPr>
              <p:spPr>
                <a:xfrm rot="10800000">
                  <a:off x="11980506" y="365527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02" name="Google Shape;502;p9"/>
            <p:cNvCxnSpPr/>
            <p:nvPr/>
          </p:nvCxnSpPr>
          <p:spPr>
            <a:xfrm rot="10800000">
              <a:off x="332203" y="1105079"/>
              <a:ext cx="0" cy="4020061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03" name="Google Shape;503;p9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  <p:sp>
        <p:nvSpPr>
          <p:cNvPr id="504" name="Google Shape;504;p9"/>
          <p:cNvSpPr txBox="1"/>
          <p:nvPr/>
        </p:nvSpPr>
        <p:spPr>
          <a:xfrm>
            <a:off x="5343400" y="1527600"/>
            <a:ext cx="37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9"/>
          <p:cNvSpPr/>
          <p:nvPr/>
        </p:nvSpPr>
        <p:spPr>
          <a:xfrm>
            <a:off x="241075" y="1196100"/>
            <a:ext cx="3084300" cy="2288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9"/>
          <p:cNvSpPr/>
          <p:nvPr/>
        </p:nvSpPr>
        <p:spPr>
          <a:xfrm>
            <a:off x="3149675" y="2284950"/>
            <a:ext cx="5067000" cy="1634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9"/>
          <p:cNvSpPr/>
          <p:nvPr/>
        </p:nvSpPr>
        <p:spPr>
          <a:xfrm>
            <a:off x="6331325" y="2067150"/>
            <a:ext cx="5480400" cy="42213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25" y="1196100"/>
            <a:ext cx="11282673" cy="501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0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배포 &amp; </a:t>
            </a: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10"/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grpSp>
        <p:nvGrpSpPr>
          <p:cNvPr id="515" name="Google Shape;515;p10"/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16" name="Google Shape;516;p10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17" name="Google Shape;517;p10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p10"/>
            <p:cNvCxnSpPr>
              <a:endCxn id="516" idx="2"/>
            </p:cNvCxnSpPr>
            <p:nvPr/>
          </p:nvCxnSpPr>
          <p:spPr>
            <a:xfrm rot="10800000">
              <a:off x="11929071" y="46709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519" name="Google Shape;519;p10"/>
            <p:cNvGrpSpPr/>
            <p:nvPr/>
          </p:nvGrpSpPr>
          <p:grpSpPr>
            <a:xfrm>
              <a:off x="10795041" y="229399"/>
              <a:ext cx="1193819" cy="757579"/>
              <a:chOff x="10662825" y="145846"/>
              <a:chExt cx="1317682" cy="836181"/>
            </a:xfrm>
          </p:grpSpPr>
          <p:sp>
            <p:nvSpPr>
              <p:cNvPr id="520" name="Google Shape;520;p10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21" name="Google Shape;521;p10"/>
              <p:cNvCxnSpPr>
                <a:stCxn id="520" idx="0"/>
              </p:cNvCxnSpPr>
              <p:nvPr/>
            </p:nvCxnSpPr>
            <p:spPr>
              <a:xfrm rot="10800000">
                <a:off x="10662825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2" name="Google Shape;522;p10"/>
              <p:cNvCxnSpPr>
                <a:endCxn id="520" idx="2"/>
              </p:cNvCxnSpPr>
              <p:nvPr/>
            </p:nvCxnSpPr>
            <p:spPr>
              <a:xfrm rot="10800000">
                <a:off x="11980506" y="365527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523" name="Google Shape;523;p10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p10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25" name="Google Shape;525;p10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26" name="Google Shape;526;p10"/>
            <p:cNvGrpSpPr/>
            <p:nvPr/>
          </p:nvGrpSpPr>
          <p:grpSpPr>
            <a:xfrm rot="10800000">
              <a:off x="332204" y="5783111"/>
              <a:ext cx="1193819" cy="757579"/>
              <a:chOff x="3997045" y="2399826"/>
              <a:chExt cx="1193819" cy="757579"/>
            </a:xfrm>
          </p:grpSpPr>
          <p:sp>
            <p:nvSpPr>
              <p:cNvPr id="527" name="Google Shape;527;p10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528" name="Google Shape;528;p10"/>
              <p:cNvGrpSpPr/>
              <p:nvPr/>
            </p:nvGrpSpPr>
            <p:grpSpPr>
              <a:xfrm>
                <a:off x="3997045" y="2399826"/>
                <a:ext cx="1193819" cy="757579"/>
                <a:chOff x="10662825" y="145846"/>
                <a:chExt cx="1317682" cy="836181"/>
              </a:xfrm>
            </p:grpSpPr>
            <p:sp>
              <p:nvSpPr>
                <p:cNvPr id="529" name="Google Shape;529;p10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530" name="Google Shape;530;p10"/>
                <p:cNvCxnSpPr>
                  <a:stCxn id="529" idx="0"/>
                </p:cNvCxnSpPr>
                <p:nvPr/>
              </p:nvCxnSpPr>
              <p:spPr>
                <a:xfrm rot="10800000">
                  <a:off x="10662825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1" name="Google Shape;531;p10"/>
                <p:cNvCxnSpPr>
                  <a:endCxn id="529" idx="2"/>
                </p:cNvCxnSpPr>
                <p:nvPr/>
              </p:nvCxnSpPr>
              <p:spPr>
                <a:xfrm rot="10800000">
                  <a:off x="11980506" y="365527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32" name="Google Shape;532;p10"/>
            <p:cNvCxnSpPr/>
            <p:nvPr/>
          </p:nvCxnSpPr>
          <p:spPr>
            <a:xfrm rot="10800000">
              <a:off x="332203" y="1105079"/>
              <a:ext cx="0" cy="4020061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33" name="Google Shape;533;p10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  <p:pic>
        <p:nvPicPr>
          <p:cNvPr id="534" name="Google Shape;53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325" y="1372394"/>
            <a:ext cx="2658651" cy="24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325" y="4118827"/>
            <a:ext cx="7043400" cy="14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7275" y="1372400"/>
            <a:ext cx="6328805" cy="19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9bdb85c160_3_21"/>
          <p:cNvSpPr/>
          <p:nvPr/>
        </p:nvSpPr>
        <p:spPr>
          <a:xfrm>
            <a:off x="1162260" y="196869"/>
            <a:ext cx="3084300" cy="358200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배포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g19bdb85c160_3_21"/>
          <p:cNvSpPr/>
          <p:nvPr/>
        </p:nvSpPr>
        <p:spPr>
          <a:xfrm>
            <a:off x="711331" y="196869"/>
            <a:ext cx="360000" cy="358200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grpSp>
        <p:nvGrpSpPr>
          <p:cNvPr id="543" name="Google Shape;543;g19bdb85c160_3_21"/>
          <p:cNvGrpSpPr/>
          <p:nvPr/>
        </p:nvGrpSpPr>
        <p:grpSpPr>
          <a:xfrm>
            <a:off x="332074" y="229399"/>
            <a:ext cx="11656916" cy="6313801"/>
            <a:chOff x="332074" y="229399"/>
            <a:chExt cx="11656916" cy="6313801"/>
          </a:xfrm>
        </p:grpSpPr>
        <p:sp>
          <p:nvSpPr>
            <p:cNvPr id="544" name="Google Shape;544;g19bdb85c160_3_21"/>
            <p:cNvSpPr/>
            <p:nvPr/>
          </p:nvSpPr>
          <p:spPr>
            <a:xfrm>
              <a:off x="11570931" y="288028"/>
              <a:ext cx="358200" cy="3582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45" name="Google Shape;545;g19bdb85c160_3_21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" name="Google Shape;546;g19bdb85c160_3_21"/>
            <p:cNvCxnSpPr>
              <a:endCxn id="544" idx="2"/>
            </p:cNvCxnSpPr>
            <p:nvPr/>
          </p:nvCxnSpPr>
          <p:spPr>
            <a:xfrm rot="10800000">
              <a:off x="11929131" y="46712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547" name="Google Shape;547;g19bdb85c160_3_21"/>
            <p:cNvGrpSpPr/>
            <p:nvPr/>
          </p:nvGrpSpPr>
          <p:grpSpPr>
            <a:xfrm>
              <a:off x="10795109" y="229399"/>
              <a:ext cx="1193882" cy="757642"/>
              <a:chOff x="10662893" y="145846"/>
              <a:chExt cx="1317750" cy="836250"/>
            </a:xfrm>
          </p:grpSpPr>
          <p:sp>
            <p:nvSpPr>
              <p:cNvPr id="548" name="Google Shape;548;g19bdb85c160_3_21"/>
              <p:cNvSpPr/>
              <p:nvPr/>
            </p:nvSpPr>
            <p:spPr>
              <a:xfrm>
                <a:off x="11541143" y="145846"/>
                <a:ext cx="439500" cy="4395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49" name="Google Shape;549;g19bdb85c160_3_21"/>
              <p:cNvCxnSpPr>
                <a:stCxn id="548" idx="0"/>
              </p:cNvCxnSpPr>
              <p:nvPr/>
            </p:nvCxnSpPr>
            <p:spPr>
              <a:xfrm rot="10800000">
                <a:off x="10662893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0" name="Google Shape;550;g19bdb85c160_3_21"/>
              <p:cNvCxnSpPr>
                <a:endCxn id="548" idx="2"/>
              </p:cNvCxnSpPr>
              <p:nvPr/>
            </p:nvCxnSpPr>
            <p:spPr>
              <a:xfrm rot="10800000">
                <a:off x="11980643" y="365596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551" name="Google Shape;551;g19bdb85c160_3_21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2" name="Google Shape;552;g19bdb85c160_3_21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53" name="Google Shape;553;g19bdb85c160_3_21"/>
            <p:cNvSpPr/>
            <p:nvPr/>
          </p:nvSpPr>
          <p:spPr>
            <a:xfrm rot="5400000">
              <a:off x="11570871" y="6185000"/>
              <a:ext cx="358200" cy="3582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54" name="Google Shape;554;g19bdb85c160_3_21"/>
            <p:cNvGrpSpPr/>
            <p:nvPr/>
          </p:nvGrpSpPr>
          <p:grpSpPr>
            <a:xfrm rot="10800000">
              <a:off x="332074" y="5783047"/>
              <a:ext cx="1193882" cy="757642"/>
              <a:chOff x="3997113" y="2399826"/>
              <a:chExt cx="1193882" cy="757642"/>
            </a:xfrm>
          </p:grpSpPr>
          <p:sp>
            <p:nvSpPr>
              <p:cNvPr id="555" name="Google Shape;555;g19bdb85c160_3_21"/>
              <p:cNvSpPr/>
              <p:nvPr/>
            </p:nvSpPr>
            <p:spPr>
              <a:xfrm>
                <a:off x="4772935" y="2458455"/>
                <a:ext cx="358200" cy="358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556" name="Google Shape;556;g19bdb85c160_3_21"/>
              <p:cNvGrpSpPr/>
              <p:nvPr/>
            </p:nvGrpSpPr>
            <p:grpSpPr>
              <a:xfrm>
                <a:off x="3997113" y="2399826"/>
                <a:ext cx="1193882" cy="757642"/>
                <a:chOff x="10662893" y="145846"/>
                <a:chExt cx="1317750" cy="836250"/>
              </a:xfrm>
            </p:grpSpPr>
            <p:sp>
              <p:nvSpPr>
                <p:cNvPr id="557" name="Google Shape;557;g19bdb85c160_3_21"/>
                <p:cNvSpPr/>
                <p:nvPr/>
              </p:nvSpPr>
              <p:spPr>
                <a:xfrm>
                  <a:off x="11541143" y="145846"/>
                  <a:ext cx="439500" cy="4395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558" name="Google Shape;558;g19bdb85c160_3_21"/>
                <p:cNvCxnSpPr>
                  <a:stCxn id="557" idx="0"/>
                </p:cNvCxnSpPr>
                <p:nvPr/>
              </p:nvCxnSpPr>
              <p:spPr>
                <a:xfrm rot="10800000">
                  <a:off x="10662893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9" name="Google Shape;559;g19bdb85c160_3_21"/>
                <p:cNvCxnSpPr>
                  <a:endCxn id="557" idx="2"/>
                </p:cNvCxnSpPr>
                <p:nvPr/>
              </p:nvCxnSpPr>
              <p:spPr>
                <a:xfrm rot="10800000">
                  <a:off x="11980643" y="365596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60" name="Google Shape;560;g19bdb85c160_3_21"/>
            <p:cNvCxnSpPr/>
            <p:nvPr/>
          </p:nvCxnSpPr>
          <p:spPr>
            <a:xfrm rot="10800000">
              <a:off x="332203" y="1105140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61" name="Google Shape;561;g19bdb85c160_3_21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  <p:pic>
        <p:nvPicPr>
          <p:cNvPr id="562" name="Google Shape;562;g19bdb85c160_3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875" y="1131625"/>
            <a:ext cx="3323549" cy="23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g19bdb85c160_3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631" y="1131625"/>
            <a:ext cx="3671193" cy="1262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g19bdb85c160_3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624" y="2510307"/>
            <a:ext cx="3393098" cy="1955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g19bdb85c160_3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625" y="4545043"/>
            <a:ext cx="2126400" cy="15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g19bdb85c160_3_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3875" y="3719650"/>
            <a:ext cx="5266028" cy="255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9bdb85c160_3_54"/>
          <p:cNvSpPr/>
          <p:nvPr/>
        </p:nvSpPr>
        <p:spPr>
          <a:xfrm>
            <a:off x="1162260" y="196869"/>
            <a:ext cx="3084300" cy="358200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시연영상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g19bdb85c160_3_54"/>
          <p:cNvSpPr/>
          <p:nvPr/>
        </p:nvSpPr>
        <p:spPr>
          <a:xfrm>
            <a:off x="711331" y="196869"/>
            <a:ext cx="360000" cy="358200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grpSp>
        <p:nvGrpSpPr>
          <p:cNvPr id="573" name="Google Shape;573;g19bdb85c160_3_54"/>
          <p:cNvGrpSpPr/>
          <p:nvPr/>
        </p:nvGrpSpPr>
        <p:grpSpPr>
          <a:xfrm>
            <a:off x="332074" y="229399"/>
            <a:ext cx="11656916" cy="6313801"/>
            <a:chOff x="332074" y="229399"/>
            <a:chExt cx="11656916" cy="6313801"/>
          </a:xfrm>
        </p:grpSpPr>
        <p:sp>
          <p:nvSpPr>
            <p:cNvPr id="574" name="Google Shape;574;g19bdb85c160_3_54"/>
            <p:cNvSpPr/>
            <p:nvPr/>
          </p:nvSpPr>
          <p:spPr>
            <a:xfrm>
              <a:off x="11570931" y="288028"/>
              <a:ext cx="358200" cy="3582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75" name="Google Shape;575;g19bdb85c160_3_54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g19bdb85c160_3_54"/>
            <p:cNvCxnSpPr>
              <a:endCxn id="574" idx="2"/>
            </p:cNvCxnSpPr>
            <p:nvPr/>
          </p:nvCxnSpPr>
          <p:spPr>
            <a:xfrm rot="10800000">
              <a:off x="11929131" y="46712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577" name="Google Shape;577;g19bdb85c160_3_54"/>
            <p:cNvGrpSpPr/>
            <p:nvPr/>
          </p:nvGrpSpPr>
          <p:grpSpPr>
            <a:xfrm>
              <a:off x="10795109" y="229399"/>
              <a:ext cx="1193882" cy="757642"/>
              <a:chOff x="10662893" y="145846"/>
              <a:chExt cx="1317750" cy="836250"/>
            </a:xfrm>
          </p:grpSpPr>
          <p:sp>
            <p:nvSpPr>
              <p:cNvPr id="578" name="Google Shape;578;g19bdb85c160_3_54"/>
              <p:cNvSpPr/>
              <p:nvPr/>
            </p:nvSpPr>
            <p:spPr>
              <a:xfrm>
                <a:off x="11541143" y="145846"/>
                <a:ext cx="439500" cy="4395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79" name="Google Shape;579;g19bdb85c160_3_54"/>
              <p:cNvCxnSpPr>
                <a:stCxn id="578" idx="0"/>
              </p:cNvCxnSpPr>
              <p:nvPr/>
            </p:nvCxnSpPr>
            <p:spPr>
              <a:xfrm rot="10800000">
                <a:off x="10662893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0" name="Google Shape;580;g19bdb85c160_3_54"/>
              <p:cNvCxnSpPr>
                <a:endCxn id="578" idx="2"/>
              </p:cNvCxnSpPr>
              <p:nvPr/>
            </p:nvCxnSpPr>
            <p:spPr>
              <a:xfrm rot="10800000">
                <a:off x="11980643" y="365596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581" name="Google Shape;581;g19bdb85c160_3_54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2" name="Google Shape;582;g19bdb85c160_3_54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83" name="Google Shape;583;g19bdb85c160_3_54"/>
            <p:cNvSpPr/>
            <p:nvPr/>
          </p:nvSpPr>
          <p:spPr>
            <a:xfrm rot="5400000">
              <a:off x="11570871" y="6185000"/>
              <a:ext cx="358200" cy="3582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84" name="Google Shape;584;g19bdb85c160_3_54"/>
            <p:cNvGrpSpPr/>
            <p:nvPr/>
          </p:nvGrpSpPr>
          <p:grpSpPr>
            <a:xfrm rot="10800000">
              <a:off x="332074" y="5783047"/>
              <a:ext cx="1193882" cy="757642"/>
              <a:chOff x="3997113" y="2399826"/>
              <a:chExt cx="1193882" cy="757642"/>
            </a:xfrm>
          </p:grpSpPr>
          <p:sp>
            <p:nvSpPr>
              <p:cNvPr id="585" name="Google Shape;585;g19bdb85c160_3_54"/>
              <p:cNvSpPr/>
              <p:nvPr/>
            </p:nvSpPr>
            <p:spPr>
              <a:xfrm>
                <a:off x="4772935" y="2458455"/>
                <a:ext cx="358200" cy="358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586" name="Google Shape;586;g19bdb85c160_3_54"/>
              <p:cNvGrpSpPr/>
              <p:nvPr/>
            </p:nvGrpSpPr>
            <p:grpSpPr>
              <a:xfrm>
                <a:off x="3997113" y="2399826"/>
                <a:ext cx="1193882" cy="757642"/>
                <a:chOff x="10662893" y="145846"/>
                <a:chExt cx="1317750" cy="836250"/>
              </a:xfrm>
            </p:grpSpPr>
            <p:sp>
              <p:nvSpPr>
                <p:cNvPr id="587" name="Google Shape;587;g19bdb85c160_3_54"/>
                <p:cNvSpPr/>
                <p:nvPr/>
              </p:nvSpPr>
              <p:spPr>
                <a:xfrm>
                  <a:off x="11541143" y="145846"/>
                  <a:ext cx="439500" cy="4395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588" name="Google Shape;588;g19bdb85c160_3_54"/>
                <p:cNvCxnSpPr>
                  <a:stCxn id="587" idx="0"/>
                </p:cNvCxnSpPr>
                <p:nvPr/>
              </p:nvCxnSpPr>
              <p:spPr>
                <a:xfrm rot="10800000">
                  <a:off x="10662893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89" name="Google Shape;589;g19bdb85c160_3_54"/>
                <p:cNvCxnSpPr>
                  <a:endCxn id="587" idx="2"/>
                </p:cNvCxnSpPr>
                <p:nvPr/>
              </p:nvCxnSpPr>
              <p:spPr>
                <a:xfrm rot="10800000">
                  <a:off x="11980643" y="365596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590" name="Google Shape;590;g19bdb85c160_3_54"/>
            <p:cNvCxnSpPr/>
            <p:nvPr/>
          </p:nvCxnSpPr>
          <p:spPr>
            <a:xfrm rot="10800000">
              <a:off x="332203" y="1105140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91" name="Google Shape;591;g19bdb85c160_3_54"/>
          <p:cNvSpPr/>
          <p:nvPr/>
        </p:nvSpPr>
        <p:spPr>
          <a:xfrm>
            <a:off x="1071331" y="987078"/>
            <a:ext cx="9968700" cy="50289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g19bdb85c160_3_54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  <p:pic>
        <p:nvPicPr>
          <p:cNvPr id="593" name="Google Shape;593;g19bdb85c160_3_54" title="CIC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g19bdb85c160_3_54" title="CICD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g19bdb85c160_3_54" title="CI mute x1 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1325" y="987075"/>
            <a:ext cx="9968700" cy="50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74dbded531_0_1"/>
          <p:cNvSpPr/>
          <p:nvPr/>
        </p:nvSpPr>
        <p:spPr>
          <a:xfrm>
            <a:off x="1162260" y="196869"/>
            <a:ext cx="3084300" cy="358200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시연영상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g174dbded531_0_1"/>
          <p:cNvSpPr/>
          <p:nvPr/>
        </p:nvSpPr>
        <p:spPr>
          <a:xfrm>
            <a:off x="711331" y="196869"/>
            <a:ext cx="360000" cy="358200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grpSp>
        <p:nvGrpSpPr>
          <p:cNvPr id="602" name="Google Shape;602;g174dbded531_0_1"/>
          <p:cNvGrpSpPr/>
          <p:nvPr/>
        </p:nvGrpSpPr>
        <p:grpSpPr>
          <a:xfrm>
            <a:off x="332074" y="229399"/>
            <a:ext cx="11656916" cy="6313801"/>
            <a:chOff x="332074" y="229399"/>
            <a:chExt cx="11656916" cy="6313801"/>
          </a:xfrm>
        </p:grpSpPr>
        <p:sp>
          <p:nvSpPr>
            <p:cNvPr id="603" name="Google Shape;603;g174dbded531_0_1"/>
            <p:cNvSpPr/>
            <p:nvPr/>
          </p:nvSpPr>
          <p:spPr>
            <a:xfrm>
              <a:off x="11570931" y="288028"/>
              <a:ext cx="358200" cy="3582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04" name="Google Shape;604;g174dbded531_0_1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g174dbded531_0_1"/>
            <p:cNvCxnSpPr>
              <a:endCxn id="603" idx="2"/>
            </p:cNvCxnSpPr>
            <p:nvPr/>
          </p:nvCxnSpPr>
          <p:spPr>
            <a:xfrm rot="10800000">
              <a:off x="11929131" y="46712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606" name="Google Shape;606;g174dbded531_0_1"/>
            <p:cNvGrpSpPr/>
            <p:nvPr/>
          </p:nvGrpSpPr>
          <p:grpSpPr>
            <a:xfrm>
              <a:off x="10795109" y="229399"/>
              <a:ext cx="1193882" cy="757642"/>
              <a:chOff x="10662893" y="145846"/>
              <a:chExt cx="1317750" cy="836250"/>
            </a:xfrm>
          </p:grpSpPr>
          <p:sp>
            <p:nvSpPr>
              <p:cNvPr id="607" name="Google Shape;607;g174dbded531_0_1"/>
              <p:cNvSpPr/>
              <p:nvPr/>
            </p:nvSpPr>
            <p:spPr>
              <a:xfrm>
                <a:off x="11541143" y="145846"/>
                <a:ext cx="439500" cy="4395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608" name="Google Shape;608;g174dbded531_0_1"/>
              <p:cNvCxnSpPr>
                <a:stCxn id="607" idx="0"/>
              </p:cNvCxnSpPr>
              <p:nvPr/>
            </p:nvCxnSpPr>
            <p:spPr>
              <a:xfrm rot="10800000">
                <a:off x="10662893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9" name="Google Shape;609;g174dbded531_0_1"/>
              <p:cNvCxnSpPr>
                <a:endCxn id="607" idx="2"/>
              </p:cNvCxnSpPr>
              <p:nvPr/>
            </p:nvCxnSpPr>
            <p:spPr>
              <a:xfrm rot="10800000">
                <a:off x="11980643" y="365596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610" name="Google Shape;610;g174dbded531_0_1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1" name="Google Shape;611;g174dbded531_0_1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12" name="Google Shape;612;g174dbded531_0_1"/>
            <p:cNvSpPr/>
            <p:nvPr/>
          </p:nvSpPr>
          <p:spPr>
            <a:xfrm rot="5400000">
              <a:off x="11570871" y="6185000"/>
              <a:ext cx="358200" cy="3582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13" name="Google Shape;613;g174dbded531_0_1"/>
            <p:cNvGrpSpPr/>
            <p:nvPr/>
          </p:nvGrpSpPr>
          <p:grpSpPr>
            <a:xfrm rot="10800000">
              <a:off x="332074" y="5783047"/>
              <a:ext cx="1193882" cy="757642"/>
              <a:chOff x="3997113" y="2399826"/>
              <a:chExt cx="1193882" cy="757642"/>
            </a:xfrm>
          </p:grpSpPr>
          <p:sp>
            <p:nvSpPr>
              <p:cNvPr id="614" name="Google Shape;614;g174dbded531_0_1"/>
              <p:cNvSpPr/>
              <p:nvPr/>
            </p:nvSpPr>
            <p:spPr>
              <a:xfrm>
                <a:off x="4772935" y="2458455"/>
                <a:ext cx="358200" cy="358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15" name="Google Shape;615;g174dbded531_0_1"/>
              <p:cNvGrpSpPr/>
              <p:nvPr/>
            </p:nvGrpSpPr>
            <p:grpSpPr>
              <a:xfrm>
                <a:off x="3997113" y="2399826"/>
                <a:ext cx="1193882" cy="757642"/>
                <a:chOff x="10662893" y="145846"/>
                <a:chExt cx="1317750" cy="836250"/>
              </a:xfrm>
            </p:grpSpPr>
            <p:sp>
              <p:nvSpPr>
                <p:cNvPr id="616" name="Google Shape;616;g174dbded531_0_1"/>
                <p:cNvSpPr/>
                <p:nvPr/>
              </p:nvSpPr>
              <p:spPr>
                <a:xfrm>
                  <a:off x="11541143" y="145846"/>
                  <a:ext cx="439500" cy="4395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617" name="Google Shape;617;g174dbded531_0_1"/>
                <p:cNvCxnSpPr>
                  <a:stCxn id="616" idx="0"/>
                </p:cNvCxnSpPr>
                <p:nvPr/>
              </p:nvCxnSpPr>
              <p:spPr>
                <a:xfrm rot="10800000">
                  <a:off x="10662893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18" name="Google Shape;618;g174dbded531_0_1"/>
                <p:cNvCxnSpPr>
                  <a:endCxn id="616" idx="2"/>
                </p:cNvCxnSpPr>
                <p:nvPr/>
              </p:nvCxnSpPr>
              <p:spPr>
                <a:xfrm rot="10800000">
                  <a:off x="11980643" y="365596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619" name="Google Shape;619;g174dbded531_0_1"/>
            <p:cNvCxnSpPr/>
            <p:nvPr/>
          </p:nvCxnSpPr>
          <p:spPr>
            <a:xfrm rot="10800000">
              <a:off x="332203" y="1105140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20" name="Google Shape;620;g174dbded531_0_1"/>
          <p:cNvSpPr/>
          <p:nvPr/>
        </p:nvSpPr>
        <p:spPr>
          <a:xfrm>
            <a:off x="1071331" y="987078"/>
            <a:ext cx="9968700" cy="50289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g174dbded531_0_1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  <p:pic>
        <p:nvPicPr>
          <p:cNvPr id="622" name="Google Shape;622;g174dbded531_0_1" title="CIC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g174dbded531_0_1" title="CD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1325" y="987075"/>
            <a:ext cx="9968700" cy="50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・ 구축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11"/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grpSp>
        <p:nvGrpSpPr>
          <p:cNvPr id="630" name="Google Shape;630;p11"/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631" name="Google Shape;631;p11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32" name="Google Shape;632;p11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11"/>
            <p:cNvCxnSpPr>
              <a:endCxn id="631" idx="2"/>
            </p:cNvCxnSpPr>
            <p:nvPr/>
          </p:nvCxnSpPr>
          <p:spPr>
            <a:xfrm rot="10800000">
              <a:off x="11929071" y="46709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634" name="Google Shape;634;p11"/>
            <p:cNvGrpSpPr/>
            <p:nvPr/>
          </p:nvGrpSpPr>
          <p:grpSpPr>
            <a:xfrm>
              <a:off x="10795041" y="229399"/>
              <a:ext cx="1193819" cy="757579"/>
              <a:chOff x="10662825" y="145846"/>
              <a:chExt cx="1317682" cy="836181"/>
            </a:xfrm>
          </p:grpSpPr>
          <p:sp>
            <p:nvSpPr>
              <p:cNvPr id="635" name="Google Shape;635;p11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636" name="Google Shape;636;p11"/>
              <p:cNvCxnSpPr>
                <a:stCxn id="635" idx="0"/>
              </p:cNvCxnSpPr>
              <p:nvPr/>
            </p:nvCxnSpPr>
            <p:spPr>
              <a:xfrm rot="10800000">
                <a:off x="10662825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7" name="Google Shape;637;p11"/>
              <p:cNvCxnSpPr>
                <a:endCxn id="635" idx="2"/>
              </p:cNvCxnSpPr>
              <p:nvPr/>
            </p:nvCxnSpPr>
            <p:spPr>
              <a:xfrm rot="10800000">
                <a:off x="11980506" y="365527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638" name="Google Shape;638;p11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9" name="Google Shape;639;p11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40" name="Google Shape;640;p11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41" name="Google Shape;641;p11"/>
            <p:cNvGrpSpPr/>
            <p:nvPr/>
          </p:nvGrpSpPr>
          <p:grpSpPr>
            <a:xfrm rot="10800000">
              <a:off x="332204" y="5783111"/>
              <a:ext cx="1193819" cy="757579"/>
              <a:chOff x="3997045" y="2399826"/>
              <a:chExt cx="1193819" cy="757579"/>
            </a:xfrm>
          </p:grpSpPr>
          <p:sp>
            <p:nvSpPr>
              <p:cNvPr id="642" name="Google Shape;642;p11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43" name="Google Shape;643;p11"/>
              <p:cNvGrpSpPr/>
              <p:nvPr/>
            </p:nvGrpSpPr>
            <p:grpSpPr>
              <a:xfrm>
                <a:off x="3997045" y="2399826"/>
                <a:ext cx="1193819" cy="757579"/>
                <a:chOff x="10662825" y="145846"/>
                <a:chExt cx="1317682" cy="836181"/>
              </a:xfrm>
            </p:grpSpPr>
            <p:sp>
              <p:nvSpPr>
                <p:cNvPr id="644" name="Google Shape;644;p11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645" name="Google Shape;645;p11"/>
                <p:cNvCxnSpPr>
                  <a:stCxn id="644" idx="0"/>
                </p:cNvCxnSpPr>
                <p:nvPr/>
              </p:nvCxnSpPr>
              <p:spPr>
                <a:xfrm rot="10800000">
                  <a:off x="10662825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46" name="Google Shape;646;p11"/>
                <p:cNvCxnSpPr>
                  <a:endCxn id="644" idx="2"/>
                </p:cNvCxnSpPr>
                <p:nvPr/>
              </p:nvCxnSpPr>
              <p:spPr>
                <a:xfrm rot="10800000">
                  <a:off x="11980506" y="365527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647" name="Google Shape;647;p11"/>
            <p:cNvCxnSpPr/>
            <p:nvPr/>
          </p:nvCxnSpPr>
          <p:spPr>
            <a:xfrm rot="10800000">
              <a:off x="332203" y="1105079"/>
              <a:ext cx="0" cy="4020061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48" name="Google Shape;648;p11"/>
          <p:cNvSpPr/>
          <p:nvPr/>
        </p:nvSpPr>
        <p:spPr>
          <a:xfrm>
            <a:off x="4837463" y="2564260"/>
            <a:ext cx="2325687" cy="2325687"/>
          </a:xfrm>
          <a:prstGeom prst="ellipse">
            <a:avLst/>
          </a:prstGeom>
          <a:noFill/>
          <a:ln cap="flat" cmpd="sng" w="9525">
            <a:solidFill>
              <a:srgbClr val="222A3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1"/>
          <p:cNvSpPr/>
          <p:nvPr/>
        </p:nvSpPr>
        <p:spPr>
          <a:xfrm>
            <a:off x="4622847" y="2349643"/>
            <a:ext cx="2754922" cy="2754922"/>
          </a:xfrm>
          <a:prstGeom prst="ellipse">
            <a:avLst/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11"/>
          <p:cNvGrpSpPr/>
          <p:nvPr/>
        </p:nvGrpSpPr>
        <p:grpSpPr>
          <a:xfrm>
            <a:off x="6626583" y="4341894"/>
            <a:ext cx="948227" cy="948227"/>
            <a:chOff x="6777281" y="4096543"/>
            <a:chExt cx="1154723" cy="1154723"/>
          </a:xfrm>
        </p:grpSpPr>
        <p:sp>
          <p:nvSpPr>
            <p:cNvPr id="651" name="Google Shape;651;p11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rgbClr val="F2F2F2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rgbClr val="A5D5E9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3" name="Google Shape;653;p11"/>
          <p:cNvGrpSpPr/>
          <p:nvPr/>
        </p:nvGrpSpPr>
        <p:grpSpPr>
          <a:xfrm>
            <a:off x="4439716" y="4341894"/>
            <a:ext cx="948227" cy="948227"/>
            <a:chOff x="6777281" y="4096543"/>
            <a:chExt cx="1154723" cy="1154723"/>
          </a:xfrm>
        </p:grpSpPr>
        <p:sp>
          <p:nvSpPr>
            <p:cNvPr id="654" name="Google Shape;654;p11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rgbClr val="F2F2F2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6" name="Google Shape;656;p11"/>
          <p:cNvGrpSpPr/>
          <p:nvPr/>
        </p:nvGrpSpPr>
        <p:grpSpPr>
          <a:xfrm>
            <a:off x="5526194" y="1875529"/>
            <a:ext cx="948227" cy="948227"/>
            <a:chOff x="6777281" y="4096543"/>
            <a:chExt cx="1154723" cy="1154723"/>
          </a:xfrm>
        </p:grpSpPr>
        <p:sp>
          <p:nvSpPr>
            <p:cNvPr id="657" name="Google Shape;657;p11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rgbClr val="F2F2F2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9" name="Google Shape;659;p11"/>
          <p:cNvSpPr/>
          <p:nvPr/>
        </p:nvSpPr>
        <p:spPr>
          <a:xfrm>
            <a:off x="6434080" y="4887366"/>
            <a:ext cx="2886475" cy="1376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127CEA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1"/>
          <p:cNvSpPr/>
          <p:nvPr/>
        </p:nvSpPr>
        <p:spPr>
          <a:xfrm>
            <a:off x="6131575" y="1579750"/>
            <a:ext cx="15651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A5D5E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인프라</a:t>
            </a:r>
            <a:endParaRPr b="1" i="0" sz="2000" u="none" cap="none" strike="noStrike">
              <a:solidFill>
                <a:srgbClr val="A5D5E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11"/>
          <p:cNvSpPr/>
          <p:nvPr/>
        </p:nvSpPr>
        <p:spPr>
          <a:xfrm>
            <a:off x="2953753" y="4896883"/>
            <a:ext cx="1620200" cy="49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A5D5E9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보안・배포</a:t>
            </a:r>
            <a:endParaRPr b="1" i="0" sz="2000" u="none" cap="none" strike="noStrike">
              <a:solidFill>
                <a:srgbClr val="A5D5E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62" name="Google Shape;6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7621" y="2016077"/>
            <a:ext cx="659030" cy="659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1971" y="4506915"/>
            <a:ext cx="621783" cy="62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2477" y="4521048"/>
            <a:ext cx="624532" cy="6245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토리텔링 윤곽선" id="665" name="Google Shape;66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6923" y="3043114"/>
            <a:ext cx="1260680" cy="126068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11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  <p:pic>
        <p:nvPicPr>
          <p:cNvPr id="667" name="Google Shape;667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4650" y="5382150"/>
            <a:ext cx="1484229" cy="9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47774" y="5464827"/>
            <a:ext cx="948250" cy="49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2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/>
          </a:p>
        </p:txBody>
      </p:sp>
      <p:sp>
        <p:nvSpPr>
          <p:cNvPr id="674" name="Google Shape;674;p12"/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grpSp>
        <p:nvGrpSpPr>
          <p:cNvPr id="675" name="Google Shape;675;p12"/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676" name="Google Shape;676;p12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77" name="Google Shape;677;p12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8" name="Google Shape;678;p12"/>
            <p:cNvCxnSpPr>
              <a:endCxn id="676" idx="2"/>
            </p:cNvCxnSpPr>
            <p:nvPr/>
          </p:nvCxnSpPr>
          <p:spPr>
            <a:xfrm rot="10800000">
              <a:off x="11929071" y="46709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679" name="Google Shape;679;p12"/>
            <p:cNvGrpSpPr/>
            <p:nvPr/>
          </p:nvGrpSpPr>
          <p:grpSpPr>
            <a:xfrm>
              <a:off x="10795041" y="229399"/>
              <a:ext cx="1193819" cy="757579"/>
              <a:chOff x="10662825" y="145846"/>
              <a:chExt cx="1317682" cy="836181"/>
            </a:xfrm>
          </p:grpSpPr>
          <p:sp>
            <p:nvSpPr>
              <p:cNvPr id="680" name="Google Shape;680;p12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681" name="Google Shape;681;p12"/>
              <p:cNvCxnSpPr>
                <a:stCxn id="680" idx="0"/>
              </p:cNvCxnSpPr>
              <p:nvPr/>
            </p:nvCxnSpPr>
            <p:spPr>
              <a:xfrm rot="10800000">
                <a:off x="10662825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82" name="Google Shape;682;p12"/>
              <p:cNvCxnSpPr>
                <a:endCxn id="680" idx="2"/>
              </p:cNvCxnSpPr>
              <p:nvPr/>
            </p:nvCxnSpPr>
            <p:spPr>
              <a:xfrm rot="10800000">
                <a:off x="11980506" y="365527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683" name="Google Shape;683;p12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4" name="Google Shape;684;p12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85" name="Google Shape;685;p12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86" name="Google Shape;686;p12"/>
            <p:cNvGrpSpPr/>
            <p:nvPr/>
          </p:nvGrpSpPr>
          <p:grpSpPr>
            <a:xfrm rot="10800000">
              <a:off x="332204" y="5783111"/>
              <a:ext cx="1193819" cy="757579"/>
              <a:chOff x="3997045" y="2399826"/>
              <a:chExt cx="1193819" cy="757579"/>
            </a:xfrm>
          </p:grpSpPr>
          <p:sp>
            <p:nvSpPr>
              <p:cNvPr id="687" name="Google Shape;687;p12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88" name="Google Shape;688;p12"/>
              <p:cNvGrpSpPr/>
              <p:nvPr/>
            </p:nvGrpSpPr>
            <p:grpSpPr>
              <a:xfrm>
                <a:off x="3997045" y="2399826"/>
                <a:ext cx="1193819" cy="757579"/>
                <a:chOff x="10662825" y="145846"/>
                <a:chExt cx="1317682" cy="836181"/>
              </a:xfrm>
            </p:grpSpPr>
            <p:sp>
              <p:nvSpPr>
                <p:cNvPr id="689" name="Google Shape;689;p12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690" name="Google Shape;690;p12"/>
                <p:cNvCxnSpPr>
                  <a:stCxn id="689" idx="0"/>
                </p:cNvCxnSpPr>
                <p:nvPr/>
              </p:nvCxnSpPr>
              <p:spPr>
                <a:xfrm rot="10800000">
                  <a:off x="10662825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691" name="Google Shape;691;p12"/>
                <p:cNvCxnSpPr>
                  <a:endCxn id="689" idx="2"/>
                </p:cNvCxnSpPr>
                <p:nvPr/>
              </p:nvCxnSpPr>
              <p:spPr>
                <a:xfrm rot="10800000">
                  <a:off x="11980506" y="365527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692" name="Google Shape;692;p12"/>
            <p:cNvCxnSpPr/>
            <p:nvPr/>
          </p:nvCxnSpPr>
          <p:spPr>
            <a:xfrm rot="10800000">
              <a:off x="332203" y="1105079"/>
              <a:ext cx="0" cy="4020061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93" name="Google Shape;693;p12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  <p:pic>
        <p:nvPicPr>
          <p:cNvPr id="694" name="Google Shape;69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323" y="1455575"/>
            <a:ext cx="4722665" cy="43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12"/>
          <p:cNvSpPr txBox="1"/>
          <p:nvPr/>
        </p:nvSpPr>
        <p:spPr>
          <a:xfrm>
            <a:off x="711325" y="905625"/>
            <a:ext cx="41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2600"/>
              </a:lnSpc>
              <a:spcBef>
                <a:spcPts val="2300"/>
              </a:spcBef>
              <a:spcAft>
                <a:spcPts val="800"/>
              </a:spcAft>
              <a:buNone/>
            </a:pPr>
            <a:r>
              <a:rPr lang="ko-KR" sz="2000">
                <a:solidFill>
                  <a:srgbClr val="16191F"/>
                </a:solidFill>
                <a:highlight>
                  <a:srgbClr val="FFFFFF"/>
                </a:highlight>
              </a:rPr>
              <a:t>다중 AZ DB 인스턴스 배포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96" name="Google Shape;69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0421" y="1494121"/>
            <a:ext cx="5780176" cy="2728851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12"/>
          <p:cNvSpPr txBox="1"/>
          <p:nvPr/>
        </p:nvSpPr>
        <p:spPr>
          <a:xfrm>
            <a:off x="5940425" y="905625"/>
            <a:ext cx="558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2600"/>
              </a:lnSpc>
              <a:spcBef>
                <a:spcPts val="2300"/>
              </a:spcBef>
              <a:spcAft>
                <a:spcPts val="800"/>
              </a:spcAft>
              <a:buNone/>
            </a:pPr>
            <a:r>
              <a:rPr lang="ko-KR" sz="2000">
                <a:solidFill>
                  <a:srgbClr val="16191F"/>
                </a:solidFill>
                <a:highlight>
                  <a:srgbClr val="FFFFFF"/>
                </a:highlight>
              </a:rPr>
              <a:t>개발자 환경에서 RDS 연결을 위한 Bastion host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4695752" y="1943979"/>
            <a:ext cx="3599998" cy="424800"/>
          </a:xfrm>
          <a:prstGeom prst="roundRect">
            <a:avLst>
              <a:gd fmla="val 16667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 </a:t>
            </a:r>
            <a:r>
              <a:rPr b="1" i="0" lang="ko-KR" sz="1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・</a:t>
            </a:r>
            <a:r>
              <a:rPr b="1" i="0" lang="ko-KR" sz="14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문제정의 </a:t>
            </a:r>
            <a:r>
              <a:rPr b="1" i="0" lang="ko-KR" sz="1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・</a:t>
            </a:r>
            <a:r>
              <a:rPr b="1" i="0" lang="ko-KR" sz="14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사용스택 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3708435" y="1942842"/>
            <a:ext cx="1836006" cy="424800"/>
          </a:xfrm>
          <a:prstGeom prst="roundRect">
            <a:avLst>
              <a:gd fmla="val 16667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Opening</a:t>
            </a:r>
            <a:endParaRPr b="1" i="0" sz="1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 rot="5400000">
            <a:off x="3831254" y="1945511"/>
            <a:ext cx="332741" cy="419464"/>
            <a:chOff x="7577519" y="4101996"/>
            <a:chExt cx="332741" cy="1197460"/>
          </a:xfrm>
        </p:grpSpPr>
        <p:sp>
          <p:nvSpPr>
            <p:cNvPr id="103" name="Google Shape;103;p2"/>
            <p:cNvSpPr/>
            <p:nvPr/>
          </p:nvSpPr>
          <p:spPr>
            <a:xfrm rot="5400000">
              <a:off x="7704011" y="5093208"/>
              <a:ext cx="79756" cy="332740"/>
            </a:xfrm>
            <a:prstGeom prst="rightBracket">
              <a:avLst>
                <a:gd fmla="val 55750" name="adj"/>
              </a:avLst>
            </a:prstGeom>
            <a:noFill/>
            <a:ln cap="flat" cmpd="sng" w="1270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4" name="Google Shape;104;p2"/>
            <p:cNvCxnSpPr/>
            <p:nvPr/>
          </p:nvCxnSpPr>
          <p:spPr>
            <a:xfrm>
              <a:off x="7910260" y="4202205"/>
              <a:ext cx="0" cy="972000"/>
            </a:xfrm>
            <a:prstGeom prst="straightConnector1">
              <a:avLst/>
            </a:prstGeom>
            <a:noFill/>
            <a:ln cap="flat" cmpd="sng" w="1270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2"/>
            <p:cNvCxnSpPr/>
            <p:nvPr/>
          </p:nvCxnSpPr>
          <p:spPr>
            <a:xfrm>
              <a:off x="7910260" y="4101996"/>
              <a:ext cx="0" cy="72000"/>
            </a:xfrm>
            <a:prstGeom prst="straightConnector1">
              <a:avLst/>
            </a:prstGeom>
            <a:noFill/>
            <a:ln cap="flat" cmpd="sng" w="1270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6" name="Google Shape;106;p2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  차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08" name="Google Shape;108;p2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9" name="Google Shape;109;p2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2"/>
            <p:cNvCxnSpPr>
              <a:endCxn id="108" idx="2"/>
            </p:cNvCxnSpPr>
            <p:nvPr/>
          </p:nvCxnSpPr>
          <p:spPr>
            <a:xfrm rot="10800000">
              <a:off x="11929071" y="46709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11" name="Google Shape;111;p2"/>
            <p:cNvGrpSpPr/>
            <p:nvPr/>
          </p:nvGrpSpPr>
          <p:grpSpPr>
            <a:xfrm>
              <a:off x="10795041" y="229399"/>
              <a:ext cx="1193819" cy="757579"/>
              <a:chOff x="10662825" y="145846"/>
              <a:chExt cx="1317682" cy="836181"/>
            </a:xfrm>
          </p:grpSpPr>
          <p:sp>
            <p:nvSpPr>
              <p:cNvPr id="112" name="Google Shape;112;p2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13" name="Google Shape;113;p2"/>
              <p:cNvCxnSpPr>
                <a:stCxn id="112" idx="0"/>
              </p:cNvCxnSpPr>
              <p:nvPr/>
            </p:nvCxnSpPr>
            <p:spPr>
              <a:xfrm rot="10800000">
                <a:off x="10662825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4" name="Google Shape;114;p2"/>
              <p:cNvCxnSpPr>
                <a:endCxn id="112" idx="2"/>
              </p:cNvCxnSpPr>
              <p:nvPr/>
            </p:nvCxnSpPr>
            <p:spPr>
              <a:xfrm rot="10800000">
                <a:off x="11980506" y="365527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115" name="Google Shape;115;p2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2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7" name="Google Shape;117;p2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8" name="Google Shape;118;p2"/>
            <p:cNvGrpSpPr/>
            <p:nvPr/>
          </p:nvGrpSpPr>
          <p:grpSpPr>
            <a:xfrm rot="10800000">
              <a:off x="332204" y="5783111"/>
              <a:ext cx="1193819" cy="757579"/>
              <a:chOff x="3997045" y="2399826"/>
              <a:chExt cx="1193819" cy="757579"/>
            </a:xfrm>
          </p:grpSpPr>
          <p:sp>
            <p:nvSpPr>
              <p:cNvPr id="119" name="Google Shape;119;p2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20" name="Google Shape;120;p2"/>
              <p:cNvGrpSpPr/>
              <p:nvPr/>
            </p:nvGrpSpPr>
            <p:grpSpPr>
              <a:xfrm>
                <a:off x="3997045" y="2399826"/>
                <a:ext cx="1193819" cy="757579"/>
                <a:chOff x="10662825" y="145846"/>
                <a:chExt cx="1317682" cy="836181"/>
              </a:xfrm>
            </p:grpSpPr>
            <p:sp>
              <p:nvSpPr>
                <p:cNvPr id="121" name="Google Shape;121;p2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122" name="Google Shape;122;p2"/>
                <p:cNvCxnSpPr>
                  <a:stCxn id="121" idx="0"/>
                </p:cNvCxnSpPr>
                <p:nvPr/>
              </p:nvCxnSpPr>
              <p:spPr>
                <a:xfrm rot="10800000">
                  <a:off x="10662825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3" name="Google Shape;123;p2"/>
                <p:cNvCxnSpPr>
                  <a:endCxn id="121" idx="2"/>
                </p:cNvCxnSpPr>
                <p:nvPr/>
              </p:nvCxnSpPr>
              <p:spPr>
                <a:xfrm rot="10800000">
                  <a:off x="11980506" y="365527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24" name="Google Shape;124;p2"/>
            <p:cNvCxnSpPr/>
            <p:nvPr/>
          </p:nvCxnSpPr>
          <p:spPr>
            <a:xfrm rot="10800000">
              <a:off x="332203" y="1105079"/>
              <a:ext cx="0" cy="4020061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5" name="Google Shape;125;p2"/>
          <p:cNvSpPr/>
          <p:nvPr/>
        </p:nvSpPr>
        <p:spPr>
          <a:xfrm>
            <a:off x="3529365" y="1797102"/>
            <a:ext cx="358140" cy="358140"/>
          </a:xfrm>
          <a:prstGeom prst="ellipse">
            <a:avLst/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4695752" y="3216600"/>
            <a:ext cx="3599998" cy="424800"/>
          </a:xfrm>
          <a:prstGeom prst="roundRect">
            <a:avLst>
              <a:gd fmla="val 16667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</a:t>
            </a:r>
            <a:r>
              <a:rPr b="1" i="0" lang="ko-KR" sz="1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・</a:t>
            </a:r>
            <a:r>
              <a:rPr b="1" i="0" lang="ko-KR" sz="14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구축 </a:t>
            </a:r>
            <a:r>
              <a:rPr b="1" i="0" lang="ko-KR" sz="14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・</a:t>
            </a:r>
            <a:r>
              <a:rPr b="1" i="0" lang="ko-KR" sz="14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시연영상</a:t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3708435" y="3215463"/>
            <a:ext cx="1836006" cy="424800"/>
          </a:xfrm>
          <a:prstGeom prst="roundRect">
            <a:avLst>
              <a:gd fmla="val 16667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Body</a:t>
            </a:r>
            <a:endParaRPr b="1" i="0" sz="1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8" name="Google Shape;128;p2"/>
          <p:cNvGrpSpPr/>
          <p:nvPr/>
        </p:nvGrpSpPr>
        <p:grpSpPr>
          <a:xfrm rot="5400000">
            <a:off x="3831254" y="3218132"/>
            <a:ext cx="332741" cy="419464"/>
            <a:chOff x="7577519" y="4101996"/>
            <a:chExt cx="332741" cy="1197460"/>
          </a:xfrm>
        </p:grpSpPr>
        <p:sp>
          <p:nvSpPr>
            <p:cNvPr id="129" name="Google Shape;129;p2"/>
            <p:cNvSpPr/>
            <p:nvPr/>
          </p:nvSpPr>
          <p:spPr>
            <a:xfrm rot="5400000">
              <a:off x="7704011" y="5093208"/>
              <a:ext cx="79756" cy="332740"/>
            </a:xfrm>
            <a:prstGeom prst="rightBracket">
              <a:avLst>
                <a:gd fmla="val 55750" name="adj"/>
              </a:avLst>
            </a:prstGeom>
            <a:noFill/>
            <a:ln cap="flat" cmpd="sng" w="1270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0" name="Google Shape;130;p2"/>
            <p:cNvCxnSpPr/>
            <p:nvPr/>
          </p:nvCxnSpPr>
          <p:spPr>
            <a:xfrm>
              <a:off x="7910260" y="4202205"/>
              <a:ext cx="0" cy="972000"/>
            </a:xfrm>
            <a:prstGeom prst="straightConnector1">
              <a:avLst/>
            </a:prstGeom>
            <a:noFill/>
            <a:ln cap="flat" cmpd="sng" w="1270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2"/>
            <p:cNvCxnSpPr/>
            <p:nvPr/>
          </p:nvCxnSpPr>
          <p:spPr>
            <a:xfrm>
              <a:off x="7910260" y="4101996"/>
              <a:ext cx="0" cy="72000"/>
            </a:xfrm>
            <a:prstGeom prst="straightConnector1">
              <a:avLst/>
            </a:prstGeom>
            <a:noFill/>
            <a:ln cap="flat" cmpd="sng" w="1270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2" name="Google Shape;132;p2"/>
          <p:cNvSpPr/>
          <p:nvPr/>
        </p:nvSpPr>
        <p:spPr>
          <a:xfrm>
            <a:off x="3529365" y="3069723"/>
            <a:ext cx="358140" cy="358140"/>
          </a:xfrm>
          <a:prstGeom prst="ellipse">
            <a:avLst/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4695752" y="4519387"/>
            <a:ext cx="3599998" cy="424800"/>
          </a:xfrm>
          <a:prstGeom prst="roundRect">
            <a:avLst>
              <a:gd fmla="val 16667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3708435" y="4518250"/>
            <a:ext cx="1836006" cy="424800"/>
          </a:xfrm>
          <a:prstGeom prst="roundRect">
            <a:avLst>
              <a:gd fmla="val 16667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Closing</a:t>
            </a:r>
            <a:endParaRPr b="1" i="0" sz="1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" name="Google Shape;135;p2"/>
          <p:cNvGrpSpPr/>
          <p:nvPr/>
        </p:nvGrpSpPr>
        <p:grpSpPr>
          <a:xfrm rot="5400000">
            <a:off x="3831254" y="4520919"/>
            <a:ext cx="332741" cy="419464"/>
            <a:chOff x="7577519" y="4101996"/>
            <a:chExt cx="332741" cy="1197460"/>
          </a:xfrm>
        </p:grpSpPr>
        <p:sp>
          <p:nvSpPr>
            <p:cNvPr id="136" name="Google Shape;136;p2"/>
            <p:cNvSpPr/>
            <p:nvPr/>
          </p:nvSpPr>
          <p:spPr>
            <a:xfrm rot="5400000">
              <a:off x="7704011" y="5093208"/>
              <a:ext cx="79756" cy="332740"/>
            </a:xfrm>
            <a:prstGeom prst="rightBracket">
              <a:avLst>
                <a:gd fmla="val 55750" name="adj"/>
              </a:avLst>
            </a:prstGeom>
            <a:noFill/>
            <a:ln cap="flat" cmpd="sng" w="1270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7" name="Google Shape;137;p2"/>
            <p:cNvCxnSpPr/>
            <p:nvPr/>
          </p:nvCxnSpPr>
          <p:spPr>
            <a:xfrm>
              <a:off x="7910260" y="4202205"/>
              <a:ext cx="0" cy="972000"/>
            </a:xfrm>
            <a:prstGeom prst="straightConnector1">
              <a:avLst/>
            </a:prstGeom>
            <a:noFill/>
            <a:ln cap="flat" cmpd="sng" w="1270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2"/>
            <p:cNvCxnSpPr/>
            <p:nvPr/>
          </p:nvCxnSpPr>
          <p:spPr>
            <a:xfrm>
              <a:off x="7910260" y="4101996"/>
              <a:ext cx="0" cy="72000"/>
            </a:xfrm>
            <a:prstGeom prst="straightConnector1">
              <a:avLst/>
            </a:prstGeom>
            <a:noFill/>
            <a:ln cap="flat" cmpd="sng" w="1270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9" name="Google Shape;139;p2"/>
          <p:cNvSpPr/>
          <p:nvPr/>
        </p:nvSpPr>
        <p:spPr>
          <a:xfrm>
            <a:off x="3529365" y="4372510"/>
            <a:ext cx="358140" cy="358140"/>
          </a:xfrm>
          <a:prstGeom prst="ellipse">
            <a:avLst/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8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9c05845603_0_1"/>
          <p:cNvSpPr/>
          <p:nvPr/>
        </p:nvSpPr>
        <p:spPr>
          <a:xfrm>
            <a:off x="1162260" y="196869"/>
            <a:ext cx="3084300" cy="358200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/>
          </a:p>
        </p:txBody>
      </p:sp>
      <p:sp>
        <p:nvSpPr>
          <p:cNvPr id="703" name="Google Shape;703;g19c05845603_0_1"/>
          <p:cNvSpPr/>
          <p:nvPr/>
        </p:nvSpPr>
        <p:spPr>
          <a:xfrm>
            <a:off x="711331" y="196869"/>
            <a:ext cx="360000" cy="358200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grpSp>
        <p:nvGrpSpPr>
          <p:cNvPr id="704" name="Google Shape;704;g19c05845603_0_1"/>
          <p:cNvGrpSpPr/>
          <p:nvPr/>
        </p:nvGrpSpPr>
        <p:grpSpPr>
          <a:xfrm>
            <a:off x="332074" y="229399"/>
            <a:ext cx="11656916" cy="6313801"/>
            <a:chOff x="332074" y="229399"/>
            <a:chExt cx="11656916" cy="6313801"/>
          </a:xfrm>
        </p:grpSpPr>
        <p:sp>
          <p:nvSpPr>
            <p:cNvPr id="705" name="Google Shape;705;g19c05845603_0_1"/>
            <p:cNvSpPr/>
            <p:nvPr/>
          </p:nvSpPr>
          <p:spPr>
            <a:xfrm>
              <a:off x="11570931" y="288028"/>
              <a:ext cx="358200" cy="3582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06" name="Google Shape;706;g19c05845603_0_1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7" name="Google Shape;707;g19c05845603_0_1"/>
            <p:cNvCxnSpPr>
              <a:endCxn id="705" idx="2"/>
            </p:cNvCxnSpPr>
            <p:nvPr/>
          </p:nvCxnSpPr>
          <p:spPr>
            <a:xfrm rot="10800000">
              <a:off x="11929131" y="46712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708" name="Google Shape;708;g19c05845603_0_1"/>
            <p:cNvGrpSpPr/>
            <p:nvPr/>
          </p:nvGrpSpPr>
          <p:grpSpPr>
            <a:xfrm>
              <a:off x="10795109" y="229399"/>
              <a:ext cx="1193882" cy="757642"/>
              <a:chOff x="10662893" y="145846"/>
              <a:chExt cx="1317750" cy="836250"/>
            </a:xfrm>
          </p:grpSpPr>
          <p:sp>
            <p:nvSpPr>
              <p:cNvPr id="709" name="Google Shape;709;g19c05845603_0_1"/>
              <p:cNvSpPr/>
              <p:nvPr/>
            </p:nvSpPr>
            <p:spPr>
              <a:xfrm>
                <a:off x="11541143" y="145846"/>
                <a:ext cx="439500" cy="4395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710" name="Google Shape;710;g19c05845603_0_1"/>
              <p:cNvCxnSpPr>
                <a:stCxn id="709" idx="0"/>
              </p:cNvCxnSpPr>
              <p:nvPr/>
            </p:nvCxnSpPr>
            <p:spPr>
              <a:xfrm rot="10800000">
                <a:off x="10662893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1" name="Google Shape;711;g19c05845603_0_1"/>
              <p:cNvCxnSpPr>
                <a:endCxn id="709" idx="2"/>
              </p:cNvCxnSpPr>
              <p:nvPr/>
            </p:nvCxnSpPr>
            <p:spPr>
              <a:xfrm rot="10800000">
                <a:off x="11980643" y="365596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712" name="Google Shape;712;g19c05845603_0_1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g19c05845603_0_1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14" name="Google Shape;714;g19c05845603_0_1"/>
            <p:cNvSpPr/>
            <p:nvPr/>
          </p:nvSpPr>
          <p:spPr>
            <a:xfrm rot="5400000">
              <a:off x="11570871" y="6185000"/>
              <a:ext cx="358200" cy="3582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15" name="Google Shape;715;g19c05845603_0_1"/>
            <p:cNvGrpSpPr/>
            <p:nvPr/>
          </p:nvGrpSpPr>
          <p:grpSpPr>
            <a:xfrm rot="10800000">
              <a:off x="332074" y="5783047"/>
              <a:ext cx="1193882" cy="757642"/>
              <a:chOff x="3997113" y="2399826"/>
              <a:chExt cx="1193882" cy="757642"/>
            </a:xfrm>
          </p:grpSpPr>
          <p:sp>
            <p:nvSpPr>
              <p:cNvPr id="716" name="Google Shape;716;g19c05845603_0_1"/>
              <p:cNvSpPr/>
              <p:nvPr/>
            </p:nvSpPr>
            <p:spPr>
              <a:xfrm>
                <a:off x="4772935" y="2458455"/>
                <a:ext cx="358200" cy="358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717" name="Google Shape;717;g19c05845603_0_1"/>
              <p:cNvGrpSpPr/>
              <p:nvPr/>
            </p:nvGrpSpPr>
            <p:grpSpPr>
              <a:xfrm>
                <a:off x="3997113" y="2399826"/>
                <a:ext cx="1193882" cy="757642"/>
                <a:chOff x="10662893" y="145846"/>
                <a:chExt cx="1317750" cy="836250"/>
              </a:xfrm>
            </p:grpSpPr>
            <p:sp>
              <p:nvSpPr>
                <p:cNvPr id="718" name="Google Shape;718;g19c05845603_0_1"/>
                <p:cNvSpPr/>
                <p:nvPr/>
              </p:nvSpPr>
              <p:spPr>
                <a:xfrm>
                  <a:off x="11541143" y="145846"/>
                  <a:ext cx="439500" cy="4395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719" name="Google Shape;719;g19c05845603_0_1"/>
                <p:cNvCxnSpPr>
                  <a:stCxn id="718" idx="0"/>
                </p:cNvCxnSpPr>
                <p:nvPr/>
              </p:nvCxnSpPr>
              <p:spPr>
                <a:xfrm rot="10800000">
                  <a:off x="10662893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20" name="Google Shape;720;g19c05845603_0_1"/>
                <p:cNvCxnSpPr>
                  <a:endCxn id="718" idx="2"/>
                </p:cNvCxnSpPr>
                <p:nvPr/>
              </p:nvCxnSpPr>
              <p:spPr>
                <a:xfrm rot="10800000">
                  <a:off x="11980643" y="365596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721" name="Google Shape;721;g19c05845603_0_1"/>
            <p:cNvCxnSpPr/>
            <p:nvPr/>
          </p:nvCxnSpPr>
          <p:spPr>
            <a:xfrm rot="10800000">
              <a:off x="332203" y="1105140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22" name="Google Shape;722;g19c05845603_0_1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  <p:sp>
        <p:nvSpPr>
          <p:cNvPr id="723" name="Google Shape;723;g19c05845603_0_1"/>
          <p:cNvSpPr txBox="1"/>
          <p:nvPr/>
        </p:nvSpPr>
        <p:spPr>
          <a:xfrm>
            <a:off x="711325" y="905625"/>
            <a:ext cx="665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2600"/>
              </a:lnSpc>
              <a:spcBef>
                <a:spcPts val="2300"/>
              </a:spcBef>
              <a:spcAft>
                <a:spcPts val="800"/>
              </a:spcAft>
              <a:buNone/>
            </a:pPr>
            <a:r>
              <a:rPr lang="ko-KR" sz="2000">
                <a:solidFill>
                  <a:srgbClr val="16191F"/>
                </a:solidFill>
                <a:highlight>
                  <a:srgbClr val="FFFFFF"/>
                </a:highlight>
              </a:rPr>
              <a:t>DB 생성 - Web console → shell script 자동화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24" name="Google Shape;724;g19c0584560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200" y="1384250"/>
            <a:ext cx="3704849" cy="471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g19c05845603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100" y="1449725"/>
            <a:ext cx="3752600" cy="458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3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/>
          </a:p>
        </p:txBody>
      </p:sp>
      <p:sp>
        <p:nvSpPr>
          <p:cNvPr id="731" name="Google Shape;731;p13"/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grpSp>
        <p:nvGrpSpPr>
          <p:cNvPr id="732" name="Google Shape;732;p13"/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3" name="Google Shape;733;p13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34" name="Google Shape;734;p13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5" name="Google Shape;735;p13"/>
            <p:cNvCxnSpPr>
              <a:endCxn id="733" idx="2"/>
            </p:cNvCxnSpPr>
            <p:nvPr/>
          </p:nvCxnSpPr>
          <p:spPr>
            <a:xfrm rot="10800000">
              <a:off x="11929071" y="46709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736" name="Google Shape;736;p13"/>
            <p:cNvGrpSpPr/>
            <p:nvPr/>
          </p:nvGrpSpPr>
          <p:grpSpPr>
            <a:xfrm>
              <a:off x="10795041" y="229399"/>
              <a:ext cx="1193819" cy="757579"/>
              <a:chOff x="10662825" y="145846"/>
              <a:chExt cx="1317682" cy="836181"/>
            </a:xfrm>
          </p:grpSpPr>
          <p:sp>
            <p:nvSpPr>
              <p:cNvPr id="737" name="Google Shape;737;p13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738" name="Google Shape;738;p13"/>
              <p:cNvCxnSpPr>
                <a:stCxn id="737" idx="0"/>
              </p:cNvCxnSpPr>
              <p:nvPr/>
            </p:nvCxnSpPr>
            <p:spPr>
              <a:xfrm rot="10800000">
                <a:off x="10662825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9" name="Google Shape;739;p13"/>
              <p:cNvCxnSpPr>
                <a:endCxn id="737" idx="2"/>
              </p:cNvCxnSpPr>
              <p:nvPr/>
            </p:nvCxnSpPr>
            <p:spPr>
              <a:xfrm rot="10800000">
                <a:off x="11980506" y="365527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740" name="Google Shape;740;p13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1" name="Google Shape;741;p13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42" name="Google Shape;742;p13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43" name="Google Shape;743;p13"/>
            <p:cNvGrpSpPr/>
            <p:nvPr/>
          </p:nvGrpSpPr>
          <p:grpSpPr>
            <a:xfrm rot="10800000">
              <a:off x="332204" y="5783111"/>
              <a:ext cx="1193819" cy="757579"/>
              <a:chOff x="3997045" y="2399826"/>
              <a:chExt cx="1193819" cy="757579"/>
            </a:xfrm>
          </p:grpSpPr>
          <p:sp>
            <p:nvSpPr>
              <p:cNvPr id="744" name="Google Shape;744;p13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745" name="Google Shape;745;p13"/>
              <p:cNvGrpSpPr/>
              <p:nvPr/>
            </p:nvGrpSpPr>
            <p:grpSpPr>
              <a:xfrm>
                <a:off x="3997045" y="2399826"/>
                <a:ext cx="1193819" cy="757579"/>
                <a:chOff x="10662825" y="145846"/>
                <a:chExt cx="1317682" cy="836181"/>
              </a:xfrm>
            </p:grpSpPr>
            <p:sp>
              <p:nvSpPr>
                <p:cNvPr id="746" name="Google Shape;746;p13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747" name="Google Shape;747;p13"/>
                <p:cNvCxnSpPr>
                  <a:stCxn id="746" idx="0"/>
                </p:cNvCxnSpPr>
                <p:nvPr/>
              </p:nvCxnSpPr>
              <p:spPr>
                <a:xfrm rot="10800000">
                  <a:off x="10662825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48" name="Google Shape;748;p13"/>
                <p:cNvCxnSpPr>
                  <a:endCxn id="746" idx="2"/>
                </p:cNvCxnSpPr>
                <p:nvPr/>
              </p:nvCxnSpPr>
              <p:spPr>
                <a:xfrm rot="10800000">
                  <a:off x="11980506" y="365527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749" name="Google Shape;749;p13"/>
            <p:cNvCxnSpPr/>
            <p:nvPr/>
          </p:nvCxnSpPr>
          <p:spPr>
            <a:xfrm rot="10800000">
              <a:off x="332203" y="1105079"/>
              <a:ext cx="0" cy="4020061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750" name="Google Shape;7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99" y="1398225"/>
            <a:ext cx="7405288" cy="45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13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  <p:sp>
        <p:nvSpPr>
          <p:cNvPr id="752" name="Google Shape;752;p13"/>
          <p:cNvSpPr txBox="1"/>
          <p:nvPr/>
        </p:nvSpPr>
        <p:spPr>
          <a:xfrm>
            <a:off x="711325" y="905625"/>
            <a:ext cx="41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2600"/>
              </a:lnSpc>
              <a:spcBef>
                <a:spcPts val="2300"/>
              </a:spcBef>
              <a:spcAft>
                <a:spcPts val="800"/>
              </a:spcAft>
              <a:buNone/>
            </a:pPr>
            <a:r>
              <a:rPr lang="ko-KR" sz="2000">
                <a:solidFill>
                  <a:srgbClr val="16191F"/>
                </a:solidFill>
                <a:highlight>
                  <a:srgbClr val="FFFFFF"/>
                </a:highlight>
              </a:rPr>
              <a:t>DB ERD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4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시연영상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8" name="Google Shape;758;p14"/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grpSp>
        <p:nvGrpSpPr>
          <p:cNvPr id="759" name="Google Shape;759;p14"/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60" name="Google Shape;760;p14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61" name="Google Shape;761;p14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2" name="Google Shape;762;p14"/>
            <p:cNvCxnSpPr>
              <a:endCxn id="760" idx="2"/>
            </p:cNvCxnSpPr>
            <p:nvPr/>
          </p:nvCxnSpPr>
          <p:spPr>
            <a:xfrm rot="10800000">
              <a:off x="11929071" y="46709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763" name="Google Shape;763;p14"/>
            <p:cNvGrpSpPr/>
            <p:nvPr/>
          </p:nvGrpSpPr>
          <p:grpSpPr>
            <a:xfrm>
              <a:off x="10795041" y="229399"/>
              <a:ext cx="1193819" cy="757579"/>
              <a:chOff x="10662825" y="145846"/>
              <a:chExt cx="1317682" cy="836181"/>
            </a:xfrm>
          </p:grpSpPr>
          <p:sp>
            <p:nvSpPr>
              <p:cNvPr id="764" name="Google Shape;764;p14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765" name="Google Shape;765;p14"/>
              <p:cNvCxnSpPr>
                <a:stCxn id="764" idx="0"/>
              </p:cNvCxnSpPr>
              <p:nvPr/>
            </p:nvCxnSpPr>
            <p:spPr>
              <a:xfrm rot="10800000">
                <a:off x="10662825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6" name="Google Shape;766;p14"/>
              <p:cNvCxnSpPr>
                <a:endCxn id="764" idx="2"/>
              </p:cNvCxnSpPr>
              <p:nvPr/>
            </p:nvCxnSpPr>
            <p:spPr>
              <a:xfrm rot="10800000">
                <a:off x="11980506" y="365527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767" name="Google Shape;767;p14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8" name="Google Shape;768;p14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69" name="Google Shape;769;p14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70" name="Google Shape;770;p14"/>
            <p:cNvGrpSpPr/>
            <p:nvPr/>
          </p:nvGrpSpPr>
          <p:grpSpPr>
            <a:xfrm rot="10800000">
              <a:off x="332204" y="5783111"/>
              <a:ext cx="1193819" cy="757579"/>
              <a:chOff x="3997045" y="2399826"/>
              <a:chExt cx="1193819" cy="757579"/>
            </a:xfrm>
          </p:grpSpPr>
          <p:sp>
            <p:nvSpPr>
              <p:cNvPr id="771" name="Google Shape;771;p14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772" name="Google Shape;772;p14"/>
              <p:cNvGrpSpPr/>
              <p:nvPr/>
            </p:nvGrpSpPr>
            <p:grpSpPr>
              <a:xfrm>
                <a:off x="3997045" y="2399826"/>
                <a:ext cx="1193819" cy="757579"/>
                <a:chOff x="10662825" y="145846"/>
                <a:chExt cx="1317682" cy="836181"/>
              </a:xfrm>
            </p:grpSpPr>
            <p:sp>
              <p:nvSpPr>
                <p:cNvPr id="773" name="Google Shape;773;p14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774" name="Google Shape;774;p14"/>
                <p:cNvCxnSpPr>
                  <a:stCxn id="773" idx="0"/>
                </p:cNvCxnSpPr>
                <p:nvPr/>
              </p:nvCxnSpPr>
              <p:spPr>
                <a:xfrm rot="10800000">
                  <a:off x="10662825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75" name="Google Shape;775;p14"/>
                <p:cNvCxnSpPr>
                  <a:endCxn id="773" idx="2"/>
                </p:cNvCxnSpPr>
                <p:nvPr/>
              </p:nvCxnSpPr>
              <p:spPr>
                <a:xfrm rot="10800000">
                  <a:off x="11980506" y="365527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776" name="Google Shape;776;p14"/>
            <p:cNvCxnSpPr/>
            <p:nvPr/>
          </p:nvCxnSpPr>
          <p:spPr>
            <a:xfrm rot="10800000">
              <a:off x="332203" y="1105079"/>
              <a:ext cx="0" cy="4020061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77" name="Google Shape;777;p14"/>
          <p:cNvSpPr/>
          <p:nvPr/>
        </p:nvSpPr>
        <p:spPr>
          <a:xfrm>
            <a:off x="1071331" y="937090"/>
            <a:ext cx="9968700" cy="50289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8" name="Google Shape;778;p14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  <p:pic>
        <p:nvPicPr>
          <p:cNvPr id="779" name="Google Shape;779;p14" title="RDS INSTANCE 생성 과정 x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325" y="937100"/>
            <a:ext cx="9968700" cy="50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5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마무리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5" name="Google Shape;785;p15"/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</p:txBody>
      </p:sp>
      <p:grpSp>
        <p:nvGrpSpPr>
          <p:cNvPr id="786" name="Google Shape;786;p15"/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87" name="Google Shape;787;p15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88" name="Google Shape;788;p15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9" name="Google Shape;789;p15"/>
            <p:cNvCxnSpPr>
              <a:endCxn id="787" idx="2"/>
            </p:cNvCxnSpPr>
            <p:nvPr/>
          </p:nvCxnSpPr>
          <p:spPr>
            <a:xfrm rot="10800000">
              <a:off x="11929071" y="46709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790" name="Google Shape;790;p15"/>
            <p:cNvGrpSpPr/>
            <p:nvPr/>
          </p:nvGrpSpPr>
          <p:grpSpPr>
            <a:xfrm>
              <a:off x="10795041" y="229399"/>
              <a:ext cx="1193819" cy="757579"/>
              <a:chOff x="10662825" y="145846"/>
              <a:chExt cx="1317682" cy="836181"/>
            </a:xfrm>
          </p:grpSpPr>
          <p:sp>
            <p:nvSpPr>
              <p:cNvPr id="791" name="Google Shape;791;p15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792" name="Google Shape;792;p15"/>
              <p:cNvCxnSpPr>
                <a:stCxn id="791" idx="0"/>
              </p:cNvCxnSpPr>
              <p:nvPr/>
            </p:nvCxnSpPr>
            <p:spPr>
              <a:xfrm rot="10800000">
                <a:off x="10662825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93" name="Google Shape;793;p15"/>
              <p:cNvCxnSpPr>
                <a:endCxn id="791" idx="2"/>
              </p:cNvCxnSpPr>
              <p:nvPr/>
            </p:nvCxnSpPr>
            <p:spPr>
              <a:xfrm rot="10800000">
                <a:off x="11980506" y="365527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794" name="Google Shape;794;p15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5" name="Google Shape;795;p15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96" name="Google Shape;796;p15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97" name="Google Shape;797;p15"/>
            <p:cNvGrpSpPr/>
            <p:nvPr/>
          </p:nvGrpSpPr>
          <p:grpSpPr>
            <a:xfrm rot="10800000">
              <a:off x="332204" y="5783111"/>
              <a:ext cx="1193819" cy="757579"/>
              <a:chOff x="3997045" y="2399826"/>
              <a:chExt cx="1193819" cy="757579"/>
            </a:xfrm>
          </p:grpSpPr>
          <p:sp>
            <p:nvSpPr>
              <p:cNvPr id="798" name="Google Shape;798;p15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799" name="Google Shape;799;p15"/>
              <p:cNvGrpSpPr/>
              <p:nvPr/>
            </p:nvGrpSpPr>
            <p:grpSpPr>
              <a:xfrm>
                <a:off x="3997045" y="2399826"/>
                <a:ext cx="1193819" cy="757579"/>
                <a:chOff x="10662825" y="145846"/>
                <a:chExt cx="1317682" cy="836181"/>
              </a:xfrm>
            </p:grpSpPr>
            <p:sp>
              <p:nvSpPr>
                <p:cNvPr id="800" name="Google Shape;800;p15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801" name="Google Shape;801;p15"/>
                <p:cNvCxnSpPr>
                  <a:stCxn id="800" idx="0"/>
                </p:cNvCxnSpPr>
                <p:nvPr/>
              </p:nvCxnSpPr>
              <p:spPr>
                <a:xfrm rot="10800000">
                  <a:off x="10662825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02" name="Google Shape;802;p15"/>
                <p:cNvCxnSpPr>
                  <a:endCxn id="800" idx="2"/>
                </p:cNvCxnSpPr>
                <p:nvPr/>
              </p:nvCxnSpPr>
              <p:spPr>
                <a:xfrm rot="10800000">
                  <a:off x="11980506" y="365527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803" name="Google Shape;803;p15"/>
            <p:cNvCxnSpPr/>
            <p:nvPr/>
          </p:nvCxnSpPr>
          <p:spPr>
            <a:xfrm rot="10800000">
              <a:off x="332203" y="1105079"/>
              <a:ext cx="0" cy="4020061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04" name="Google Shape;804;p15"/>
          <p:cNvSpPr txBox="1"/>
          <p:nvPr/>
        </p:nvSpPr>
        <p:spPr>
          <a:xfrm>
            <a:off x="4660538" y="2716663"/>
            <a:ext cx="3000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0">
                <a:solidFill>
                  <a:srgbClr val="127CEA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endParaRPr sz="7600"/>
          </a:p>
        </p:txBody>
      </p:sp>
      <p:sp>
        <p:nvSpPr>
          <p:cNvPr id="805" name="Google Shape;805;p15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9bdb85c160_2_3"/>
          <p:cNvSpPr/>
          <p:nvPr/>
        </p:nvSpPr>
        <p:spPr>
          <a:xfrm>
            <a:off x="1162260" y="196869"/>
            <a:ext cx="3084300" cy="358200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마무리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1" name="Google Shape;811;g19bdb85c160_2_3"/>
          <p:cNvSpPr/>
          <p:nvPr/>
        </p:nvSpPr>
        <p:spPr>
          <a:xfrm>
            <a:off x="711331" y="196869"/>
            <a:ext cx="360000" cy="358200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</p:txBody>
      </p:sp>
      <p:grpSp>
        <p:nvGrpSpPr>
          <p:cNvPr id="812" name="Google Shape;812;g19bdb85c160_2_3"/>
          <p:cNvGrpSpPr/>
          <p:nvPr/>
        </p:nvGrpSpPr>
        <p:grpSpPr>
          <a:xfrm>
            <a:off x="332074" y="229399"/>
            <a:ext cx="11656916" cy="6313801"/>
            <a:chOff x="332074" y="229399"/>
            <a:chExt cx="11656916" cy="6313801"/>
          </a:xfrm>
        </p:grpSpPr>
        <p:sp>
          <p:nvSpPr>
            <p:cNvPr id="813" name="Google Shape;813;g19bdb85c160_2_3"/>
            <p:cNvSpPr/>
            <p:nvPr/>
          </p:nvSpPr>
          <p:spPr>
            <a:xfrm>
              <a:off x="11570931" y="288028"/>
              <a:ext cx="358200" cy="3582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14" name="Google Shape;814;g19bdb85c160_2_3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5" name="Google Shape;815;g19bdb85c160_2_3"/>
            <p:cNvCxnSpPr>
              <a:endCxn id="813" idx="2"/>
            </p:cNvCxnSpPr>
            <p:nvPr/>
          </p:nvCxnSpPr>
          <p:spPr>
            <a:xfrm rot="10800000">
              <a:off x="11929131" y="46712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16" name="Google Shape;816;g19bdb85c160_2_3"/>
            <p:cNvGrpSpPr/>
            <p:nvPr/>
          </p:nvGrpSpPr>
          <p:grpSpPr>
            <a:xfrm>
              <a:off x="10795109" y="229399"/>
              <a:ext cx="1193882" cy="757642"/>
              <a:chOff x="10662893" y="145846"/>
              <a:chExt cx="1317750" cy="836250"/>
            </a:xfrm>
          </p:grpSpPr>
          <p:sp>
            <p:nvSpPr>
              <p:cNvPr id="817" name="Google Shape;817;g19bdb85c160_2_3"/>
              <p:cNvSpPr/>
              <p:nvPr/>
            </p:nvSpPr>
            <p:spPr>
              <a:xfrm>
                <a:off x="11541143" y="145846"/>
                <a:ext cx="439500" cy="4395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818" name="Google Shape;818;g19bdb85c160_2_3"/>
              <p:cNvCxnSpPr>
                <a:stCxn id="817" idx="0"/>
              </p:cNvCxnSpPr>
              <p:nvPr/>
            </p:nvCxnSpPr>
            <p:spPr>
              <a:xfrm rot="10800000">
                <a:off x="10662893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9" name="Google Shape;819;g19bdb85c160_2_3"/>
              <p:cNvCxnSpPr>
                <a:endCxn id="817" idx="2"/>
              </p:cNvCxnSpPr>
              <p:nvPr/>
            </p:nvCxnSpPr>
            <p:spPr>
              <a:xfrm rot="10800000">
                <a:off x="11980643" y="365596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820" name="Google Shape;820;g19bdb85c160_2_3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1" name="Google Shape;821;g19bdb85c160_2_3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22" name="Google Shape;822;g19bdb85c160_2_3"/>
            <p:cNvSpPr/>
            <p:nvPr/>
          </p:nvSpPr>
          <p:spPr>
            <a:xfrm rot="5400000">
              <a:off x="11570871" y="6185000"/>
              <a:ext cx="358200" cy="3582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23" name="Google Shape;823;g19bdb85c160_2_3"/>
            <p:cNvGrpSpPr/>
            <p:nvPr/>
          </p:nvGrpSpPr>
          <p:grpSpPr>
            <a:xfrm rot="10800000">
              <a:off x="332074" y="5783047"/>
              <a:ext cx="1193882" cy="757642"/>
              <a:chOff x="3997113" y="2399826"/>
              <a:chExt cx="1193882" cy="757642"/>
            </a:xfrm>
          </p:grpSpPr>
          <p:sp>
            <p:nvSpPr>
              <p:cNvPr id="824" name="Google Shape;824;g19bdb85c160_2_3"/>
              <p:cNvSpPr/>
              <p:nvPr/>
            </p:nvSpPr>
            <p:spPr>
              <a:xfrm>
                <a:off x="4772935" y="2458455"/>
                <a:ext cx="358200" cy="358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825" name="Google Shape;825;g19bdb85c160_2_3"/>
              <p:cNvGrpSpPr/>
              <p:nvPr/>
            </p:nvGrpSpPr>
            <p:grpSpPr>
              <a:xfrm>
                <a:off x="3997113" y="2399826"/>
                <a:ext cx="1193882" cy="757642"/>
                <a:chOff x="10662893" y="145846"/>
                <a:chExt cx="1317750" cy="836250"/>
              </a:xfrm>
            </p:grpSpPr>
            <p:sp>
              <p:nvSpPr>
                <p:cNvPr id="826" name="Google Shape;826;g19bdb85c160_2_3"/>
                <p:cNvSpPr/>
                <p:nvPr/>
              </p:nvSpPr>
              <p:spPr>
                <a:xfrm>
                  <a:off x="11541143" y="145846"/>
                  <a:ext cx="439500" cy="4395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827" name="Google Shape;827;g19bdb85c160_2_3"/>
                <p:cNvCxnSpPr>
                  <a:stCxn id="826" idx="0"/>
                </p:cNvCxnSpPr>
                <p:nvPr/>
              </p:nvCxnSpPr>
              <p:spPr>
                <a:xfrm rot="10800000">
                  <a:off x="10662893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28" name="Google Shape;828;g19bdb85c160_2_3"/>
                <p:cNvCxnSpPr>
                  <a:endCxn id="826" idx="2"/>
                </p:cNvCxnSpPr>
                <p:nvPr/>
              </p:nvCxnSpPr>
              <p:spPr>
                <a:xfrm rot="10800000">
                  <a:off x="11980643" y="365596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829" name="Google Shape;829;g19bdb85c160_2_3"/>
            <p:cNvCxnSpPr/>
            <p:nvPr/>
          </p:nvCxnSpPr>
          <p:spPr>
            <a:xfrm rot="10800000">
              <a:off x="332203" y="1105140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30" name="Google Shape;830;g19bdb85c160_2_3"/>
          <p:cNvSpPr txBox="1"/>
          <p:nvPr/>
        </p:nvSpPr>
        <p:spPr>
          <a:xfrm>
            <a:off x="492288" y="2841800"/>
            <a:ext cx="11359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0">
                <a:solidFill>
                  <a:srgbClr val="127CEA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 for watching!</a:t>
            </a:r>
            <a:endParaRPr sz="7600"/>
          </a:p>
        </p:txBody>
      </p:sp>
      <p:sp>
        <p:nvSpPr>
          <p:cNvPr id="831" name="Google Shape;831;g19bdb85c160_2_3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개요・문제정의 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grpSp>
        <p:nvGrpSpPr>
          <p:cNvPr id="147" name="Google Shape;147;p3"/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48" name="Google Shape;148;p3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9" name="Google Shape;149;p3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3"/>
            <p:cNvCxnSpPr>
              <a:endCxn id="148" idx="2"/>
            </p:cNvCxnSpPr>
            <p:nvPr/>
          </p:nvCxnSpPr>
          <p:spPr>
            <a:xfrm rot="10800000">
              <a:off x="11929071" y="46709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51" name="Google Shape;151;p3"/>
            <p:cNvGrpSpPr/>
            <p:nvPr/>
          </p:nvGrpSpPr>
          <p:grpSpPr>
            <a:xfrm>
              <a:off x="10795041" y="229399"/>
              <a:ext cx="1193819" cy="757579"/>
              <a:chOff x="10662825" y="145846"/>
              <a:chExt cx="1317682" cy="836181"/>
            </a:xfrm>
          </p:grpSpPr>
          <p:sp>
            <p:nvSpPr>
              <p:cNvPr id="152" name="Google Shape;152;p3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53" name="Google Shape;153;p3"/>
              <p:cNvCxnSpPr>
                <a:stCxn id="152" idx="0"/>
              </p:cNvCxnSpPr>
              <p:nvPr/>
            </p:nvCxnSpPr>
            <p:spPr>
              <a:xfrm rot="10800000">
                <a:off x="10662825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3"/>
              <p:cNvCxnSpPr>
                <a:endCxn id="152" idx="2"/>
              </p:cNvCxnSpPr>
              <p:nvPr/>
            </p:nvCxnSpPr>
            <p:spPr>
              <a:xfrm rot="10800000">
                <a:off x="11980506" y="365527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155" name="Google Shape;155;p3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3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7" name="Google Shape;157;p3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8" name="Google Shape;158;p3"/>
            <p:cNvGrpSpPr/>
            <p:nvPr/>
          </p:nvGrpSpPr>
          <p:grpSpPr>
            <a:xfrm rot="10800000">
              <a:off x="332204" y="5783111"/>
              <a:ext cx="1193819" cy="757579"/>
              <a:chOff x="3997045" y="2399826"/>
              <a:chExt cx="1193819" cy="757579"/>
            </a:xfrm>
          </p:grpSpPr>
          <p:sp>
            <p:nvSpPr>
              <p:cNvPr id="159" name="Google Shape;159;p3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60" name="Google Shape;160;p3"/>
              <p:cNvGrpSpPr/>
              <p:nvPr/>
            </p:nvGrpSpPr>
            <p:grpSpPr>
              <a:xfrm>
                <a:off x="3997045" y="2399826"/>
                <a:ext cx="1193819" cy="757579"/>
                <a:chOff x="10662825" y="145846"/>
                <a:chExt cx="1317682" cy="836181"/>
              </a:xfrm>
            </p:grpSpPr>
            <p:sp>
              <p:nvSpPr>
                <p:cNvPr id="161" name="Google Shape;161;p3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162" name="Google Shape;162;p3"/>
                <p:cNvCxnSpPr>
                  <a:stCxn id="161" idx="0"/>
                </p:cNvCxnSpPr>
                <p:nvPr/>
              </p:nvCxnSpPr>
              <p:spPr>
                <a:xfrm rot="10800000">
                  <a:off x="10662825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63" name="Google Shape;163;p3"/>
                <p:cNvCxnSpPr>
                  <a:endCxn id="161" idx="2"/>
                </p:cNvCxnSpPr>
                <p:nvPr/>
              </p:nvCxnSpPr>
              <p:spPr>
                <a:xfrm rot="10800000">
                  <a:off x="11980506" y="365527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64" name="Google Shape;164;p3"/>
            <p:cNvCxnSpPr/>
            <p:nvPr/>
          </p:nvCxnSpPr>
          <p:spPr>
            <a:xfrm rot="10800000">
              <a:off x="332203" y="1105079"/>
              <a:ext cx="0" cy="4020061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5" name="Google Shape;165;p3"/>
          <p:cNvSpPr/>
          <p:nvPr/>
        </p:nvSpPr>
        <p:spPr>
          <a:xfrm>
            <a:off x="2167212" y="2422929"/>
            <a:ext cx="1776089" cy="1776089"/>
          </a:xfrm>
          <a:prstGeom prst="ellipse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5207955" y="2422929"/>
            <a:ext cx="1776089" cy="1776089"/>
          </a:xfrm>
          <a:prstGeom prst="ellipse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8248698" y="2422929"/>
            <a:ext cx="1776089" cy="1776089"/>
          </a:xfrm>
          <a:prstGeom prst="ellipse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3"/>
          <p:cNvSpPr/>
          <p:nvPr/>
        </p:nvSpPr>
        <p:spPr>
          <a:xfrm flipH="1">
            <a:off x="2205232" y="3850522"/>
            <a:ext cx="1682785" cy="393471"/>
          </a:xfrm>
          <a:prstGeom prst="roundRect">
            <a:avLst>
              <a:gd fmla="val 50000" name="adj"/>
            </a:avLst>
          </a:prstGeom>
          <a:solidFill>
            <a:srgbClr val="127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배려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3"/>
          <p:cNvSpPr/>
          <p:nvPr/>
        </p:nvSpPr>
        <p:spPr>
          <a:xfrm flipH="1">
            <a:off x="5262544" y="3851377"/>
            <a:ext cx="1682785" cy="393471"/>
          </a:xfrm>
          <a:prstGeom prst="roundRect">
            <a:avLst>
              <a:gd fmla="val 50000" name="adj"/>
            </a:avLst>
          </a:prstGeom>
          <a:solidFill>
            <a:srgbClr val="127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클론(Clone)</a:t>
            </a:r>
            <a:endParaRPr/>
          </a:p>
        </p:txBody>
      </p:sp>
      <p:sp>
        <p:nvSpPr>
          <p:cNvPr id="170" name="Google Shape;170;p3"/>
          <p:cNvSpPr/>
          <p:nvPr/>
        </p:nvSpPr>
        <p:spPr>
          <a:xfrm flipH="1">
            <a:off x="8291646" y="3850522"/>
            <a:ext cx="1682785" cy="393471"/>
          </a:xfrm>
          <a:prstGeom prst="roundRect">
            <a:avLst>
              <a:gd fmla="val 50000" name="adj"/>
            </a:avLst>
          </a:prstGeom>
          <a:solidFill>
            <a:srgbClr val="127C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인프라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1" name="Google Shape;1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9152" y="2728847"/>
            <a:ext cx="1017693" cy="1017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7509" y="2672792"/>
            <a:ext cx="1121604" cy="112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3258" y="2546832"/>
            <a:ext cx="1528282" cy="152828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사용스택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grpSp>
        <p:nvGrpSpPr>
          <p:cNvPr id="181" name="Google Shape;181;p4"/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82" name="Google Shape;182;p4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83" name="Google Shape;183;p4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4"/>
            <p:cNvCxnSpPr>
              <a:endCxn id="182" idx="2"/>
            </p:cNvCxnSpPr>
            <p:nvPr/>
          </p:nvCxnSpPr>
          <p:spPr>
            <a:xfrm rot="10800000">
              <a:off x="11929071" y="46709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85" name="Google Shape;185;p4"/>
            <p:cNvGrpSpPr/>
            <p:nvPr/>
          </p:nvGrpSpPr>
          <p:grpSpPr>
            <a:xfrm>
              <a:off x="10795041" y="229399"/>
              <a:ext cx="1193819" cy="757579"/>
              <a:chOff x="10662825" y="145846"/>
              <a:chExt cx="1317682" cy="836181"/>
            </a:xfrm>
          </p:grpSpPr>
          <p:sp>
            <p:nvSpPr>
              <p:cNvPr id="186" name="Google Shape;186;p4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87" name="Google Shape;187;p4"/>
              <p:cNvCxnSpPr>
                <a:stCxn id="186" idx="0"/>
              </p:cNvCxnSpPr>
              <p:nvPr/>
            </p:nvCxnSpPr>
            <p:spPr>
              <a:xfrm rot="10800000">
                <a:off x="10662825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p4"/>
              <p:cNvCxnSpPr>
                <a:endCxn id="186" idx="2"/>
              </p:cNvCxnSpPr>
              <p:nvPr/>
            </p:nvCxnSpPr>
            <p:spPr>
              <a:xfrm rot="10800000">
                <a:off x="11980506" y="365527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189" name="Google Shape;189;p4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4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1" name="Google Shape;191;p4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92" name="Google Shape;192;p4"/>
            <p:cNvGrpSpPr/>
            <p:nvPr/>
          </p:nvGrpSpPr>
          <p:grpSpPr>
            <a:xfrm rot="10800000">
              <a:off x="332204" y="5783111"/>
              <a:ext cx="1193819" cy="757579"/>
              <a:chOff x="3997045" y="2399826"/>
              <a:chExt cx="1193819" cy="757579"/>
            </a:xfrm>
          </p:grpSpPr>
          <p:sp>
            <p:nvSpPr>
              <p:cNvPr id="193" name="Google Shape;193;p4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94" name="Google Shape;194;p4"/>
              <p:cNvGrpSpPr/>
              <p:nvPr/>
            </p:nvGrpSpPr>
            <p:grpSpPr>
              <a:xfrm>
                <a:off x="3997045" y="2399826"/>
                <a:ext cx="1193819" cy="757579"/>
                <a:chOff x="10662825" y="145846"/>
                <a:chExt cx="1317682" cy="836181"/>
              </a:xfrm>
            </p:grpSpPr>
            <p:sp>
              <p:nvSpPr>
                <p:cNvPr id="195" name="Google Shape;195;p4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196" name="Google Shape;196;p4"/>
                <p:cNvCxnSpPr>
                  <a:stCxn id="195" idx="0"/>
                </p:cNvCxnSpPr>
                <p:nvPr/>
              </p:nvCxnSpPr>
              <p:spPr>
                <a:xfrm rot="10800000">
                  <a:off x="10662825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7" name="Google Shape;197;p4"/>
                <p:cNvCxnSpPr>
                  <a:endCxn id="195" idx="2"/>
                </p:cNvCxnSpPr>
                <p:nvPr/>
              </p:nvCxnSpPr>
              <p:spPr>
                <a:xfrm rot="10800000">
                  <a:off x="11980506" y="365527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198" name="Google Shape;198;p4"/>
            <p:cNvCxnSpPr/>
            <p:nvPr/>
          </p:nvCxnSpPr>
          <p:spPr>
            <a:xfrm rot="10800000">
              <a:off x="332203" y="1105079"/>
              <a:ext cx="0" cy="4020061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99" name="Google Shape;1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702" y="1393549"/>
            <a:ext cx="1691774" cy="169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0120" y="1430108"/>
            <a:ext cx="1512593" cy="146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8516" y="1490942"/>
            <a:ext cx="1298698" cy="142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1510" y="3739933"/>
            <a:ext cx="3084213" cy="1603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8423" y="3717751"/>
            <a:ext cx="1298700" cy="12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31077" y="3669731"/>
            <a:ext cx="1298699" cy="138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04923" y="3923865"/>
            <a:ext cx="1126588" cy="112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85495" y="1574193"/>
            <a:ext cx="2288748" cy="1184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97536" y="4036007"/>
            <a:ext cx="2273228" cy="105477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・ 구축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grpSp>
        <p:nvGrpSpPr>
          <p:cNvPr id="215" name="Google Shape;215;p5"/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216" name="Google Shape;216;p5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17" name="Google Shape;217;p5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5"/>
            <p:cNvCxnSpPr>
              <a:endCxn id="216" idx="2"/>
            </p:cNvCxnSpPr>
            <p:nvPr/>
          </p:nvCxnSpPr>
          <p:spPr>
            <a:xfrm rot="10800000">
              <a:off x="11929071" y="46709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19" name="Google Shape;219;p5"/>
            <p:cNvGrpSpPr/>
            <p:nvPr/>
          </p:nvGrpSpPr>
          <p:grpSpPr>
            <a:xfrm>
              <a:off x="10795041" y="229399"/>
              <a:ext cx="1193819" cy="757579"/>
              <a:chOff x="10662825" y="145846"/>
              <a:chExt cx="1317682" cy="836181"/>
            </a:xfrm>
          </p:grpSpPr>
          <p:sp>
            <p:nvSpPr>
              <p:cNvPr id="220" name="Google Shape;220;p5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1" name="Google Shape;221;p5"/>
              <p:cNvCxnSpPr>
                <a:stCxn id="220" idx="0"/>
              </p:cNvCxnSpPr>
              <p:nvPr/>
            </p:nvCxnSpPr>
            <p:spPr>
              <a:xfrm rot="10800000">
                <a:off x="10662825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5"/>
              <p:cNvCxnSpPr>
                <a:endCxn id="220" idx="2"/>
              </p:cNvCxnSpPr>
              <p:nvPr/>
            </p:nvCxnSpPr>
            <p:spPr>
              <a:xfrm rot="10800000">
                <a:off x="11980506" y="365527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223" name="Google Shape;223;p5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5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5" name="Google Shape;225;p5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26" name="Google Shape;226;p5"/>
            <p:cNvGrpSpPr/>
            <p:nvPr/>
          </p:nvGrpSpPr>
          <p:grpSpPr>
            <a:xfrm rot="10800000">
              <a:off x="332204" y="5783111"/>
              <a:ext cx="1193819" cy="757579"/>
              <a:chOff x="3997045" y="2399826"/>
              <a:chExt cx="1193819" cy="757579"/>
            </a:xfrm>
          </p:grpSpPr>
          <p:sp>
            <p:nvSpPr>
              <p:cNvPr id="227" name="Google Shape;227;p5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28" name="Google Shape;228;p5"/>
              <p:cNvGrpSpPr/>
              <p:nvPr/>
            </p:nvGrpSpPr>
            <p:grpSpPr>
              <a:xfrm>
                <a:off x="3997045" y="2399826"/>
                <a:ext cx="1193819" cy="757579"/>
                <a:chOff x="10662825" y="145846"/>
                <a:chExt cx="1317682" cy="836181"/>
              </a:xfrm>
            </p:grpSpPr>
            <p:sp>
              <p:nvSpPr>
                <p:cNvPr id="229" name="Google Shape;229;p5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230" name="Google Shape;230;p5"/>
                <p:cNvCxnSpPr>
                  <a:stCxn id="229" idx="0"/>
                </p:cNvCxnSpPr>
                <p:nvPr/>
              </p:nvCxnSpPr>
              <p:spPr>
                <a:xfrm rot="10800000">
                  <a:off x="10662825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5"/>
                <p:cNvCxnSpPr>
                  <a:endCxn id="229" idx="2"/>
                </p:cNvCxnSpPr>
                <p:nvPr/>
              </p:nvCxnSpPr>
              <p:spPr>
                <a:xfrm rot="10800000">
                  <a:off x="11980506" y="365527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32" name="Google Shape;232;p5"/>
            <p:cNvCxnSpPr/>
            <p:nvPr/>
          </p:nvCxnSpPr>
          <p:spPr>
            <a:xfrm rot="10800000">
              <a:off x="332203" y="1105079"/>
              <a:ext cx="0" cy="4020061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3" name="Google Shape;233;p5"/>
          <p:cNvSpPr/>
          <p:nvPr/>
        </p:nvSpPr>
        <p:spPr>
          <a:xfrm>
            <a:off x="4837463" y="2564260"/>
            <a:ext cx="2325687" cy="2325687"/>
          </a:xfrm>
          <a:prstGeom prst="ellipse">
            <a:avLst/>
          </a:prstGeom>
          <a:noFill/>
          <a:ln cap="flat" cmpd="sng" w="9525">
            <a:solidFill>
              <a:srgbClr val="222A3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4622847" y="2349643"/>
            <a:ext cx="2754922" cy="2754922"/>
          </a:xfrm>
          <a:prstGeom prst="ellipse">
            <a:avLst/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5"/>
          <p:cNvGrpSpPr/>
          <p:nvPr/>
        </p:nvGrpSpPr>
        <p:grpSpPr>
          <a:xfrm>
            <a:off x="6626583" y="4341894"/>
            <a:ext cx="948227" cy="948227"/>
            <a:chOff x="6777281" y="4096543"/>
            <a:chExt cx="1154723" cy="1154723"/>
          </a:xfrm>
        </p:grpSpPr>
        <p:sp>
          <p:nvSpPr>
            <p:cNvPr id="236" name="Google Shape;236;p5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rgbClr val="F2F2F2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5"/>
          <p:cNvGrpSpPr/>
          <p:nvPr/>
        </p:nvGrpSpPr>
        <p:grpSpPr>
          <a:xfrm>
            <a:off x="4439716" y="4341894"/>
            <a:ext cx="948227" cy="948227"/>
            <a:chOff x="6777281" y="4096543"/>
            <a:chExt cx="1154723" cy="1154723"/>
          </a:xfrm>
        </p:grpSpPr>
        <p:sp>
          <p:nvSpPr>
            <p:cNvPr id="239" name="Google Shape;239;p5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rgbClr val="F2F2F2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5"/>
          <p:cNvGrpSpPr/>
          <p:nvPr/>
        </p:nvGrpSpPr>
        <p:grpSpPr>
          <a:xfrm>
            <a:off x="5526194" y="1875529"/>
            <a:ext cx="948227" cy="948227"/>
            <a:chOff x="6777281" y="4096543"/>
            <a:chExt cx="1154723" cy="1154723"/>
          </a:xfrm>
        </p:grpSpPr>
        <p:sp>
          <p:nvSpPr>
            <p:cNvPr id="242" name="Google Shape;242;p5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rgbClr val="F2F2F2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rgbClr val="A5D5E9"/>
            </a:solidFill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5"/>
          <p:cNvSpPr/>
          <p:nvPr/>
        </p:nvSpPr>
        <p:spPr>
          <a:xfrm>
            <a:off x="2953753" y="4937224"/>
            <a:ext cx="1620200" cy="49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A5D5E9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보안・배포</a:t>
            </a:r>
            <a:endParaRPr b="1" i="0" sz="2000" u="none" cap="none" strike="noStrike">
              <a:solidFill>
                <a:srgbClr val="A5D5E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6225826" y="1573476"/>
            <a:ext cx="1371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127CEA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인프</a:t>
            </a:r>
            <a:r>
              <a:rPr b="1" lang="ko-KR" sz="2000">
                <a:solidFill>
                  <a:srgbClr val="127CEA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</a:t>
            </a:r>
            <a:endParaRPr b="1" i="0" sz="2000" u="none" cap="none" strike="noStrike">
              <a:solidFill>
                <a:srgbClr val="127CE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7560899" y="4877893"/>
            <a:ext cx="641803" cy="49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A5D5E9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/>
          </a:p>
        </p:txBody>
      </p:sp>
      <p:sp>
        <p:nvSpPr>
          <p:cNvPr id="247" name="Google Shape;247;p5"/>
          <p:cNvSpPr/>
          <p:nvPr/>
        </p:nvSpPr>
        <p:spPr>
          <a:xfrm>
            <a:off x="7557827" y="4877893"/>
            <a:ext cx="641803" cy="49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A5D5E9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/>
          </a:p>
        </p:txBody>
      </p:sp>
      <p:pic>
        <p:nvPicPr>
          <p:cNvPr id="248" name="Google Shape;2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7621" y="2016077"/>
            <a:ext cx="659030" cy="659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1971" y="4506915"/>
            <a:ext cx="621783" cy="62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2477" y="4521048"/>
            <a:ext cx="624532" cy="6245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스토리텔링 윤곽선" id="251" name="Google Shape;25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6923" y="3043114"/>
            <a:ext cx="1260680" cy="126068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  <p:pic>
        <p:nvPicPr>
          <p:cNvPr id="253" name="Google Shape;2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2300" y="1826075"/>
            <a:ext cx="1039000" cy="10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82001" y="1856952"/>
            <a:ext cx="919200" cy="9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50224" y="509505"/>
            <a:ext cx="1298700" cy="1200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575" y="368100"/>
            <a:ext cx="7589944" cy="63261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6"/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인프라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grpSp>
        <p:nvGrpSpPr>
          <p:cNvPr id="263" name="Google Shape;263;p6"/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264" name="Google Shape;264;p6"/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65" name="Google Shape;265;p6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6"/>
            <p:cNvCxnSpPr>
              <a:endCxn id="264" idx="2"/>
            </p:cNvCxnSpPr>
            <p:nvPr/>
          </p:nvCxnSpPr>
          <p:spPr>
            <a:xfrm rot="10800000">
              <a:off x="11929071" y="46709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67" name="Google Shape;267;p6"/>
            <p:cNvGrpSpPr/>
            <p:nvPr/>
          </p:nvGrpSpPr>
          <p:grpSpPr>
            <a:xfrm>
              <a:off x="10795041" y="229399"/>
              <a:ext cx="1193819" cy="757579"/>
              <a:chOff x="10662825" y="145846"/>
              <a:chExt cx="1317682" cy="836181"/>
            </a:xfrm>
          </p:grpSpPr>
          <p:sp>
            <p:nvSpPr>
              <p:cNvPr id="268" name="Google Shape;268;p6"/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69" name="Google Shape;269;p6"/>
              <p:cNvCxnSpPr>
                <a:stCxn id="268" idx="0"/>
              </p:cNvCxnSpPr>
              <p:nvPr/>
            </p:nvCxnSpPr>
            <p:spPr>
              <a:xfrm rot="10800000">
                <a:off x="10662825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0" name="Google Shape;270;p6"/>
              <p:cNvCxnSpPr>
                <a:endCxn id="268" idx="2"/>
              </p:cNvCxnSpPr>
              <p:nvPr/>
            </p:nvCxnSpPr>
            <p:spPr>
              <a:xfrm rot="10800000">
                <a:off x="11980506" y="365527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271" name="Google Shape;271;p6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6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3" name="Google Shape;273;p6"/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74" name="Google Shape;274;p6"/>
            <p:cNvGrpSpPr/>
            <p:nvPr/>
          </p:nvGrpSpPr>
          <p:grpSpPr>
            <a:xfrm rot="10800000">
              <a:off x="332204" y="5783111"/>
              <a:ext cx="1193819" cy="757579"/>
              <a:chOff x="3997045" y="2399826"/>
              <a:chExt cx="1193819" cy="757579"/>
            </a:xfrm>
          </p:grpSpPr>
          <p:sp>
            <p:nvSpPr>
              <p:cNvPr id="275" name="Google Shape;275;p6"/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76" name="Google Shape;276;p6"/>
              <p:cNvGrpSpPr/>
              <p:nvPr/>
            </p:nvGrpSpPr>
            <p:grpSpPr>
              <a:xfrm>
                <a:off x="3997045" y="2399826"/>
                <a:ext cx="1193819" cy="757579"/>
                <a:chOff x="10662825" y="145846"/>
                <a:chExt cx="1317682" cy="836181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278" name="Google Shape;278;p6"/>
                <p:cNvCxnSpPr>
                  <a:stCxn id="277" idx="0"/>
                </p:cNvCxnSpPr>
                <p:nvPr/>
              </p:nvCxnSpPr>
              <p:spPr>
                <a:xfrm rot="10800000">
                  <a:off x="10662825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9" name="Google Shape;279;p6"/>
                <p:cNvCxnSpPr>
                  <a:endCxn id="277" idx="2"/>
                </p:cNvCxnSpPr>
                <p:nvPr/>
              </p:nvCxnSpPr>
              <p:spPr>
                <a:xfrm rot="10800000">
                  <a:off x="11980506" y="365527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280" name="Google Shape;280;p6"/>
            <p:cNvCxnSpPr/>
            <p:nvPr/>
          </p:nvCxnSpPr>
          <p:spPr>
            <a:xfrm rot="10800000">
              <a:off x="332203" y="1105079"/>
              <a:ext cx="0" cy="4020061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1" name="Google Shape;281;p6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  <p:sp>
        <p:nvSpPr>
          <p:cNvPr id="282" name="Google Shape;282;p6"/>
          <p:cNvSpPr/>
          <p:nvPr/>
        </p:nvSpPr>
        <p:spPr>
          <a:xfrm>
            <a:off x="1697175" y="2424550"/>
            <a:ext cx="3244200" cy="1420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>
            <a:off x="7895025" y="3337500"/>
            <a:ext cx="1641300" cy="14202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"/>
          <p:cNvSpPr/>
          <p:nvPr/>
        </p:nvSpPr>
        <p:spPr>
          <a:xfrm>
            <a:off x="1697175" y="1293600"/>
            <a:ext cx="2521500" cy="1061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"/>
          <p:cNvSpPr/>
          <p:nvPr/>
        </p:nvSpPr>
        <p:spPr>
          <a:xfrm>
            <a:off x="6025950" y="368100"/>
            <a:ext cx="916500" cy="1717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6"/>
          <p:cNvSpPr/>
          <p:nvPr/>
        </p:nvSpPr>
        <p:spPr>
          <a:xfrm>
            <a:off x="5040750" y="4003775"/>
            <a:ext cx="2746800" cy="6246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6"/>
          <p:cNvSpPr/>
          <p:nvPr/>
        </p:nvSpPr>
        <p:spPr>
          <a:xfrm>
            <a:off x="5040750" y="4757700"/>
            <a:ext cx="1856400" cy="6246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9bdb85c160_8_6"/>
          <p:cNvSpPr/>
          <p:nvPr/>
        </p:nvSpPr>
        <p:spPr>
          <a:xfrm>
            <a:off x="1162260" y="196869"/>
            <a:ext cx="3084300" cy="358200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모니터링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19bdb85c160_8_6"/>
          <p:cNvSpPr/>
          <p:nvPr/>
        </p:nvSpPr>
        <p:spPr>
          <a:xfrm>
            <a:off x="711331" y="196869"/>
            <a:ext cx="360000" cy="358200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grpSp>
        <p:nvGrpSpPr>
          <p:cNvPr id="294" name="Google Shape;294;g19bdb85c160_8_6"/>
          <p:cNvGrpSpPr/>
          <p:nvPr/>
        </p:nvGrpSpPr>
        <p:grpSpPr>
          <a:xfrm>
            <a:off x="332074" y="229399"/>
            <a:ext cx="11656916" cy="6313801"/>
            <a:chOff x="332074" y="229399"/>
            <a:chExt cx="11656916" cy="6313801"/>
          </a:xfrm>
        </p:grpSpPr>
        <p:sp>
          <p:nvSpPr>
            <p:cNvPr id="295" name="Google Shape;295;g19bdb85c160_8_6"/>
            <p:cNvSpPr/>
            <p:nvPr/>
          </p:nvSpPr>
          <p:spPr>
            <a:xfrm>
              <a:off x="11570931" y="288028"/>
              <a:ext cx="358200" cy="3582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96" name="Google Shape;296;g19bdb85c160_8_6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g19bdb85c160_8_6"/>
            <p:cNvCxnSpPr>
              <a:endCxn id="295" idx="2"/>
            </p:cNvCxnSpPr>
            <p:nvPr/>
          </p:nvCxnSpPr>
          <p:spPr>
            <a:xfrm rot="10800000">
              <a:off x="11929131" y="46712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98" name="Google Shape;298;g19bdb85c160_8_6"/>
            <p:cNvGrpSpPr/>
            <p:nvPr/>
          </p:nvGrpSpPr>
          <p:grpSpPr>
            <a:xfrm>
              <a:off x="10795109" y="229399"/>
              <a:ext cx="1193882" cy="757642"/>
              <a:chOff x="10662893" y="145846"/>
              <a:chExt cx="1317750" cy="836250"/>
            </a:xfrm>
          </p:grpSpPr>
          <p:sp>
            <p:nvSpPr>
              <p:cNvPr id="299" name="Google Shape;299;g19bdb85c160_8_6"/>
              <p:cNvSpPr/>
              <p:nvPr/>
            </p:nvSpPr>
            <p:spPr>
              <a:xfrm>
                <a:off x="11541143" y="145846"/>
                <a:ext cx="439500" cy="4395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00" name="Google Shape;300;g19bdb85c160_8_6"/>
              <p:cNvCxnSpPr>
                <a:stCxn id="299" idx="0"/>
              </p:cNvCxnSpPr>
              <p:nvPr/>
            </p:nvCxnSpPr>
            <p:spPr>
              <a:xfrm rot="10800000">
                <a:off x="10662893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g19bdb85c160_8_6"/>
              <p:cNvCxnSpPr>
                <a:endCxn id="299" idx="2"/>
              </p:cNvCxnSpPr>
              <p:nvPr/>
            </p:nvCxnSpPr>
            <p:spPr>
              <a:xfrm rot="10800000">
                <a:off x="11980643" y="365596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302" name="Google Shape;302;g19bdb85c160_8_6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g19bdb85c160_8_6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4" name="Google Shape;304;g19bdb85c160_8_6"/>
            <p:cNvSpPr/>
            <p:nvPr/>
          </p:nvSpPr>
          <p:spPr>
            <a:xfrm rot="5400000">
              <a:off x="11570871" y="6185000"/>
              <a:ext cx="358200" cy="3582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05" name="Google Shape;305;g19bdb85c160_8_6"/>
            <p:cNvGrpSpPr/>
            <p:nvPr/>
          </p:nvGrpSpPr>
          <p:grpSpPr>
            <a:xfrm rot="10800000">
              <a:off x="332074" y="5783047"/>
              <a:ext cx="1193882" cy="757642"/>
              <a:chOff x="3997113" y="2399826"/>
              <a:chExt cx="1193882" cy="757642"/>
            </a:xfrm>
          </p:grpSpPr>
          <p:sp>
            <p:nvSpPr>
              <p:cNvPr id="306" name="Google Shape;306;g19bdb85c160_8_6"/>
              <p:cNvSpPr/>
              <p:nvPr/>
            </p:nvSpPr>
            <p:spPr>
              <a:xfrm>
                <a:off x="4772935" y="2458455"/>
                <a:ext cx="358200" cy="358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07" name="Google Shape;307;g19bdb85c160_8_6"/>
              <p:cNvGrpSpPr/>
              <p:nvPr/>
            </p:nvGrpSpPr>
            <p:grpSpPr>
              <a:xfrm>
                <a:off x="3997113" y="2399826"/>
                <a:ext cx="1193882" cy="757642"/>
                <a:chOff x="10662893" y="145846"/>
                <a:chExt cx="1317750" cy="836250"/>
              </a:xfrm>
            </p:grpSpPr>
            <p:sp>
              <p:nvSpPr>
                <p:cNvPr id="308" name="Google Shape;308;g19bdb85c160_8_6"/>
                <p:cNvSpPr/>
                <p:nvPr/>
              </p:nvSpPr>
              <p:spPr>
                <a:xfrm>
                  <a:off x="11541143" y="145846"/>
                  <a:ext cx="439500" cy="4395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309" name="Google Shape;309;g19bdb85c160_8_6"/>
                <p:cNvCxnSpPr>
                  <a:stCxn id="308" idx="0"/>
                </p:cNvCxnSpPr>
                <p:nvPr/>
              </p:nvCxnSpPr>
              <p:spPr>
                <a:xfrm rot="10800000">
                  <a:off x="10662893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10" name="Google Shape;310;g19bdb85c160_8_6"/>
                <p:cNvCxnSpPr>
                  <a:endCxn id="308" idx="2"/>
                </p:cNvCxnSpPr>
                <p:nvPr/>
              </p:nvCxnSpPr>
              <p:spPr>
                <a:xfrm rot="10800000">
                  <a:off x="11980643" y="365596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311" name="Google Shape;311;g19bdb85c160_8_6"/>
            <p:cNvCxnSpPr/>
            <p:nvPr/>
          </p:nvCxnSpPr>
          <p:spPr>
            <a:xfrm rot="10800000">
              <a:off x="332203" y="1105140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12" name="Google Shape;312;g19bdb85c160_8_6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  <p:pic>
        <p:nvPicPr>
          <p:cNvPr id="313" name="Google Shape;313;g19bdb85c160_8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750" y="1177863"/>
            <a:ext cx="3356299" cy="237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19bdb85c160_8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250" y="1177875"/>
            <a:ext cx="3602376" cy="18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9bdb85c160_8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490" y="3869676"/>
            <a:ext cx="5177611" cy="24252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19bdb85c160_8_6"/>
          <p:cNvSpPr txBox="1"/>
          <p:nvPr/>
        </p:nvSpPr>
        <p:spPr>
          <a:xfrm>
            <a:off x="1552250" y="666375"/>
            <a:ext cx="22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values-prometheus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.yaml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19bdb85c160_8_6"/>
          <p:cNvSpPr txBox="1"/>
          <p:nvPr/>
        </p:nvSpPr>
        <p:spPr>
          <a:xfrm>
            <a:off x="6752750" y="666375"/>
            <a:ext cx="23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values-grafana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.yaml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g19bdb85c160_8_6"/>
          <p:cNvSpPr txBox="1"/>
          <p:nvPr/>
        </p:nvSpPr>
        <p:spPr>
          <a:xfrm>
            <a:off x="3385500" y="3469463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monitoring.sh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9" name="Google Shape;319;g19bdb85c160_8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7375" y="2870279"/>
            <a:ext cx="893825" cy="10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9beca2036a_1_43"/>
          <p:cNvSpPr/>
          <p:nvPr/>
        </p:nvSpPr>
        <p:spPr>
          <a:xfrm>
            <a:off x="1162260" y="196869"/>
            <a:ext cx="3084300" cy="358200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모니터링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g19beca2036a_1_43"/>
          <p:cNvSpPr/>
          <p:nvPr/>
        </p:nvSpPr>
        <p:spPr>
          <a:xfrm>
            <a:off x="711331" y="196869"/>
            <a:ext cx="360000" cy="358200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grpSp>
        <p:nvGrpSpPr>
          <p:cNvPr id="326" name="Google Shape;326;g19beca2036a_1_43"/>
          <p:cNvGrpSpPr/>
          <p:nvPr/>
        </p:nvGrpSpPr>
        <p:grpSpPr>
          <a:xfrm>
            <a:off x="332074" y="229399"/>
            <a:ext cx="11656916" cy="6313801"/>
            <a:chOff x="332074" y="229399"/>
            <a:chExt cx="11656916" cy="6313801"/>
          </a:xfrm>
        </p:grpSpPr>
        <p:sp>
          <p:nvSpPr>
            <p:cNvPr id="327" name="Google Shape;327;g19beca2036a_1_43"/>
            <p:cNvSpPr/>
            <p:nvPr/>
          </p:nvSpPr>
          <p:spPr>
            <a:xfrm>
              <a:off x="11570931" y="288028"/>
              <a:ext cx="358200" cy="3582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28" name="Google Shape;328;g19beca2036a_1_43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g19beca2036a_1_43"/>
            <p:cNvCxnSpPr>
              <a:endCxn id="327" idx="2"/>
            </p:cNvCxnSpPr>
            <p:nvPr/>
          </p:nvCxnSpPr>
          <p:spPr>
            <a:xfrm rot="10800000">
              <a:off x="11929131" y="46712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0" name="Google Shape;330;g19beca2036a_1_43"/>
            <p:cNvGrpSpPr/>
            <p:nvPr/>
          </p:nvGrpSpPr>
          <p:grpSpPr>
            <a:xfrm>
              <a:off x="10795109" y="229399"/>
              <a:ext cx="1193882" cy="757642"/>
              <a:chOff x="10662893" y="145846"/>
              <a:chExt cx="1317750" cy="836250"/>
            </a:xfrm>
          </p:grpSpPr>
          <p:sp>
            <p:nvSpPr>
              <p:cNvPr id="331" name="Google Shape;331;g19beca2036a_1_43"/>
              <p:cNvSpPr/>
              <p:nvPr/>
            </p:nvSpPr>
            <p:spPr>
              <a:xfrm>
                <a:off x="11541143" y="145846"/>
                <a:ext cx="439500" cy="4395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32" name="Google Shape;332;g19beca2036a_1_43"/>
              <p:cNvCxnSpPr>
                <a:stCxn id="331" idx="0"/>
              </p:cNvCxnSpPr>
              <p:nvPr/>
            </p:nvCxnSpPr>
            <p:spPr>
              <a:xfrm rot="10800000">
                <a:off x="10662893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g19beca2036a_1_43"/>
              <p:cNvCxnSpPr>
                <a:endCxn id="331" idx="2"/>
              </p:cNvCxnSpPr>
              <p:nvPr/>
            </p:nvCxnSpPr>
            <p:spPr>
              <a:xfrm rot="10800000">
                <a:off x="11980643" y="365596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334" name="Google Shape;334;g19beca2036a_1_43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g19beca2036a_1_43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6" name="Google Shape;336;g19beca2036a_1_43"/>
            <p:cNvSpPr/>
            <p:nvPr/>
          </p:nvSpPr>
          <p:spPr>
            <a:xfrm rot="5400000">
              <a:off x="11570871" y="6185000"/>
              <a:ext cx="358200" cy="3582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37" name="Google Shape;337;g19beca2036a_1_43"/>
            <p:cNvGrpSpPr/>
            <p:nvPr/>
          </p:nvGrpSpPr>
          <p:grpSpPr>
            <a:xfrm rot="10800000">
              <a:off x="332074" y="5783047"/>
              <a:ext cx="1193882" cy="757642"/>
              <a:chOff x="3997113" y="2399826"/>
              <a:chExt cx="1193882" cy="757642"/>
            </a:xfrm>
          </p:grpSpPr>
          <p:sp>
            <p:nvSpPr>
              <p:cNvPr id="338" name="Google Shape;338;g19beca2036a_1_43"/>
              <p:cNvSpPr/>
              <p:nvPr/>
            </p:nvSpPr>
            <p:spPr>
              <a:xfrm>
                <a:off x="4772935" y="2458455"/>
                <a:ext cx="358200" cy="358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39" name="Google Shape;339;g19beca2036a_1_43"/>
              <p:cNvGrpSpPr/>
              <p:nvPr/>
            </p:nvGrpSpPr>
            <p:grpSpPr>
              <a:xfrm>
                <a:off x="3997113" y="2399826"/>
                <a:ext cx="1193882" cy="757642"/>
                <a:chOff x="10662893" y="145846"/>
                <a:chExt cx="1317750" cy="836250"/>
              </a:xfrm>
            </p:grpSpPr>
            <p:sp>
              <p:nvSpPr>
                <p:cNvPr id="340" name="Google Shape;340;g19beca2036a_1_43"/>
                <p:cNvSpPr/>
                <p:nvPr/>
              </p:nvSpPr>
              <p:spPr>
                <a:xfrm>
                  <a:off x="11541143" y="145846"/>
                  <a:ext cx="439500" cy="4395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341" name="Google Shape;341;g19beca2036a_1_43"/>
                <p:cNvCxnSpPr>
                  <a:stCxn id="340" idx="0"/>
                </p:cNvCxnSpPr>
                <p:nvPr/>
              </p:nvCxnSpPr>
              <p:spPr>
                <a:xfrm rot="10800000">
                  <a:off x="10662893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2" name="Google Shape;342;g19beca2036a_1_43"/>
                <p:cNvCxnSpPr>
                  <a:endCxn id="340" idx="2"/>
                </p:cNvCxnSpPr>
                <p:nvPr/>
              </p:nvCxnSpPr>
              <p:spPr>
                <a:xfrm rot="10800000">
                  <a:off x="11980643" y="365596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343" name="Google Shape;343;g19beca2036a_1_43"/>
            <p:cNvCxnSpPr/>
            <p:nvPr/>
          </p:nvCxnSpPr>
          <p:spPr>
            <a:xfrm rot="10800000">
              <a:off x="332203" y="1105140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4" name="Google Shape;344;g19beca2036a_1_43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  <p:pic>
        <p:nvPicPr>
          <p:cNvPr id="345" name="Google Shape;345;g19beca2036a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964" y="608763"/>
            <a:ext cx="7928074" cy="55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9beca2036a_1_11"/>
          <p:cNvSpPr/>
          <p:nvPr/>
        </p:nvSpPr>
        <p:spPr>
          <a:xfrm>
            <a:off x="1162260" y="196869"/>
            <a:ext cx="3084300" cy="358200"/>
          </a:xfrm>
          <a:prstGeom prst="roundRect">
            <a:avLst>
              <a:gd fmla="val 11061" name="adj"/>
            </a:avLst>
          </a:prstGeom>
          <a:solidFill>
            <a:srgbClr val="127CEA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모니터링</a:t>
            </a:r>
            <a:endParaRPr b="1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19beca2036a_1_11"/>
          <p:cNvSpPr/>
          <p:nvPr/>
        </p:nvSpPr>
        <p:spPr>
          <a:xfrm>
            <a:off x="711331" y="196869"/>
            <a:ext cx="360000" cy="358200"/>
          </a:xfrm>
          <a:prstGeom prst="roundRect">
            <a:avLst>
              <a:gd fmla="val 12678" name="adj"/>
            </a:avLst>
          </a:prstGeom>
          <a:solidFill>
            <a:srgbClr val="A5D5E9"/>
          </a:solidFill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grpSp>
        <p:nvGrpSpPr>
          <p:cNvPr id="352" name="Google Shape;352;g19beca2036a_1_11"/>
          <p:cNvGrpSpPr/>
          <p:nvPr/>
        </p:nvGrpSpPr>
        <p:grpSpPr>
          <a:xfrm>
            <a:off x="332074" y="229399"/>
            <a:ext cx="11656916" cy="6313801"/>
            <a:chOff x="332074" y="229399"/>
            <a:chExt cx="11656916" cy="6313801"/>
          </a:xfrm>
        </p:grpSpPr>
        <p:sp>
          <p:nvSpPr>
            <p:cNvPr id="353" name="Google Shape;353;g19beca2036a_1_11"/>
            <p:cNvSpPr/>
            <p:nvPr/>
          </p:nvSpPr>
          <p:spPr>
            <a:xfrm>
              <a:off x="11570931" y="288028"/>
              <a:ext cx="358200" cy="3582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54" name="Google Shape;354;g19beca2036a_1_11"/>
            <p:cNvCxnSpPr/>
            <p:nvPr/>
          </p:nvCxnSpPr>
          <p:spPr>
            <a:xfrm rot="10800000">
              <a:off x="5558001" y="288028"/>
              <a:ext cx="6192000" cy="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g19beca2036a_1_11"/>
            <p:cNvCxnSpPr>
              <a:endCxn id="353" idx="2"/>
            </p:cNvCxnSpPr>
            <p:nvPr/>
          </p:nvCxnSpPr>
          <p:spPr>
            <a:xfrm rot="10800000">
              <a:off x="11929131" y="467128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56" name="Google Shape;356;g19beca2036a_1_11"/>
            <p:cNvGrpSpPr/>
            <p:nvPr/>
          </p:nvGrpSpPr>
          <p:grpSpPr>
            <a:xfrm>
              <a:off x="10795109" y="229399"/>
              <a:ext cx="1193882" cy="757642"/>
              <a:chOff x="10662893" y="145846"/>
              <a:chExt cx="1317750" cy="836250"/>
            </a:xfrm>
          </p:grpSpPr>
          <p:sp>
            <p:nvSpPr>
              <p:cNvPr id="357" name="Google Shape;357;g19beca2036a_1_11"/>
              <p:cNvSpPr/>
              <p:nvPr/>
            </p:nvSpPr>
            <p:spPr>
              <a:xfrm>
                <a:off x="11541143" y="145846"/>
                <a:ext cx="439500" cy="4395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58" name="Google Shape;358;g19beca2036a_1_11"/>
              <p:cNvCxnSpPr>
                <a:stCxn id="357" idx="0"/>
              </p:cNvCxnSpPr>
              <p:nvPr/>
            </p:nvCxnSpPr>
            <p:spPr>
              <a:xfrm rot="10800000">
                <a:off x="10662893" y="145846"/>
                <a:ext cx="109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g19beca2036a_1_11"/>
              <p:cNvCxnSpPr>
                <a:endCxn id="357" idx="2"/>
              </p:cNvCxnSpPr>
              <p:nvPr/>
            </p:nvCxnSpPr>
            <p:spPr>
              <a:xfrm rot="10800000">
                <a:off x="11980643" y="365596"/>
                <a:ext cx="0" cy="6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360" name="Google Shape;360;g19beca2036a_1_11"/>
            <p:cNvCxnSpPr/>
            <p:nvPr/>
          </p:nvCxnSpPr>
          <p:spPr>
            <a:xfrm rot="10800000">
              <a:off x="11929071" y="4765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g19beca2036a_1_11"/>
            <p:cNvCxnSpPr/>
            <p:nvPr/>
          </p:nvCxnSpPr>
          <p:spPr>
            <a:xfrm rot="10800000">
              <a:off x="11929071" y="5654140"/>
              <a:ext cx="0" cy="7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2" name="Google Shape;362;g19beca2036a_1_11"/>
            <p:cNvSpPr/>
            <p:nvPr/>
          </p:nvSpPr>
          <p:spPr>
            <a:xfrm rot="5400000">
              <a:off x="11570871" y="6185000"/>
              <a:ext cx="358200" cy="3582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63" name="Google Shape;363;g19beca2036a_1_11"/>
            <p:cNvGrpSpPr/>
            <p:nvPr/>
          </p:nvGrpSpPr>
          <p:grpSpPr>
            <a:xfrm rot="10800000">
              <a:off x="332074" y="5783047"/>
              <a:ext cx="1193882" cy="757642"/>
              <a:chOff x="3997113" y="2399826"/>
              <a:chExt cx="1193882" cy="757642"/>
            </a:xfrm>
          </p:grpSpPr>
          <p:sp>
            <p:nvSpPr>
              <p:cNvPr id="364" name="Google Shape;364;g19beca2036a_1_11"/>
              <p:cNvSpPr/>
              <p:nvPr/>
            </p:nvSpPr>
            <p:spPr>
              <a:xfrm>
                <a:off x="4772935" y="2458455"/>
                <a:ext cx="358200" cy="358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19050">
                <a:solidFill>
                  <a:srgbClr val="222A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65" name="Google Shape;365;g19beca2036a_1_11"/>
              <p:cNvGrpSpPr/>
              <p:nvPr/>
            </p:nvGrpSpPr>
            <p:grpSpPr>
              <a:xfrm>
                <a:off x="3997113" y="2399826"/>
                <a:ext cx="1193882" cy="757642"/>
                <a:chOff x="10662893" y="145846"/>
                <a:chExt cx="1317750" cy="836250"/>
              </a:xfrm>
            </p:grpSpPr>
            <p:sp>
              <p:nvSpPr>
                <p:cNvPr id="366" name="Google Shape;366;g19beca2036a_1_11"/>
                <p:cNvSpPr/>
                <p:nvPr/>
              </p:nvSpPr>
              <p:spPr>
                <a:xfrm>
                  <a:off x="11541143" y="145846"/>
                  <a:ext cx="439500" cy="439500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367" name="Google Shape;367;g19beca2036a_1_11"/>
                <p:cNvCxnSpPr>
                  <a:stCxn id="366" idx="0"/>
                </p:cNvCxnSpPr>
                <p:nvPr/>
              </p:nvCxnSpPr>
              <p:spPr>
                <a:xfrm rot="10800000">
                  <a:off x="10662893" y="145846"/>
                  <a:ext cx="109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8" name="Google Shape;368;g19beca2036a_1_11"/>
                <p:cNvCxnSpPr>
                  <a:endCxn id="366" idx="2"/>
                </p:cNvCxnSpPr>
                <p:nvPr/>
              </p:nvCxnSpPr>
              <p:spPr>
                <a:xfrm rot="10800000">
                  <a:off x="11980643" y="365596"/>
                  <a:ext cx="0" cy="61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222A3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cxnSp>
          <p:nvCxnSpPr>
            <p:cNvPr id="369" name="Google Shape;369;g19beca2036a_1_11"/>
            <p:cNvCxnSpPr/>
            <p:nvPr/>
          </p:nvCxnSpPr>
          <p:spPr>
            <a:xfrm rot="10800000">
              <a:off x="332203" y="1105140"/>
              <a:ext cx="0" cy="4020000"/>
            </a:xfrm>
            <a:prstGeom prst="straightConnector1">
              <a:avLst/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0" name="Google Shape;370;g19beca2036a_1_11"/>
          <p:cNvSpPr txBox="1"/>
          <p:nvPr/>
        </p:nvSpPr>
        <p:spPr>
          <a:xfrm>
            <a:off x="8902050" y="63480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5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도서정보 인프라 구축                  Team1</a:t>
            </a:r>
            <a:endParaRPr/>
          </a:p>
        </p:txBody>
      </p:sp>
      <p:pic>
        <p:nvPicPr>
          <p:cNvPr id="371" name="Google Shape;371;g19beca2036a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988" y="1086812"/>
            <a:ext cx="8516024" cy="45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2022-02-20T14:27:04Z</dcterms:created>
  <dc:creator>조현석</dc:creator>
</cp:coreProperties>
</file>