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F431A-E33D-4409-9212-CB2CAD6912A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D95C1-C6BF-4838-A9ED-81CBCA74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D95C1-C6BF-4838-A9ED-81CBCA74D7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6C03-5398-3D1F-1D1A-A88811D3E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2" y="3069670"/>
            <a:ext cx="7713409" cy="718660"/>
          </a:xfrm>
        </p:spPr>
        <p:txBody>
          <a:bodyPr/>
          <a:lstStyle/>
          <a:p>
            <a:r>
              <a:rPr lang="sk-SK" sz="4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KONFIGURÁCIA MALEJ FIRMY</a:t>
            </a:r>
            <a:endParaRPr lang="en-US" sz="4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06B17-54DB-5BBD-DEC1-7E5117BE4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762" y="4502194"/>
            <a:ext cx="8144134" cy="1117687"/>
          </a:xfrm>
        </p:spPr>
        <p:txBody>
          <a:bodyPr>
            <a:normAutofit/>
          </a:bodyPr>
          <a:lstStyle/>
          <a:p>
            <a:pPr algn="l"/>
            <a:r>
              <a:rPr lang="sk-SK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TOMÁŠ PARTL II.D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SPŠE HÁLOVA 16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8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203FF-72A7-F197-69D1-BCA38700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37810"/>
            <a:ext cx="10905066" cy="216486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sk-SK" sz="7200" b="1" dirty="0">
                <a:latin typeface="Arial" panose="020B0604020202020204" pitchFamily="34" charset="0"/>
                <a:cs typeface="Arial" panose="020B0604020202020204" pitchFamily="34" charset="0"/>
              </a:rPr>
              <a:t>ĎAKUJEM ZA POZORNOSŤ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4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63B9-58E0-302A-4570-DED57FE6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OBSAH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7DD92-C913-B1CD-9844-736B3E68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TCP/IP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DHCP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SUBNETTING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PRODUKT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PRODUKT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PRODUKT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sk-SK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ZÁVER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  <a:r>
              <a:rPr lang="sk-SK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ZDROJE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6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6440-DC2C-CB9C-1CE8-C414263A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203B-BFA6-B857-60CA-F9F5E2C8E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Funkcie TCP/IP</a:t>
            </a:r>
          </a:p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Vrstvy TCP/IP</a:t>
            </a:r>
          </a:p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adresa</a:t>
            </a:r>
          </a:p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adresa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8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73BA-6AA5-607E-BE4E-FE18E3AF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E4B1-4D9F-E4CC-B9EB-C68ED4EA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Funkcie DHCP</a:t>
            </a:r>
          </a:p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Výhody/nevýhody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What is a DHCP Server? How It Works &amp; Components, Security Concerns. Best  Practices">
            <a:extLst>
              <a:ext uri="{FF2B5EF4-FFF2-40B4-BE49-F238E27FC236}">
                <a16:creationId xmlns:a16="http://schemas.microsoft.com/office/drawing/2014/main" id="{5D73867E-7C77-8FED-1F86-22ED3F95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269189"/>
            <a:ext cx="6667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98EA1-D05B-9C9B-0AEC-A3779DE6B594}"/>
              </a:ext>
            </a:extLst>
          </p:cNvPr>
          <p:cNvSpPr txBox="1"/>
          <p:nvPr/>
        </p:nvSpPr>
        <p:spPr>
          <a:xfrm>
            <a:off x="4545511" y="6161897"/>
            <a:ext cx="2548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latin typeface="Arial" panose="020B0604020202020204" pitchFamily="34" charset="0"/>
                <a:cs typeface="Arial" panose="020B0604020202020204" pitchFamily="34" charset="0"/>
              </a:rPr>
              <a:t>Vizualizácia funkcie DHCP servera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4A5B-A114-2363-04C4-90705254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SUBNETTING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D5DC-8E1F-EBE3-A2CB-361F8AF5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Funkcie subnetu</a:t>
            </a:r>
          </a:p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Funkcie routeru</a:t>
            </a:r>
          </a:p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Výhody subnettingu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8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F407-9380-58A2-3D6C-6A88BBA8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PRODUKT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B2C9-3BE0-F2A8-92CB-851B61D8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Použité zariadenia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omputer screen shot of a computer network&#10;&#10;Description automatically generated">
            <a:extLst>
              <a:ext uri="{FF2B5EF4-FFF2-40B4-BE49-F238E27FC236}">
                <a16:creationId xmlns:a16="http://schemas.microsoft.com/office/drawing/2014/main" id="{0B1CBC62-89C8-0E98-EB3E-B72EB17000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06" y="2960178"/>
            <a:ext cx="6296588" cy="3144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A741BB-745B-052E-0448-07442DA23290}"/>
              </a:ext>
            </a:extLst>
          </p:cNvPr>
          <p:cNvSpPr txBox="1"/>
          <p:nvPr/>
        </p:nvSpPr>
        <p:spPr>
          <a:xfrm>
            <a:off x="5088193" y="6303537"/>
            <a:ext cx="2015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latin typeface="Arial" panose="020B0604020202020204" pitchFamily="34" charset="0"/>
                <a:cs typeface="Arial" panose="020B0604020202020204" pitchFamily="34" charset="0"/>
              </a:rPr>
              <a:t>Finálna verzia konfigurácie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71B-5C80-6348-58E4-ED1385E3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PRODUKT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F4AA-FCB7-4AF5-17E8-9F3307A7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Subnetting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What is Subnetting?">
            <a:extLst>
              <a:ext uri="{FF2B5EF4-FFF2-40B4-BE49-F238E27FC236}">
                <a16:creationId xmlns:a16="http://schemas.microsoft.com/office/drawing/2014/main" id="{87530661-6CF7-FA1C-B598-F52FF7D4F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44" y="2852467"/>
            <a:ext cx="8187813" cy="308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04DAFF-FC1A-C23E-C4D6-94D096A3B686}"/>
              </a:ext>
            </a:extLst>
          </p:cNvPr>
          <p:cNvSpPr txBox="1"/>
          <p:nvPr/>
        </p:nvSpPr>
        <p:spPr>
          <a:xfrm>
            <a:off x="4574756" y="6174784"/>
            <a:ext cx="1824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latin typeface="Arial" panose="020B0604020202020204" pitchFamily="34" charset="0"/>
                <a:cs typeface="Arial" panose="020B0604020202020204" pitchFamily="34" charset="0"/>
              </a:rPr>
              <a:t>Vizualizácia subnettingu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6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1DA8-A4B2-E70A-7FCE-C87824B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PRODUKT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D411-1F42-D870-0C55-F400FB46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Konfigurácia jednotlivých zariadení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73C1EFD-EB2D-70CC-3CD7-5CC5FC884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2857398"/>
            <a:ext cx="3154680" cy="3168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3A6BC-7025-1923-697D-77CA6AF0242C}"/>
              </a:ext>
            </a:extLst>
          </p:cNvPr>
          <p:cNvSpPr txBox="1"/>
          <p:nvPr/>
        </p:nvSpPr>
        <p:spPr>
          <a:xfrm>
            <a:off x="5594554" y="6179715"/>
            <a:ext cx="100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latin typeface="Arial" panose="020B0604020202020204" pitchFamily="34" charset="0"/>
                <a:cs typeface="Arial" panose="020B0604020202020204" pitchFamily="34" charset="0"/>
              </a:rPr>
              <a:t>CLI Switchu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1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7C17-9075-D019-CFA0-5CD5C839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ZÁVER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9F5ED-839D-9B05-D833-0C279EBF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Čo som sa naučil z práce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35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314</TotalTime>
  <Words>97</Words>
  <Application>Microsoft Office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Trebuchet MS</vt:lpstr>
      <vt:lpstr>Berlin</vt:lpstr>
      <vt:lpstr>KONFIGURÁCIA MALEJ FIRMY</vt:lpstr>
      <vt:lpstr>OBSAH</vt:lpstr>
      <vt:lpstr>TCP/IP</vt:lpstr>
      <vt:lpstr>DHCP</vt:lpstr>
      <vt:lpstr>SUBNETTING</vt:lpstr>
      <vt:lpstr>PRODUKT</vt:lpstr>
      <vt:lpstr>PRODUKT</vt:lpstr>
      <vt:lpstr>PRODUKT</vt:lpstr>
      <vt:lpstr>ZÁVER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KONFIGURÁCIA MALEJ FIRMY</dc:title>
  <dc:creator>Tomáš Partl</dc:creator>
  <cp:lastModifiedBy>Tomáš Partl</cp:lastModifiedBy>
  <cp:revision>2</cp:revision>
  <dcterms:created xsi:type="dcterms:W3CDTF">2024-05-26T17:27:13Z</dcterms:created>
  <dcterms:modified xsi:type="dcterms:W3CDTF">2024-05-27T06:34:43Z</dcterms:modified>
</cp:coreProperties>
</file>