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82526-692B-4773-A2C4-153FA973E1B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408595-CB77-44EA-8608-65072CC4B0C0}">
      <dgm:prSet/>
      <dgm:spPr/>
      <dgm:t>
        <a:bodyPr/>
        <a:lstStyle/>
        <a:p>
          <a:r>
            <a:rPr lang="en-US" b="1" dirty="0"/>
            <a:t>TCP/IP</a:t>
          </a:r>
          <a:endParaRPr lang="en-US" dirty="0"/>
        </a:p>
      </dgm:t>
    </dgm:pt>
    <dgm:pt modelId="{14068224-DCB1-4252-89F9-FC6C929019C3}" type="parTrans" cxnId="{60BF3131-F46D-463A-BC1B-746A9BB7CDE9}">
      <dgm:prSet/>
      <dgm:spPr/>
      <dgm:t>
        <a:bodyPr/>
        <a:lstStyle/>
        <a:p>
          <a:endParaRPr lang="en-US"/>
        </a:p>
      </dgm:t>
    </dgm:pt>
    <dgm:pt modelId="{81056262-1AC3-4B0E-8C97-C890F2FB9951}" type="sibTrans" cxnId="{60BF3131-F46D-463A-BC1B-746A9BB7CDE9}">
      <dgm:prSet/>
      <dgm:spPr/>
      <dgm:t>
        <a:bodyPr/>
        <a:lstStyle/>
        <a:p>
          <a:endParaRPr lang="en-US"/>
        </a:p>
      </dgm:t>
    </dgm:pt>
    <dgm:pt modelId="{1B3C9479-B225-448B-868F-164E2A92A2E0}">
      <dgm:prSet/>
      <dgm:spPr/>
      <dgm:t>
        <a:bodyPr/>
        <a:lstStyle/>
        <a:p>
          <a:r>
            <a:rPr lang="en-US" b="1" dirty="0"/>
            <a:t>DHCP</a:t>
          </a:r>
          <a:endParaRPr lang="en-US" dirty="0"/>
        </a:p>
      </dgm:t>
    </dgm:pt>
    <dgm:pt modelId="{784E9C0F-11C1-4462-9800-7E0402C895DE}" type="parTrans" cxnId="{3B7B8A57-62CC-446D-A122-102A620948CA}">
      <dgm:prSet/>
      <dgm:spPr/>
      <dgm:t>
        <a:bodyPr/>
        <a:lstStyle/>
        <a:p>
          <a:endParaRPr lang="en-US"/>
        </a:p>
      </dgm:t>
    </dgm:pt>
    <dgm:pt modelId="{F74774FE-07E0-483A-A6CF-F581DCD6A322}" type="sibTrans" cxnId="{3B7B8A57-62CC-446D-A122-102A620948CA}">
      <dgm:prSet/>
      <dgm:spPr/>
      <dgm:t>
        <a:bodyPr/>
        <a:lstStyle/>
        <a:p>
          <a:endParaRPr lang="en-US"/>
        </a:p>
      </dgm:t>
    </dgm:pt>
    <dgm:pt modelId="{75BD2E9A-BD53-4F29-8C88-86CD8C750D03}">
      <dgm:prSet/>
      <dgm:spPr/>
      <dgm:t>
        <a:bodyPr/>
        <a:lstStyle/>
        <a:p>
          <a:r>
            <a:rPr lang="en-US" b="1" dirty="0"/>
            <a:t>SUBNETTING</a:t>
          </a:r>
          <a:endParaRPr lang="en-US" dirty="0"/>
        </a:p>
      </dgm:t>
    </dgm:pt>
    <dgm:pt modelId="{309F2FF1-E569-427D-B337-FF79BE91F1EA}" type="parTrans" cxnId="{A9A499A4-A4A1-43FA-9AE5-549457AEF0EB}">
      <dgm:prSet/>
      <dgm:spPr/>
      <dgm:t>
        <a:bodyPr/>
        <a:lstStyle/>
        <a:p>
          <a:endParaRPr lang="en-US"/>
        </a:p>
      </dgm:t>
    </dgm:pt>
    <dgm:pt modelId="{D735922B-30B4-4DC3-B52E-40D8F9E74512}" type="sibTrans" cxnId="{A9A499A4-A4A1-43FA-9AE5-549457AEF0EB}">
      <dgm:prSet/>
      <dgm:spPr/>
      <dgm:t>
        <a:bodyPr/>
        <a:lstStyle/>
        <a:p>
          <a:endParaRPr lang="en-US"/>
        </a:p>
      </dgm:t>
    </dgm:pt>
    <dgm:pt modelId="{2FFB29D3-396D-4440-A345-63015CAC03F9}">
      <dgm:prSet/>
      <dgm:spPr/>
      <dgm:t>
        <a:bodyPr/>
        <a:lstStyle/>
        <a:p>
          <a:r>
            <a:rPr lang="en-US" b="1" dirty="0"/>
            <a:t>PRODUKT</a:t>
          </a:r>
          <a:endParaRPr lang="en-US" dirty="0"/>
        </a:p>
      </dgm:t>
    </dgm:pt>
    <dgm:pt modelId="{19A3B866-7146-4A48-8F87-1294258606A1}" type="parTrans" cxnId="{D575D516-7B24-43F2-9E32-89B558237DEE}">
      <dgm:prSet/>
      <dgm:spPr/>
      <dgm:t>
        <a:bodyPr/>
        <a:lstStyle/>
        <a:p>
          <a:endParaRPr lang="en-US"/>
        </a:p>
      </dgm:t>
    </dgm:pt>
    <dgm:pt modelId="{C922670D-722C-4ED6-9F87-98807B2C1FA4}" type="sibTrans" cxnId="{D575D516-7B24-43F2-9E32-89B558237DEE}">
      <dgm:prSet/>
      <dgm:spPr/>
      <dgm:t>
        <a:bodyPr/>
        <a:lstStyle/>
        <a:p>
          <a:endParaRPr lang="en-US"/>
        </a:p>
      </dgm:t>
    </dgm:pt>
    <dgm:pt modelId="{8417F274-2D85-4824-BFF4-CCAE695771B9}">
      <dgm:prSet/>
      <dgm:spPr/>
      <dgm:t>
        <a:bodyPr/>
        <a:lstStyle/>
        <a:p>
          <a:r>
            <a:rPr lang="sk-SK" b="1" dirty="0"/>
            <a:t>ZÁVER</a:t>
          </a:r>
          <a:endParaRPr lang="en-US" dirty="0"/>
        </a:p>
      </dgm:t>
    </dgm:pt>
    <dgm:pt modelId="{AD369F3C-DDF0-4E98-B455-548DF82E0E35}" type="parTrans" cxnId="{DB5C6C03-C0A4-4DB7-865B-24C7DFD86CBF}">
      <dgm:prSet/>
      <dgm:spPr/>
      <dgm:t>
        <a:bodyPr/>
        <a:lstStyle/>
        <a:p>
          <a:endParaRPr lang="en-US"/>
        </a:p>
      </dgm:t>
    </dgm:pt>
    <dgm:pt modelId="{79B60998-2904-4D14-A87A-14EF308E8D18}" type="sibTrans" cxnId="{DB5C6C03-C0A4-4DB7-865B-24C7DFD86CBF}">
      <dgm:prSet/>
      <dgm:spPr/>
      <dgm:t>
        <a:bodyPr/>
        <a:lstStyle/>
        <a:p>
          <a:endParaRPr lang="en-US"/>
        </a:p>
      </dgm:t>
    </dgm:pt>
    <dgm:pt modelId="{1BC506D0-8CDC-4B95-9DC0-EA7262DBD969}">
      <dgm:prSet/>
      <dgm:spPr/>
      <dgm:t>
        <a:bodyPr/>
        <a:lstStyle/>
        <a:p>
          <a:r>
            <a:rPr lang="sk-SK" b="1" dirty="0"/>
            <a:t>ZDROJE</a:t>
          </a:r>
          <a:endParaRPr lang="en-US" dirty="0"/>
        </a:p>
      </dgm:t>
    </dgm:pt>
    <dgm:pt modelId="{5BD51CA3-3154-442B-870B-147DF4133FBA}" type="parTrans" cxnId="{5880F089-D3E7-4437-AF40-290578FCCBCC}">
      <dgm:prSet/>
      <dgm:spPr/>
      <dgm:t>
        <a:bodyPr/>
        <a:lstStyle/>
        <a:p>
          <a:endParaRPr lang="en-US"/>
        </a:p>
      </dgm:t>
    </dgm:pt>
    <dgm:pt modelId="{D88A14E0-70EB-4039-83E8-CB98DEBB44EB}" type="sibTrans" cxnId="{5880F089-D3E7-4437-AF40-290578FCCBCC}">
      <dgm:prSet/>
      <dgm:spPr/>
      <dgm:t>
        <a:bodyPr/>
        <a:lstStyle/>
        <a:p>
          <a:endParaRPr lang="en-US"/>
        </a:p>
      </dgm:t>
    </dgm:pt>
    <dgm:pt modelId="{8F098792-6DA9-4DC0-9DEE-D33B29B27E19}" type="pres">
      <dgm:prSet presAssocID="{15E82526-692B-4773-A2C4-153FA973E1BF}" presName="vert0" presStyleCnt="0">
        <dgm:presLayoutVars>
          <dgm:dir/>
          <dgm:animOne val="branch"/>
          <dgm:animLvl val="lvl"/>
        </dgm:presLayoutVars>
      </dgm:prSet>
      <dgm:spPr/>
    </dgm:pt>
    <dgm:pt modelId="{A91D4DB9-EA9F-4D85-A532-BE4D362738D5}" type="pres">
      <dgm:prSet presAssocID="{5B408595-CB77-44EA-8608-65072CC4B0C0}" presName="thickLine" presStyleLbl="alignNode1" presStyleIdx="0" presStyleCnt="6"/>
      <dgm:spPr/>
    </dgm:pt>
    <dgm:pt modelId="{8C2825F9-1EC8-4DAD-A636-407EE114236A}" type="pres">
      <dgm:prSet presAssocID="{5B408595-CB77-44EA-8608-65072CC4B0C0}" presName="horz1" presStyleCnt="0"/>
      <dgm:spPr/>
    </dgm:pt>
    <dgm:pt modelId="{E076DF45-EA24-4A32-B248-4ED59944F101}" type="pres">
      <dgm:prSet presAssocID="{5B408595-CB77-44EA-8608-65072CC4B0C0}" presName="tx1" presStyleLbl="revTx" presStyleIdx="0" presStyleCnt="6"/>
      <dgm:spPr/>
    </dgm:pt>
    <dgm:pt modelId="{190F7FE2-4205-4B93-B5B8-13B05C9543FB}" type="pres">
      <dgm:prSet presAssocID="{5B408595-CB77-44EA-8608-65072CC4B0C0}" presName="vert1" presStyleCnt="0"/>
      <dgm:spPr/>
    </dgm:pt>
    <dgm:pt modelId="{B686DE96-51BB-4D3E-81FF-73D2D5335B85}" type="pres">
      <dgm:prSet presAssocID="{1B3C9479-B225-448B-868F-164E2A92A2E0}" presName="thickLine" presStyleLbl="alignNode1" presStyleIdx="1" presStyleCnt="6"/>
      <dgm:spPr/>
    </dgm:pt>
    <dgm:pt modelId="{E97834B3-09DE-4365-B4AB-0CFA11085D40}" type="pres">
      <dgm:prSet presAssocID="{1B3C9479-B225-448B-868F-164E2A92A2E0}" presName="horz1" presStyleCnt="0"/>
      <dgm:spPr/>
    </dgm:pt>
    <dgm:pt modelId="{8F6B4D19-6E9F-4998-85B2-08292CDEF301}" type="pres">
      <dgm:prSet presAssocID="{1B3C9479-B225-448B-868F-164E2A92A2E0}" presName="tx1" presStyleLbl="revTx" presStyleIdx="1" presStyleCnt="6"/>
      <dgm:spPr/>
    </dgm:pt>
    <dgm:pt modelId="{0FDF8B70-05C3-4543-8060-1AE286BED0B4}" type="pres">
      <dgm:prSet presAssocID="{1B3C9479-B225-448B-868F-164E2A92A2E0}" presName="vert1" presStyleCnt="0"/>
      <dgm:spPr/>
    </dgm:pt>
    <dgm:pt modelId="{BEE798BD-3356-477F-99E4-C9AA25D25F06}" type="pres">
      <dgm:prSet presAssocID="{75BD2E9A-BD53-4F29-8C88-86CD8C750D03}" presName="thickLine" presStyleLbl="alignNode1" presStyleIdx="2" presStyleCnt="6"/>
      <dgm:spPr/>
    </dgm:pt>
    <dgm:pt modelId="{00045B98-9569-463A-BAA3-DC2334C6034E}" type="pres">
      <dgm:prSet presAssocID="{75BD2E9A-BD53-4F29-8C88-86CD8C750D03}" presName="horz1" presStyleCnt="0"/>
      <dgm:spPr/>
    </dgm:pt>
    <dgm:pt modelId="{F98D690C-7217-4BEF-A893-4BACB1619A24}" type="pres">
      <dgm:prSet presAssocID="{75BD2E9A-BD53-4F29-8C88-86CD8C750D03}" presName="tx1" presStyleLbl="revTx" presStyleIdx="2" presStyleCnt="6"/>
      <dgm:spPr/>
    </dgm:pt>
    <dgm:pt modelId="{BFA9691C-6A7C-4235-AC38-B0823BD2D752}" type="pres">
      <dgm:prSet presAssocID="{75BD2E9A-BD53-4F29-8C88-86CD8C750D03}" presName="vert1" presStyleCnt="0"/>
      <dgm:spPr/>
    </dgm:pt>
    <dgm:pt modelId="{20220573-B6D3-4FAF-913D-2B0DD8F0BD53}" type="pres">
      <dgm:prSet presAssocID="{2FFB29D3-396D-4440-A345-63015CAC03F9}" presName="thickLine" presStyleLbl="alignNode1" presStyleIdx="3" presStyleCnt="6"/>
      <dgm:spPr/>
    </dgm:pt>
    <dgm:pt modelId="{3C47A280-F8FA-44AE-880A-2D031956EE6B}" type="pres">
      <dgm:prSet presAssocID="{2FFB29D3-396D-4440-A345-63015CAC03F9}" presName="horz1" presStyleCnt="0"/>
      <dgm:spPr/>
    </dgm:pt>
    <dgm:pt modelId="{142A1F54-69F0-4517-9C37-E807DAC227FA}" type="pres">
      <dgm:prSet presAssocID="{2FFB29D3-396D-4440-A345-63015CAC03F9}" presName="tx1" presStyleLbl="revTx" presStyleIdx="3" presStyleCnt="6"/>
      <dgm:spPr/>
    </dgm:pt>
    <dgm:pt modelId="{0BCF027D-791C-4391-8EEE-78073F684E3E}" type="pres">
      <dgm:prSet presAssocID="{2FFB29D3-396D-4440-A345-63015CAC03F9}" presName="vert1" presStyleCnt="0"/>
      <dgm:spPr/>
    </dgm:pt>
    <dgm:pt modelId="{12F34563-F6AD-4553-BEF3-3A815662CAD0}" type="pres">
      <dgm:prSet presAssocID="{8417F274-2D85-4824-BFF4-CCAE695771B9}" presName="thickLine" presStyleLbl="alignNode1" presStyleIdx="4" presStyleCnt="6"/>
      <dgm:spPr/>
    </dgm:pt>
    <dgm:pt modelId="{77C12EB2-EC19-4351-8CEF-8349D8D787CA}" type="pres">
      <dgm:prSet presAssocID="{8417F274-2D85-4824-BFF4-CCAE695771B9}" presName="horz1" presStyleCnt="0"/>
      <dgm:spPr/>
    </dgm:pt>
    <dgm:pt modelId="{F59ECF4A-3D0E-4068-9CDC-63B9586B27CE}" type="pres">
      <dgm:prSet presAssocID="{8417F274-2D85-4824-BFF4-CCAE695771B9}" presName="tx1" presStyleLbl="revTx" presStyleIdx="4" presStyleCnt="6"/>
      <dgm:spPr/>
    </dgm:pt>
    <dgm:pt modelId="{F4CA9568-5336-4F6A-8499-ACE933C1FE54}" type="pres">
      <dgm:prSet presAssocID="{8417F274-2D85-4824-BFF4-CCAE695771B9}" presName="vert1" presStyleCnt="0"/>
      <dgm:spPr/>
    </dgm:pt>
    <dgm:pt modelId="{8901CB2D-1DA2-45BF-ADD1-8C49F84D7439}" type="pres">
      <dgm:prSet presAssocID="{1BC506D0-8CDC-4B95-9DC0-EA7262DBD969}" presName="thickLine" presStyleLbl="alignNode1" presStyleIdx="5" presStyleCnt="6"/>
      <dgm:spPr/>
    </dgm:pt>
    <dgm:pt modelId="{BBD9070B-E93F-49F1-AA69-6A3343CD42D0}" type="pres">
      <dgm:prSet presAssocID="{1BC506D0-8CDC-4B95-9DC0-EA7262DBD969}" presName="horz1" presStyleCnt="0"/>
      <dgm:spPr/>
    </dgm:pt>
    <dgm:pt modelId="{1193ED23-D1B9-4EAA-A4FA-E55093500CF0}" type="pres">
      <dgm:prSet presAssocID="{1BC506D0-8CDC-4B95-9DC0-EA7262DBD969}" presName="tx1" presStyleLbl="revTx" presStyleIdx="5" presStyleCnt="6"/>
      <dgm:spPr/>
    </dgm:pt>
    <dgm:pt modelId="{10F20A30-9373-4E8E-9FEC-08783024BBC4}" type="pres">
      <dgm:prSet presAssocID="{1BC506D0-8CDC-4B95-9DC0-EA7262DBD969}" presName="vert1" presStyleCnt="0"/>
      <dgm:spPr/>
    </dgm:pt>
  </dgm:ptLst>
  <dgm:cxnLst>
    <dgm:cxn modelId="{DB5C6C03-C0A4-4DB7-865B-24C7DFD86CBF}" srcId="{15E82526-692B-4773-A2C4-153FA973E1BF}" destId="{8417F274-2D85-4824-BFF4-CCAE695771B9}" srcOrd="4" destOrd="0" parTransId="{AD369F3C-DDF0-4E98-B455-548DF82E0E35}" sibTransId="{79B60998-2904-4D14-A87A-14EF308E8D18}"/>
    <dgm:cxn modelId="{F6C21A09-35A9-402E-AE8A-196F6F9B3957}" type="presOf" srcId="{1B3C9479-B225-448B-868F-164E2A92A2E0}" destId="{8F6B4D19-6E9F-4998-85B2-08292CDEF301}" srcOrd="0" destOrd="0" presId="urn:microsoft.com/office/officeart/2008/layout/LinedList"/>
    <dgm:cxn modelId="{06B8B00F-EEBE-4706-A5CB-B8B503035886}" type="presOf" srcId="{2FFB29D3-396D-4440-A345-63015CAC03F9}" destId="{142A1F54-69F0-4517-9C37-E807DAC227FA}" srcOrd="0" destOrd="0" presId="urn:microsoft.com/office/officeart/2008/layout/LinedList"/>
    <dgm:cxn modelId="{D575D516-7B24-43F2-9E32-89B558237DEE}" srcId="{15E82526-692B-4773-A2C4-153FA973E1BF}" destId="{2FFB29D3-396D-4440-A345-63015CAC03F9}" srcOrd="3" destOrd="0" parTransId="{19A3B866-7146-4A48-8F87-1294258606A1}" sibTransId="{C922670D-722C-4ED6-9F87-98807B2C1FA4}"/>
    <dgm:cxn modelId="{97170317-BD3F-421F-A038-7E47E0277311}" type="presOf" srcId="{5B408595-CB77-44EA-8608-65072CC4B0C0}" destId="{E076DF45-EA24-4A32-B248-4ED59944F101}" srcOrd="0" destOrd="0" presId="urn:microsoft.com/office/officeart/2008/layout/LinedList"/>
    <dgm:cxn modelId="{60BF3131-F46D-463A-BC1B-746A9BB7CDE9}" srcId="{15E82526-692B-4773-A2C4-153FA973E1BF}" destId="{5B408595-CB77-44EA-8608-65072CC4B0C0}" srcOrd="0" destOrd="0" parTransId="{14068224-DCB1-4252-89F9-FC6C929019C3}" sibTransId="{81056262-1AC3-4B0E-8C97-C890F2FB9951}"/>
    <dgm:cxn modelId="{EFED326F-5BC8-459D-BC34-752882AD1C12}" type="presOf" srcId="{1BC506D0-8CDC-4B95-9DC0-EA7262DBD969}" destId="{1193ED23-D1B9-4EAA-A4FA-E55093500CF0}" srcOrd="0" destOrd="0" presId="urn:microsoft.com/office/officeart/2008/layout/LinedList"/>
    <dgm:cxn modelId="{3B7B8A57-62CC-446D-A122-102A620948CA}" srcId="{15E82526-692B-4773-A2C4-153FA973E1BF}" destId="{1B3C9479-B225-448B-868F-164E2A92A2E0}" srcOrd="1" destOrd="0" parTransId="{784E9C0F-11C1-4462-9800-7E0402C895DE}" sibTransId="{F74774FE-07E0-483A-A6CF-F581DCD6A322}"/>
    <dgm:cxn modelId="{08D1B97C-3248-45AE-A9BD-AB9F951CFE99}" type="presOf" srcId="{15E82526-692B-4773-A2C4-153FA973E1BF}" destId="{8F098792-6DA9-4DC0-9DEE-D33B29B27E19}" srcOrd="0" destOrd="0" presId="urn:microsoft.com/office/officeart/2008/layout/LinedList"/>
    <dgm:cxn modelId="{4CB56281-5D11-4B92-915F-B3F3B426F6A7}" type="presOf" srcId="{8417F274-2D85-4824-BFF4-CCAE695771B9}" destId="{F59ECF4A-3D0E-4068-9CDC-63B9586B27CE}" srcOrd="0" destOrd="0" presId="urn:microsoft.com/office/officeart/2008/layout/LinedList"/>
    <dgm:cxn modelId="{5880F089-D3E7-4437-AF40-290578FCCBCC}" srcId="{15E82526-692B-4773-A2C4-153FA973E1BF}" destId="{1BC506D0-8CDC-4B95-9DC0-EA7262DBD969}" srcOrd="5" destOrd="0" parTransId="{5BD51CA3-3154-442B-870B-147DF4133FBA}" sibTransId="{D88A14E0-70EB-4039-83E8-CB98DEBB44EB}"/>
    <dgm:cxn modelId="{11DD5692-3ED5-480B-8FAA-2EE30FF0FB14}" type="presOf" srcId="{75BD2E9A-BD53-4F29-8C88-86CD8C750D03}" destId="{F98D690C-7217-4BEF-A893-4BACB1619A24}" srcOrd="0" destOrd="0" presId="urn:microsoft.com/office/officeart/2008/layout/LinedList"/>
    <dgm:cxn modelId="{A9A499A4-A4A1-43FA-9AE5-549457AEF0EB}" srcId="{15E82526-692B-4773-A2C4-153FA973E1BF}" destId="{75BD2E9A-BD53-4F29-8C88-86CD8C750D03}" srcOrd="2" destOrd="0" parTransId="{309F2FF1-E569-427D-B337-FF79BE91F1EA}" sibTransId="{D735922B-30B4-4DC3-B52E-40D8F9E74512}"/>
    <dgm:cxn modelId="{E6A84B98-D456-4AFC-8DA9-983464EE48F6}" type="presParOf" srcId="{8F098792-6DA9-4DC0-9DEE-D33B29B27E19}" destId="{A91D4DB9-EA9F-4D85-A532-BE4D362738D5}" srcOrd="0" destOrd="0" presId="urn:microsoft.com/office/officeart/2008/layout/LinedList"/>
    <dgm:cxn modelId="{7184F919-53DF-4B7C-9F42-7143876C91BB}" type="presParOf" srcId="{8F098792-6DA9-4DC0-9DEE-D33B29B27E19}" destId="{8C2825F9-1EC8-4DAD-A636-407EE114236A}" srcOrd="1" destOrd="0" presId="urn:microsoft.com/office/officeart/2008/layout/LinedList"/>
    <dgm:cxn modelId="{61357314-6FC7-4F0A-8375-444FC73F1F51}" type="presParOf" srcId="{8C2825F9-1EC8-4DAD-A636-407EE114236A}" destId="{E076DF45-EA24-4A32-B248-4ED59944F101}" srcOrd="0" destOrd="0" presId="urn:microsoft.com/office/officeart/2008/layout/LinedList"/>
    <dgm:cxn modelId="{1FB62D71-F324-4B18-86E7-421D1710F259}" type="presParOf" srcId="{8C2825F9-1EC8-4DAD-A636-407EE114236A}" destId="{190F7FE2-4205-4B93-B5B8-13B05C9543FB}" srcOrd="1" destOrd="0" presId="urn:microsoft.com/office/officeart/2008/layout/LinedList"/>
    <dgm:cxn modelId="{FACCA03F-8948-4A8C-9FD0-2C0E000F8D12}" type="presParOf" srcId="{8F098792-6DA9-4DC0-9DEE-D33B29B27E19}" destId="{B686DE96-51BB-4D3E-81FF-73D2D5335B85}" srcOrd="2" destOrd="0" presId="urn:microsoft.com/office/officeart/2008/layout/LinedList"/>
    <dgm:cxn modelId="{BB5D373C-53A0-408E-9E00-464CE0BD58FB}" type="presParOf" srcId="{8F098792-6DA9-4DC0-9DEE-D33B29B27E19}" destId="{E97834B3-09DE-4365-B4AB-0CFA11085D40}" srcOrd="3" destOrd="0" presId="urn:microsoft.com/office/officeart/2008/layout/LinedList"/>
    <dgm:cxn modelId="{80274A7D-A724-48CA-8B10-F3BD1F47F308}" type="presParOf" srcId="{E97834B3-09DE-4365-B4AB-0CFA11085D40}" destId="{8F6B4D19-6E9F-4998-85B2-08292CDEF301}" srcOrd="0" destOrd="0" presId="urn:microsoft.com/office/officeart/2008/layout/LinedList"/>
    <dgm:cxn modelId="{06ABD4ED-0067-4DB8-AB5F-3D3E76C8989F}" type="presParOf" srcId="{E97834B3-09DE-4365-B4AB-0CFA11085D40}" destId="{0FDF8B70-05C3-4543-8060-1AE286BED0B4}" srcOrd="1" destOrd="0" presId="urn:microsoft.com/office/officeart/2008/layout/LinedList"/>
    <dgm:cxn modelId="{4E7CC74B-517D-4D6D-8994-4257C04F3924}" type="presParOf" srcId="{8F098792-6DA9-4DC0-9DEE-D33B29B27E19}" destId="{BEE798BD-3356-477F-99E4-C9AA25D25F06}" srcOrd="4" destOrd="0" presId="urn:microsoft.com/office/officeart/2008/layout/LinedList"/>
    <dgm:cxn modelId="{25BCD3EC-0451-4E4F-8058-6D958EB96507}" type="presParOf" srcId="{8F098792-6DA9-4DC0-9DEE-D33B29B27E19}" destId="{00045B98-9569-463A-BAA3-DC2334C6034E}" srcOrd="5" destOrd="0" presId="urn:microsoft.com/office/officeart/2008/layout/LinedList"/>
    <dgm:cxn modelId="{FE4325DF-68C3-4A9E-9EC0-B3F794DC687B}" type="presParOf" srcId="{00045B98-9569-463A-BAA3-DC2334C6034E}" destId="{F98D690C-7217-4BEF-A893-4BACB1619A24}" srcOrd="0" destOrd="0" presId="urn:microsoft.com/office/officeart/2008/layout/LinedList"/>
    <dgm:cxn modelId="{07CF6158-CA31-4009-A9CE-650F3A831D80}" type="presParOf" srcId="{00045B98-9569-463A-BAA3-DC2334C6034E}" destId="{BFA9691C-6A7C-4235-AC38-B0823BD2D752}" srcOrd="1" destOrd="0" presId="urn:microsoft.com/office/officeart/2008/layout/LinedList"/>
    <dgm:cxn modelId="{7378F086-085E-41DE-814F-32738C3D666B}" type="presParOf" srcId="{8F098792-6DA9-4DC0-9DEE-D33B29B27E19}" destId="{20220573-B6D3-4FAF-913D-2B0DD8F0BD53}" srcOrd="6" destOrd="0" presId="urn:microsoft.com/office/officeart/2008/layout/LinedList"/>
    <dgm:cxn modelId="{205A93A1-D518-43C9-A851-2541E0AA3111}" type="presParOf" srcId="{8F098792-6DA9-4DC0-9DEE-D33B29B27E19}" destId="{3C47A280-F8FA-44AE-880A-2D031956EE6B}" srcOrd="7" destOrd="0" presId="urn:microsoft.com/office/officeart/2008/layout/LinedList"/>
    <dgm:cxn modelId="{9E3B2C42-6886-446A-B256-77B9CF9E1C5E}" type="presParOf" srcId="{3C47A280-F8FA-44AE-880A-2D031956EE6B}" destId="{142A1F54-69F0-4517-9C37-E807DAC227FA}" srcOrd="0" destOrd="0" presId="urn:microsoft.com/office/officeart/2008/layout/LinedList"/>
    <dgm:cxn modelId="{BA07C5A5-E441-41F5-A819-85EBDF9797BE}" type="presParOf" srcId="{3C47A280-F8FA-44AE-880A-2D031956EE6B}" destId="{0BCF027D-791C-4391-8EEE-78073F684E3E}" srcOrd="1" destOrd="0" presId="urn:microsoft.com/office/officeart/2008/layout/LinedList"/>
    <dgm:cxn modelId="{F1A334C6-2821-45A7-BD31-BCAAFB83B19F}" type="presParOf" srcId="{8F098792-6DA9-4DC0-9DEE-D33B29B27E19}" destId="{12F34563-F6AD-4553-BEF3-3A815662CAD0}" srcOrd="8" destOrd="0" presId="urn:microsoft.com/office/officeart/2008/layout/LinedList"/>
    <dgm:cxn modelId="{BC41330A-AE77-4032-A655-C46EDDFBAD44}" type="presParOf" srcId="{8F098792-6DA9-4DC0-9DEE-D33B29B27E19}" destId="{77C12EB2-EC19-4351-8CEF-8349D8D787CA}" srcOrd="9" destOrd="0" presId="urn:microsoft.com/office/officeart/2008/layout/LinedList"/>
    <dgm:cxn modelId="{82548B2A-652F-4E5A-9B97-C42B7667F7EB}" type="presParOf" srcId="{77C12EB2-EC19-4351-8CEF-8349D8D787CA}" destId="{F59ECF4A-3D0E-4068-9CDC-63B9586B27CE}" srcOrd="0" destOrd="0" presId="urn:microsoft.com/office/officeart/2008/layout/LinedList"/>
    <dgm:cxn modelId="{6D648ADE-5165-4CDC-9177-0040063A517F}" type="presParOf" srcId="{77C12EB2-EC19-4351-8CEF-8349D8D787CA}" destId="{F4CA9568-5336-4F6A-8499-ACE933C1FE54}" srcOrd="1" destOrd="0" presId="urn:microsoft.com/office/officeart/2008/layout/LinedList"/>
    <dgm:cxn modelId="{D574E598-7DEC-4351-BDC7-29FF86383F62}" type="presParOf" srcId="{8F098792-6DA9-4DC0-9DEE-D33B29B27E19}" destId="{8901CB2D-1DA2-45BF-ADD1-8C49F84D7439}" srcOrd="10" destOrd="0" presId="urn:microsoft.com/office/officeart/2008/layout/LinedList"/>
    <dgm:cxn modelId="{109E4C95-0C4A-45CC-89FF-DB83E1AEE546}" type="presParOf" srcId="{8F098792-6DA9-4DC0-9DEE-D33B29B27E19}" destId="{BBD9070B-E93F-49F1-AA69-6A3343CD42D0}" srcOrd="11" destOrd="0" presId="urn:microsoft.com/office/officeart/2008/layout/LinedList"/>
    <dgm:cxn modelId="{D316C633-50F1-41F9-BFD8-2047EA1BEB90}" type="presParOf" srcId="{BBD9070B-E93F-49F1-AA69-6A3343CD42D0}" destId="{1193ED23-D1B9-4EAA-A4FA-E55093500CF0}" srcOrd="0" destOrd="0" presId="urn:microsoft.com/office/officeart/2008/layout/LinedList"/>
    <dgm:cxn modelId="{AD52E10E-26A2-4E99-A07B-CCB69DC48F79}" type="presParOf" srcId="{BBD9070B-E93F-49F1-AA69-6A3343CD42D0}" destId="{10F20A30-9373-4E8E-9FEC-08783024BB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C2D3EA-4BD9-42C5-8C05-59DEF1CA92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9C58BC-38D9-4E5D-AEE6-46C4A111B0F9}">
      <dgm:prSet/>
      <dgm:spPr/>
      <dgm:t>
        <a:bodyPr/>
        <a:lstStyle/>
        <a:p>
          <a:r>
            <a:rPr lang="sk-SK" b="1"/>
            <a:t>Funkcie TCP/IP</a:t>
          </a:r>
          <a:endParaRPr lang="en-US"/>
        </a:p>
      </dgm:t>
    </dgm:pt>
    <dgm:pt modelId="{4C5EF7D5-A1F4-43DF-ABA1-1438868A0C8C}" type="parTrans" cxnId="{9AEFD298-7565-4B6A-A302-09CA9D6DFB9A}">
      <dgm:prSet/>
      <dgm:spPr/>
      <dgm:t>
        <a:bodyPr/>
        <a:lstStyle/>
        <a:p>
          <a:endParaRPr lang="en-US"/>
        </a:p>
      </dgm:t>
    </dgm:pt>
    <dgm:pt modelId="{3D1AD6C6-E4A8-499D-ADA1-55BE61036232}" type="sibTrans" cxnId="{9AEFD298-7565-4B6A-A302-09CA9D6DFB9A}">
      <dgm:prSet/>
      <dgm:spPr/>
      <dgm:t>
        <a:bodyPr/>
        <a:lstStyle/>
        <a:p>
          <a:endParaRPr lang="en-US"/>
        </a:p>
      </dgm:t>
    </dgm:pt>
    <dgm:pt modelId="{2B69D4BD-0BB4-45AC-B777-800B4718A4AD}">
      <dgm:prSet/>
      <dgm:spPr/>
      <dgm:t>
        <a:bodyPr/>
        <a:lstStyle/>
        <a:p>
          <a:r>
            <a:rPr lang="sk-SK" b="1"/>
            <a:t>Vrstvy TCP/IP</a:t>
          </a:r>
          <a:endParaRPr lang="en-US"/>
        </a:p>
      </dgm:t>
    </dgm:pt>
    <dgm:pt modelId="{A406A156-2754-4549-9BFC-C700EA5F4205}" type="parTrans" cxnId="{C1874709-0F74-465D-B9A3-EFA55943949B}">
      <dgm:prSet/>
      <dgm:spPr/>
      <dgm:t>
        <a:bodyPr/>
        <a:lstStyle/>
        <a:p>
          <a:endParaRPr lang="en-US"/>
        </a:p>
      </dgm:t>
    </dgm:pt>
    <dgm:pt modelId="{9E060057-DCF3-4CA1-BC6D-255BA59A6B44}" type="sibTrans" cxnId="{C1874709-0F74-465D-B9A3-EFA55943949B}">
      <dgm:prSet/>
      <dgm:spPr/>
      <dgm:t>
        <a:bodyPr/>
        <a:lstStyle/>
        <a:p>
          <a:endParaRPr lang="en-US"/>
        </a:p>
      </dgm:t>
    </dgm:pt>
    <dgm:pt modelId="{7A049EEE-5CC3-47DA-9668-12718DA13144}">
      <dgm:prSet/>
      <dgm:spPr/>
      <dgm:t>
        <a:bodyPr/>
        <a:lstStyle/>
        <a:p>
          <a:r>
            <a:rPr lang="sk-SK" b="1"/>
            <a:t>MAC adresa</a:t>
          </a:r>
          <a:endParaRPr lang="en-US"/>
        </a:p>
      </dgm:t>
    </dgm:pt>
    <dgm:pt modelId="{FC3A99A5-4A8A-4322-9815-009A7766531D}" type="parTrans" cxnId="{1E7B471E-3B9C-489F-A148-9B1D3A3EC99B}">
      <dgm:prSet/>
      <dgm:spPr/>
      <dgm:t>
        <a:bodyPr/>
        <a:lstStyle/>
        <a:p>
          <a:endParaRPr lang="en-US"/>
        </a:p>
      </dgm:t>
    </dgm:pt>
    <dgm:pt modelId="{53D291FA-DE79-49B5-B842-281EFD245D26}" type="sibTrans" cxnId="{1E7B471E-3B9C-489F-A148-9B1D3A3EC99B}">
      <dgm:prSet/>
      <dgm:spPr/>
      <dgm:t>
        <a:bodyPr/>
        <a:lstStyle/>
        <a:p>
          <a:endParaRPr lang="en-US"/>
        </a:p>
      </dgm:t>
    </dgm:pt>
    <dgm:pt modelId="{9D40408A-CF55-4D0F-BD1E-858E33755A62}">
      <dgm:prSet/>
      <dgm:spPr/>
      <dgm:t>
        <a:bodyPr/>
        <a:lstStyle/>
        <a:p>
          <a:r>
            <a:rPr lang="sk-SK" b="1"/>
            <a:t>IP adresa</a:t>
          </a:r>
          <a:endParaRPr lang="en-US"/>
        </a:p>
      </dgm:t>
    </dgm:pt>
    <dgm:pt modelId="{CFFDD7B2-2CAF-4549-86F7-EA8E34F145DF}" type="parTrans" cxnId="{D99174AF-2665-419E-8165-A798D3C080DF}">
      <dgm:prSet/>
      <dgm:spPr/>
      <dgm:t>
        <a:bodyPr/>
        <a:lstStyle/>
        <a:p>
          <a:endParaRPr lang="en-US"/>
        </a:p>
      </dgm:t>
    </dgm:pt>
    <dgm:pt modelId="{2E90745D-BD3F-4F36-B632-EB6A4CB981CC}" type="sibTrans" cxnId="{D99174AF-2665-419E-8165-A798D3C080DF}">
      <dgm:prSet/>
      <dgm:spPr/>
      <dgm:t>
        <a:bodyPr/>
        <a:lstStyle/>
        <a:p>
          <a:endParaRPr lang="en-US"/>
        </a:p>
      </dgm:t>
    </dgm:pt>
    <dgm:pt modelId="{C3A9341A-BB62-4ED5-A5CB-673D51AC0320}" type="pres">
      <dgm:prSet presAssocID="{D2C2D3EA-4BD9-42C5-8C05-59DEF1CA9230}" presName="vert0" presStyleCnt="0">
        <dgm:presLayoutVars>
          <dgm:dir/>
          <dgm:animOne val="branch"/>
          <dgm:animLvl val="lvl"/>
        </dgm:presLayoutVars>
      </dgm:prSet>
      <dgm:spPr/>
    </dgm:pt>
    <dgm:pt modelId="{EEBE6954-42E3-4C54-9710-1FD0266F98FB}" type="pres">
      <dgm:prSet presAssocID="{C49C58BC-38D9-4E5D-AEE6-46C4A111B0F9}" presName="thickLine" presStyleLbl="alignNode1" presStyleIdx="0" presStyleCnt="4"/>
      <dgm:spPr/>
    </dgm:pt>
    <dgm:pt modelId="{39CAFCAF-7250-4963-B15C-2AFF06245FCA}" type="pres">
      <dgm:prSet presAssocID="{C49C58BC-38D9-4E5D-AEE6-46C4A111B0F9}" presName="horz1" presStyleCnt="0"/>
      <dgm:spPr/>
    </dgm:pt>
    <dgm:pt modelId="{C044C8D2-2D85-4549-B8F0-6A7FE900AE6C}" type="pres">
      <dgm:prSet presAssocID="{C49C58BC-38D9-4E5D-AEE6-46C4A111B0F9}" presName="tx1" presStyleLbl="revTx" presStyleIdx="0" presStyleCnt="4"/>
      <dgm:spPr/>
    </dgm:pt>
    <dgm:pt modelId="{DB5DE120-7609-48C6-8356-DA359EB3CA71}" type="pres">
      <dgm:prSet presAssocID="{C49C58BC-38D9-4E5D-AEE6-46C4A111B0F9}" presName="vert1" presStyleCnt="0"/>
      <dgm:spPr/>
    </dgm:pt>
    <dgm:pt modelId="{F942B7DF-05D2-4635-BAE2-3BCB0ACF94E6}" type="pres">
      <dgm:prSet presAssocID="{2B69D4BD-0BB4-45AC-B777-800B4718A4AD}" presName="thickLine" presStyleLbl="alignNode1" presStyleIdx="1" presStyleCnt="4"/>
      <dgm:spPr/>
    </dgm:pt>
    <dgm:pt modelId="{F5F8FD70-0AFC-47C6-8C5C-F07D73E9F6AE}" type="pres">
      <dgm:prSet presAssocID="{2B69D4BD-0BB4-45AC-B777-800B4718A4AD}" presName="horz1" presStyleCnt="0"/>
      <dgm:spPr/>
    </dgm:pt>
    <dgm:pt modelId="{D3FD8BF9-E856-4B3A-8522-831E68FE6E9A}" type="pres">
      <dgm:prSet presAssocID="{2B69D4BD-0BB4-45AC-B777-800B4718A4AD}" presName="tx1" presStyleLbl="revTx" presStyleIdx="1" presStyleCnt="4"/>
      <dgm:spPr/>
    </dgm:pt>
    <dgm:pt modelId="{85A76442-9DF8-4C65-AC65-931555F4868A}" type="pres">
      <dgm:prSet presAssocID="{2B69D4BD-0BB4-45AC-B777-800B4718A4AD}" presName="vert1" presStyleCnt="0"/>
      <dgm:spPr/>
    </dgm:pt>
    <dgm:pt modelId="{F2187FD5-8BAC-43CC-97F2-8C9847E722B7}" type="pres">
      <dgm:prSet presAssocID="{7A049EEE-5CC3-47DA-9668-12718DA13144}" presName="thickLine" presStyleLbl="alignNode1" presStyleIdx="2" presStyleCnt="4"/>
      <dgm:spPr/>
    </dgm:pt>
    <dgm:pt modelId="{79A7F1D1-F2DF-4B59-AA9A-81C38C5287EF}" type="pres">
      <dgm:prSet presAssocID="{7A049EEE-5CC3-47DA-9668-12718DA13144}" presName="horz1" presStyleCnt="0"/>
      <dgm:spPr/>
    </dgm:pt>
    <dgm:pt modelId="{AE8A0E14-FF8F-486C-8127-5BA652420B0D}" type="pres">
      <dgm:prSet presAssocID="{7A049EEE-5CC3-47DA-9668-12718DA13144}" presName="tx1" presStyleLbl="revTx" presStyleIdx="2" presStyleCnt="4"/>
      <dgm:spPr/>
    </dgm:pt>
    <dgm:pt modelId="{FFC9E6E1-F6ED-496B-8D0A-7383173C3675}" type="pres">
      <dgm:prSet presAssocID="{7A049EEE-5CC3-47DA-9668-12718DA13144}" presName="vert1" presStyleCnt="0"/>
      <dgm:spPr/>
    </dgm:pt>
    <dgm:pt modelId="{4AD1CEF4-9E4F-47BD-88B8-2A1EB0969474}" type="pres">
      <dgm:prSet presAssocID="{9D40408A-CF55-4D0F-BD1E-858E33755A62}" presName="thickLine" presStyleLbl="alignNode1" presStyleIdx="3" presStyleCnt="4"/>
      <dgm:spPr/>
    </dgm:pt>
    <dgm:pt modelId="{CDBDF5C3-9DB5-49DE-9193-C7208EFB165E}" type="pres">
      <dgm:prSet presAssocID="{9D40408A-CF55-4D0F-BD1E-858E33755A62}" presName="horz1" presStyleCnt="0"/>
      <dgm:spPr/>
    </dgm:pt>
    <dgm:pt modelId="{AF765003-4FA9-4DDE-88E1-04A4A9A4F622}" type="pres">
      <dgm:prSet presAssocID="{9D40408A-CF55-4D0F-BD1E-858E33755A62}" presName="tx1" presStyleLbl="revTx" presStyleIdx="3" presStyleCnt="4"/>
      <dgm:spPr/>
    </dgm:pt>
    <dgm:pt modelId="{7805C8DA-03D6-4AC5-83F0-EA4CB6B485CD}" type="pres">
      <dgm:prSet presAssocID="{9D40408A-CF55-4D0F-BD1E-858E33755A62}" presName="vert1" presStyleCnt="0"/>
      <dgm:spPr/>
    </dgm:pt>
  </dgm:ptLst>
  <dgm:cxnLst>
    <dgm:cxn modelId="{C1874709-0F74-465D-B9A3-EFA55943949B}" srcId="{D2C2D3EA-4BD9-42C5-8C05-59DEF1CA9230}" destId="{2B69D4BD-0BB4-45AC-B777-800B4718A4AD}" srcOrd="1" destOrd="0" parTransId="{A406A156-2754-4549-9BFC-C700EA5F4205}" sibTransId="{9E060057-DCF3-4CA1-BC6D-255BA59A6B44}"/>
    <dgm:cxn modelId="{1E7B471E-3B9C-489F-A148-9B1D3A3EC99B}" srcId="{D2C2D3EA-4BD9-42C5-8C05-59DEF1CA9230}" destId="{7A049EEE-5CC3-47DA-9668-12718DA13144}" srcOrd="2" destOrd="0" parTransId="{FC3A99A5-4A8A-4322-9815-009A7766531D}" sibTransId="{53D291FA-DE79-49B5-B842-281EFD245D26}"/>
    <dgm:cxn modelId="{E714172A-E829-4DB5-BEF4-26154C40BE04}" type="presOf" srcId="{D2C2D3EA-4BD9-42C5-8C05-59DEF1CA9230}" destId="{C3A9341A-BB62-4ED5-A5CB-673D51AC0320}" srcOrd="0" destOrd="0" presId="urn:microsoft.com/office/officeart/2008/layout/LinedList"/>
    <dgm:cxn modelId="{3B47E73C-6245-4A96-99A4-5C8A09E2E36D}" type="presOf" srcId="{9D40408A-CF55-4D0F-BD1E-858E33755A62}" destId="{AF765003-4FA9-4DDE-88E1-04A4A9A4F622}" srcOrd="0" destOrd="0" presId="urn:microsoft.com/office/officeart/2008/layout/LinedList"/>
    <dgm:cxn modelId="{C5DF548D-F490-428C-9C93-E8C349E00557}" type="presOf" srcId="{C49C58BC-38D9-4E5D-AEE6-46C4A111B0F9}" destId="{C044C8D2-2D85-4549-B8F0-6A7FE900AE6C}" srcOrd="0" destOrd="0" presId="urn:microsoft.com/office/officeart/2008/layout/LinedList"/>
    <dgm:cxn modelId="{9AEFD298-7565-4B6A-A302-09CA9D6DFB9A}" srcId="{D2C2D3EA-4BD9-42C5-8C05-59DEF1CA9230}" destId="{C49C58BC-38D9-4E5D-AEE6-46C4A111B0F9}" srcOrd="0" destOrd="0" parTransId="{4C5EF7D5-A1F4-43DF-ABA1-1438868A0C8C}" sibTransId="{3D1AD6C6-E4A8-499D-ADA1-55BE61036232}"/>
    <dgm:cxn modelId="{4C0EA0AC-8E0D-4748-909F-B511F6551491}" type="presOf" srcId="{2B69D4BD-0BB4-45AC-B777-800B4718A4AD}" destId="{D3FD8BF9-E856-4B3A-8522-831E68FE6E9A}" srcOrd="0" destOrd="0" presId="urn:microsoft.com/office/officeart/2008/layout/LinedList"/>
    <dgm:cxn modelId="{D99174AF-2665-419E-8165-A798D3C080DF}" srcId="{D2C2D3EA-4BD9-42C5-8C05-59DEF1CA9230}" destId="{9D40408A-CF55-4D0F-BD1E-858E33755A62}" srcOrd="3" destOrd="0" parTransId="{CFFDD7B2-2CAF-4549-86F7-EA8E34F145DF}" sibTransId="{2E90745D-BD3F-4F36-B632-EB6A4CB981CC}"/>
    <dgm:cxn modelId="{737090CF-A56E-4303-935A-5F6DC9D3EC15}" type="presOf" srcId="{7A049EEE-5CC3-47DA-9668-12718DA13144}" destId="{AE8A0E14-FF8F-486C-8127-5BA652420B0D}" srcOrd="0" destOrd="0" presId="urn:microsoft.com/office/officeart/2008/layout/LinedList"/>
    <dgm:cxn modelId="{CAB42F0B-73F0-4516-96C5-4A0DA8F293C2}" type="presParOf" srcId="{C3A9341A-BB62-4ED5-A5CB-673D51AC0320}" destId="{EEBE6954-42E3-4C54-9710-1FD0266F98FB}" srcOrd="0" destOrd="0" presId="urn:microsoft.com/office/officeart/2008/layout/LinedList"/>
    <dgm:cxn modelId="{8FC13FFE-3EE7-49BC-82DE-CC7B47F15D53}" type="presParOf" srcId="{C3A9341A-BB62-4ED5-A5CB-673D51AC0320}" destId="{39CAFCAF-7250-4963-B15C-2AFF06245FCA}" srcOrd="1" destOrd="0" presId="urn:microsoft.com/office/officeart/2008/layout/LinedList"/>
    <dgm:cxn modelId="{27433CCD-5463-4DF3-92FE-3F059C579C15}" type="presParOf" srcId="{39CAFCAF-7250-4963-B15C-2AFF06245FCA}" destId="{C044C8D2-2D85-4549-B8F0-6A7FE900AE6C}" srcOrd="0" destOrd="0" presId="urn:microsoft.com/office/officeart/2008/layout/LinedList"/>
    <dgm:cxn modelId="{C4734128-60F8-48C1-8D7B-EEECBD14E4C1}" type="presParOf" srcId="{39CAFCAF-7250-4963-B15C-2AFF06245FCA}" destId="{DB5DE120-7609-48C6-8356-DA359EB3CA71}" srcOrd="1" destOrd="0" presId="urn:microsoft.com/office/officeart/2008/layout/LinedList"/>
    <dgm:cxn modelId="{B37A522B-1D1C-4DBF-AA2A-8F4D9B7BEAA3}" type="presParOf" srcId="{C3A9341A-BB62-4ED5-A5CB-673D51AC0320}" destId="{F942B7DF-05D2-4635-BAE2-3BCB0ACF94E6}" srcOrd="2" destOrd="0" presId="urn:microsoft.com/office/officeart/2008/layout/LinedList"/>
    <dgm:cxn modelId="{E343C1F3-D39B-4381-B826-B2ABE7A6EB22}" type="presParOf" srcId="{C3A9341A-BB62-4ED5-A5CB-673D51AC0320}" destId="{F5F8FD70-0AFC-47C6-8C5C-F07D73E9F6AE}" srcOrd="3" destOrd="0" presId="urn:microsoft.com/office/officeart/2008/layout/LinedList"/>
    <dgm:cxn modelId="{67E89BA9-582E-4DF3-95E8-05C0438199F4}" type="presParOf" srcId="{F5F8FD70-0AFC-47C6-8C5C-F07D73E9F6AE}" destId="{D3FD8BF9-E856-4B3A-8522-831E68FE6E9A}" srcOrd="0" destOrd="0" presId="urn:microsoft.com/office/officeart/2008/layout/LinedList"/>
    <dgm:cxn modelId="{62020A77-8C63-4B86-B255-3791F8DCAF82}" type="presParOf" srcId="{F5F8FD70-0AFC-47C6-8C5C-F07D73E9F6AE}" destId="{85A76442-9DF8-4C65-AC65-931555F4868A}" srcOrd="1" destOrd="0" presId="urn:microsoft.com/office/officeart/2008/layout/LinedList"/>
    <dgm:cxn modelId="{ABFB0BDF-706A-40B7-BB27-49F6C9983FBD}" type="presParOf" srcId="{C3A9341A-BB62-4ED5-A5CB-673D51AC0320}" destId="{F2187FD5-8BAC-43CC-97F2-8C9847E722B7}" srcOrd="4" destOrd="0" presId="urn:microsoft.com/office/officeart/2008/layout/LinedList"/>
    <dgm:cxn modelId="{C8248DFE-CB31-4D76-A008-B31C14E75402}" type="presParOf" srcId="{C3A9341A-BB62-4ED5-A5CB-673D51AC0320}" destId="{79A7F1D1-F2DF-4B59-AA9A-81C38C5287EF}" srcOrd="5" destOrd="0" presId="urn:microsoft.com/office/officeart/2008/layout/LinedList"/>
    <dgm:cxn modelId="{FD6BF2C5-D0A5-4F72-AB15-1C1ECD269ED1}" type="presParOf" srcId="{79A7F1D1-F2DF-4B59-AA9A-81C38C5287EF}" destId="{AE8A0E14-FF8F-486C-8127-5BA652420B0D}" srcOrd="0" destOrd="0" presId="urn:microsoft.com/office/officeart/2008/layout/LinedList"/>
    <dgm:cxn modelId="{C586CCB0-802C-4D34-A3CD-DD6E6E6E6EAA}" type="presParOf" srcId="{79A7F1D1-F2DF-4B59-AA9A-81C38C5287EF}" destId="{FFC9E6E1-F6ED-496B-8D0A-7383173C3675}" srcOrd="1" destOrd="0" presId="urn:microsoft.com/office/officeart/2008/layout/LinedList"/>
    <dgm:cxn modelId="{39212AE8-D3DB-459C-B0F1-01DA6B1E27A0}" type="presParOf" srcId="{C3A9341A-BB62-4ED5-A5CB-673D51AC0320}" destId="{4AD1CEF4-9E4F-47BD-88B8-2A1EB0969474}" srcOrd="6" destOrd="0" presId="urn:microsoft.com/office/officeart/2008/layout/LinedList"/>
    <dgm:cxn modelId="{6E276D51-9F41-4BF6-9C0F-C76376DF0F25}" type="presParOf" srcId="{C3A9341A-BB62-4ED5-A5CB-673D51AC0320}" destId="{CDBDF5C3-9DB5-49DE-9193-C7208EFB165E}" srcOrd="7" destOrd="0" presId="urn:microsoft.com/office/officeart/2008/layout/LinedList"/>
    <dgm:cxn modelId="{4C6E0950-2062-479E-9A3E-A079F980FDAD}" type="presParOf" srcId="{CDBDF5C3-9DB5-49DE-9193-C7208EFB165E}" destId="{AF765003-4FA9-4DDE-88E1-04A4A9A4F622}" srcOrd="0" destOrd="0" presId="urn:microsoft.com/office/officeart/2008/layout/LinedList"/>
    <dgm:cxn modelId="{4EFC1BAF-D019-4EAB-B911-E192867C1083}" type="presParOf" srcId="{CDBDF5C3-9DB5-49DE-9193-C7208EFB165E}" destId="{7805C8DA-03D6-4AC5-83F0-EA4CB6B485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D4DB9-EA9F-4D85-A532-BE4D362738D5}">
      <dsp:nvSpPr>
        <dsp:cNvPr id="0" name=""/>
        <dsp:cNvSpPr/>
      </dsp:nvSpPr>
      <dsp:spPr>
        <a:xfrm>
          <a:off x="0" y="1757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6DF45-EA24-4A32-B248-4ED59944F101}">
      <dsp:nvSpPr>
        <dsp:cNvPr id="0" name=""/>
        <dsp:cNvSpPr/>
      </dsp:nvSpPr>
      <dsp:spPr>
        <a:xfrm>
          <a:off x="0" y="1757"/>
          <a:ext cx="9613860" cy="59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TCP/IP</a:t>
          </a:r>
          <a:endParaRPr lang="en-US" sz="2800" kern="1200" dirty="0"/>
        </a:p>
      </dsp:txBody>
      <dsp:txXfrm>
        <a:off x="0" y="1757"/>
        <a:ext cx="9613860" cy="599300"/>
      </dsp:txXfrm>
    </dsp:sp>
    <dsp:sp modelId="{B686DE96-51BB-4D3E-81FF-73D2D5335B85}">
      <dsp:nvSpPr>
        <dsp:cNvPr id="0" name=""/>
        <dsp:cNvSpPr/>
      </dsp:nvSpPr>
      <dsp:spPr>
        <a:xfrm>
          <a:off x="0" y="601057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B4D19-6E9F-4998-85B2-08292CDEF301}">
      <dsp:nvSpPr>
        <dsp:cNvPr id="0" name=""/>
        <dsp:cNvSpPr/>
      </dsp:nvSpPr>
      <dsp:spPr>
        <a:xfrm>
          <a:off x="0" y="601057"/>
          <a:ext cx="9613860" cy="59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DHCP</a:t>
          </a:r>
          <a:endParaRPr lang="en-US" sz="2800" kern="1200" dirty="0"/>
        </a:p>
      </dsp:txBody>
      <dsp:txXfrm>
        <a:off x="0" y="601057"/>
        <a:ext cx="9613860" cy="599300"/>
      </dsp:txXfrm>
    </dsp:sp>
    <dsp:sp modelId="{BEE798BD-3356-477F-99E4-C9AA25D25F06}">
      <dsp:nvSpPr>
        <dsp:cNvPr id="0" name=""/>
        <dsp:cNvSpPr/>
      </dsp:nvSpPr>
      <dsp:spPr>
        <a:xfrm>
          <a:off x="0" y="1200357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D690C-7217-4BEF-A893-4BACB1619A24}">
      <dsp:nvSpPr>
        <dsp:cNvPr id="0" name=""/>
        <dsp:cNvSpPr/>
      </dsp:nvSpPr>
      <dsp:spPr>
        <a:xfrm>
          <a:off x="0" y="1200357"/>
          <a:ext cx="9613860" cy="59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SUBNETTING</a:t>
          </a:r>
          <a:endParaRPr lang="en-US" sz="2800" kern="1200" dirty="0"/>
        </a:p>
      </dsp:txBody>
      <dsp:txXfrm>
        <a:off x="0" y="1200357"/>
        <a:ext cx="9613860" cy="599300"/>
      </dsp:txXfrm>
    </dsp:sp>
    <dsp:sp modelId="{20220573-B6D3-4FAF-913D-2B0DD8F0BD53}">
      <dsp:nvSpPr>
        <dsp:cNvPr id="0" name=""/>
        <dsp:cNvSpPr/>
      </dsp:nvSpPr>
      <dsp:spPr>
        <a:xfrm>
          <a:off x="0" y="1799657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A1F54-69F0-4517-9C37-E807DAC227FA}">
      <dsp:nvSpPr>
        <dsp:cNvPr id="0" name=""/>
        <dsp:cNvSpPr/>
      </dsp:nvSpPr>
      <dsp:spPr>
        <a:xfrm>
          <a:off x="0" y="1799657"/>
          <a:ext cx="9613860" cy="59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PRODUKT</a:t>
          </a:r>
          <a:endParaRPr lang="en-US" sz="2800" kern="1200" dirty="0"/>
        </a:p>
      </dsp:txBody>
      <dsp:txXfrm>
        <a:off x="0" y="1799657"/>
        <a:ext cx="9613860" cy="599300"/>
      </dsp:txXfrm>
    </dsp:sp>
    <dsp:sp modelId="{12F34563-F6AD-4553-BEF3-3A815662CAD0}">
      <dsp:nvSpPr>
        <dsp:cNvPr id="0" name=""/>
        <dsp:cNvSpPr/>
      </dsp:nvSpPr>
      <dsp:spPr>
        <a:xfrm>
          <a:off x="0" y="2398958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ECF4A-3D0E-4068-9CDC-63B9586B27CE}">
      <dsp:nvSpPr>
        <dsp:cNvPr id="0" name=""/>
        <dsp:cNvSpPr/>
      </dsp:nvSpPr>
      <dsp:spPr>
        <a:xfrm>
          <a:off x="0" y="2398958"/>
          <a:ext cx="9613860" cy="59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b="1" kern="1200" dirty="0"/>
            <a:t>ZÁVER</a:t>
          </a:r>
          <a:endParaRPr lang="en-US" sz="2800" kern="1200" dirty="0"/>
        </a:p>
      </dsp:txBody>
      <dsp:txXfrm>
        <a:off x="0" y="2398958"/>
        <a:ext cx="9613860" cy="599300"/>
      </dsp:txXfrm>
    </dsp:sp>
    <dsp:sp modelId="{8901CB2D-1DA2-45BF-ADD1-8C49F84D7439}">
      <dsp:nvSpPr>
        <dsp:cNvPr id="0" name=""/>
        <dsp:cNvSpPr/>
      </dsp:nvSpPr>
      <dsp:spPr>
        <a:xfrm>
          <a:off x="0" y="2998258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ED23-D1B9-4EAA-A4FA-E55093500CF0}">
      <dsp:nvSpPr>
        <dsp:cNvPr id="0" name=""/>
        <dsp:cNvSpPr/>
      </dsp:nvSpPr>
      <dsp:spPr>
        <a:xfrm>
          <a:off x="0" y="2998258"/>
          <a:ext cx="9613860" cy="59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b="1" kern="1200" dirty="0"/>
            <a:t>ZDROJE</a:t>
          </a:r>
          <a:endParaRPr lang="en-US" sz="2800" kern="1200" dirty="0"/>
        </a:p>
      </dsp:txBody>
      <dsp:txXfrm>
        <a:off x="0" y="2998258"/>
        <a:ext cx="9613860" cy="599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E6954-42E3-4C54-9710-1FD0266F98FB}">
      <dsp:nvSpPr>
        <dsp:cNvPr id="0" name=""/>
        <dsp:cNvSpPr/>
      </dsp:nvSpPr>
      <dsp:spPr>
        <a:xfrm>
          <a:off x="0" y="0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4C8D2-2D85-4549-B8F0-6A7FE900AE6C}">
      <dsp:nvSpPr>
        <dsp:cNvPr id="0" name=""/>
        <dsp:cNvSpPr/>
      </dsp:nvSpPr>
      <dsp:spPr>
        <a:xfrm>
          <a:off x="0" y="0"/>
          <a:ext cx="9613860" cy="8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b="1" kern="1200"/>
            <a:t>Funkcie TCP/IP</a:t>
          </a:r>
          <a:endParaRPr lang="en-US" sz="4300" kern="1200"/>
        </a:p>
      </dsp:txBody>
      <dsp:txXfrm>
        <a:off x="0" y="0"/>
        <a:ext cx="9613860" cy="899829"/>
      </dsp:txXfrm>
    </dsp:sp>
    <dsp:sp modelId="{F942B7DF-05D2-4635-BAE2-3BCB0ACF94E6}">
      <dsp:nvSpPr>
        <dsp:cNvPr id="0" name=""/>
        <dsp:cNvSpPr/>
      </dsp:nvSpPr>
      <dsp:spPr>
        <a:xfrm>
          <a:off x="0" y="899829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D8BF9-E856-4B3A-8522-831E68FE6E9A}">
      <dsp:nvSpPr>
        <dsp:cNvPr id="0" name=""/>
        <dsp:cNvSpPr/>
      </dsp:nvSpPr>
      <dsp:spPr>
        <a:xfrm>
          <a:off x="0" y="899829"/>
          <a:ext cx="9613860" cy="8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b="1" kern="1200"/>
            <a:t>Vrstvy TCP/IP</a:t>
          </a:r>
          <a:endParaRPr lang="en-US" sz="4300" kern="1200"/>
        </a:p>
      </dsp:txBody>
      <dsp:txXfrm>
        <a:off x="0" y="899829"/>
        <a:ext cx="9613860" cy="899829"/>
      </dsp:txXfrm>
    </dsp:sp>
    <dsp:sp modelId="{F2187FD5-8BAC-43CC-97F2-8C9847E722B7}">
      <dsp:nvSpPr>
        <dsp:cNvPr id="0" name=""/>
        <dsp:cNvSpPr/>
      </dsp:nvSpPr>
      <dsp:spPr>
        <a:xfrm>
          <a:off x="0" y="1799658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A0E14-FF8F-486C-8127-5BA652420B0D}">
      <dsp:nvSpPr>
        <dsp:cNvPr id="0" name=""/>
        <dsp:cNvSpPr/>
      </dsp:nvSpPr>
      <dsp:spPr>
        <a:xfrm>
          <a:off x="0" y="1799658"/>
          <a:ext cx="9613860" cy="8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b="1" kern="1200"/>
            <a:t>MAC adresa</a:t>
          </a:r>
          <a:endParaRPr lang="en-US" sz="4300" kern="1200"/>
        </a:p>
      </dsp:txBody>
      <dsp:txXfrm>
        <a:off x="0" y="1799658"/>
        <a:ext cx="9613860" cy="899829"/>
      </dsp:txXfrm>
    </dsp:sp>
    <dsp:sp modelId="{4AD1CEF4-9E4F-47BD-88B8-2A1EB0969474}">
      <dsp:nvSpPr>
        <dsp:cNvPr id="0" name=""/>
        <dsp:cNvSpPr/>
      </dsp:nvSpPr>
      <dsp:spPr>
        <a:xfrm>
          <a:off x="0" y="2699487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65003-4FA9-4DDE-88E1-04A4A9A4F622}">
      <dsp:nvSpPr>
        <dsp:cNvPr id="0" name=""/>
        <dsp:cNvSpPr/>
      </dsp:nvSpPr>
      <dsp:spPr>
        <a:xfrm>
          <a:off x="0" y="2699487"/>
          <a:ext cx="9613860" cy="8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b="1" kern="1200"/>
            <a:t>IP adresa</a:t>
          </a:r>
          <a:endParaRPr lang="en-US" sz="4300" kern="1200"/>
        </a:p>
      </dsp:txBody>
      <dsp:txXfrm>
        <a:off x="0" y="2699487"/>
        <a:ext cx="9613860" cy="899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F431A-E33D-4409-9212-CB2CAD6912A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D95C1-C6BF-4838-A9ED-81CBCA74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D95C1-C6BF-4838-A9ED-81CBCA74D7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6C03-5398-3D1F-1D1A-A88811D3E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2" y="3069670"/>
            <a:ext cx="7713409" cy="718660"/>
          </a:xfrm>
        </p:spPr>
        <p:txBody>
          <a:bodyPr/>
          <a:lstStyle/>
          <a:p>
            <a:r>
              <a:rPr lang="sk-SK" sz="4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KONFIGURÁCIA MALEJ FIRMY</a:t>
            </a:r>
            <a:endParaRPr lang="en-US" sz="4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06B17-54DB-5BBD-DEC1-7E5117BE4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62" y="4502194"/>
            <a:ext cx="8144134" cy="1117687"/>
          </a:xfrm>
        </p:spPr>
        <p:txBody>
          <a:bodyPr>
            <a:normAutofit/>
          </a:bodyPr>
          <a:lstStyle/>
          <a:p>
            <a:pPr algn="l"/>
            <a:r>
              <a:rPr lang="sk-SK" sz="3200" b="1" dirty="0">
                <a:latin typeface="Arial" panose="020B0604020202020204" pitchFamily="34" charset="0"/>
                <a:cs typeface="Arial" panose="020B0604020202020204" pitchFamily="34" charset="0"/>
              </a:rPr>
              <a:t>TOMÁŠ PARTL II.D</a:t>
            </a:r>
            <a:endParaRPr lang="sk-S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SPŠE HÁLOVA 16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8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7C17-9075-D019-CFA0-5CD5C839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ZÁVER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F5ED-839D-9B05-D833-0C279EBF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latin typeface="Arial" panose="020B0604020202020204" pitchFamily="34" charset="0"/>
                <a:cs typeface="Arial" panose="020B0604020202020204" pitchFamily="34" charset="0"/>
              </a:rPr>
              <a:t>Čo som sa naučil z práce?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203FF-72A7-F197-69D1-BCA38700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37810"/>
            <a:ext cx="10905066" cy="216486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k-SK" sz="7200" b="1" dirty="0">
                <a:latin typeface="Arial" panose="020B0604020202020204" pitchFamily="34" charset="0"/>
                <a:cs typeface="Arial" panose="020B0604020202020204" pitchFamily="34" charset="0"/>
              </a:rPr>
              <a:t>ĎAKUJEM ZA POZORNOSŤ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63B9-58E0-302A-4570-DED57FE6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OBSAH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227F4-2117-C2E4-1972-4EECE95CC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919413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76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10F3-145A-FA92-15AE-F26C3C84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CIEĽ PRÁCE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5EC5-0B1C-557C-E02C-90D846AE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Vytvorenie funkčnej konfigurácie v Packet Traceri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7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6440-DC2C-CB9C-1CE8-C414263A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5C320-EA57-295B-199E-DE901A4802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98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1043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673BA-6AA5-607E-BE4E-FE18E3AF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sk-SK" sz="2400" b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E4B1-4D9F-E4CC-B9EB-C68ED4EA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sk-SK" sz="2800" b="1" dirty="0">
                <a:latin typeface="Arial" panose="020B0604020202020204" pitchFamily="34" charset="0"/>
                <a:cs typeface="Arial" panose="020B0604020202020204" pitchFamily="34" charset="0"/>
              </a:rPr>
              <a:t>Funkcie DHCP</a:t>
            </a:r>
          </a:p>
          <a:p>
            <a:r>
              <a:rPr lang="sk-SK" sz="2800" b="1" dirty="0">
                <a:latin typeface="Arial" panose="020B0604020202020204" pitchFamily="34" charset="0"/>
                <a:cs typeface="Arial" panose="020B0604020202020204" pitchFamily="34" charset="0"/>
              </a:rPr>
              <a:t>Výhody/nevýhody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is a DHCP Server? How It Works &amp; Components, Security Concerns. Best  Practices">
            <a:extLst>
              <a:ext uri="{FF2B5EF4-FFF2-40B4-BE49-F238E27FC236}">
                <a16:creationId xmlns:a16="http://schemas.microsoft.com/office/drawing/2014/main" id="{5D73867E-7C77-8FED-1F86-22ED3F95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2175104"/>
            <a:ext cx="6269479" cy="250779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98EA1-D05B-9C9B-0AEC-A3779DE6B594}"/>
              </a:ext>
            </a:extLst>
          </p:cNvPr>
          <p:cNvSpPr txBox="1"/>
          <p:nvPr/>
        </p:nvSpPr>
        <p:spPr>
          <a:xfrm>
            <a:off x="5276090" y="4432116"/>
            <a:ext cx="6269479" cy="25077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1300">
                <a:solidFill>
                  <a:srgbClr val="FFFFFF"/>
                </a:solidFill>
              </a:rPr>
              <a:t>Vizualizácia funkcie DHCP servera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4A5B-A114-2363-04C4-90705254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D5DC-8E1F-EBE3-A2CB-361F8AF5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dirty="0"/>
              <a:t>Funkcie subnetu</a:t>
            </a:r>
          </a:p>
          <a:p>
            <a:r>
              <a:rPr lang="sk-SK" sz="3200" b="1" dirty="0"/>
              <a:t>Funkcie routeru</a:t>
            </a:r>
          </a:p>
          <a:p>
            <a:r>
              <a:rPr lang="sk-SK" sz="3200" b="1" dirty="0"/>
              <a:t>Výhody subnettingu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718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F407-9380-58A2-3D6C-6A88BBA8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sk-SK" sz="2400" b="1">
                <a:latin typeface="Arial" panose="020B0604020202020204" pitchFamily="34" charset="0"/>
                <a:cs typeface="Arial" panose="020B0604020202020204" pitchFamily="34" charset="0"/>
              </a:rPr>
              <a:t>PRODUKT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B2C9-3BE0-F2A8-92CB-851B61D8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sk-SK" sz="2800" b="1" dirty="0">
                <a:latin typeface="Arial" panose="020B0604020202020204" pitchFamily="34" charset="0"/>
                <a:cs typeface="Arial" panose="020B0604020202020204" pitchFamily="34" charset="0"/>
              </a:rPr>
              <a:t>Použité zariadenia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omputer screen shot of a computer network&#10;&#10;Description automatically generated">
            <a:extLst>
              <a:ext uri="{FF2B5EF4-FFF2-40B4-BE49-F238E27FC236}">
                <a16:creationId xmlns:a16="http://schemas.microsoft.com/office/drawing/2014/main" id="{0B1CBC62-89C8-0E98-EB3E-B72EB17000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885141"/>
            <a:ext cx="6269479" cy="30877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741BB-745B-052E-0448-07442DA23290}"/>
              </a:ext>
            </a:extLst>
          </p:cNvPr>
          <p:cNvSpPr txBox="1"/>
          <p:nvPr/>
        </p:nvSpPr>
        <p:spPr>
          <a:xfrm>
            <a:off x="5276090" y="4664088"/>
            <a:ext cx="6269479" cy="30877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1300">
                <a:solidFill>
                  <a:srgbClr val="FFFFFF"/>
                </a:solidFill>
              </a:rPr>
              <a:t>Finálna verzia konfigurácie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7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71B-5C80-6348-58E4-ED1385E3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PRODUKT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F4AA-FCB7-4AF5-17E8-9F3307A7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b="1" dirty="0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sk-SK" sz="3600" b="1" dirty="0">
                <a:latin typeface="Arial" panose="020B0604020202020204" pitchFamily="34" charset="0"/>
                <a:cs typeface="Arial" panose="020B0604020202020204" pitchFamily="34" charset="0"/>
              </a:rPr>
              <a:t>čet subnetov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Block size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6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51DA8-A4B2-E70A-7FCE-C87824B2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sk-SK" sz="2400" b="1">
                <a:latin typeface="Arial" panose="020B0604020202020204" pitchFamily="34" charset="0"/>
                <a:cs typeface="Arial" panose="020B0604020202020204" pitchFamily="34" charset="0"/>
              </a:rPr>
              <a:t>PRODUKT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D411-1F42-D870-0C55-F400FB46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sk-SK" sz="2800" b="1" dirty="0">
                <a:latin typeface="Arial" panose="020B0604020202020204" pitchFamily="34" charset="0"/>
                <a:cs typeface="Arial" panose="020B0604020202020204" pitchFamily="34" charset="0"/>
              </a:rPr>
              <a:t>Konfigurácia switchu</a:t>
            </a:r>
          </a:p>
          <a:p>
            <a:r>
              <a:rPr lang="sk-SK" sz="2800" b="1" dirty="0">
                <a:latin typeface="Arial" panose="020B0604020202020204" pitchFamily="34" charset="0"/>
                <a:cs typeface="Arial" panose="020B0604020202020204" pitchFamily="34" charset="0"/>
              </a:rPr>
              <a:t>Nastavenie access pointov</a:t>
            </a:r>
          </a:p>
          <a:p>
            <a:r>
              <a:rPr lang="sk-SK" sz="2800" b="1" dirty="0">
                <a:latin typeface="Arial" panose="020B0604020202020204" pitchFamily="34" charset="0"/>
                <a:cs typeface="Arial" panose="020B0604020202020204" pitchFamily="34" charset="0"/>
              </a:rPr>
              <a:t>Konfigurácia routeru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3C1EFD-EB2D-70CC-3CD7-5CC5FC8845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54" y="640080"/>
            <a:ext cx="554995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3A6BC-7025-1923-697D-77CA6AF0242C}"/>
              </a:ext>
            </a:extLst>
          </p:cNvPr>
          <p:cNvSpPr txBox="1"/>
          <p:nvPr/>
        </p:nvSpPr>
        <p:spPr>
          <a:xfrm>
            <a:off x="5635854" y="5660136"/>
            <a:ext cx="5549950" cy="55778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1300">
                <a:solidFill>
                  <a:srgbClr val="FFFFFF"/>
                </a:solidFill>
              </a:rPr>
              <a:t>CLI Switchu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187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336</TotalTime>
  <Words>95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Trebuchet MS</vt:lpstr>
      <vt:lpstr>Berlin</vt:lpstr>
      <vt:lpstr>KONFIGURÁCIA MALEJ FIRMY</vt:lpstr>
      <vt:lpstr>OBSAH</vt:lpstr>
      <vt:lpstr>CIEĽ PRÁCE</vt:lpstr>
      <vt:lpstr>TCP/IP</vt:lpstr>
      <vt:lpstr>DHCP</vt:lpstr>
      <vt:lpstr>SUBNETTING</vt:lpstr>
      <vt:lpstr>PRODUKT</vt:lpstr>
      <vt:lpstr>PRODUKT</vt:lpstr>
      <vt:lpstr>PRODUKT</vt:lpstr>
      <vt:lpstr>ZÁVER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KONFIGURÁCIA MALEJ FIRMY</dc:title>
  <dc:creator>Tomáš Partl</dc:creator>
  <cp:lastModifiedBy>Tomáš Partl</cp:lastModifiedBy>
  <cp:revision>7</cp:revision>
  <dcterms:created xsi:type="dcterms:W3CDTF">2024-05-26T17:27:13Z</dcterms:created>
  <dcterms:modified xsi:type="dcterms:W3CDTF">2024-05-27T09:52:32Z</dcterms:modified>
</cp:coreProperties>
</file>