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3" r:id="rId3"/>
    <p:sldId id="276" r:id="rId4"/>
    <p:sldId id="264" r:id="rId5"/>
    <p:sldId id="265" r:id="rId6"/>
    <p:sldId id="277" r:id="rId7"/>
    <p:sldId id="272" r:id="rId8"/>
    <p:sldId id="274" r:id="rId9"/>
    <p:sldId id="27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33" autoAdjust="0"/>
    <p:restoredTop sz="94660"/>
  </p:normalViewPr>
  <p:slideViewPr>
    <p:cSldViewPr snapToGrid="0">
      <p:cViewPr varScale="1">
        <p:scale>
          <a:sx n="90" d="100"/>
          <a:sy n="90" d="100"/>
        </p:scale>
        <p:origin x="55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51A3B2-DDB3-407B-8766-3E0753BD2BD4}"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632AEAB2-6027-4AB7-B1D7-71481FCBF2F7}">
      <dgm:prSet/>
      <dgm:spPr/>
      <dgm:t>
        <a:bodyPr/>
        <a:lstStyle/>
        <a:p>
          <a:r>
            <a:rPr lang="en-US"/>
            <a:t>To detect the level of Air pollution and calculate Air quality Index.</a:t>
          </a:r>
        </a:p>
      </dgm:t>
    </dgm:pt>
    <dgm:pt modelId="{DBE1FD0B-2F78-4039-9D08-C40F31144C60}" type="parTrans" cxnId="{FA1456D7-4E21-4F56-81F5-33536ED77702}">
      <dgm:prSet/>
      <dgm:spPr/>
      <dgm:t>
        <a:bodyPr/>
        <a:lstStyle/>
        <a:p>
          <a:endParaRPr lang="en-US"/>
        </a:p>
      </dgm:t>
    </dgm:pt>
    <dgm:pt modelId="{2DE5C600-03CF-448D-91E6-53A69FC8BACB}" type="sibTrans" cxnId="{FA1456D7-4E21-4F56-81F5-33536ED77702}">
      <dgm:prSet/>
      <dgm:spPr/>
      <dgm:t>
        <a:bodyPr/>
        <a:lstStyle/>
        <a:p>
          <a:endParaRPr lang="en-US"/>
        </a:p>
      </dgm:t>
    </dgm:pt>
    <dgm:pt modelId="{22CDFFC4-B356-4555-8536-0287C76E7FBE}">
      <dgm:prSet/>
      <dgm:spPr/>
      <dgm:t>
        <a:bodyPr/>
        <a:lstStyle/>
        <a:p>
          <a:r>
            <a:rPr lang="en-US"/>
            <a:t>To detect the SMOG and its origin.</a:t>
          </a:r>
        </a:p>
      </dgm:t>
    </dgm:pt>
    <dgm:pt modelId="{CDD313F3-2668-417F-9F1A-2C2B0C5767A7}" type="parTrans" cxnId="{907CD892-A1AF-4686-B8A6-6B7389B3037A}">
      <dgm:prSet/>
      <dgm:spPr/>
      <dgm:t>
        <a:bodyPr/>
        <a:lstStyle/>
        <a:p>
          <a:endParaRPr lang="en-US"/>
        </a:p>
      </dgm:t>
    </dgm:pt>
    <dgm:pt modelId="{A570B087-C08C-464C-A4A5-8E735C2D4EAD}" type="sibTrans" cxnId="{907CD892-A1AF-4686-B8A6-6B7389B3037A}">
      <dgm:prSet/>
      <dgm:spPr/>
      <dgm:t>
        <a:bodyPr/>
        <a:lstStyle/>
        <a:p>
          <a:endParaRPr lang="en-US"/>
        </a:p>
      </dgm:t>
    </dgm:pt>
    <dgm:pt modelId="{119A9F45-5459-405C-90A4-4846BB2C362F}">
      <dgm:prSet/>
      <dgm:spPr/>
      <dgm:t>
        <a:bodyPr/>
        <a:lstStyle/>
        <a:p>
          <a:r>
            <a:rPr lang="en-US"/>
            <a:t>To make modular devices.</a:t>
          </a:r>
        </a:p>
      </dgm:t>
    </dgm:pt>
    <dgm:pt modelId="{8DBDB1EC-5F60-4E52-8064-35B70B76A42E}" type="parTrans" cxnId="{CF49E637-B09F-4161-B399-3A4271D31C9C}">
      <dgm:prSet/>
      <dgm:spPr/>
      <dgm:t>
        <a:bodyPr/>
        <a:lstStyle/>
        <a:p>
          <a:endParaRPr lang="en-US"/>
        </a:p>
      </dgm:t>
    </dgm:pt>
    <dgm:pt modelId="{6CB2AFD5-8858-434C-A62E-D349B94657FB}" type="sibTrans" cxnId="{CF49E637-B09F-4161-B399-3A4271D31C9C}">
      <dgm:prSet/>
      <dgm:spPr/>
      <dgm:t>
        <a:bodyPr/>
        <a:lstStyle/>
        <a:p>
          <a:endParaRPr lang="en-US"/>
        </a:p>
      </dgm:t>
    </dgm:pt>
    <dgm:pt modelId="{25327008-3C2C-474F-B3D1-F72B93FF7731}" type="pres">
      <dgm:prSet presAssocID="{BB51A3B2-DDB3-407B-8766-3E0753BD2BD4}" presName="hierChild1" presStyleCnt="0">
        <dgm:presLayoutVars>
          <dgm:chPref val="1"/>
          <dgm:dir/>
          <dgm:animOne val="branch"/>
          <dgm:animLvl val="lvl"/>
          <dgm:resizeHandles/>
        </dgm:presLayoutVars>
      </dgm:prSet>
      <dgm:spPr/>
    </dgm:pt>
    <dgm:pt modelId="{40082103-3C71-46BD-9571-1D203BD26D1E}" type="pres">
      <dgm:prSet presAssocID="{632AEAB2-6027-4AB7-B1D7-71481FCBF2F7}" presName="hierRoot1" presStyleCnt="0"/>
      <dgm:spPr/>
    </dgm:pt>
    <dgm:pt modelId="{5F690630-FE9E-4AFB-88BF-DBDCA971AA09}" type="pres">
      <dgm:prSet presAssocID="{632AEAB2-6027-4AB7-B1D7-71481FCBF2F7}" presName="composite" presStyleCnt="0"/>
      <dgm:spPr/>
    </dgm:pt>
    <dgm:pt modelId="{A574C56C-0C58-4672-B8CB-2E56CED008C7}" type="pres">
      <dgm:prSet presAssocID="{632AEAB2-6027-4AB7-B1D7-71481FCBF2F7}" presName="background" presStyleLbl="node0" presStyleIdx="0" presStyleCnt="3"/>
      <dgm:spPr/>
    </dgm:pt>
    <dgm:pt modelId="{5E564914-E611-464D-90EA-724C70BBE2A7}" type="pres">
      <dgm:prSet presAssocID="{632AEAB2-6027-4AB7-B1D7-71481FCBF2F7}" presName="text" presStyleLbl="fgAcc0" presStyleIdx="0" presStyleCnt="3">
        <dgm:presLayoutVars>
          <dgm:chPref val="3"/>
        </dgm:presLayoutVars>
      </dgm:prSet>
      <dgm:spPr/>
    </dgm:pt>
    <dgm:pt modelId="{36D962F5-34B5-4720-86D2-8C9F74B859AD}" type="pres">
      <dgm:prSet presAssocID="{632AEAB2-6027-4AB7-B1D7-71481FCBF2F7}" presName="hierChild2" presStyleCnt="0"/>
      <dgm:spPr/>
    </dgm:pt>
    <dgm:pt modelId="{46A5E209-034A-4DE8-8964-D71E54CEAF09}" type="pres">
      <dgm:prSet presAssocID="{22CDFFC4-B356-4555-8536-0287C76E7FBE}" presName="hierRoot1" presStyleCnt="0"/>
      <dgm:spPr/>
    </dgm:pt>
    <dgm:pt modelId="{4EE14493-3385-4D7B-ABF7-BF3532D4D8AA}" type="pres">
      <dgm:prSet presAssocID="{22CDFFC4-B356-4555-8536-0287C76E7FBE}" presName="composite" presStyleCnt="0"/>
      <dgm:spPr/>
    </dgm:pt>
    <dgm:pt modelId="{54935F90-7D40-45D4-8828-1CA81CAE2857}" type="pres">
      <dgm:prSet presAssocID="{22CDFFC4-B356-4555-8536-0287C76E7FBE}" presName="background" presStyleLbl="node0" presStyleIdx="1" presStyleCnt="3"/>
      <dgm:spPr/>
    </dgm:pt>
    <dgm:pt modelId="{80F5E42E-85C1-491E-974A-61E417A14E4A}" type="pres">
      <dgm:prSet presAssocID="{22CDFFC4-B356-4555-8536-0287C76E7FBE}" presName="text" presStyleLbl="fgAcc0" presStyleIdx="1" presStyleCnt="3">
        <dgm:presLayoutVars>
          <dgm:chPref val="3"/>
        </dgm:presLayoutVars>
      </dgm:prSet>
      <dgm:spPr/>
    </dgm:pt>
    <dgm:pt modelId="{7BF46A2D-C407-49DA-BCCE-C645BEFA04E4}" type="pres">
      <dgm:prSet presAssocID="{22CDFFC4-B356-4555-8536-0287C76E7FBE}" presName="hierChild2" presStyleCnt="0"/>
      <dgm:spPr/>
    </dgm:pt>
    <dgm:pt modelId="{11341E45-C021-4288-A512-0C99FB5AB7B7}" type="pres">
      <dgm:prSet presAssocID="{119A9F45-5459-405C-90A4-4846BB2C362F}" presName="hierRoot1" presStyleCnt="0"/>
      <dgm:spPr/>
    </dgm:pt>
    <dgm:pt modelId="{0BC09BE7-CFA7-4DA8-AFE6-12FCB0690BD8}" type="pres">
      <dgm:prSet presAssocID="{119A9F45-5459-405C-90A4-4846BB2C362F}" presName="composite" presStyleCnt="0"/>
      <dgm:spPr/>
    </dgm:pt>
    <dgm:pt modelId="{6D93BD5F-E41B-4209-86A3-7D63D75FCDB3}" type="pres">
      <dgm:prSet presAssocID="{119A9F45-5459-405C-90A4-4846BB2C362F}" presName="background" presStyleLbl="node0" presStyleIdx="2" presStyleCnt="3"/>
      <dgm:spPr/>
    </dgm:pt>
    <dgm:pt modelId="{7D3480F7-D7CA-46B3-8CC7-E902CE1FBD41}" type="pres">
      <dgm:prSet presAssocID="{119A9F45-5459-405C-90A4-4846BB2C362F}" presName="text" presStyleLbl="fgAcc0" presStyleIdx="2" presStyleCnt="3">
        <dgm:presLayoutVars>
          <dgm:chPref val="3"/>
        </dgm:presLayoutVars>
      </dgm:prSet>
      <dgm:spPr/>
    </dgm:pt>
    <dgm:pt modelId="{506C357A-B181-4E08-8234-19334DAEDEE2}" type="pres">
      <dgm:prSet presAssocID="{119A9F45-5459-405C-90A4-4846BB2C362F}" presName="hierChild2" presStyleCnt="0"/>
      <dgm:spPr/>
    </dgm:pt>
  </dgm:ptLst>
  <dgm:cxnLst>
    <dgm:cxn modelId="{EE9FCB19-D107-4C65-8901-2D45B63B23D7}" type="presOf" srcId="{BB51A3B2-DDB3-407B-8766-3E0753BD2BD4}" destId="{25327008-3C2C-474F-B3D1-F72B93FF7731}" srcOrd="0" destOrd="0" presId="urn:microsoft.com/office/officeart/2005/8/layout/hierarchy1"/>
    <dgm:cxn modelId="{CF49E637-B09F-4161-B399-3A4271D31C9C}" srcId="{BB51A3B2-DDB3-407B-8766-3E0753BD2BD4}" destId="{119A9F45-5459-405C-90A4-4846BB2C362F}" srcOrd="2" destOrd="0" parTransId="{8DBDB1EC-5F60-4E52-8064-35B70B76A42E}" sibTransId="{6CB2AFD5-8858-434C-A62E-D349B94657FB}"/>
    <dgm:cxn modelId="{2B42F25C-14F4-44EA-8B1A-E379BC65E237}" type="presOf" srcId="{632AEAB2-6027-4AB7-B1D7-71481FCBF2F7}" destId="{5E564914-E611-464D-90EA-724C70BBE2A7}" srcOrd="0" destOrd="0" presId="urn:microsoft.com/office/officeart/2005/8/layout/hierarchy1"/>
    <dgm:cxn modelId="{907CD892-A1AF-4686-B8A6-6B7389B3037A}" srcId="{BB51A3B2-DDB3-407B-8766-3E0753BD2BD4}" destId="{22CDFFC4-B356-4555-8536-0287C76E7FBE}" srcOrd="1" destOrd="0" parTransId="{CDD313F3-2668-417F-9F1A-2C2B0C5767A7}" sibTransId="{A570B087-C08C-464C-A4A5-8E735C2D4EAD}"/>
    <dgm:cxn modelId="{2E56C2B4-F729-442E-A4C6-3CD29FAC75D5}" type="presOf" srcId="{22CDFFC4-B356-4555-8536-0287C76E7FBE}" destId="{80F5E42E-85C1-491E-974A-61E417A14E4A}" srcOrd="0" destOrd="0" presId="urn:microsoft.com/office/officeart/2005/8/layout/hierarchy1"/>
    <dgm:cxn modelId="{B25CD9CE-CCC8-44F4-BD8C-DD77359769E6}" type="presOf" srcId="{119A9F45-5459-405C-90A4-4846BB2C362F}" destId="{7D3480F7-D7CA-46B3-8CC7-E902CE1FBD41}" srcOrd="0" destOrd="0" presId="urn:microsoft.com/office/officeart/2005/8/layout/hierarchy1"/>
    <dgm:cxn modelId="{FA1456D7-4E21-4F56-81F5-33536ED77702}" srcId="{BB51A3B2-DDB3-407B-8766-3E0753BD2BD4}" destId="{632AEAB2-6027-4AB7-B1D7-71481FCBF2F7}" srcOrd="0" destOrd="0" parTransId="{DBE1FD0B-2F78-4039-9D08-C40F31144C60}" sibTransId="{2DE5C600-03CF-448D-91E6-53A69FC8BACB}"/>
    <dgm:cxn modelId="{F466CE25-19E9-4389-B1EE-A238306A9D8B}" type="presParOf" srcId="{25327008-3C2C-474F-B3D1-F72B93FF7731}" destId="{40082103-3C71-46BD-9571-1D203BD26D1E}" srcOrd="0" destOrd="0" presId="urn:microsoft.com/office/officeart/2005/8/layout/hierarchy1"/>
    <dgm:cxn modelId="{7ECB2DAF-7EF9-4D47-A476-3E48853A8C00}" type="presParOf" srcId="{40082103-3C71-46BD-9571-1D203BD26D1E}" destId="{5F690630-FE9E-4AFB-88BF-DBDCA971AA09}" srcOrd="0" destOrd="0" presId="urn:microsoft.com/office/officeart/2005/8/layout/hierarchy1"/>
    <dgm:cxn modelId="{15AF93DE-D836-4B4D-8C9D-0012F205598B}" type="presParOf" srcId="{5F690630-FE9E-4AFB-88BF-DBDCA971AA09}" destId="{A574C56C-0C58-4672-B8CB-2E56CED008C7}" srcOrd="0" destOrd="0" presId="urn:microsoft.com/office/officeart/2005/8/layout/hierarchy1"/>
    <dgm:cxn modelId="{E97A67EB-B8E3-4CB4-B76A-A768173F6F86}" type="presParOf" srcId="{5F690630-FE9E-4AFB-88BF-DBDCA971AA09}" destId="{5E564914-E611-464D-90EA-724C70BBE2A7}" srcOrd="1" destOrd="0" presId="urn:microsoft.com/office/officeart/2005/8/layout/hierarchy1"/>
    <dgm:cxn modelId="{2F486F06-ED09-445D-B939-F3A22436DE20}" type="presParOf" srcId="{40082103-3C71-46BD-9571-1D203BD26D1E}" destId="{36D962F5-34B5-4720-86D2-8C9F74B859AD}" srcOrd="1" destOrd="0" presId="urn:microsoft.com/office/officeart/2005/8/layout/hierarchy1"/>
    <dgm:cxn modelId="{D1E61DDF-8425-4732-AB20-EC99B3B7F32B}" type="presParOf" srcId="{25327008-3C2C-474F-B3D1-F72B93FF7731}" destId="{46A5E209-034A-4DE8-8964-D71E54CEAF09}" srcOrd="1" destOrd="0" presId="urn:microsoft.com/office/officeart/2005/8/layout/hierarchy1"/>
    <dgm:cxn modelId="{B743E16E-92B9-427C-A7F5-B4BCB18C6A1E}" type="presParOf" srcId="{46A5E209-034A-4DE8-8964-D71E54CEAF09}" destId="{4EE14493-3385-4D7B-ABF7-BF3532D4D8AA}" srcOrd="0" destOrd="0" presId="urn:microsoft.com/office/officeart/2005/8/layout/hierarchy1"/>
    <dgm:cxn modelId="{E799A1E1-931B-43BC-B85F-316B3C303D53}" type="presParOf" srcId="{4EE14493-3385-4D7B-ABF7-BF3532D4D8AA}" destId="{54935F90-7D40-45D4-8828-1CA81CAE2857}" srcOrd="0" destOrd="0" presId="urn:microsoft.com/office/officeart/2005/8/layout/hierarchy1"/>
    <dgm:cxn modelId="{1605C659-F30E-4F6D-AE8D-DEE610F8C76A}" type="presParOf" srcId="{4EE14493-3385-4D7B-ABF7-BF3532D4D8AA}" destId="{80F5E42E-85C1-491E-974A-61E417A14E4A}" srcOrd="1" destOrd="0" presId="urn:microsoft.com/office/officeart/2005/8/layout/hierarchy1"/>
    <dgm:cxn modelId="{A4371D5C-8753-4362-B276-F88EB11BE38F}" type="presParOf" srcId="{46A5E209-034A-4DE8-8964-D71E54CEAF09}" destId="{7BF46A2D-C407-49DA-BCCE-C645BEFA04E4}" srcOrd="1" destOrd="0" presId="urn:microsoft.com/office/officeart/2005/8/layout/hierarchy1"/>
    <dgm:cxn modelId="{759AE78E-BE0F-43F4-98D7-2402DC453381}" type="presParOf" srcId="{25327008-3C2C-474F-B3D1-F72B93FF7731}" destId="{11341E45-C021-4288-A512-0C99FB5AB7B7}" srcOrd="2" destOrd="0" presId="urn:microsoft.com/office/officeart/2005/8/layout/hierarchy1"/>
    <dgm:cxn modelId="{FEBAF097-53BC-4AB6-95AB-69471CDE3922}" type="presParOf" srcId="{11341E45-C021-4288-A512-0C99FB5AB7B7}" destId="{0BC09BE7-CFA7-4DA8-AFE6-12FCB0690BD8}" srcOrd="0" destOrd="0" presId="urn:microsoft.com/office/officeart/2005/8/layout/hierarchy1"/>
    <dgm:cxn modelId="{684230A5-3D25-4EC1-9982-528DD42B0406}" type="presParOf" srcId="{0BC09BE7-CFA7-4DA8-AFE6-12FCB0690BD8}" destId="{6D93BD5F-E41B-4209-86A3-7D63D75FCDB3}" srcOrd="0" destOrd="0" presId="urn:microsoft.com/office/officeart/2005/8/layout/hierarchy1"/>
    <dgm:cxn modelId="{FFBA2395-26D3-469A-87FC-C33154A876DC}" type="presParOf" srcId="{0BC09BE7-CFA7-4DA8-AFE6-12FCB0690BD8}" destId="{7D3480F7-D7CA-46B3-8CC7-E902CE1FBD41}" srcOrd="1" destOrd="0" presId="urn:microsoft.com/office/officeart/2005/8/layout/hierarchy1"/>
    <dgm:cxn modelId="{393F9DC3-49C4-404D-A204-59D5AD9412D2}" type="presParOf" srcId="{11341E45-C021-4288-A512-0C99FB5AB7B7}" destId="{506C357A-B181-4E08-8234-19334DAEDEE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929363-7268-4B86-8987-24092654776B}"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87151533-55AE-4F5A-AA54-14E1451EA546}">
      <dgm:prSet/>
      <dgm:spPr/>
      <dgm:t>
        <a:bodyPr/>
        <a:lstStyle/>
        <a:p>
          <a:r>
            <a:rPr lang="en-US"/>
            <a:t>Monitoring of the pollutants like (CO, SO,NO2, PM2.5, etc.)</a:t>
          </a:r>
        </a:p>
      </dgm:t>
    </dgm:pt>
    <dgm:pt modelId="{D7F7238E-3BB3-43B4-81CC-ED231AAF14DC}" type="parTrans" cxnId="{978B008E-C628-4FF4-B800-876A651D8D82}">
      <dgm:prSet/>
      <dgm:spPr/>
      <dgm:t>
        <a:bodyPr/>
        <a:lstStyle/>
        <a:p>
          <a:endParaRPr lang="en-US"/>
        </a:p>
      </dgm:t>
    </dgm:pt>
    <dgm:pt modelId="{5D0C63E0-B1D6-44A2-82F9-47DF01762906}" type="sibTrans" cxnId="{978B008E-C628-4FF4-B800-876A651D8D82}">
      <dgm:prSet/>
      <dgm:spPr/>
      <dgm:t>
        <a:bodyPr/>
        <a:lstStyle/>
        <a:p>
          <a:endParaRPr lang="en-US"/>
        </a:p>
      </dgm:t>
    </dgm:pt>
    <dgm:pt modelId="{017CCE26-0D20-42D4-9A6D-431EEAC87057}">
      <dgm:prSet/>
      <dgm:spPr/>
      <dgm:t>
        <a:bodyPr/>
        <a:lstStyle/>
        <a:p>
          <a:r>
            <a:rPr lang="en-US"/>
            <a:t>Cloud platform for Real-Time data collection</a:t>
          </a:r>
        </a:p>
      </dgm:t>
    </dgm:pt>
    <dgm:pt modelId="{5E89749C-C3C1-4FEE-911C-94B25548E7F8}" type="parTrans" cxnId="{EBE77C04-8197-45EC-A381-BDAEBB33615B}">
      <dgm:prSet/>
      <dgm:spPr/>
      <dgm:t>
        <a:bodyPr/>
        <a:lstStyle/>
        <a:p>
          <a:endParaRPr lang="en-US"/>
        </a:p>
      </dgm:t>
    </dgm:pt>
    <dgm:pt modelId="{504C0A11-B16D-4631-8B28-7DDAD3299FCF}" type="sibTrans" cxnId="{EBE77C04-8197-45EC-A381-BDAEBB33615B}">
      <dgm:prSet/>
      <dgm:spPr/>
      <dgm:t>
        <a:bodyPr/>
        <a:lstStyle/>
        <a:p>
          <a:endParaRPr lang="en-US"/>
        </a:p>
      </dgm:t>
    </dgm:pt>
    <dgm:pt modelId="{E29A7D6F-0DEE-476D-9506-9829F3B4E61A}">
      <dgm:prSet/>
      <dgm:spPr/>
      <dgm:t>
        <a:bodyPr/>
        <a:lstStyle/>
        <a:p>
          <a:r>
            <a:rPr lang="en-US" dirty="0"/>
            <a:t>Website for user interaction</a:t>
          </a:r>
        </a:p>
      </dgm:t>
    </dgm:pt>
    <dgm:pt modelId="{8382A747-6AB3-42D3-B802-FDD97F5E2963}" type="parTrans" cxnId="{B579D8E4-DB41-4593-B584-1F26B5103951}">
      <dgm:prSet/>
      <dgm:spPr/>
      <dgm:t>
        <a:bodyPr/>
        <a:lstStyle/>
        <a:p>
          <a:endParaRPr lang="en-US"/>
        </a:p>
      </dgm:t>
    </dgm:pt>
    <dgm:pt modelId="{B28967AA-0514-4418-A7B5-5004ADA7D162}" type="sibTrans" cxnId="{B579D8E4-DB41-4593-B584-1F26B5103951}">
      <dgm:prSet/>
      <dgm:spPr/>
      <dgm:t>
        <a:bodyPr/>
        <a:lstStyle/>
        <a:p>
          <a:endParaRPr lang="en-US"/>
        </a:p>
      </dgm:t>
    </dgm:pt>
    <dgm:pt modelId="{6BFA97CB-9913-4574-B2EC-E5E240ACE4A6}" type="pres">
      <dgm:prSet presAssocID="{AB929363-7268-4B86-8987-24092654776B}" presName="outerComposite" presStyleCnt="0">
        <dgm:presLayoutVars>
          <dgm:chMax val="5"/>
          <dgm:dir/>
          <dgm:resizeHandles val="exact"/>
        </dgm:presLayoutVars>
      </dgm:prSet>
      <dgm:spPr/>
    </dgm:pt>
    <dgm:pt modelId="{35F7A12E-EC4F-4548-BB58-DA998B121284}" type="pres">
      <dgm:prSet presAssocID="{AB929363-7268-4B86-8987-24092654776B}" presName="dummyMaxCanvas" presStyleCnt="0">
        <dgm:presLayoutVars/>
      </dgm:prSet>
      <dgm:spPr/>
    </dgm:pt>
    <dgm:pt modelId="{FA776BFD-B9DE-44C7-BF9A-A8CD5AD62793}" type="pres">
      <dgm:prSet presAssocID="{AB929363-7268-4B86-8987-24092654776B}" presName="ThreeNodes_1" presStyleLbl="node1" presStyleIdx="0" presStyleCnt="3">
        <dgm:presLayoutVars>
          <dgm:bulletEnabled val="1"/>
        </dgm:presLayoutVars>
      </dgm:prSet>
      <dgm:spPr/>
    </dgm:pt>
    <dgm:pt modelId="{B73EC2CF-7BA5-4B86-A1F2-2FE1B839DAB5}" type="pres">
      <dgm:prSet presAssocID="{AB929363-7268-4B86-8987-24092654776B}" presName="ThreeNodes_2" presStyleLbl="node1" presStyleIdx="1" presStyleCnt="3">
        <dgm:presLayoutVars>
          <dgm:bulletEnabled val="1"/>
        </dgm:presLayoutVars>
      </dgm:prSet>
      <dgm:spPr/>
    </dgm:pt>
    <dgm:pt modelId="{2C49E496-C87D-4EFB-91C9-194A0BE73573}" type="pres">
      <dgm:prSet presAssocID="{AB929363-7268-4B86-8987-24092654776B}" presName="ThreeNodes_3" presStyleLbl="node1" presStyleIdx="2" presStyleCnt="3">
        <dgm:presLayoutVars>
          <dgm:bulletEnabled val="1"/>
        </dgm:presLayoutVars>
      </dgm:prSet>
      <dgm:spPr/>
    </dgm:pt>
    <dgm:pt modelId="{5492FF33-5AD2-45F5-B6F5-0FCC712B3CB8}" type="pres">
      <dgm:prSet presAssocID="{AB929363-7268-4B86-8987-24092654776B}" presName="ThreeConn_1-2" presStyleLbl="fgAccFollowNode1" presStyleIdx="0" presStyleCnt="2">
        <dgm:presLayoutVars>
          <dgm:bulletEnabled val="1"/>
        </dgm:presLayoutVars>
      </dgm:prSet>
      <dgm:spPr/>
    </dgm:pt>
    <dgm:pt modelId="{B0B9DCF1-02BD-4881-B813-5F2D734A369F}" type="pres">
      <dgm:prSet presAssocID="{AB929363-7268-4B86-8987-24092654776B}" presName="ThreeConn_2-3" presStyleLbl="fgAccFollowNode1" presStyleIdx="1" presStyleCnt="2">
        <dgm:presLayoutVars>
          <dgm:bulletEnabled val="1"/>
        </dgm:presLayoutVars>
      </dgm:prSet>
      <dgm:spPr/>
    </dgm:pt>
    <dgm:pt modelId="{EF52D818-F77E-4373-8056-E58F799D2B77}" type="pres">
      <dgm:prSet presAssocID="{AB929363-7268-4B86-8987-24092654776B}" presName="ThreeNodes_1_text" presStyleLbl="node1" presStyleIdx="2" presStyleCnt="3">
        <dgm:presLayoutVars>
          <dgm:bulletEnabled val="1"/>
        </dgm:presLayoutVars>
      </dgm:prSet>
      <dgm:spPr/>
    </dgm:pt>
    <dgm:pt modelId="{73C4D82A-F641-46BE-9232-1F32FA59DF86}" type="pres">
      <dgm:prSet presAssocID="{AB929363-7268-4B86-8987-24092654776B}" presName="ThreeNodes_2_text" presStyleLbl="node1" presStyleIdx="2" presStyleCnt="3">
        <dgm:presLayoutVars>
          <dgm:bulletEnabled val="1"/>
        </dgm:presLayoutVars>
      </dgm:prSet>
      <dgm:spPr/>
    </dgm:pt>
    <dgm:pt modelId="{CD60C80C-006A-4AC2-8A06-AE749E7646E9}" type="pres">
      <dgm:prSet presAssocID="{AB929363-7268-4B86-8987-24092654776B}" presName="ThreeNodes_3_text" presStyleLbl="node1" presStyleIdx="2" presStyleCnt="3">
        <dgm:presLayoutVars>
          <dgm:bulletEnabled val="1"/>
        </dgm:presLayoutVars>
      </dgm:prSet>
      <dgm:spPr/>
    </dgm:pt>
  </dgm:ptLst>
  <dgm:cxnLst>
    <dgm:cxn modelId="{EBE77C04-8197-45EC-A381-BDAEBB33615B}" srcId="{AB929363-7268-4B86-8987-24092654776B}" destId="{017CCE26-0D20-42D4-9A6D-431EEAC87057}" srcOrd="1" destOrd="0" parTransId="{5E89749C-C3C1-4FEE-911C-94B25548E7F8}" sibTransId="{504C0A11-B16D-4631-8B28-7DDAD3299FCF}"/>
    <dgm:cxn modelId="{219F401A-FC14-4902-A28C-3326A28DEBF0}" type="presOf" srcId="{87151533-55AE-4F5A-AA54-14E1451EA546}" destId="{FA776BFD-B9DE-44C7-BF9A-A8CD5AD62793}" srcOrd="0" destOrd="0" presId="urn:microsoft.com/office/officeart/2005/8/layout/vProcess5"/>
    <dgm:cxn modelId="{1A8D5137-2687-4135-9DB8-8A86592ECBC1}" type="presOf" srcId="{017CCE26-0D20-42D4-9A6D-431EEAC87057}" destId="{73C4D82A-F641-46BE-9232-1F32FA59DF86}" srcOrd="1" destOrd="0" presId="urn:microsoft.com/office/officeart/2005/8/layout/vProcess5"/>
    <dgm:cxn modelId="{86B33369-C3B4-4350-84FE-3EBA67D8E12D}" type="presOf" srcId="{E29A7D6F-0DEE-476D-9506-9829F3B4E61A}" destId="{CD60C80C-006A-4AC2-8A06-AE749E7646E9}" srcOrd="1" destOrd="0" presId="urn:microsoft.com/office/officeart/2005/8/layout/vProcess5"/>
    <dgm:cxn modelId="{F9EE254D-B5C9-44C5-9793-FE763FD85525}" type="presOf" srcId="{E29A7D6F-0DEE-476D-9506-9829F3B4E61A}" destId="{2C49E496-C87D-4EFB-91C9-194A0BE73573}" srcOrd="0" destOrd="0" presId="urn:microsoft.com/office/officeart/2005/8/layout/vProcess5"/>
    <dgm:cxn modelId="{E9722673-E408-4937-B845-C69C093D9403}" type="presOf" srcId="{AB929363-7268-4B86-8987-24092654776B}" destId="{6BFA97CB-9913-4574-B2EC-E5E240ACE4A6}" srcOrd="0" destOrd="0" presId="urn:microsoft.com/office/officeart/2005/8/layout/vProcess5"/>
    <dgm:cxn modelId="{65B36476-DDF1-4B9B-A4F3-5D1651E5936C}" type="presOf" srcId="{017CCE26-0D20-42D4-9A6D-431EEAC87057}" destId="{B73EC2CF-7BA5-4B86-A1F2-2FE1B839DAB5}" srcOrd="0" destOrd="0" presId="urn:microsoft.com/office/officeart/2005/8/layout/vProcess5"/>
    <dgm:cxn modelId="{89879F7D-8133-4D43-8DF0-3BA217DE3373}" type="presOf" srcId="{504C0A11-B16D-4631-8B28-7DDAD3299FCF}" destId="{B0B9DCF1-02BD-4881-B813-5F2D734A369F}" srcOrd="0" destOrd="0" presId="urn:microsoft.com/office/officeart/2005/8/layout/vProcess5"/>
    <dgm:cxn modelId="{7E970F86-721A-4220-B3E9-FDB4CDBC2B06}" type="presOf" srcId="{87151533-55AE-4F5A-AA54-14E1451EA546}" destId="{EF52D818-F77E-4373-8056-E58F799D2B77}" srcOrd="1" destOrd="0" presId="urn:microsoft.com/office/officeart/2005/8/layout/vProcess5"/>
    <dgm:cxn modelId="{978B008E-C628-4FF4-B800-876A651D8D82}" srcId="{AB929363-7268-4B86-8987-24092654776B}" destId="{87151533-55AE-4F5A-AA54-14E1451EA546}" srcOrd="0" destOrd="0" parTransId="{D7F7238E-3BB3-43B4-81CC-ED231AAF14DC}" sibTransId="{5D0C63E0-B1D6-44A2-82F9-47DF01762906}"/>
    <dgm:cxn modelId="{41B1C9AB-13B6-48A3-850B-973DC84220C8}" type="presOf" srcId="{5D0C63E0-B1D6-44A2-82F9-47DF01762906}" destId="{5492FF33-5AD2-45F5-B6F5-0FCC712B3CB8}" srcOrd="0" destOrd="0" presId="urn:microsoft.com/office/officeart/2005/8/layout/vProcess5"/>
    <dgm:cxn modelId="{B579D8E4-DB41-4593-B584-1F26B5103951}" srcId="{AB929363-7268-4B86-8987-24092654776B}" destId="{E29A7D6F-0DEE-476D-9506-9829F3B4E61A}" srcOrd="2" destOrd="0" parTransId="{8382A747-6AB3-42D3-B802-FDD97F5E2963}" sibTransId="{B28967AA-0514-4418-A7B5-5004ADA7D162}"/>
    <dgm:cxn modelId="{5FE37242-74A0-4304-8366-C46B5DC87D0D}" type="presParOf" srcId="{6BFA97CB-9913-4574-B2EC-E5E240ACE4A6}" destId="{35F7A12E-EC4F-4548-BB58-DA998B121284}" srcOrd="0" destOrd="0" presId="urn:microsoft.com/office/officeart/2005/8/layout/vProcess5"/>
    <dgm:cxn modelId="{B12D4B16-E47A-4D28-878F-A4F00DBB65AF}" type="presParOf" srcId="{6BFA97CB-9913-4574-B2EC-E5E240ACE4A6}" destId="{FA776BFD-B9DE-44C7-BF9A-A8CD5AD62793}" srcOrd="1" destOrd="0" presId="urn:microsoft.com/office/officeart/2005/8/layout/vProcess5"/>
    <dgm:cxn modelId="{416BE00F-3D0D-4D0C-9537-6DD589D8D7AF}" type="presParOf" srcId="{6BFA97CB-9913-4574-B2EC-E5E240ACE4A6}" destId="{B73EC2CF-7BA5-4B86-A1F2-2FE1B839DAB5}" srcOrd="2" destOrd="0" presId="urn:microsoft.com/office/officeart/2005/8/layout/vProcess5"/>
    <dgm:cxn modelId="{BD9C6F6B-BF08-4C61-BE41-F1528461FCB1}" type="presParOf" srcId="{6BFA97CB-9913-4574-B2EC-E5E240ACE4A6}" destId="{2C49E496-C87D-4EFB-91C9-194A0BE73573}" srcOrd="3" destOrd="0" presId="urn:microsoft.com/office/officeart/2005/8/layout/vProcess5"/>
    <dgm:cxn modelId="{EE10C2DF-A659-4C82-8DAB-3E552A4F15ED}" type="presParOf" srcId="{6BFA97CB-9913-4574-B2EC-E5E240ACE4A6}" destId="{5492FF33-5AD2-45F5-B6F5-0FCC712B3CB8}" srcOrd="4" destOrd="0" presId="urn:microsoft.com/office/officeart/2005/8/layout/vProcess5"/>
    <dgm:cxn modelId="{C26B645C-8C74-4EC0-B67D-A662B926E66A}" type="presParOf" srcId="{6BFA97CB-9913-4574-B2EC-E5E240ACE4A6}" destId="{B0B9DCF1-02BD-4881-B813-5F2D734A369F}" srcOrd="5" destOrd="0" presId="urn:microsoft.com/office/officeart/2005/8/layout/vProcess5"/>
    <dgm:cxn modelId="{5216445D-D82C-4DBF-B3FD-55825FDD4308}" type="presParOf" srcId="{6BFA97CB-9913-4574-B2EC-E5E240ACE4A6}" destId="{EF52D818-F77E-4373-8056-E58F799D2B77}" srcOrd="6" destOrd="0" presId="urn:microsoft.com/office/officeart/2005/8/layout/vProcess5"/>
    <dgm:cxn modelId="{91AAC715-3237-4FDA-819E-3143CB14B89C}" type="presParOf" srcId="{6BFA97CB-9913-4574-B2EC-E5E240ACE4A6}" destId="{73C4D82A-F641-46BE-9232-1F32FA59DF86}" srcOrd="7" destOrd="0" presId="urn:microsoft.com/office/officeart/2005/8/layout/vProcess5"/>
    <dgm:cxn modelId="{B66E0EF2-FAC8-4C5F-B37C-E6F921829012}" type="presParOf" srcId="{6BFA97CB-9913-4574-B2EC-E5E240ACE4A6}" destId="{CD60C80C-006A-4AC2-8A06-AE749E7646E9}"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74C56C-0C58-4672-B8CB-2E56CED008C7}">
      <dsp:nvSpPr>
        <dsp:cNvPr id="0" name=""/>
        <dsp:cNvSpPr/>
      </dsp:nvSpPr>
      <dsp:spPr>
        <a:xfrm>
          <a:off x="0" y="845551"/>
          <a:ext cx="2828924" cy="179636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564914-E611-464D-90EA-724C70BBE2A7}">
      <dsp:nvSpPr>
        <dsp:cNvPr id="0" name=""/>
        <dsp:cNvSpPr/>
      </dsp:nvSpPr>
      <dsp:spPr>
        <a:xfrm>
          <a:off x="314325" y="1144160"/>
          <a:ext cx="2828924" cy="179636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To detect the level of Air pollution and calculate Air quality Index.</a:t>
          </a:r>
        </a:p>
      </dsp:txBody>
      <dsp:txXfrm>
        <a:off x="366939" y="1196774"/>
        <a:ext cx="2723696" cy="1691139"/>
      </dsp:txXfrm>
    </dsp:sp>
    <dsp:sp modelId="{54935F90-7D40-45D4-8828-1CA81CAE2857}">
      <dsp:nvSpPr>
        <dsp:cNvPr id="0" name=""/>
        <dsp:cNvSpPr/>
      </dsp:nvSpPr>
      <dsp:spPr>
        <a:xfrm>
          <a:off x="3457574" y="845551"/>
          <a:ext cx="2828924" cy="179636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F5E42E-85C1-491E-974A-61E417A14E4A}">
      <dsp:nvSpPr>
        <dsp:cNvPr id="0" name=""/>
        <dsp:cNvSpPr/>
      </dsp:nvSpPr>
      <dsp:spPr>
        <a:xfrm>
          <a:off x="3771899" y="1144160"/>
          <a:ext cx="2828924" cy="179636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To detect the SMOG and its origin.</a:t>
          </a:r>
        </a:p>
      </dsp:txBody>
      <dsp:txXfrm>
        <a:off x="3824513" y="1196774"/>
        <a:ext cx="2723696" cy="1691139"/>
      </dsp:txXfrm>
    </dsp:sp>
    <dsp:sp modelId="{6D93BD5F-E41B-4209-86A3-7D63D75FCDB3}">
      <dsp:nvSpPr>
        <dsp:cNvPr id="0" name=""/>
        <dsp:cNvSpPr/>
      </dsp:nvSpPr>
      <dsp:spPr>
        <a:xfrm>
          <a:off x="6915149" y="845551"/>
          <a:ext cx="2828924" cy="179636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D3480F7-D7CA-46B3-8CC7-E902CE1FBD41}">
      <dsp:nvSpPr>
        <dsp:cNvPr id="0" name=""/>
        <dsp:cNvSpPr/>
      </dsp:nvSpPr>
      <dsp:spPr>
        <a:xfrm>
          <a:off x="7229475" y="1144160"/>
          <a:ext cx="2828924" cy="179636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To make modular devices.</a:t>
          </a:r>
        </a:p>
      </dsp:txBody>
      <dsp:txXfrm>
        <a:off x="7282089" y="1196774"/>
        <a:ext cx="2723696" cy="16911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776BFD-B9DE-44C7-BF9A-A8CD5AD62793}">
      <dsp:nvSpPr>
        <dsp:cNvPr id="0" name=""/>
        <dsp:cNvSpPr/>
      </dsp:nvSpPr>
      <dsp:spPr>
        <a:xfrm>
          <a:off x="0" y="0"/>
          <a:ext cx="5873828" cy="1515427"/>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Monitoring of the pollutants like (CO, SO,NO2, PM2.5, etc.)</a:t>
          </a:r>
        </a:p>
      </dsp:txBody>
      <dsp:txXfrm>
        <a:off x="44385" y="44385"/>
        <a:ext cx="4238565" cy="1426657"/>
      </dsp:txXfrm>
    </dsp:sp>
    <dsp:sp modelId="{B73EC2CF-7BA5-4B86-A1F2-2FE1B839DAB5}">
      <dsp:nvSpPr>
        <dsp:cNvPr id="0" name=""/>
        <dsp:cNvSpPr/>
      </dsp:nvSpPr>
      <dsp:spPr>
        <a:xfrm>
          <a:off x="518279" y="1767998"/>
          <a:ext cx="5873828" cy="1515427"/>
        </a:xfrm>
        <a:prstGeom prst="roundRect">
          <a:avLst>
            <a:gd name="adj" fmla="val 10000"/>
          </a:avLst>
        </a:prstGeom>
        <a:solidFill>
          <a:schemeClr val="accent2">
            <a:hueOff val="19519"/>
            <a:satOff val="-13438"/>
            <a:lumOff val="-343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Cloud platform for Real-Time data collection</a:t>
          </a:r>
        </a:p>
      </dsp:txBody>
      <dsp:txXfrm>
        <a:off x="562664" y="1812383"/>
        <a:ext cx="4281752" cy="1426657"/>
      </dsp:txXfrm>
    </dsp:sp>
    <dsp:sp modelId="{2C49E496-C87D-4EFB-91C9-194A0BE73573}">
      <dsp:nvSpPr>
        <dsp:cNvPr id="0" name=""/>
        <dsp:cNvSpPr/>
      </dsp:nvSpPr>
      <dsp:spPr>
        <a:xfrm>
          <a:off x="1036558" y="3535997"/>
          <a:ext cx="5873828" cy="1515427"/>
        </a:xfrm>
        <a:prstGeom prst="roundRect">
          <a:avLst>
            <a:gd name="adj" fmla="val 10000"/>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Website for user interaction</a:t>
          </a:r>
        </a:p>
      </dsp:txBody>
      <dsp:txXfrm>
        <a:off x="1080943" y="3580382"/>
        <a:ext cx="4281752" cy="1426657"/>
      </dsp:txXfrm>
    </dsp:sp>
    <dsp:sp modelId="{5492FF33-5AD2-45F5-B6F5-0FCC712B3CB8}">
      <dsp:nvSpPr>
        <dsp:cNvPr id="0" name=""/>
        <dsp:cNvSpPr/>
      </dsp:nvSpPr>
      <dsp:spPr>
        <a:xfrm>
          <a:off x="4888801" y="1149199"/>
          <a:ext cx="985027" cy="985027"/>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110432" y="1149199"/>
        <a:ext cx="541765" cy="741233"/>
      </dsp:txXfrm>
    </dsp:sp>
    <dsp:sp modelId="{B0B9DCF1-02BD-4881-B813-5F2D734A369F}">
      <dsp:nvSpPr>
        <dsp:cNvPr id="0" name=""/>
        <dsp:cNvSpPr/>
      </dsp:nvSpPr>
      <dsp:spPr>
        <a:xfrm>
          <a:off x="5407080" y="2907095"/>
          <a:ext cx="985027" cy="985027"/>
        </a:xfrm>
        <a:prstGeom prst="downArrow">
          <a:avLst>
            <a:gd name="adj1" fmla="val 55000"/>
            <a:gd name="adj2" fmla="val 45000"/>
          </a:avLst>
        </a:prstGeom>
        <a:solidFill>
          <a:schemeClr val="accent2">
            <a:tint val="40000"/>
            <a:alpha val="90000"/>
            <a:hueOff val="247198"/>
            <a:satOff val="-23816"/>
            <a:lumOff val="-2511"/>
            <a:alphaOff val="0"/>
          </a:schemeClr>
        </a:solidFill>
        <a:ln w="15875" cap="flat" cmpd="sng" algn="ctr">
          <a:solidFill>
            <a:schemeClr val="accent2">
              <a:tint val="40000"/>
              <a:alpha val="90000"/>
              <a:hueOff val="247198"/>
              <a:satOff val="-23816"/>
              <a:lumOff val="-251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628711" y="2907095"/>
        <a:ext cx="541765" cy="74123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36829D-5043-429F-BE69-9928729C5E35}" type="datetimeFigureOut">
              <a:rPr lang="en-PK" smtClean="0"/>
              <a:t>03/11/2020</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B7B2798D-8BBD-418E-A4DD-C16E9FBAF79A}" type="slidenum">
              <a:rPr lang="en-PK" smtClean="0"/>
              <a:t>‹#›</a:t>
            </a:fld>
            <a:endParaRPr lang="en-PK"/>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7090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36829D-5043-429F-BE69-9928729C5E35}" type="datetimeFigureOut">
              <a:rPr lang="en-PK" smtClean="0"/>
              <a:t>03/11/2020</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B7B2798D-8BBD-418E-A4DD-C16E9FBAF79A}" type="slidenum">
              <a:rPr lang="en-PK" smtClean="0"/>
              <a:t>‹#›</a:t>
            </a:fld>
            <a:endParaRPr lang="en-PK"/>
          </a:p>
        </p:txBody>
      </p:sp>
    </p:spTree>
    <p:extLst>
      <p:ext uri="{BB962C8B-B14F-4D97-AF65-F5344CB8AC3E}">
        <p14:creationId xmlns:p14="http://schemas.microsoft.com/office/powerpoint/2010/main" val="4260701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36829D-5043-429F-BE69-9928729C5E35}" type="datetimeFigureOut">
              <a:rPr lang="en-PK" smtClean="0"/>
              <a:t>03/11/2020</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B7B2798D-8BBD-418E-A4DD-C16E9FBAF79A}" type="slidenum">
              <a:rPr lang="en-PK" smtClean="0"/>
              <a:t>‹#›</a:t>
            </a:fld>
            <a:endParaRPr lang="en-PK"/>
          </a:p>
        </p:txBody>
      </p:sp>
    </p:spTree>
    <p:extLst>
      <p:ext uri="{BB962C8B-B14F-4D97-AF65-F5344CB8AC3E}">
        <p14:creationId xmlns:p14="http://schemas.microsoft.com/office/powerpoint/2010/main" val="983878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36829D-5043-429F-BE69-9928729C5E35}" type="datetimeFigureOut">
              <a:rPr lang="en-PK" smtClean="0"/>
              <a:t>03/11/2020</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B7B2798D-8BBD-418E-A4DD-C16E9FBAF79A}" type="slidenum">
              <a:rPr lang="en-PK" smtClean="0"/>
              <a:t>‹#›</a:t>
            </a:fld>
            <a:endParaRPr lang="en-PK"/>
          </a:p>
        </p:txBody>
      </p:sp>
    </p:spTree>
    <p:extLst>
      <p:ext uri="{BB962C8B-B14F-4D97-AF65-F5344CB8AC3E}">
        <p14:creationId xmlns:p14="http://schemas.microsoft.com/office/powerpoint/2010/main" val="2981571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36829D-5043-429F-BE69-9928729C5E35}" type="datetimeFigureOut">
              <a:rPr lang="en-PK" smtClean="0"/>
              <a:t>03/11/2020</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B7B2798D-8BBD-418E-A4DD-C16E9FBAF79A}" type="slidenum">
              <a:rPr lang="en-PK" smtClean="0"/>
              <a:t>‹#›</a:t>
            </a:fld>
            <a:endParaRPr lang="en-PK"/>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3378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36829D-5043-429F-BE69-9928729C5E35}" type="datetimeFigureOut">
              <a:rPr lang="en-PK" smtClean="0"/>
              <a:t>03/11/2020</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B7B2798D-8BBD-418E-A4DD-C16E9FBAF79A}" type="slidenum">
              <a:rPr lang="en-PK" smtClean="0"/>
              <a:t>‹#›</a:t>
            </a:fld>
            <a:endParaRPr lang="en-PK"/>
          </a:p>
        </p:txBody>
      </p:sp>
    </p:spTree>
    <p:extLst>
      <p:ext uri="{BB962C8B-B14F-4D97-AF65-F5344CB8AC3E}">
        <p14:creationId xmlns:p14="http://schemas.microsoft.com/office/powerpoint/2010/main" val="3047817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36829D-5043-429F-BE69-9928729C5E35}" type="datetimeFigureOut">
              <a:rPr lang="en-PK" smtClean="0"/>
              <a:t>03/11/2020</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B7B2798D-8BBD-418E-A4DD-C16E9FBAF79A}" type="slidenum">
              <a:rPr lang="en-PK" smtClean="0"/>
              <a:t>‹#›</a:t>
            </a:fld>
            <a:endParaRPr lang="en-PK"/>
          </a:p>
        </p:txBody>
      </p:sp>
    </p:spTree>
    <p:extLst>
      <p:ext uri="{BB962C8B-B14F-4D97-AF65-F5344CB8AC3E}">
        <p14:creationId xmlns:p14="http://schemas.microsoft.com/office/powerpoint/2010/main" val="784266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36829D-5043-429F-BE69-9928729C5E35}" type="datetimeFigureOut">
              <a:rPr lang="en-PK" smtClean="0"/>
              <a:t>03/11/2020</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B7B2798D-8BBD-418E-A4DD-C16E9FBAF79A}" type="slidenum">
              <a:rPr lang="en-PK" smtClean="0"/>
              <a:t>‹#›</a:t>
            </a:fld>
            <a:endParaRPr lang="en-PK"/>
          </a:p>
        </p:txBody>
      </p:sp>
    </p:spTree>
    <p:extLst>
      <p:ext uri="{BB962C8B-B14F-4D97-AF65-F5344CB8AC3E}">
        <p14:creationId xmlns:p14="http://schemas.microsoft.com/office/powerpoint/2010/main" val="2324306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A36829D-5043-429F-BE69-9928729C5E35}" type="datetimeFigureOut">
              <a:rPr lang="en-PK" smtClean="0"/>
              <a:t>03/11/2020</a:t>
            </a:fld>
            <a:endParaRPr lang="en-PK"/>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PK"/>
          </a:p>
        </p:txBody>
      </p:sp>
      <p:sp>
        <p:nvSpPr>
          <p:cNvPr id="9" name="Slide Number Placeholder 8"/>
          <p:cNvSpPr>
            <a:spLocks noGrp="1"/>
          </p:cNvSpPr>
          <p:nvPr>
            <p:ph type="sldNum" sz="quarter" idx="12"/>
          </p:nvPr>
        </p:nvSpPr>
        <p:spPr/>
        <p:txBody>
          <a:bodyPr/>
          <a:lstStyle/>
          <a:p>
            <a:fld id="{B7B2798D-8BBD-418E-A4DD-C16E9FBAF79A}" type="slidenum">
              <a:rPr lang="en-PK" smtClean="0"/>
              <a:t>‹#›</a:t>
            </a:fld>
            <a:endParaRPr lang="en-PK"/>
          </a:p>
        </p:txBody>
      </p:sp>
    </p:spTree>
    <p:extLst>
      <p:ext uri="{BB962C8B-B14F-4D97-AF65-F5344CB8AC3E}">
        <p14:creationId xmlns:p14="http://schemas.microsoft.com/office/powerpoint/2010/main" val="4054441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A36829D-5043-429F-BE69-9928729C5E35}" type="datetimeFigureOut">
              <a:rPr lang="en-PK" smtClean="0"/>
              <a:t>03/11/2020</a:t>
            </a:fld>
            <a:endParaRPr lang="en-PK"/>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PK"/>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7B2798D-8BBD-418E-A4DD-C16E9FBAF79A}" type="slidenum">
              <a:rPr lang="en-PK" smtClean="0"/>
              <a:t>‹#›</a:t>
            </a:fld>
            <a:endParaRPr lang="en-PK"/>
          </a:p>
        </p:txBody>
      </p:sp>
    </p:spTree>
    <p:extLst>
      <p:ext uri="{BB962C8B-B14F-4D97-AF65-F5344CB8AC3E}">
        <p14:creationId xmlns:p14="http://schemas.microsoft.com/office/powerpoint/2010/main" val="908556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36829D-5043-429F-BE69-9928729C5E35}" type="datetimeFigureOut">
              <a:rPr lang="en-PK" smtClean="0"/>
              <a:t>03/11/2020</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B7B2798D-8BBD-418E-A4DD-C16E9FBAF79A}" type="slidenum">
              <a:rPr lang="en-PK" smtClean="0"/>
              <a:t>‹#›</a:t>
            </a:fld>
            <a:endParaRPr lang="en-PK"/>
          </a:p>
        </p:txBody>
      </p:sp>
    </p:spTree>
    <p:extLst>
      <p:ext uri="{BB962C8B-B14F-4D97-AF65-F5344CB8AC3E}">
        <p14:creationId xmlns:p14="http://schemas.microsoft.com/office/powerpoint/2010/main" val="187359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A36829D-5043-429F-BE69-9928729C5E35}" type="datetimeFigureOut">
              <a:rPr lang="en-PK" smtClean="0"/>
              <a:t>03/11/2020</a:t>
            </a:fld>
            <a:endParaRPr lang="en-PK"/>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PK"/>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7B2798D-8BBD-418E-A4DD-C16E9FBAF79A}" type="slidenum">
              <a:rPr lang="en-PK" smtClean="0"/>
              <a:t>‹#›</a:t>
            </a:fld>
            <a:endParaRPr lang="en-PK"/>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940625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40">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3A232C-123B-43B9-B9C2-F21EE86C6FC5}"/>
              </a:ext>
            </a:extLst>
          </p:cNvPr>
          <p:cNvSpPr>
            <a:spLocks noGrp="1"/>
          </p:cNvSpPr>
          <p:nvPr>
            <p:ph type="ctrTitle"/>
          </p:nvPr>
        </p:nvSpPr>
        <p:spPr>
          <a:xfrm>
            <a:off x="965201" y="643467"/>
            <a:ext cx="6255026" cy="5054008"/>
          </a:xfrm>
        </p:spPr>
        <p:txBody>
          <a:bodyPr vert="horz" lIns="91440" tIns="45720" rIns="91440" bIns="45720" rtlCol="0" anchor="ctr">
            <a:normAutofit/>
          </a:bodyPr>
          <a:lstStyle/>
          <a:p>
            <a:pPr algn="r"/>
            <a:r>
              <a:rPr lang="en-US" b="1" kern="1200" spc="-50" baseline="0" dirty="0">
                <a:latin typeface="+mn-lt"/>
                <a:cs typeface="Times New Roman" panose="02020603050405020304" pitchFamily="18" charset="0"/>
              </a:rPr>
              <a:t>Web-based Air Pollution Monitoring System</a:t>
            </a:r>
          </a:p>
        </p:txBody>
      </p:sp>
      <p:sp>
        <p:nvSpPr>
          <p:cNvPr id="3" name="Subtitle 2">
            <a:extLst>
              <a:ext uri="{FF2B5EF4-FFF2-40B4-BE49-F238E27FC236}">
                <a16:creationId xmlns:a16="http://schemas.microsoft.com/office/drawing/2014/main" id="{9EE48DDF-DDB8-4027-A862-19206F574A2E}"/>
              </a:ext>
            </a:extLst>
          </p:cNvPr>
          <p:cNvSpPr>
            <a:spLocks noGrp="1"/>
          </p:cNvSpPr>
          <p:nvPr>
            <p:ph type="subTitle" idx="1"/>
          </p:nvPr>
        </p:nvSpPr>
        <p:spPr>
          <a:xfrm>
            <a:off x="7849086" y="903193"/>
            <a:ext cx="2793461" cy="5054008"/>
          </a:xfrm>
        </p:spPr>
        <p:txBody>
          <a:bodyPr vert="horz" lIns="0" tIns="45720" rIns="0" bIns="45720" rtlCol="0" anchor="ctr">
            <a:normAutofit/>
          </a:bodyPr>
          <a:lstStyle/>
          <a:p>
            <a:r>
              <a:rPr lang="en-US" b="1" dirty="0">
                <a:solidFill>
                  <a:schemeClr val="tx1"/>
                </a:solidFill>
                <a:latin typeface="+mn-lt"/>
              </a:rPr>
              <a:t>GROUP MEMBERS:</a:t>
            </a:r>
          </a:p>
          <a:p>
            <a:r>
              <a:rPr lang="en-US" dirty="0">
                <a:solidFill>
                  <a:schemeClr val="tx1"/>
                </a:solidFill>
                <a:latin typeface="+mn-lt"/>
              </a:rPr>
              <a:t>ABDUL BASIT </a:t>
            </a:r>
            <a:r>
              <a:rPr lang="en-US" dirty="0">
                <a:solidFill>
                  <a:schemeClr val="tx1">
                    <a:lumMod val="50000"/>
                    <a:lumOff val="50000"/>
                  </a:schemeClr>
                </a:solidFill>
                <a:latin typeface="+mn-lt"/>
              </a:rPr>
              <a:t>(FA17-BCE-062)</a:t>
            </a:r>
          </a:p>
          <a:p>
            <a:r>
              <a:rPr lang="en-US" dirty="0">
                <a:solidFill>
                  <a:schemeClr val="tx1"/>
                </a:solidFill>
                <a:latin typeface="+mn-lt"/>
              </a:rPr>
              <a:t>AISHA KHAN </a:t>
            </a:r>
            <a:r>
              <a:rPr lang="en-US" dirty="0">
                <a:solidFill>
                  <a:schemeClr val="tx1">
                    <a:lumMod val="50000"/>
                    <a:lumOff val="50000"/>
                  </a:schemeClr>
                </a:solidFill>
                <a:latin typeface="+mn-lt"/>
              </a:rPr>
              <a:t>(FA17-BCE-081)</a:t>
            </a:r>
          </a:p>
          <a:p>
            <a:r>
              <a:rPr lang="en-US" dirty="0">
                <a:solidFill>
                  <a:schemeClr val="tx1"/>
                </a:solidFill>
                <a:latin typeface="+mn-lt"/>
              </a:rPr>
              <a:t>AROOJ SHAFIQUE </a:t>
            </a:r>
            <a:r>
              <a:rPr lang="en-US" dirty="0">
                <a:solidFill>
                  <a:schemeClr val="tx1">
                    <a:lumMod val="50000"/>
                    <a:lumOff val="50000"/>
                  </a:schemeClr>
                </a:solidFill>
                <a:latin typeface="+mn-lt"/>
              </a:rPr>
              <a:t>(FA17-BCE-083)</a:t>
            </a:r>
          </a:p>
          <a:p>
            <a:r>
              <a:rPr lang="en-US" dirty="0">
                <a:solidFill>
                  <a:schemeClr val="tx1"/>
                </a:solidFill>
                <a:latin typeface="+mn-lt"/>
              </a:rPr>
              <a:t>NABIA IMRAN </a:t>
            </a:r>
            <a:r>
              <a:rPr lang="en-US" dirty="0">
                <a:solidFill>
                  <a:schemeClr val="tx1">
                    <a:lumMod val="50000"/>
                    <a:lumOff val="50000"/>
                  </a:schemeClr>
                </a:solidFill>
                <a:latin typeface="+mn-lt"/>
              </a:rPr>
              <a:t>(FA17-BCE-004)</a:t>
            </a:r>
          </a:p>
          <a:p>
            <a:r>
              <a:rPr lang="en-US" b="1" dirty="0">
                <a:solidFill>
                  <a:schemeClr val="tx1"/>
                </a:solidFill>
                <a:latin typeface="+mn-lt"/>
              </a:rPr>
              <a:t>Supervisor: </a:t>
            </a:r>
            <a:r>
              <a:rPr lang="en-US" dirty="0">
                <a:solidFill>
                  <a:schemeClr val="tx1"/>
                </a:solidFill>
                <a:latin typeface="+mn-lt"/>
              </a:rPr>
              <a:t>Usman Rafique </a:t>
            </a:r>
            <a:endParaRPr lang="en-US" dirty="0">
              <a:solidFill>
                <a:schemeClr val="tx1">
                  <a:lumMod val="50000"/>
                  <a:lumOff val="50000"/>
                </a:schemeClr>
              </a:solidFill>
              <a:latin typeface="+mn-lt"/>
            </a:endParaRPr>
          </a:p>
        </p:txBody>
      </p:sp>
      <p:cxnSp>
        <p:nvCxnSpPr>
          <p:cNvPr id="43" name="Straight Connector 42">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67302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33B5578-A495-4C7D-BA4D-917A99A72524}"/>
              </a:ext>
            </a:extLst>
          </p:cNvPr>
          <p:cNvSpPr>
            <a:spLocks noGrp="1"/>
          </p:cNvSpPr>
          <p:nvPr>
            <p:ph type="title"/>
          </p:nvPr>
        </p:nvSpPr>
        <p:spPr>
          <a:xfrm>
            <a:off x="492370" y="516835"/>
            <a:ext cx="3084844" cy="2103875"/>
          </a:xfrm>
        </p:spPr>
        <p:txBody>
          <a:bodyPr>
            <a:normAutofit fontScale="90000"/>
          </a:bodyPr>
          <a:lstStyle/>
          <a:p>
            <a:r>
              <a:rPr lang="en-US" sz="4000" b="1" dirty="0">
                <a:solidFill>
                  <a:srgbClr val="FFFFFF"/>
                </a:solidFill>
                <a:latin typeface="+mn-lt"/>
                <a:cs typeface="Times New Roman" panose="02020603050405020304" pitchFamily="18" charset="0"/>
              </a:rPr>
              <a:t>Global economic cost of air pollution</a:t>
            </a:r>
            <a:endParaRPr lang="en-PK" sz="4000" b="1" dirty="0">
              <a:solidFill>
                <a:srgbClr val="FFFFFF"/>
              </a:solidFill>
              <a:latin typeface="+mn-lt"/>
              <a:cs typeface="Times New Roman" panose="02020603050405020304" pitchFamily="18" charset="0"/>
            </a:endParaRPr>
          </a:p>
        </p:txBody>
      </p:sp>
      <p:sp>
        <p:nvSpPr>
          <p:cNvPr id="1030" name="Content Placeholder 1029">
            <a:extLst>
              <a:ext uri="{FF2B5EF4-FFF2-40B4-BE49-F238E27FC236}">
                <a16:creationId xmlns:a16="http://schemas.microsoft.com/office/drawing/2014/main" id="{8D9F1BC2-4433-42CD-B486-EAC283F4F27A}"/>
              </a:ext>
            </a:extLst>
          </p:cNvPr>
          <p:cNvSpPr>
            <a:spLocks noGrp="1"/>
          </p:cNvSpPr>
          <p:nvPr>
            <p:ph idx="1"/>
          </p:nvPr>
        </p:nvSpPr>
        <p:spPr>
          <a:xfrm>
            <a:off x="492371" y="2653800"/>
            <a:ext cx="3084844" cy="3335519"/>
          </a:xfrm>
        </p:spPr>
        <p:txBody>
          <a:bodyPr>
            <a:normAutofit/>
          </a:bodyPr>
          <a:lstStyle/>
          <a:p>
            <a:endParaRPr lang="en-US" sz="1500">
              <a:solidFill>
                <a:srgbClr val="FFFFFF"/>
              </a:solidFill>
            </a:endParaRPr>
          </a:p>
        </p:txBody>
      </p:sp>
      <p:sp>
        <p:nvSpPr>
          <p:cNvPr id="80" name="Rectangle 79">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descr="economics businesswoman businessman corporation corporate finance stock exchange capitalism private ownership corporation change equality industry representation fair finance fiscal financial economics economies trading trade price money profit value change changing 2020 future taxation tax wealth gross domestic product gdp environment energy change transition friendly environment carbon footprint carbon emissions reduction change natural climate change global warming air pollution clean energy power china india russia germany united states japan united kingdom france spain brazil">
            <a:extLst>
              <a:ext uri="{FF2B5EF4-FFF2-40B4-BE49-F238E27FC236}">
                <a16:creationId xmlns:a16="http://schemas.microsoft.com/office/drawing/2014/main" id="{E1466846-4E72-4DE6-855C-779AA876ED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369"/>
          <a:stretch/>
        </p:blipFill>
        <p:spPr bwMode="auto">
          <a:xfrm>
            <a:off x="4765908" y="640080"/>
            <a:ext cx="6750299"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96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12">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4">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6">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F2E1BD06-4526-412B-912D-20930D732D2D}"/>
              </a:ext>
            </a:extLst>
          </p:cNvPr>
          <p:cNvPicPr>
            <a:picLocks noGrp="1"/>
          </p:cNvPicPr>
          <p:nvPr>
            <p:ph idx="1"/>
          </p:nvPr>
        </p:nvPicPr>
        <p:blipFill>
          <a:blip r:embed="rId2"/>
          <a:stretch>
            <a:fillRect/>
          </a:stretch>
        </p:blipFill>
        <p:spPr>
          <a:xfrm>
            <a:off x="1894656" y="905933"/>
            <a:ext cx="8434691" cy="5039728"/>
          </a:xfrm>
          <a:prstGeom prst="rect">
            <a:avLst/>
          </a:prstGeom>
        </p:spPr>
      </p:pic>
    </p:spTree>
    <p:extLst>
      <p:ext uri="{BB962C8B-B14F-4D97-AF65-F5344CB8AC3E}">
        <p14:creationId xmlns:p14="http://schemas.microsoft.com/office/powerpoint/2010/main" val="3485723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 name="Rectangle 192">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94" name="Straight Connector 193">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5" name="Rectangle 194">
            <a:extLst>
              <a:ext uri="{FF2B5EF4-FFF2-40B4-BE49-F238E27FC236}">
                <a16:creationId xmlns:a16="http://schemas.microsoft.com/office/drawing/2014/main" id="{90AA6468-80AC-4DDF-9CFB-C7A9507E2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D68CBFE-1751-49D8-AD6A-D4883C7EE188}"/>
              </a:ext>
            </a:extLst>
          </p:cNvPr>
          <p:cNvSpPr>
            <a:spLocks noGrp="1"/>
          </p:cNvSpPr>
          <p:nvPr>
            <p:ph type="title"/>
          </p:nvPr>
        </p:nvSpPr>
        <p:spPr>
          <a:xfrm>
            <a:off x="457200" y="640080"/>
            <a:ext cx="3659246" cy="2926080"/>
          </a:xfrm>
        </p:spPr>
        <p:txBody>
          <a:bodyPr vert="horz" lIns="91440" tIns="45720" rIns="91440" bIns="45720" rtlCol="0" anchor="b">
            <a:normAutofit/>
          </a:bodyPr>
          <a:lstStyle/>
          <a:p>
            <a:r>
              <a:rPr lang="en-US" sz="4400" b="1" dirty="0">
                <a:solidFill>
                  <a:srgbClr val="FFFFFF"/>
                </a:solidFill>
              </a:rPr>
              <a:t>The problem</a:t>
            </a:r>
          </a:p>
        </p:txBody>
      </p:sp>
      <p:pic>
        <p:nvPicPr>
          <p:cNvPr id="1026" name="Picture 2" descr="A view of a city&#10;&#10;Description automatically generated">
            <a:extLst>
              <a:ext uri="{FF2B5EF4-FFF2-40B4-BE49-F238E27FC236}">
                <a16:creationId xmlns:a16="http://schemas.microsoft.com/office/drawing/2014/main" id="{52DC5D6B-9423-44DC-AA6E-42C9E18CDE5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713" r="5477" b="2"/>
          <a:stretch/>
        </p:blipFill>
        <p:spPr bwMode="auto">
          <a:xfrm>
            <a:off x="4639733" y="10"/>
            <a:ext cx="7552266" cy="6857990"/>
          </a:xfrm>
          <a:prstGeom prst="rect">
            <a:avLst/>
          </a:prstGeom>
          <a:noFill/>
          <a:extLst>
            <a:ext uri="{909E8E84-426E-40DD-AFC4-6F175D3DCCD1}">
              <a14:hiddenFill xmlns:a14="http://schemas.microsoft.com/office/drawing/2010/main">
                <a:solidFill>
                  <a:srgbClr val="FFFFFF"/>
                </a:solidFill>
              </a14:hiddenFill>
            </a:ext>
          </a:extLst>
        </p:spPr>
      </p:pic>
      <p:sp>
        <p:nvSpPr>
          <p:cNvPr id="196" name="Rectangle 195">
            <a:extLst>
              <a:ext uri="{FF2B5EF4-FFF2-40B4-BE49-F238E27FC236}">
                <a16:creationId xmlns:a16="http://schemas.microsoft.com/office/drawing/2014/main" id="{4AB900CC-5074-4746-A1A4-AF640455B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TextBox 3">
            <a:extLst>
              <a:ext uri="{FF2B5EF4-FFF2-40B4-BE49-F238E27FC236}">
                <a16:creationId xmlns:a16="http://schemas.microsoft.com/office/drawing/2014/main" id="{D1A11D43-BE32-4743-8693-E124B767DEDA}"/>
              </a:ext>
            </a:extLst>
          </p:cNvPr>
          <p:cNvSpPr txBox="1"/>
          <p:nvPr/>
        </p:nvSpPr>
        <p:spPr>
          <a:xfrm>
            <a:off x="6609907" y="2963222"/>
            <a:ext cx="3827721" cy="769441"/>
          </a:xfrm>
          <a:prstGeom prst="rect">
            <a:avLst/>
          </a:prstGeom>
          <a:noFill/>
        </p:spPr>
        <p:txBody>
          <a:bodyPr wrap="square" rtlCol="0">
            <a:spAutoFit/>
          </a:bodyPr>
          <a:lstStyle/>
          <a:p>
            <a:pPr marL="0" indent="0">
              <a:buNone/>
            </a:pPr>
            <a:r>
              <a:rPr lang="en-US" sz="4400" b="1" cap="all" spc="200" dirty="0">
                <a:solidFill>
                  <a:srgbClr val="FF0000"/>
                </a:solidFill>
                <a:latin typeface="+mj-lt"/>
              </a:rPr>
              <a:t>Lahore Smog</a:t>
            </a:r>
          </a:p>
        </p:txBody>
      </p:sp>
    </p:spTree>
    <p:extLst>
      <p:ext uri="{BB962C8B-B14F-4D97-AF65-F5344CB8AC3E}">
        <p14:creationId xmlns:p14="http://schemas.microsoft.com/office/powerpoint/2010/main" val="954412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1" name="Straight Connector 30">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BE268116-E2A7-4F98-8812-192B4975E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EDA573-880F-4F4D-9668-494F36479DC4}"/>
              </a:ext>
            </a:extLst>
          </p:cNvPr>
          <p:cNvSpPr>
            <a:spLocks noGrp="1"/>
          </p:cNvSpPr>
          <p:nvPr>
            <p:ph type="title"/>
          </p:nvPr>
        </p:nvSpPr>
        <p:spPr>
          <a:xfrm>
            <a:off x="641463" y="4577662"/>
            <a:ext cx="10909073" cy="1057655"/>
          </a:xfrm>
        </p:spPr>
        <p:txBody>
          <a:bodyPr vert="horz" lIns="91440" tIns="45720" rIns="91440" bIns="45720" rtlCol="0" anchor="b">
            <a:normAutofit/>
          </a:bodyPr>
          <a:lstStyle/>
          <a:p>
            <a:r>
              <a:rPr lang="en-US" sz="6000" b="1" dirty="0">
                <a:solidFill>
                  <a:schemeClr val="tx1">
                    <a:lumMod val="85000"/>
                    <a:lumOff val="15000"/>
                  </a:schemeClr>
                </a:solidFill>
                <a:latin typeface="+mn-lt"/>
                <a:cs typeface="Times New Roman" panose="02020603050405020304" pitchFamily="18" charset="0"/>
              </a:rPr>
              <a:t>Our Governments role </a:t>
            </a:r>
          </a:p>
        </p:txBody>
      </p:sp>
      <p:pic>
        <p:nvPicPr>
          <p:cNvPr id="5" name="Content Placeholder 4" descr="Graphical user interface, text, application&#10;&#10;Description automatically generated">
            <a:extLst>
              <a:ext uri="{FF2B5EF4-FFF2-40B4-BE49-F238E27FC236}">
                <a16:creationId xmlns:a16="http://schemas.microsoft.com/office/drawing/2014/main" id="{78DD4B57-9041-4B39-9301-BEC590C91AA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3641"/>
          <a:stretch/>
        </p:blipFill>
        <p:spPr>
          <a:xfrm>
            <a:off x="484575" y="506403"/>
            <a:ext cx="11222849" cy="3602736"/>
          </a:xfrm>
          <a:prstGeom prst="rect">
            <a:avLst/>
          </a:prstGeom>
        </p:spPr>
      </p:pic>
      <p:cxnSp>
        <p:nvCxnSpPr>
          <p:cNvPr id="35" name="Straight Connector 34">
            <a:extLst>
              <a:ext uri="{FF2B5EF4-FFF2-40B4-BE49-F238E27FC236}">
                <a16:creationId xmlns:a16="http://schemas.microsoft.com/office/drawing/2014/main" id="{73D8893D-DEBE-4F67-901F-166F75E9C6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FBEFFA83-BC6D-4CD2-A2BA-98AD67423B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8">
            <a:extLst>
              <a:ext uri="{FF2B5EF4-FFF2-40B4-BE49-F238E27FC236}">
                <a16:creationId xmlns:a16="http://schemas.microsoft.com/office/drawing/2014/main" id="{AB5696BF-D495-4CAC-AA8A-4EBFF2C32A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58789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75A8F-52FB-46BB-8F93-FD32E1657640}"/>
              </a:ext>
            </a:extLst>
          </p:cNvPr>
          <p:cNvSpPr>
            <a:spLocks noGrp="1"/>
          </p:cNvSpPr>
          <p:nvPr>
            <p:ph type="title"/>
          </p:nvPr>
        </p:nvSpPr>
        <p:spPr>
          <a:xfrm>
            <a:off x="1097280" y="286603"/>
            <a:ext cx="10058400" cy="1450757"/>
          </a:xfrm>
        </p:spPr>
        <p:txBody>
          <a:bodyPr>
            <a:normAutofit/>
          </a:bodyPr>
          <a:lstStyle/>
          <a:p>
            <a:r>
              <a:rPr lang="en-US" b="1" dirty="0"/>
              <a:t>Objectives </a:t>
            </a:r>
            <a:endParaRPr lang="en-PK" b="1" dirty="0"/>
          </a:p>
        </p:txBody>
      </p:sp>
      <p:graphicFrame>
        <p:nvGraphicFramePr>
          <p:cNvPr id="5" name="Content Placeholder 2">
            <a:extLst>
              <a:ext uri="{FF2B5EF4-FFF2-40B4-BE49-F238E27FC236}">
                <a16:creationId xmlns:a16="http://schemas.microsoft.com/office/drawing/2014/main" id="{0975F2C6-1B53-4078-AB77-E76B168990F1}"/>
              </a:ext>
            </a:extLst>
          </p:cNvPr>
          <p:cNvGraphicFramePr>
            <a:graphicFrameLocks noGrp="1"/>
          </p:cNvGraphicFramePr>
          <p:nvPr>
            <p:ph idx="1"/>
            <p:extLst>
              <p:ext uri="{D42A27DB-BD31-4B8C-83A1-F6EECF244321}">
                <p14:modId xmlns:p14="http://schemas.microsoft.com/office/powerpoint/2010/main" val="2629637028"/>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359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A6B16355-27FB-445B-B646-02AB73637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89B0044-33DC-445A-8A24-CC4B7AD684F6}"/>
              </a:ext>
            </a:extLst>
          </p:cNvPr>
          <p:cNvSpPr>
            <a:spLocks noGrp="1"/>
          </p:cNvSpPr>
          <p:nvPr>
            <p:ph type="title"/>
          </p:nvPr>
        </p:nvSpPr>
        <p:spPr>
          <a:xfrm>
            <a:off x="8177212" y="634946"/>
            <a:ext cx="3372529" cy="5055904"/>
          </a:xfrm>
        </p:spPr>
        <p:txBody>
          <a:bodyPr anchor="ctr">
            <a:normAutofit/>
          </a:bodyPr>
          <a:lstStyle/>
          <a:p>
            <a:r>
              <a:rPr lang="en-US" dirty="0"/>
              <a:t>What we propose </a:t>
            </a:r>
            <a:endParaRPr lang="en-PK" dirty="0"/>
          </a:p>
        </p:txBody>
      </p:sp>
      <p:cxnSp>
        <p:nvCxnSpPr>
          <p:cNvPr id="18" name="Straight Connector 10">
            <a:extLst>
              <a:ext uri="{FF2B5EF4-FFF2-40B4-BE49-F238E27FC236}">
                <a16:creationId xmlns:a16="http://schemas.microsoft.com/office/drawing/2014/main" id="{06DA680F-F6AC-453E-A8BF-C5BDED2851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Rectangle 12">
            <a:extLst>
              <a:ext uri="{FF2B5EF4-FFF2-40B4-BE49-F238E27FC236}">
                <a16:creationId xmlns:a16="http://schemas.microsoft.com/office/drawing/2014/main" id="{6B3BF2E5-C3AB-441F-A430-491119C56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4">
            <a:extLst>
              <a:ext uri="{FF2B5EF4-FFF2-40B4-BE49-F238E27FC236}">
                <a16:creationId xmlns:a16="http://schemas.microsoft.com/office/drawing/2014/main" id="{DD07C90B-B81A-473B-8919-CA924E61F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21" name="Content Placeholder 2">
            <a:extLst>
              <a:ext uri="{FF2B5EF4-FFF2-40B4-BE49-F238E27FC236}">
                <a16:creationId xmlns:a16="http://schemas.microsoft.com/office/drawing/2014/main" id="{E79CBFF4-FE57-4B57-ADE9-9F69540C27F1}"/>
              </a:ext>
            </a:extLst>
          </p:cNvPr>
          <p:cNvGraphicFramePr>
            <a:graphicFrameLocks noGrp="1"/>
          </p:cNvGraphicFramePr>
          <p:nvPr>
            <p:ph idx="1"/>
            <p:extLst>
              <p:ext uri="{D42A27DB-BD31-4B8C-83A1-F6EECF244321}">
                <p14:modId xmlns:p14="http://schemas.microsoft.com/office/powerpoint/2010/main" val="1916002216"/>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2600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572BDA-005E-4DC1-9D92-13ADE4588905}"/>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6600">
                <a:solidFill>
                  <a:schemeClr val="tx1">
                    <a:lumMod val="85000"/>
                    <a:lumOff val="15000"/>
                  </a:schemeClr>
                </a:solidFill>
              </a:rPr>
              <a:t>Block Diagram</a:t>
            </a:r>
          </a:p>
        </p:txBody>
      </p:sp>
      <p:pic>
        <p:nvPicPr>
          <p:cNvPr id="5" name="Content Placeholder 4">
            <a:extLst>
              <a:ext uri="{FF2B5EF4-FFF2-40B4-BE49-F238E27FC236}">
                <a16:creationId xmlns:a16="http://schemas.microsoft.com/office/drawing/2014/main" id="{015659F1-A299-4CB5-B2FF-40E6466587A5}"/>
              </a:ext>
            </a:extLst>
          </p:cNvPr>
          <p:cNvPicPr>
            <a:picLocks noGrp="1" noChangeAspect="1"/>
          </p:cNvPicPr>
          <p:nvPr>
            <p:ph idx="1"/>
          </p:nvPr>
        </p:nvPicPr>
        <p:blipFill>
          <a:blip r:embed="rId2"/>
          <a:stretch>
            <a:fillRect/>
          </a:stretch>
        </p:blipFill>
        <p:spPr>
          <a:xfrm>
            <a:off x="633999" y="1119415"/>
            <a:ext cx="6912217" cy="4095488"/>
          </a:xfrm>
          <a:prstGeom prst="rect">
            <a:avLst/>
          </a:prstGeom>
        </p:spPr>
      </p:pic>
      <p:cxnSp>
        <p:nvCxnSpPr>
          <p:cNvPr id="18" name="Straight Connector 1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50060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29">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2" name="Rectangle 31">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35">
            <a:extLst>
              <a:ext uri="{FF2B5EF4-FFF2-40B4-BE49-F238E27FC236}">
                <a16:creationId xmlns:a16="http://schemas.microsoft.com/office/drawing/2014/main" id="{33209156-242F-4B26-8D07-CEB2B68A9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34" y="0"/>
            <a:ext cx="760726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FFA4415-38FA-4C2E-B207-9554F39EA96E}"/>
              </a:ext>
            </a:extLst>
          </p:cNvPr>
          <p:cNvSpPr>
            <a:spLocks noGrp="1"/>
          </p:cNvSpPr>
          <p:nvPr>
            <p:ph type="title"/>
          </p:nvPr>
        </p:nvSpPr>
        <p:spPr>
          <a:xfrm>
            <a:off x="5220928" y="965200"/>
            <a:ext cx="5999002" cy="4927600"/>
          </a:xfrm>
        </p:spPr>
        <p:txBody>
          <a:bodyPr vert="horz" lIns="91440" tIns="45720" rIns="91440" bIns="45720" rtlCol="0" anchor="ctr">
            <a:normAutofit/>
          </a:bodyPr>
          <a:lstStyle/>
          <a:p>
            <a:r>
              <a:rPr lang="en-US" sz="8000" b="1" dirty="0">
                <a:solidFill>
                  <a:srgbClr val="FFFFFF"/>
                </a:solidFill>
              </a:rPr>
              <a:t>THANK YOU</a:t>
            </a:r>
          </a:p>
        </p:txBody>
      </p:sp>
      <p:sp>
        <p:nvSpPr>
          <p:cNvPr id="3" name="Content Placeholder 2">
            <a:extLst>
              <a:ext uri="{FF2B5EF4-FFF2-40B4-BE49-F238E27FC236}">
                <a16:creationId xmlns:a16="http://schemas.microsoft.com/office/drawing/2014/main" id="{0310EBC2-17B2-4734-863E-7E5EA2C251E9}"/>
              </a:ext>
            </a:extLst>
          </p:cNvPr>
          <p:cNvSpPr>
            <a:spLocks noGrp="1"/>
          </p:cNvSpPr>
          <p:nvPr>
            <p:ph idx="1"/>
          </p:nvPr>
        </p:nvSpPr>
        <p:spPr>
          <a:xfrm>
            <a:off x="823356" y="1159565"/>
            <a:ext cx="2938022" cy="4439055"/>
          </a:xfrm>
        </p:spPr>
        <p:txBody>
          <a:bodyPr vert="horz" lIns="91440" tIns="45720" rIns="91440" bIns="45720" rtlCol="0" anchor="ctr">
            <a:normAutofit/>
          </a:bodyPr>
          <a:lstStyle/>
          <a:p>
            <a:pPr marL="0" indent="0">
              <a:buNone/>
            </a:pPr>
            <a:r>
              <a:rPr lang="en-US" sz="2400" cap="all" spc="200" dirty="0">
                <a:solidFill>
                  <a:srgbClr val="FFFFFF"/>
                </a:solidFill>
                <a:latin typeface="+mj-lt"/>
              </a:rPr>
              <a:t>Questions AND SUGGESTIONS?</a:t>
            </a:r>
          </a:p>
        </p:txBody>
      </p:sp>
    </p:spTree>
    <p:extLst>
      <p:ext uri="{BB962C8B-B14F-4D97-AF65-F5344CB8AC3E}">
        <p14:creationId xmlns:p14="http://schemas.microsoft.com/office/powerpoint/2010/main" val="95860119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Retrospect">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580</TotalTime>
  <Words>109</Words>
  <Application>Microsoft Office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Calibri</vt:lpstr>
      <vt:lpstr>Calibri Light</vt:lpstr>
      <vt:lpstr>Retrospect</vt:lpstr>
      <vt:lpstr>Web-based Air Pollution Monitoring System</vt:lpstr>
      <vt:lpstr>Global economic cost of air pollution</vt:lpstr>
      <vt:lpstr>PowerPoint Presentation</vt:lpstr>
      <vt:lpstr>The problem</vt:lpstr>
      <vt:lpstr>Our Governments role </vt:lpstr>
      <vt:lpstr>Objectives </vt:lpstr>
      <vt:lpstr>What we propose </vt:lpstr>
      <vt:lpstr>Block Diagram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Web-based Air Pollution Monitoring System</dc:title>
  <dc:creator>FA17-BCE-062</dc:creator>
  <cp:lastModifiedBy>FA17-BCE-062</cp:lastModifiedBy>
  <cp:revision>3</cp:revision>
  <dcterms:created xsi:type="dcterms:W3CDTF">2020-11-03T03:40:16Z</dcterms:created>
  <dcterms:modified xsi:type="dcterms:W3CDTF">2020-11-03T15:20:19Z</dcterms:modified>
</cp:coreProperties>
</file>