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75156-BD23-4D8F-998D-A9E2A7F35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B3CF3F-7127-4C57-81D2-E645BEBA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7349D7-AC25-4B2E-A06E-D1148754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915A53-7272-4810-BD06-ED59018A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96494C-A908-4345-800F-D90FDFBF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21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50607-A388-45C7-A67B-08ABEB21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C593E1-6A5D-4BE5-BA85-2D53E8D6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43E8E2-E9E2-490A-BA2D-108B9C66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97D8D-2575-4631-8D42-B254DC4A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108893-568F-42E8-949B-8FDE0E5B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85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0A0A94-66D7-40BF-92E3-22F6AE9E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949930-5777-4E49-A456-ABC086F82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3E69D2-C2D6-4D4D-A355-3B7F9B81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CDF572-7C1A-46EC-8DFE-8D3425A0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83B709-4F5B-4A94-A6B6-343BBC7B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6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9C257-4764-461B-932E-5B2EC86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200767-9E01-4523-8BA1-4F23157E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EA669-4174-4FA1-92B9-14C78B78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53FF1-8EF0-4DCB-A413-1ADE1F96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DC7B8-6CCF-4D82-B856-AAB8475A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5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A48B7-9F24-43CF-B4B4-15509D48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AEC5FF-5247-4616-83A8-49A34978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B1AB5E-CA30-46BD-A162-97899E96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0F7B66-1C79-4D67-BA02-7BCF5F16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F0635-8170-4190-B640-BCEEFE0D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09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5A89C-54F5-4FA9-974B-2F031435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D57F48-DB50-49BC-9BBA-E6C490158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9AB82F-19C0-4C65-9DE0-6D2252613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1ABEDB-70CC-44A9-8851-BE36F01E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DBD634-82DB-4E63-A22C-C4E196D3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4A3766-21E9-4A51-B531-7B8914E8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2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6CC27-8256-4D8D-9472-529F7B27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F871A-53B8-4918-8137-2C1FB5B5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2C160C-80B6-4F57-B588-CAA65DAE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49D171-D536-4843-AFF7-54C1AF7FF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920E44-E710-4080-880E-3FAB154EF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C903CF-52D2-47B2-9CFD-0A600FBD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532223-3326-47D6-9F22-29257F99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6BF886-2980-47D9-8AFB-8D36F9E4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57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4173C-27E4-4267-8AB9-54C4C6DC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324647-FB78-4EE6-AD9E-55E53EF6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67C79B-BB10-41BB-A21C-10ABC5FC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94258F-D017-4D74-ADB4-9580210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BBD16D-E5A1-4E03-88EA-1E24FB1C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04C5F8-1CB8-44FF-AC55-74440F10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3C5681-1353-465B-8F99-6E7C5F1D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49332-726F-494E-AB43-ACDEA6C5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FA04A-D812-4364-B883-F427B2B1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3DF475-328E-4696-AC32-B3DA27335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89F567-DE39-427D-83BE-22BB0E8D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49CC06-F0AF-459D-8554-461EBB87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F1B654-106F-42AD-BE21-0BB6CA43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55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B8436-10A6-42F0-B03D-6D642EF8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E04821-B513-47F1-BD1C-3AED4EB46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558DAC-CB4C-4657-B0BE-FBF9F4CE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CD1E9D-6F52-43D0-A1AA-168F76AE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A431A4-F7C4-491F-B3E2-EF4C8BCA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EB3AE3-99C7-49BE-8F7B-B90E667D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41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D73426-32D2-4438-B4CE-9ADC2566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15EF21-F8BF-413D-9A7E-1134ECAB5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BA159-D76C-4274-88F0-5C61B13F6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61CD-C842-4072-B48D-7D5BD0D5755B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6E92E9-F78E-409B-A519-E8B985165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A093B7-D347-4B22-884D-E285A933D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B790E-CBFB-4954-84A0-3C58CD7AB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2 </a:t>
            </a:r>
            <a:r>
              <a:rPr lang="zh-TW" altLang="en-US" dirty="0"/>
              <a:t>繳交格式</a:t>
            </a:r>
          </a:p>
        </p:txBody>
      </p:sp>
    </p:spTree>
    <p:extLst>
      <p:ext uri="{BB962C8B-B14F-4D97-AF65-F5344CB8AC3E}">
        <p14:creationId xmlns:p14="http://schemas.microsoft.com/office/powerpoint/2010/main" val="32159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9BCF6-BFC1-4245-BA71-6DF3B070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FA0422-FDFD-4DB3-8FE7-A086761B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Path file of TA’s test case (30 %)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Your own test case (20%)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B246AA-10D9-4F4A-97D4-24257474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9" y="3045812"/>
            <a:ext cx="3315328" cy="5278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1F5F497-2ED0-452E-88C0-0E9CE991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78" y="2574618"/>
            <a:ext cx="1649768" cy="1401571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FFA1A0F9-4963-43CF-BC0D-786037AE442B}"/>
              </a:ext>
            </a:extLst>
          </p:cNvPr>
          <p:cNvSpPr/>
          <p:nvPr/>
        </p:nvSpPr>
        <p:spPr>
          <a:xfrm>
            <a:off x="4674637" y="3090687"/>
            <a:ext cx="1184987" cy="3831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BE0EE4-5A23-457E-A212-8C483A9A9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07465"/>
            <a:ext cx="6648748" cy="7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F8E06-7AB4-4F52-A782-60DCDA6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3C6DA-C5E5-46C0-B410-67344D36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 (10% for basic + 20% for rank)</a:t>
            </a:r>
          </a:p>
          <a:p>
            <a:pPr lvl="1"/>
            <a:r>
              <a:rPr lang="en-US" altLang="zh-TW" dirty="0"/>
              <a:t>About rank: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/>
              <a:t>Correctness (success / total test case)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/>
              <a:t>Path length (shorter is better)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/>
              <a:t>Report:</a:t>
            </a:r>
            <a:r>
              <a:rPr lang="en-US" altLang="zh-TW" dirty="0">
                <a:sym typeface="Wingdings" panose="05000000000000000000" pitchFamily="2" charset="2"/>
              </a:rPr>
              <a:t>(20%)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BF28A2-D0DC-4D18-AA4C-EA89B985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24" y="3429000"/>
            <a:ext cx="5410669" cy="8916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148091-7E9B-4989-B80F-ECDBCE09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411" y="5379115"/>
            <a:ext cx="3535986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762-C42A-4B22-ACA3-602EA3AF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1F815-992B-46B8-A094-078E3AB0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 : </a:t>
            </a:r>
            <a:r>
              <a:rPr lang="pt-BR" altLang="zh-TW" dirty="0"/>
              <a:t>Intel(R) Core(TM) i7-8700K CPU @ 3.70GHz</a:t>
            </a:r>
          </a:p>
          <a:p>
            <a:r>
              <a:rPr lang="pt-BR" altLang="zh-TW" dirty="0"/>
              <a:t>Memory: 16 GB</a:t>
            </a:r>
          </a:p>
          <a:p>
            <a:r>
              <a:rPr lang="pt-BR" altLang="zh-TW" dirty="0"/>
              <a:t>OS: Ubuntu 16.04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0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92CAA-A822-4993-9F47-D87C3272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F5A75-A1EA-4856-89CB-CABCD689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Compiling command: </a:t>
            </a:r>
          </a:p>
          <a:p>
            <a:pPr lvl="1"/>
            <a:r>
              <a:rPr lang="en-US" altLang="zh-TW" dirty="0"/>
              <a:t>g++ -o </a:t>
            </a:r>
            <a:r>
              <a:rPr lang="en-US" altLang="zh-TW" dirty="0" err="1"/>
              <a:t>main.out</a:t>
            </a:r>
            <a:r>
              <a:rPr lang="en-US" altLang="zh-TW" dirty="0"/>
              <a:t> -O2 -std=</a:t>
            </a:r>
            <a:r>
              <a:rPr lang="en-US" altLang="zh-TW" dirty="0" err="1"/>
              <a:t>c++</a:t>
            </a:r>
            <a:r>
              <a:rPr lang="en-US" altLang="zh-TW" dirty="0"/>
              <a:t>11 main.cpp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zh-TW" dirty="0"/>
          </a:p>
          <a:p>
            <a:r>
              <a:rPr lang="en-US" altLang="zh-TW" dirty="0"/>
              <a:t>Execution command: </a:t>
            </a:r>
            <a:br>
              <a:rPr lang="en-US" altLang="zh-TW" dirty="0"/>
            </a:br>
            <a:r>
              <a:rPr lang="en-US" altLang="zh-TW" dirty="0"/>
              <a:t>“./</a:t>
            </a:r>
            <a:r>
              <a:rPr lang="en-US" altLang="zh-TW" dirty="0" err="1"/>
              <a:t>main.out</a:t>
            </a:r>
            <a:r>
              <a:rPr lang="en-US" altLang="zh-TW" dirty="0"/>
              <a:t> </a:t>
            </a:r>
            <a:r>
              <a:rPr lang="en-US" altLang="zh-TW" dirty="0" err="1"/>
              <a:t>floor.data</a:t>
            </a:r>
            <a:r>
              <a:rPr lang="en-US" altLang="zh-TW" dirty="0"/>
              <a:t>”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32884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5E193-C0B3-4020-A67F-2A051371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93E0C9-8069-48FB-B7B0-8EDB1FC2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446" y="166254"/>
            <a:ext cx="6839591" cy="6326621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98FBC1F7-42EB-45ED-B50B-1E27CE344753}"/>
              </a:ext>
            </a:extLst>
          </p:cNvPr>
          <p:cNvSpPr/>
          <p:nvPr/>
        </p:nvSpPr>
        <p:spPr>
          <a:xfrm rot="5400000">
            <a:off x="7841054" y="914925"/>
            <a:ext cx="151934" cy="11943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7223394-34B1-46E6-8079-60B40110ACBF}"/>
              </a:ext>
            </a:extLst>
          </p:cNvPr>
          <p:cNvSpPr txBox="1"/>
          <p:nvPr/>
        </p:nvSpPr>
        <p:spPr>
          <a:xfrm>
            <a:off x="8514180" y="1327418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Input file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6C3BBF40-768E-4491-912A-40D794C82420}"/>
              </a:ext>
            </a:extLst>
          </p:cNvPr>
          <p:cNvSpPr/>
          <p:nvPr/>
        </p:nvSpPr>
        <p:spPr>
          <a:xfrm rot="5400000">
            <a:off x="7933586" y="4882029"/>
            <a:ext cx="151934" cy="11943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8AF6B7-B0FF-4ACB-8E68-0AECC3350C40}"/>
              </a:ext>
            </a:extLst>
          </p:cNvPr>
          <p:cNvSpPr txBox="1"/>
          <p:nvPr/>
        </p:nvSpPr>
        <p:spPr>
          <a:xfrm>
            <a:off x="8648696" y="5294522"/>
            <a:ext cx="129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Output file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5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121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Project 2 繳交格式</vt:lpstr>
      <vt:lpstr>First submission</vt:lpstr>
      <vt:lpstr>Final submission</vt:lpstr>
      <vt:lpstr>Environment</vt:lpstr>
      <vt:lpstr>Command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繳交格式</dc:title>
  <dc:creator>logos</dc:creator>
  <cp:lastModifiedBy>logos</cp:lastModifiedBy>
  <cp:revision>13</cp:revision>
  <dcterms:created xsi:type="dcterms:W3CDTF">2020-10-26T15:28:14Z</dcterms:created>
  <dcterms:modified xsi:type="dcterms:W3CDTF">2020-11-02T02:14:42Z</dcterms:modified>
</cp:coreProperties>
</file>