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29-10-2023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2632106989"/>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smtClean="0"/>
                        <a:t>PAVITHIRA E</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311520205031</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smtClean="0"/>
                        <a:t>pavithiraelango@gmail.com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TotalTime>
  <Words>121</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Administrator</cp:lastModifiedBy>
  <cp:revision>14</cp:revision>
  <dcterms:created xsi:type="dcterms:W3CDTF">2023-10-03T02:06:08Z</dcterms:created>
  <dcterms:modified xsi:type="dcterms:W3CDTF">2023-10-29T09:38:34Z</dcterms:modified>
</cp:coreProperties>
</file>