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3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29-10-2023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632106989"/>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US" sz="1800" b="1" dirty="0" smtClean="0"/>
                        <a:t>PAVITHIRA E</a:t>
                      </a:r>
                      <a:endParaRPr lang="en-IN" sz="1800" b="1" dirty="0"/>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smtClean="0"/>
                        <a:t>311520205031</a:t>
                      </a:r>
                      <a:endParaRPr lang="en-IN" sz="1800" b="1" dirty="0"/>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smtClean="0"/>
                        <a:t>pavithiraelango@gmail.com</a:t>
                      </a:r>
                      <a:endParaRPr lang="en-IN" sz="1800" b="1" dirty="0"/>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TotalTime>
  <Words>121</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Administrator</cp:lastModifiedBy>
  <cp:revision>14</cp:revision>
  <dcterms:created xsi:type="dcterms:W3CDTF">2023-10-03T02:06:08Z</dcterms:created>
  <dcterms:modified xsi:type="dcterms:W3CDTF">2023-10-29T13:23:36Z</dcterms:modified>
</cp:coreProperties>
</file>