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29-10-2023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645963518"/>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smtClean="0"/>
                        <a:t>AATHIF</a:t>
                      </a:r>
                      <a:r>
                        <a:rPr lang="en-US" sz="1800" b="1" baseline="0" dirty="0" smtClean="0"/>
                        <a:t> AHMED Z</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311520205002</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smtClean="0"/>
                        <a:t>aathifahmed01@gmail.com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139</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Administrator</cp:lastModifiedBy>
  <cp:revision>25</cp:revision>
  <dcterms:created xsi:type="dcterms:W3CDTF">2023-10-03T02:06:08Z</dcterms:created>
  <dcterms:modified xsi:type="dcterms:W3CDTF">2023-10-29T13:38:07Z</dcterms:modified>
</cp:coreProperties>
</file>