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423004458"/>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smtClean="0"/>
                        <a:t>GOPINATH J</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311520205012</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krishgopi862@gmail.com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138</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Administrator</cp:lastModifiedBy>
  <cp:revision>22</cp:revision>
  <dcterms:created xsi:type="dcterms:W3CDTF">2023-10-03T02:06:08Z</dcterms:created>
  <dcterms:modified xsi:type="dcterms:W3CDTF">2023-10-29T13:35:52Z</dcterms:modified>
</cp:coreProperties>
</file>