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90151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AATHIF AHMED Z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311520205002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B.Tech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smtClean="0"/>
                        <a:t>aathifahmed01@gmail.com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115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Administrator</cp:lastModifiedBy>
  <cp:revision>29</cp:revision>
  <dcterms:created xsi:type="dcterms:W3CDTF">2023-10-03T02:06:08Z</dcterms:created>
  <dcterms:modified xsi:type="dcterms:W3CDTF">2023-10-29T13:42:24Z</dcterms:modified>
</cp:coreProperties>
</file>