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73915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AATHIF AHMED Z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311520205002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aathifahmed01@gmail.com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302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Administrator</cp:lastModifiedBy>
  <cp:revision>11</cp:revision>
  <dcterms:created xsi:type="dcterms:W3CDTF">2023-10-03T02:06:08Z</dcterms:created>
  <dcterms:modified xsi:type="dcterms:W3CDTF">2023-10-29T13:45:16Z</dcterms:modified>
</cp:coreProperties>
</file>