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 shree" userId="1dca078d17cf8a8c" providerId="LiveId" clId="{7F7DCD68-3F65-4E40-AE64-6594E2FAF142}"/>
    <pc:docChg chg="custSel modSld">
      <pc:chgData name="Gopal shree" userId="1dca078d17cf8a8c" providerId="LiveId" clId="{7F7DCD68-3F65-4E40-AE64-6594E2FAF142}" dt="2021-02-22T15:17:26.078" v="74" actId="20577"/>
      <pc:docMkLst>
        <pc:docMk/>
      </pc:docMkLst>
      <pc:sldChg chg="modSp mod">
        <pc:chgData name="Gopal shree" userId="1dca078d17cf8a8c" providerId="LiveId" clId="{7F7DCD68-3F65-4E40-AE64-6594E2FAF142}" dt="2021-02-22T15:16:09.716" v="21" actId="20577"/>
        <pc:sldMkLst>
          <pc:docMk/>
          <pc:sldMk cId="3078163045" sldId="261"/>
        </pc:sldMkLst>
        <pc:spChg chg="mod">
          <ac:chgData name="Gopal shree" userId="1dca078d17cf8a8c" providerId="LiveId" clId="{7F7DCD68-3F65-4E40-AE64-6594E2FAF142}" dt="2021-02-22T15:16:09.716" v="21" actId="20577"/>
          <ac:spMkLst>
            <pc:docMk/>
            <pc:sldMk cId="3078163045" sldId="261"/>
            <ac:spMk id="3" creationId="{ADA377FD-9931-453F-8174-C4934A90B2D3}"/>
          </ac:spMkLst>
        </pc:spChg>
      </pc:sldChg>
      <pc:sldChg chg="modSp mod">
        <pc:chgData name="Gopal shree" userId="1dca078d17cf8a8c" providerId="LiveId" clId="{7F7DCD68-3F65-4E40-AE64-6594E2FAF142}" dt="2021-02-22T15:17:26.078" v="74" actId="20577"/>
        <pc:sldMkLst>
          <pc:docMk/>
          <pc:sldMk cId="1419319303" sldId="262"/>
        </pc:sldMkLst>
        <pc:spChg chg="mod">
          <ac:chgData name="Gopal shree" userId="1dca078d17cf8a8c" providerId="LiveId" clId="{7F7DCD68-3F65-4E40-AE64-6594E2FAF142}" dt="2021-02-22T15:17:26.078" v="74" actId="20577"/>
          <ac:spMkLst>
            <pc:docMk/>
            <pc:sldMk cId="1419319303" sldId="262"/>
            <ac:spMk id="3" creationId="{ADA377FD-9931-453F-8174-C4934A90B2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A010-8646-4BA0-8962-41882739C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CD923-45B1-475B-9265-0E5E59DAC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B5E6D-1CBF-4009-B99C-C14EBEDC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92DE-EE07-4B43-BD21-5AB36CAA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F417-B574-4402-883A-E330A30C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A03-CF63-4FBC-9014-AB0C5D33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EA588-4DBF-440A-9823-4DB56FF9B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126C-DECD-4E9C-9D69-C5024CB4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4AC3-D28D-476A-8C4C-889F9B23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FCED-6177-484C-894A-7A7910D4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87CEB-EABD-404C-931C-DC59775E6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4A911-F211-4C38-AF45-C5810374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33EF0-2CE7-4447-B96A-609C3D7D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33F7-8D8E-49B5-B735-1F614AC4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343D-6B5D-4064-8E7E-F55CA9EA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7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1EA4-C30B-4AAC-AD52-70306B40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7F19-3893-408A-A6A9-025D40E3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DD9F-9126-449F-A4F4-E4E7F8C1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DD83B-EDF3-4581-B32F-CE9A9616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B208-87F3-4381-84A3-03EC033B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82C1-A8C5-48C5-B178-7C4A926F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1BBA8-7A64-4619-8318-9CF98FEA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F38BB-4582-4B3E-A66E-207FF51F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B222-8E96-4177-9FEE-11DE2F94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E01DA-21BB-41AB-B179-19E20B4A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7A25-23F0-42EC-8F90-7D129927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706A-46C0-4DBF-BEC0-C56524FBB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C12D3-3F11-489E-8621-E8C9790E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F2C6E-FDE8-4950-9FDC-B786EF3A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D71A-5E3B-4B00-940A-490A8934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0645B-DFA2-41DA-92A6-136392DC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3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F43D-A092-45F4-BA1B-70C29D51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2D83-9996-42FC-94C4-A27647067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0024-B7C5-4244-A061-7D0858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CDB7B-3A3D-433D-A8D9-06B8A7EF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8B892-BC36-497A-A00B-7A76D7F95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73DFE-F2F7-4758-A2A3-DDC74280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B3351-4434-427E-9024-4CA98B11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AA7A3-C293-47F0-867E-16AA1F41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BB6F-1ABC-4415-BD64-E961C2B0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3B0E8-DDFF-4614-B5BD-48E20AB1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0F9D8-FC32-4AE1-8B59-E64B2D13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46A42-7AAD-4470-9D2A-002795A9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CC4A9-2276-4FFD-81FD-3E567D72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D4CC5-D869-41C3-A0D8-9A18827C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C7387-87ED-479A-98B6-3D93FEE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5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5954-222A-49E7-A88C-827ADA5A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35C1-B2E3-4D40-BDB4-2215EC61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7B85-70B9-4EF0-B4C9-70F326294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D21D2-4635-453F-BFAF-91C503D5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7918C-B8D7-4783-AA3F-FC8C859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A5CBE-EE18-48A7-868B-20D9980A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C498-5B72-4CEF-B87D-F7EC35AC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C5472-E488-451D-A5A8-5E167AE33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0D3C4-E733-4535-AB1D-918B36ECA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17D74-DA96-415D-9879-B81D0C70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47FCF-D0F3-426A-BB55-8049CDAF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AE065-9035-4057-A59B-C8F0FAC1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1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46201-D8FD-40E2-9466-91934DDD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A2F15-3162-4B3E-9979-78061427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893D-ACD7-4C1A-83A0-1876100ED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7783-6BD3-40F7-8C57-A1050B06C3C3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06BD-6DFF-426B-8989-9AEA9D818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CA05-594B-4259-BBAD-2E47B00A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0CC7-5FF4-4781-9B20-5AD903A85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5B57F0-B371-4865-B169-CAD218FA6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356" y="1745357"/>
            <a:ext cx="9249425" cy="2310312"/>
          </a:xfrm>
        </p:spPr>
        <p:txBody>
          <a:bodyPr>
            <a:normAutofit/>
          </a:bodyPr>
          <a:lstStyle/>
          <a:p>
            <a:r>
              <a:rPr lang="en-US" b="1" dirty="0"/>
              <a:t>Garbage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377FD-9931-453F-8174-C4934A90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sz="3600" dirty="0"/>
              <a:t>Gopal Thapa Magar</a:t>
            </a:r>
          </a:p>
        </p:txBody>
      </p:sp>
    </p:spTree>
    <p:extLst>
      <p:ext uri="{BB962C8B-B14F-4D97-AF65-F5344CB8AC3E}">
        <p14:creationId xmlns:p14="http://schemas.microsoft.com/office/powerpoint/2010/main" val="394476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DA377FD-9931-453F-8174-C4934A90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468" y="2175029"/>
            <a:ext cx="9145313" cy="2672202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Introduction</a:t>
            </a:r>
          </a:p>
          <a:p>
            <a:pPr algn="l"/>
            <a:r>
              <a:rPr lang="en-US" sz="2000" dirty="0"/>
              <a:t>The garbage monitoring system notifies a user when garbage is about to be full in a dustbin by measuring garbage level in the dustbin. It helps people to give heads up when the garbage level is high.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It detects garbage level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Notify user</a:t>
            </a:r>
          </a:p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0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DA377FD-9931-453F-8174-C4934A90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468" y="1526959"/>
            <a:ext cx="9145313" cy="3320272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/>
              <a:t>Aim and Objectives</a:t>
            </a:r>
            <a:endParaRPr lang="en-US" sz="4000" dirty="0"/>
          </a:p>
          <a:p>
            <a:pPr algn="l"/>
            <a:r>
              <a:rPr lang="en-US" dirty="0"/>
              <a:t>Aim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To help people to know the garbage bin is about to be full through notification </a:t>
            </a:r>
          </a:p>
          <a:p>
            <a:pPr algn="l"/>
            <a:r>
              <a:rPr lang="en-US" dirty="0"/>
              <a:t>Objectives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To help people to give heads up about garbage level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Help people to save their time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Helps people not to check the dustbin frequently.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2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DA377FD-9931-453F-8174-C4934A90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9675" y="1748901"/>
            <a:ext cx="5785106" cy="3098330"/>
          </a:xfrm>
        </p:spPr>
        <p:txBody>
          <a:bodyPr>
            <a:normAutofit/>
          </a:bodyPr>
          <a:lstStyle/>
          <a:p>
            <a:r>
              <a:rPr lang="en-US" sz="4400" b="1" dirty="0"/>
              <a:t>Hardware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Nodemcu</a:t>
            </a:r>
            <a:r>
              <a:rPr lang="en-US" sz="2800" dirty="0"/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Ultrasonic sensor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Type B cable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12F3082-6449-4A1C-A26B-88C79320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8" y="870567"/>
            <a:ext cx="4079657" cy="517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6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DA377FD-9931-453F-8174-C4934A90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468" y="2032985"/>
            <a:ext cx="9145313" cy="2814245"/>
          </a:xfrm>
        </p:spPr>
        <p:txBody>
          <a:bodyPr>
            <a:normAutofit/>
          </a:bodyPr>
          <a:lstStyle/>
          <a:p>
            <a:r>
              <a:rPr lang="en-US" sz="4400" b="1" dirty="0"/>
              <a:t>Software and library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Arduino IDE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Blynk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Library ESP8266WiFi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Library BlynkSimpleEsp8266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6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DA377FD-9931-453F-8174-C4934A90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468" y="2263806"/>
            <a:ext cx="9145313" cy="2583424"/>
          </a:xfrm>
        </p:spPr>
        <p:txBody>
          <a:bodyPr>
            <a:normAutofit/>
          </a:bodyPr>
          <a:lstStyle/>
          <a:p>
            <a:r>
              <a:rPr lang="en-US" sz="4400" b="1" dirty="0"/>
              <a:t>Working Process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Measure garbage level through ultrasonic sensor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Compare with define garbage level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If equal or less, then notify user if not keep </a:t>
            </a:r>
            <a:r>
              <a:rPr lang="en-US" sz="2800"/>
              <a:t>measuring.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931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DA377FD-9931-453F-8174-C4934A90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469" y="2263806"/>
            <a:ext cx="2912532" cy="2583424"/>
          </a:xfrm>
        </p:spPr>
        <p:txBody>
          <a:bodyPr>
            <a:normAutofit/>
          </a:bodyPr>
          <a:lstStyle/>
          <a:p>
            <a:r>
              <a:rPr lang="en-US" sz="2800" b="1" dirty="0"/>
              <a:t>Benefits</a:t>
            </a:r>
            <a:endParaRPr lang="en-US" sz="2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Helps people to know if the garbage bin is about to be full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Helps to save time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5285871-D679-4E2B-AB15-858478D16C29}"/>
              </a:ext>
            </a:extLst>
          </p:cNvPr>
          <p:cNvSpPr txBox="1">
            <a:spLocks/>
          </p:cNvSpPr>
          <p:nvPr/>
        </p:nvSpPr>
        <p:spPr>
          <a:xfrm>
            <a:off x="4741916" y="2259822"/>
            <a:ext cx="2478849" cy="2460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Limitation</a:t>
            </a:r>
            <a:endParaRPr lang="en-US" sz="30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Can't tell the location of the garbage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Can’t identify whether garbage is disposable or not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393154-2851-40CC-902A-96DAB790FBEC}"/>
              </a:ext>
            </a:extLst>
          </p:cNvPr>
          <p:cNvSpPr txBox="1">
            <a:spLocks/>
          </p:cNvSpPr>
          <p:nvPr/>
        </p:nvSpPr>
        <p:spPr>
          <a:xfrm>
            <a:off x="7516625" y="2137288"/>
            <a:ext cx="2912532" cy="2931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Future Work</a:t>
            </a:r>
            <a:endParaRPr lang="en-US" sz="30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Can integrate GPS tracker to send the location of dustbin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use the sensor to find out which dustbin to dump garbage based on where they are disposable or not </a:t>
            </a:r>
          </a:p>
        </p:txBody>
      </p:sp>
    </p:spTree>
    <p:extLst>
      <p:ext uri="{BB962C8B-B14F-4D97-AF65-F5344CB8AC3E}">
        <p14:creationId xmlns:p14="http://schemas.microsoft.com/office/powerpoint/2010/main" val="6947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2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DA377FD-9931-453F-8174-C4934A90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8652" y="2849732"/>
            <a:ext cx="9145313" cy="1277275"/>
          </a:xfrm>
        </p:spPr>
        <p:txBody>
          <a:bodyPr>
            <a:normAutofit/>
          </a:bodyPr>
          <a:lstStyle/>
          <a:p>
            <a:r>
              <a:rPr lang="en-US" sz="4400" b="1" dirty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99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Garbage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Monitoring System</dc:title>
  <dc:creator>Gopal shree</dc:creator>
  <cp:lastModifiedBy>Gopal shree</cp:lastModifiedBy>
  <cp:revision>8</cp:revision>
  <dcterms:created xsi:type="dcterms:W3CDTF">2021-02-22T11:41:25Z</dcterms:created>
  <dcterms:modified xsi:type="dcterms:W3CDTF">2021-02-22T15:17:27Z</dcterms:modified>
</cp:coreProperties>
</file>