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FE1448-52FA-4681-965B-32767F929859}">
  <a:tblStyle styleId="{1CFE1448-52FA-4681-965B-32767F929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e3f1204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e3f1204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6" name="Google Shape;6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google-developer-training/android-fundamentals" TargetMode="External"/><Relationship Id="rId10" Type="http://schemas.openxmlformats.org/officeDocument/2006/relationships/hyperlink" Target="https://goo.gl/bXsoFM" TargetMode="External"/><Relationship Id="rId13" Type="http://schemas.openxmlformats.org/officeDocument/2006/relationships/hyperlink" Target="https://www.youtube.com/playlist?list=PLlyCyjh2pUe9wv-hU4my-Nen_SvXIzxGB" TargetMode="External"/><Relationship Id="rId12" Type="http://schemas.openxmlformats.org/officeDocument/2006/relationships/hyperlink" Target="https://goo.gl/YXJ9SH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oo.gl/ADKvq8" TargetMode="External"/><Relationship Id="rId4" Type="http://schemas.openxmlformats.org/officeDocument/2006/relationships/hyperlink" Target="http://goo.gl/ADKvq8" TargetMode="External"/><Relationship Id="rId9" Type="http://schemas.openxmlformats.org/officeDocument/2006/relationships/hyperlink" Target="https://github.com/google-developer-training/android-fundamentals-starter-apps" TargetMode="External"/><Relationship Id="rId15" Type="http://schemas.openxmlformats.org/officeDocument/2006/relationships/hyperlink" Target="https://developers.google.com/training/adf" TargetMode="External"/><Relationship Id="rId14" Type="http://schemas.openxmlformats.org/officeDocument/2006/relationships/hyperlink" Target="https://goo.gl/fVbCj9" TargetMode="External"/><Relationship Id="rId5" Type="http://schemas.openxmlformats.org/officeDocument/2006/relationships/hyperlink" Target="https://google-developer-training.gitbooks.io/android-developer-fundamentals-course-practicals/content/" TargetMode="External"/><Relationship Id="rId6" Type="http://schemas.openxmlformats.org/officeDocument/2006/relationships/hyperlink" Target="https://goo.gl/UgCruz" TargetMode="External"/><Relationship Id="rId7" Type="http://schemas.openxmlformats.org/officeDocument/2006/relationships/hyperlink" Target="https://google-developer-training.gitbooks.io/android-developer-fundamentals-course-concepts/content/" TargetMode="External"/><Relationship Id="rId8" Type="http://schemas.openxmlformats.org/officeDocument/2006/relationships/hyperlink" Target="https://goo.gl/B1vz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95700" y="9856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is everything?</a:t>
            </a:r>
            <a:endParaRPr/>
          </a:p>
        </p:txBody>
      </p:sp>
      <p:sp>
        <p:nvSpPr>
          <p:cNvPr id="77" name="Google Shape;77;p1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everything?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2250" y="210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{1CFE1448-52FA-4681-965B-32767F929859}</a:tableStyleId>
              </a:tblPr>
              <a:tblGrid>
                <a:gridCol w="5908675"/>
                <a:gridCol w="3230825"/>
              </a:tblGrid>
              <a:tr h="3999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Roboto"/>
                        <a:buChar char="●"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Slides</a:t>
                      </a:r>
                      <a:r>
                        <a:rPr lang="en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are in Google Slides           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 u="sng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goo.gl/ADKvq8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770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Roboto"/>
                        <a:buChar char="●"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Practicals</a:t>
                      </a:r>
                      <a:r>
                        <a:rPr lang="en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are in Gitbook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goo.gl/UgCruz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66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Roboto"/>
                        <a:buChar char="●"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Concepts</a:t>
                      </a:r>
                      <a:r>
                        <a:rPr lang="en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are in Gitbook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/>
                        </a:rPr>
                        <a:t>goo.gl/B1vzVE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553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/>
                        </a:rPr>
                        <a:t>Starter apps code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resources for lessons that use starter code is in github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/>
                        </a:rPr>
                        <a:t>goo.gl/bXsoFM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78250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/>
                        </a:rPr>
                        <a:t>Solution code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for apps you build is in github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2"/>
                        </a:rPr>
                        <a:t>goo.gl/YXJ9SH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3"/>
                        </a:rPr>
                        <a:t>Video playlist</a:t>
                      </a: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 YouTube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4"/>
                        </a:rPr>
                        <a:t>goo.gl/fVbCj9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5"/>
          <p:cNvSpPr txBox="1"/>
          <p:nvPr/>
        </p:nvSpPr>
        <p:spPr>
          <a:xfrm>
            <a:off x="226000" y="1045325"/>
            <a:ext cx="8437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See the Course Overview page at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developers.google.com/training/adf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