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C221-1501-3447-922B-F13BBEAB038C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B425-73B8-7B41-8089-AA252C0CCC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nd_bute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6" y="0"/>
            <a:ext cx="7932448" cy="6858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391400" y="3105150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72400" y="3400425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4968722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2293724">
            <a:off x="7648442" y="2837684"/>
            <a:ext cx="8382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81100" y="4343400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52600" y="4343400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33600" y="2627367"/>
            <a:ext cx="381000" cy="400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1143002" y="4853848"/>
            <a:ext cx="8382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Elizabeth Brunk</dc:creator>
  <cp:lastModifiedBy>Elizabeth Brunk</cp:lastModifiedBy>
  <cp:revision>2</cp:revision>
  <dcterms:created xsi:type="dcterms:W3CDTF">2011-11-21T17:03:23Z</dcterms:created>
  <dcterms:modified xsi:type="dcterms:W3CDTF">2011-11-21T17:23:45Z</dcterms:modified>
</cp:coreProperties>
</file>