
<file path=[Content_Types].xml><?xml version="1.0" encoding="utf-8"?>
<Types xmlns="http://schemas.openxmlformats.org/package/2006/content-types"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slideLayouts/slideLayout6.xml" ContentType="application/vnd.openxmlformats-officedocument.presentationml.slideLayout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Layouts/slideLayout7.xml" ContentType="application/vnd.openxmlformats-officedocument.presentationml.slideLayout+xml"/>
  <Override PartName="/ppt/presProps.xml" ContentType="application/vnd.openxmlformats-officedocument.presentationml.presProps+xml"/>
  <Default Extension="vml" ContentType="application/vnd.openxmlformats-officedocument.vmlDrawing"/>
  <Default Extension="jpeg" ContentType="image/jpeg"/>
  <Override PartName="/ppt/slideLayouts/slideLayout3.xml" ContentType="application/vnd.openxmlformats-officedocument.presentationml.slideLayout+xml"/>
  <Override PartName="/ppt/slideLayouts/slideLayout5.xml" ContentType="application/vnd.openxmlformats-officedocument.presentationml.slideLayout+xml"/>
  <Override PartName="/ppt/embeddings/Microsoft_Equation1.bin" ContentType="application/vnd.openxmlformats-officedocument.oleObject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Default Extension="xml" ContentType="application/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Default Extension="bin" ContentType="application/vnd.openxmlformats-officedocument.presentationml.printerSettings"/>
  <Default Extension="rels" ContentType="application/vnd.openxmlformats-package.relationships+xml"/>
  <Override PartName="/ppt/embeddings/Microsoft_Equation2.bin" ContentType="application/vnd.openxmlformats-officedocument.oleObject"/>
  <Default Extension="pict" ContentType="image/pict"/>
</Types>
</file>

<file path=_rels/.rels><?xml version="1.0" encoding="UTF-8" standalone="yes"?>
<Relationships xmlns="http://schemas.openxmlformats.org/package/2006/relationships"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saveSubsetFonts="1" autoCompressPictures="0">
  <p:sldMasterIdLst>
    <p:sldMasterId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lastView="sldThumbnailView">
  <p:normalViewPr showOutlineIcons="0">
    <p:restoredLeft sz="15620"/>
    <p:restoredTop sz="94660"/>
  </p:normalViewPr>
  <p:slideViewPr>
    <p:cSldViewPr snapToObjects="1">
      <p:cViewPr varScale="1">
        <p:scale>
          <a:sx n="105" d="100"/>
          <a:sy n="105" d="100"/>
        </p:scale>
        <p:origin x="-84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interSettings" Target="printerSettings/printerSettings1.bin"/><Relationship Id="rId6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pict"/><Relationship Id="rId1" Type="http://schemas.openxmlformats.org/officeDocument/2006/relationships/image" Target="../media/image1.pict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6FA4-A1A2-DB43-B47D-EA22EDDFB6A2}" type="datetimeFigureOut">
              <a:rPr lang="en-US" smtClean="0"/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9AA8-5C20-5948-8B8F-76AED2174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6FA4-A1A2-DB43-B47D-EA22EDDFB6A2}" type="datetimeFigureOut">
              <a:rPr lang="en-US" smtClean="0"/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9AA8-5C20-5948-8B8F-76AED2174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6FA4-A1A2-DB43-B47D-EA22EDDFB6A2}" type="datetimeFigureOut">
              <a:rPr lang="en-US" smtClean="0"/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9AA8-5C20-5948-8B8F-76AED2174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6FA4-A1A2-DB43-B47D-EA22EDDFB6A2}" type="datetimeFigureOut">
              <a:rPr lang="en-US" smtClean="0"/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9AA8-5C20-5948-8B8F-76AED2174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6FA4-A1A2-DB43-B47D-EA22EDDFB6A2}" type="datetimeFigureOut">
              <a:rPr lang="en-US" smtClean="0"/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9AA8-5C20-5948-8B8F-76AED2174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6FA4-A1A2-DB43-B47D-EA22EDDFB6A2}" type="datetimeFigureOut">
              <a:rPr lang="en-US" smtClean="0"/>
              <a:t>9/27/11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9AA8-5C20-5948-8B8F-76AED2174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6FA4-A1A2-DB43-B47D-EA22EDDFB6A2}" type="datetimeFigureOut">
              <a:rPr lang="en-US" smtClean="0"/>
              <a:t>9/27/11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9AA8-5C20-5948-8B8F-76AED2174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6FA4-A1A2-DB43-B47D-EA22EDDFB6A2}" type="datetimeFigureOut">
              <a:rPr lang="en-US" smtClean="0"/>
              <a:t>9/27/11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9AA8-5C20-5948-8B8F-76AED2174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6FA4-A1A2-DB43-B47D-EA22EDDFB6A2}" type="datetimeFigureOut">
              <a:rPr lang="en-US" smtClean="0"/>
              <a:t>9/27/11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9AA8-5C20-5948-8B8F-76AED2174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6FA4-A1A2-DB43-B47D-EA22EDDFB6A2}" type="datetimeFigureOut">
              <a:rPr lang="en-US" smtClean="0"/>
              <a:t>9/27/11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9AA8-5C20-5948-8B8F-76AED2174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086FA4-A1A2-DB43-B47D-EA22EDDFB6A2}" type="datetimeFigureOut">
              <a:rPr lang="en-US" smtClean="0"/>
              <a:t>9/27/11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99AA8-5C20-5948-8B8F-76AED217465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4" Type="http://schemas.openxmlformats.org/officeDocument/2006/relationships/slideLayout" Target="../slideLayouts/slideLayout4.xml"/><Relationship Id="rId10" Type="http://schemas.openxmlformats.org/officeDocument/2006/relationships/slideLayout" Target="../slideLayouts/slideLayout10.xml"/><Relationship Id="rId5" Type="http://schemas.openxmlformats.org/officeDocument/2006/relationships/slideLayout" Target="../slideLayouts/slideLayout5.xml"/><Relationship Id="rId7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9" Type="http://schemas.openxmlformats.org/officeDocument/2006/relationships/slideLayout" Target="../slideLayouts/slideLayout9.xml"/><Relationship Id="rId3" Type="http://schemas.openxmlformats.org/officeDocument/2006/relationships/slideLayout" Target="../slideLayouts/slideLayout3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086FA4-A1A2-DB43-B47D-EA22EDDFB6A2}" type="datetimeFigureOut">
              <a:rPr lang="en-US" smtClean="0"/>
              <a:t>9/27/11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99AA8-5C20-5948-8B8F-76AED217465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r:id="rId1"/>
    <p:sldLayoutId r:id="rId2"/>
    <p:sldLayoutId r:id="rId3"/>
    <p:sldLayoutId r:id="rId4"/>
    <p:sldLayoutId r:id="rId5"/>
    <p:sldLayoutId r:id="rId6"/>
    <p:sldLayoutId r:id="rId7"/>
    <p:sldLayoutId r:id="rId8"/>
    <p:sldLayoutId r:id="rId9"/>
    <p:sldLayoutId r:id="rId10"/>
    <p:sldLayoutId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oleObject" Target="../embeddings/Microsoft_Equation2.bin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1.xml"/><Relationship Id="rId3" Type="http://schemas.openxmlformats.org/officeDocument/2006/relationships/oleObject" Target="../embeddings/Microsoft_Equation1.bin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mc:Ignorable="mv" mc:PreserveAttributes="mv:*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457200" y="5334000"/>
            <a:ext cx="1828800" cy="1588"/>
          </a:xfrm>
          <a:prstGeom prst="line">
            <a:avLst/>
          </a:prstGeom>
          <a:ln w="698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4267200" y="5335588"/>
            <a:ext cx="1828800" cy="1588"/>
          </a:xfrm>
          <a:prstGeom prst="line">
            <a:avLst/>
          </a:prstGeom>
          <a:ln w="698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6705600" y="4953000"/>
            <a:ext cx="1828800" cy="1588"/>
          </a:xfrm>
          <a:prstGeom prst="line">
            <a:avLst/>
          </a:prstGeom>
          <a:ln w="69850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514600" y="5103167"/>
            <a:ext cx="5997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Ψ</a:t>
            </a:r>
            <a:r>
              <a:rPr lang="en-US" sz="2400" baseline="-25000" dirty="0" smtClean="0"/>
              <a:t>1s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182056" y="5100935"/>
            <a:ext cx="716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Ψ</a:t>
            </a:r>
            <a:r>
              <a:rPr lang="en-US" sz="2400" baseline="30000" dirty="0" smtClean="0"/>
              <a:t>α</a:t>
            </a:r>
            <a:r>
              <a:rPr lang="en-US" sz="2400" baseline="-25000" dirty="0" smtClean="0"/>
              <a:t>1s</a:t>
            </a:r>
            <a:endParaRPr lang="en-US" sz="2400" dirty="0"/>
          </a:p>
        </p:txBody>
      </p:sp>
      <p:sp>
        <p:nvSpPr>
          <p:cNvPr id="15" name="TextBox 14"/>
          <p:cNvSpPr txBox="1"/>
          <p:nvPr/>
        </p:nvSpPr>
        <p:spPr>
          <a:xfrm>
            <a:off x="8458200" y="4648200"/>
            <a:ext cx="716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Ψ</a:t>
            </a:r>
            <a:r>
              <a:rPr lang="en-US" sz="2400" baseline="30000" dirty="0" smtClean="0"/>
              <a:t>β</a:t>
            </a:r>
            <a:r>
              <a:rPr lang="en-US" sz="2400" baseline="-25000" dirty="0" smtClean="0"/>
              <a:t>1s</a:t>
            </a:r>
            <a:endParaRPr lang="en-US" sz="2400" dirty="0"/>
          </a:p>
        </p:txBody>
      </p:sp>
      <p:sp>
        <p:nvSpPr>
          <p:cNvPr id="17" name="Up Arrow 16"/>
          <p:cNvSpPr/>
          <p:nvPr/>
        </p:nvSpPr>
        <p:spPr>
          <a:xfrm>
            <a:off x="1066800" y="4648200"/>
            <a:ext cx="228600" cy="916632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Up Arrow 17"/>
          <p:cNvSpPr/>
          <p:nvPr/>
        </p:nvSpPr>
        <p:spPr>
          <a:xfrm>
            <a:off x="5105400" y="4651549"/>
            <a:ext cx="228600" cy="916632"/>
          </a:xfrm>
          <a:prstGeom prst="up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>
            <a:off x="1447800" y="4651549"/>
            <a:ext cx="228600" cy="916632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7696200" y="4345633"/>
            <a:ext cx="228600" cy="916632"/>
          </a:xfrm>
          <a:prstGeom prst="downArrow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3" name="Object 22"/>
          <p:cNvGraphicFramePr>
            <a:graphicFrameLocks noChangeAspect="1"/>
          </p:cNvGraphicFramePr>
          <p:nvPr/>
        </p:nvGraphicFramePr>
        <p:xfrm>
          <a:off x="148166" y="2457450"/>
          <a:ext cx="3056467" cy="723900"/>
        </p:xfrm>
        <a:graphic>
          <a:graphicData uri="http://schemas.openxmlformats.org/presentationml/2006/ole">
            <p:oleObj spid="_x0000_s3074" name="Equation" r:id="rId3" imgW="965200" imgH="228600" progId="Equation.3">
              <p:embed/>
            </p:oleObj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5105400" y="2457450"/>
          <a:ext cx="3136900" cy="804862"/>
        </p:xfrm>
        <a:graphic>
          <a:graphicData uri="http://schemas.openxmlformats.org/presentationml/2006/ole">
            <p:oleObj spid="_x0000_s3075" name="Equation" r:id="rId4" imgW="990600" imgH="254000" progId="Equation.3">
              <p:embed/>
            </p:oleObj>
          </a:graphicData>
        </a:graphic>
      </p:graphicFrame>
      <p:cxnSp>
        <p:nvCxnSpPr>
          <p:cNvPr id="26" name="Straight Arrow Connector 25"/>
          <p:cNvCxnSpPr/>
          <p:nvPr/>
        </p:nvCxnSpPr>
        <p:spPr>
          <a:xfrm>
            <a:off x="3352800" y="2819400"/>
            <a:ext cx="1152856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</Words>
  <Application>Microsoft Macintosh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Design Template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</vt:lpstr>
      <vt:lpstr>Slide 1</vt:lpstr>
    </vt:vector>
  </TitlesOfParts>
  <Company>EPFL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Elizabeth Brunk</dc:creator>
  <cp:lastModifiedBy>Elizabeth Brunk</cp:lastModifiedBy>
  <cp:revision>2</cp:revision>
  <dcterms:created xsi:type="dcterms:W3CDTF">2011-09-27T08:57:47Z</dcterms:created>
  <dcterms:modified xsi:type="dcterms:W3CDTF">2011-09-27T09:16:47Z</dcterms:modified>
</cp:coreProperties>
</file>