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5728" r:id="rId4"/>
    <p:sldMasterId id="2147486567" r:id="rId5"/>
    <p:sldMasterId id="2147486593" r:id="rId6"/>
  </p:sldMasterIdLst>
  <p:notesMasterIdLst>
    <p:notesMasterId r:id="rId71"/>
  </p:notesMasterIdLst>
  <p:handoutMasterIdLst>
    <p:handoutMasterId r:id="rId72"/>
  </p:handoutMasterIdLst>
  <p:sldIdLst>
    <p:sldId id="480" r:id="rId7"/>
    <p:sldId id="342" r:id="rId8"/>
    <p:sldId id="343" r:id="rId9"/>
    <p:sldId id="344" r:id="rId10"/>
    <p:sldId id="345" r:id="rId11"/>
    <p:sldId id="346" r:id="rId12"/>
    <p:sldId id="347" r:id="rId13"/>
    <p:sldId id="348" r:id="rId14"/>
    <p:sldId id="349" r:id="rId15"/>
    <p:sldId id="501" r:id="rId16"/>
    <p:sldId id="350" r:id="rId17"/>
    <p:sldId id="504" r:id="rId18"/>
    <p:sldId id="351" r:id="rId19"/>
    <p:sldId id="502" r:id="rId20"/>
    <p:sldId id="352" r:id="rId21"/>
    <p:sldId id="503" r:id="rId22"/>
    <p:sldId id="353" r:id="rId23"/>
    <p:sldId id="498" r:id="rId24"/>
    <p:sldId id="354" r:id="rId25"/>
    <p:sldId id="500" r:id="rId26"/>
    <p:sldId id="488" r:id="rId27"/>
    <p:sldId id="355" r:id="rId28"/>
    <p:sldId id="356" r:id="rId29"/>
    <p:sldId id="357" r:id="rId30"/>
    <p:sldId id="358" r:id="rId31"/>
    <p:sldId id="361" r:id="rId32"/>
    <p:sldId id="362" r:id="rId33"/>
    <p:sldId id="491" r:id="rId34"/>
    <p:sldId id="364" r:id="rId35"/>
    <p:sldId id="494" r:id="rId36"/>
    <p:sldId id="493" r:id="rId37"/>
    <p:sldId id="492" r:id="rId38"/>
    <p:sldId id="484" r:id="rId39"/>
    <p:sldId id="485" r:id="rId40"/>
    <p:sldId id="489" r:id="rId41"/>
    <p:sldId id="486" r:id="rId42"/>
    <p:sldId id="490" r:id="rId43"/>
    <p:sldId id="365" r:id="rId44"/>
    <p:sldId id="367" r:id="rId45"/>
    <p:sldId id="369" r:id="rId46"/>
    <p:sldId id="370" r:id="rId47"/>
    <p:sldId id="376" r:id="rId48"/>
    <p:sldId id="377" r:id="rId49"/>
    <p:sldId id="487" r:id="rId50"/>
    <p:sldId id="465" r:id="rId51"/>
    <p:sldId id="466" r:id="rId52"/>
    <p:sldId id="467" r:id="rId53"/>
    <p:sldId id="468" r:id="rId54"/>
    <p:sldId id="469" r:id="rId55"/>
    <p:sldId id="470" r:id="rId56"/>
    <p:sldId id="464" r:id="rId57"/>
    <p:sldId id="471" r:id="rId58"/>
    <p:sldId id="473" r:id="rId59"/>
    <p:sldId id="474" r:id="rId60"/>
    <p:sldId id="475" r:id="rId61"/>
    <p:sldId id="476" r:id="rId62"/>
    <p:sldId id="477" r:id="rId63"/>
    <p:sldId id="478" r:id="rId64"/>
    <p:sldId id="479" r:id="rId65"/>
    <p:sldId id="506" r:id="rId66"/>
    <p:sldId id="507" r:id="rId67"/>
    <p:sldId id="483" r:id="rId68"/>
    <p:sldId id="463" r:id="rId69"/>
    <p:sldId id="462" r:id="rId7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F9900"/>
    <a:srgbClr val="D5D000"/>
    <a:srgbClr val="CC0000"/>
    <a:srgbClr val="E2DD00"/>
    <a:srgbClr val="716A3F"/>
    <a:srgbClr val="FAF400"/>
    <a:srgbClr val="E6AD3A"/>
    <a:srgbClr val="D2DD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441" autoAdjust="0"/>
    <p:restoredTop sz="78476" autoAdjust="0"/>
  </p:normalViewPr>
  <p:slideViewPr>
    <p:cSldViewPr>
      <p:cViewPr varScale="1">
        <p:scale>
          <a:sx n="68" d="100"/>
          <a:sy n="68" d="100"/>
        </p:scale>
        <p:origin x="1430" y="5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6204"/>
    </p:cViewPr>
  </p:sorterViewPr>
  <p:notesViewPr>
    <p:cSldViewPr>
      <p:cViewPr>
        <p:scale>
          <a:sx n="74" d="100"/>
          <a:sy n="74" d="100"/>
        </p:scale>
        <p:origin x="-2196"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viewProps" Target="viewProps.xml"/><Relationship Id="rId5" Type="http://schemas.openxmlformats.org/officeDocument/2006/relationships/slideMaster" Target="slideMasters/slideMaster2.xml"/><Relationship Id="rId61" Type="http://schemas.openxmlformats.org/officeDocument/2006/relationships/slide" Target="slides/slide55.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tableStyles" Target="tableStyles.xml"/><Relationship Id="rId7" Type="http://schemas.openxmlformats.org/officeDocument/2006/relationships/slide" Target="slides/slide1.xml"/><Relationship Id="rId7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95503D74-AC94-4C25-A38F-3BCBF8B5F1D6}" type="datetimeFigureOut">
              <a:rPr lang="en-US"/>
              <a:pPr>
                <a:defRPr/>
              </a:pPr>
              <a:t>5/19/2021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r>
              <a:rPr lang="en-US"/>
              <a:t>Confidential © 2009 Wipro Ltd</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0C917E3C-9E1C-4119-BF30-5F067CF7A6EB}" type="slidenum">
              <a:rPr lang="en-US"/>
              <a:pPr>
                <a:defRPr/>
              </a:pPr>
              <a:t>‹#›</a:t>
            </a:fld>
            <a:endParaRPr lang="en-US" dirty="0"/>
          </a:p>
        </p:txBody>
      </p:sp>
    </p:spTree>
    <p:extLst>
      <p:ext uri="{BB962C8B-B14F-4D97-AF65-F5344CB8AC3E}">
        <p14:creationId xmlns:p14="http://schemas.microsoft.com/office/powerpoint/2010/main" val="91990340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2375D696-0F3E-4941-A1F2-7D6DC71D213F}" type="datetimeFigureOut">
              <a:rPr lang="en-US"/>
              <a:pPr>
                <a:defRPr/>
              </a:pPr>
              <a:t>5/19/2021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r>
              <a:rPr lang="en-US"/>
              <a:t>Confidential © 2009 Wipro Ltd</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5EAAC3DA-D8F0-4673-9976-393807CDBD7A}" type="slidenum">
              <a:rPr lang="en-US"/>
              <a:pPr>
                <a:defRPr/>
              </a:pPr>
              <a:t>‹#›</a:t>
            </a:fld>
            <a:endParaRPr lang="en-US" dirty="0"/>
          </a:p>
        </p:txBody>
      </p:sp>
    </p:spTree>
    <p:extLst>
      <p:ext uri="{BB962C8B-B14F-4D97-AF65-F5344CB8AC3E}">
        <p14:creationId xmlns:p14="http://schemas.microsoft.com/office/powerpoint/2010/main" val="426273370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EAAC3DA-D8F0-4673-9976-393807CDBD7A}"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EAAC3DA-D8F0-4673-9976-393807CDBD7A}"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7587" name="Rectangle 3"/>
          <p:cNvSpPr>
            <a:spLocks noGrp="1" noChangeArrowheads="1"/>
          </p:cNvSpPr>
          <p:nvPr>
            <p:ph type="body" idx="1"/>
          </p:nvPr>
        </p:nvSpPr>
        <p:spPr bwMode="auto">
          <a:noFill/>
        </p:spPr>
        <p:txBody>
          <a:bodyPr wrap="square" numCol="1" anchor="t" anchorCtr="0" compatLnSpc="1">
            <a:prstTxWarp prst="textNoShape">
              <a:avLst/>
            </a:prstTxWarp>
            <a:noAutofit/>
          </a:bodyPr>
          <a:lstStyle/>
          <a:p>
            <a:pPr algn="just">
              <a:spcBef>
                <a:spcPct val="20000"/>
              </a:spcBef>
            </a:pPr>
            <a:r>
              <a:rPr lang="en-US" dirty="0">
                <a:latin typeface="+mn-lt"/>
              </a:rPr>
              <a:t>The program first looks for a label matching the value of expression and then executes the associated statement. If no matching label is found, the program looks for the optional default statement, and if found, executes the associated statement. If no default statement is found, the program continues execution at the statement following the end of switch.</a:t>
            </a:r>
          </a:p>
          <a:p>
            <a:pPr algn="just">
              <a:spcBef>
                <a:spcPct val="20000"/>
              </a:spcBef>
            </a:pPr>
            <a:r>
              <a:rPr lang="en-US" dirty="0">
                <a:latin typeface="+mn-lt"/>
              </a:rPr>
              <a:t>The optional break statement associated with each case label ensures that the program breaks out of switch once the matched statement is executed and continues execution at the statement following switch. If break is omitted, the program continues execution at the next statement within the switch</a:t>
            </a:r>
            <a:r>
              <a:rPr lang="en-US" b="1" dirty="0">
                <a:latin typeface="+mn-lt"/>
              </a:rPr>
              <a:t> </a:t>
            </a:r>
            <a:r>
              <a:rPr lang="en-US" dirty="0">
                <a:latin typeface="+mn-lt"/>
              </a:rPr>
              <a:t>statement itself.</a:t>
            </a:r>
            <a:r>
              <a:rPr lang="en-US" b="1" dirty="0">
                <a:latin typeface="+mn-lt"/>
              </a:rPr>
              <a:t> </a:t>
            </a:r>
          </a:p>
          <a:p>
            <a:pPr algn="just">
              <a:spcBef>
                <a:spcPct val="20000"/>
              </a:spcBef>
            </a:pPr>
            <a:r>
              <a:rPr lang="en-US" dirty="0">
                <a:latin typeface="+mn-lt"/>
              </a:rPr>
              <a:t>Simple Example to understand switch:</a:t>
            </a:r>
          </a:p>
          <a:p>
            <a:pPr algn="just">
              <a:spcBef>
                <a:spcPct val="20000"/>
              </a:spcBef>
            </a:pPr>
            <a:endParaRPr lang="en-US" b="1" dirty="0">
              <a:latin typeface="+mn-lt"/>
            </a:endParaRPr>
          </a:p>
          <a:p>
            <a:pPr algn="just">
              <a:spcBef>
                <a:spcPct val="20000"/>
              </a:spcBef>
            </a:pPr>
            <a:endParaRPr lang="en-US" dirty="0">
              <a:latin typeface="+mn-lt"/>
            </a:endParaRPr>
          </a:p>
          <a:p>
            <a:pPr algn="just"/>
            <a:endParaRPr lang="en-US" dirty="0">
              <a:latin typeface="+mn-lt"/>
            </a:endParaRPr>
          </a:p>
        </p:txBody>
      </p:sp>
      <p:sp>
        <p:nvSpPr>
          <p:cNvPr id="4" name="Slide Number Placeholder 3"/>
          <p:cNvSpPr>
            <a:spLocks noGrp="1"/>
          </p:cNvSpPr>
          <p:nvPr>
            <p:ph type="sldNum" sz="quarter" idx="10"/>
          </p:nvPr>
        </p:nvSpPr>
        <p:spPr/>
        <p:txBody>
          <a:bodyPr/>
          <a:lstStyle/>
          <a:p>
            <a:pPr>
              <a:defRPr/>
            </a:pPr>
            <a:fld id="{5EAAC3DA-D8F0-4673-9976-393807CDBD7A}"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EAAC3DA-D8F0-4673-9976-393807CDBD7A}"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8611" name="Rectangle 3"/>
          <p:cNvSpPr>
            <a:spLocks noGrp="1" noChangeArrowheads="1"/>
          </p:cNvSpPr>
          <p:nvPr>
            <p:ph type="body" idx="1"/>
          </p:nvPr>
        </p:nvSpPr>
        <p:spPr bwMode="auto">
          <a:noFill/>
        </p:spPr>
        <p:txBody>
          <a:bodyPr wrap="square" numCol="1" anchor="t" anchorCtr="0" compatLnSpc="1">
            <a:prstTxWarp prst="textNoShape">
              <a:avLst/>
            </a:prstTxWarp>
            <a:noAutofit/>
          </a:bodyPr>
          <a:lstStyle/>
          <a:p>
            <a:pPr>
              <a:lnSpc>
                <a:spcPct val="90000"/>
              </a:lnSpc>
              <a:spcBef>
                <a:spcPct val="20000"/>
              </a:spcBef>
            </a:pPr>
            <a:r>
              <a:rPr lang="en-US" b="1" dirty="0">
                <a:latin typeface="+mn-lt"/>
              </a:rPr>
              <a:t>Simple example to understand For Loop and if:</a:t>
            </a:r>
          </a:p>
          <a:p>
            <a:pPr lvl="2" algn="just">
              <a:lnSpc>
                <a:spcPct val="90000"/>
              </a:lnSpc>
            </a:pPr>
            <a:endParaRPr lang="en-US" b="1" dirty="0">
              <a:latin typeface="+mn-lt"/>
            </a:endParaRPr>
          </a:p>
          <a:p>
            <a:pPr lvl="1" algn="just">
              <a:lnSpc>
                <a:spcPct val="90000"/>
              </a:lnSpc>
            </a:pPr>
            <a:r>
              <a:rPr lang="en-US" b="1" dirty="0">
                <a:latin typeface="+mn-lt"/>
              </a:rPr>
              <a:t>&lt;SCRIPT language="javascript"&gt;</a:t>
            </a:r>
          </a:p>
          <a:p>
            <a:pPr lvl="1" algn="just">
              <a:lnSpc>
                <a:spcPct val="90000"/>
              </a:lnSpc>
            </a:pPr>
            <a:r>
              <a:rPr lang="en-US" b="1" dirty="0" err="1">
                <a:latin typeface="+mn-lt"/>
              </a:rPr>
              <a:t>var</a:t>
            </a:r>
            <a:r>
              <a:rPr lang="en-US" b="1" dirty="0">
                <a:latin typeface="+mn-lt"/>
              </a:rPr>
              <a:t> </a:t>
            </a:r>
            <a:r>
              <a:rPr lang="en-US" b="1" dirty="0" err="1">
                <a:latin typeface="+mn-lt"/>
              </a:rPr>
              <a:t>loginstatus</a:t>
            </a:r>
            <a:r>
              <a:rPr lang="en-US" b="1" dirty="0">
                <a:latin typeface="+mn-lt"/>
              </a:rPr>
              <a:t>;</a:t>
            </a:r>
          </a:p>
          <a:p>
            <a:pPr lvl="1" algn="just">
              <a:lnSpc>
                <a:spcPct val="90000"/>
              </a:lnSpc>
            </a:pPr>
            <a:r>
              <a:rPr lang="en-US" b="1" dirty="0">
                <a:latin typeface="+mn-lt"/>
              </a:rPr>
              <a:t>for(</a:t>
            </a:r>
            <a:r>
              <a:rPr lang="en-US" b="1" dirty="0" err="1">
                <a:latin typeface="+mn-lt"/>
              </a:rPr>
              <a:t>loginstatus</a:t>
            </a:r>
            <a:r>
              <a:rPr lang="en-US" b="1" dirty="0">
                <a:latin typeface="+mn-lt"/>
              </a:rPr>
              <a:t>=1;loginstatus&lt;=3;loginstatus++){</a:t>
            </a:r>
          </a:p>
          <a:p>
            <a:pPr lvl="1" algn="just">
              <a:lnSpc>
                <a:spcPct val="90000"/>
              </a:lnSpc>
            </a:pPr>
            <a:r>
              <a:rPr lang="en-US" b="1" dirty="0">
                <a:latin typeface="+mn-lt"/>
              </a:rPr>
              <a:t>if(</a:t>
            </a:r>
            <a:r>
              <a:rPr lang="en-US" b="1" dirty="0" err="1">
                <a:latin typeface="+mn-lt"/>
              </a:rPr>
              <a:t>loginstatus</a:t>
            </a:r>
            <a:r>
              <a:rPr lang="en-US" b="1" dirty="0">
                <a:latin typeface="+mn-lt"/>
              </a:rPr>
              <a:t>==1){</a:t>
            </a:r>
          </a:p>
          <a:p>
            <a:pPr lvl="1" algn="just">
              <a:lnSpc>
                <a:spcPct val="90000"/>
              </a:lnSpc>
            </a:pPr>
            <a:r>
              <a:rPr lang="en-US" b="1" dirty="0" err="1">
                <a:latin typeface="+mn-lt"/>
              </a:rPr>
              <a:t>document.writeln</a:t>
            </a:r>
            <a:r>
              <a:rPr lang="en-US" b="1" dirty="0">
                <a:latin typeface="+mn-lt"/>
              </a:rPr>
              <a:t>(" Status=1 You can be Login As Manager");</a:t>
            </a:r>
          </a:p>
          <a:p>
            <a:pPr lvl="1" algn="just">
              <a:lnSpc>
                <a:spcPct val="90000"/>
              </a:lnSpc>
            </a:pPr>
            <a:r>
              <a:rPr lang="en-US" b="1" dirty="0">
                <a:latin typeface="+mn-lt"/>
              </a:rPr>
              <a:t>}</a:t>
            </a:r>
          </a:p>
          <a:p>
            <a:pPr lvl="1" algn="just">
              <a:lnSpc>
                <a:spcPct val="90000"/>
              </a:lnSpc>
            </a:pPr>
            <a:r>
              <a:rPr lang="en-US" b="1" dirty="0">
                <a:latin typeface="+mn-lt"/>
              </a:rPr>
              <a:t>if(</a:t>
            </a:r>
            <a:r>
              <a:rPr lang="en-US" b="1" dirty="0" err="1">
                <a:latin typeface="+mn-lt"/>
              </a:rPr>
              <a:t>loginstatus</a:t>
            </a:r>
            <a:r>
              <a:rPr lang="en-US" b="1" dirty="0">
                <a:latin typeface="+mn-lt"/>
              </a:rPr>
              <a:t>==2){</a:t>
            </a:r>
          </a:p>
          <a:p>
            <a:pPr lvl="1" algn="just">
              <a:lnSpc>
                <a:spcPct val="90000"/>
              </a:lnSpc>
            </a:pPr>
            <a:r>
              <a:rPr lang="en-US" b="1" dirty="0" err="1">
                <a:latin typeface="+mn-lt"/>
              </a:rPr>
              <a:t>document.writeln</a:t>
            </a:r>
            <a:r>
              <a:rPr lang="en-US" b="1" dirty="0">
                <a:latin typeface="+mn-lt"/>
              </a:rPr>
              <a:t>(" Status=2 You can be Login As Staff");</a:t>
            </a:r>
          </a:p>
          <a:p>
            <a:pPr lvl="1" algn="just">
              <a:lnSpc>
                <a:spcPct val="90000"/>
              </a:lnSpc>
            </a:pPr>
            <a:r>
              <a:rPr lang="en-US" b="1" dirty="0">
                <a:latin typeface="+mn-lt"/>
              </a:rPr>
              <a:t>}</a:t>
            </a:r>
          </a:p>
          <a:p>
            <a:pPr lvl="1" algn="just">
              <a:lnSpc>
                <a:spcPct val="90000"/>
              </a:lnSpc>
            </a:pPr>
            <a:r>
              <a:rPr lang="en-US" b="1" dirty="0">
                <a:latin typeface="+mn-lt"/>
              </a:rPr>
              <a:t>if(</a:t>
            </a:r>
            <a:r>
              <a:rPr lang="en-US" b="1" dirty="0" err="1">
                <a:latin typeface="+mn-lt"/>
              </a:rPr>
              <a:t>loginstatus</a:t>
            </a:r>
            <a:r>
              <a:rPr lang="en-US" b="1" dirty="0">
                <a:latin typeface="+mn-lt"/>
              </a:rPr>
              <a:t>==3){</a:t>
            </a:r>
          </a:p>
          <a:p>
            <a:pPr lvl="1" algn="just">
              <a:lnSpc>
                <a:spcPct val="90000"/>
              </a:lnSpc>
            </a:pPr>
            <a:r>
              <a:rPr lang="en-US" b="1" dirty="0" err="1">
                <a:latin typeface="+mn-lt"/>
              </a:rPr>
              <a:t>document.writeln</a:t>
            </a:r>
            <a:r>
              <a:rPr lang="en-US" b="1" dirty="0">
                <a:latin typeface="+mn-lt"/>
              </a:rPr>
              <a:t>(" status=3 You can be Login As Customer");</a:t>
            </a:r>
          </a:p>
          <a:p>
            <a:pPr lvl="1" algn="just">
              <a:lnSpc>
                <a:spcPct val="90000"/>
              </a:lnSpc>
            </a:pPr>
            <a:r>
              <a:rPr lang="en-US" b="1" dirty="0">
                <a:latin typeface="+mn-lt"/>
              </a:rPr>
              <a:t>}</a:t>
            </a:r>
          </a:p>
          <a:p>
            <a:pPr lvl="1" algn="just">
              <a:lnSpc>
                <a:spcPct val="90000"/>
              </a:lnSpc>
            </a:pPr>
            <a:r>
              <a:rPr lang="en-US" b="1" dirty="0">
                <a:latin typeface="+mn-lt"/>
              </a:rPr>
              <a:t>}</a:t>
            </a:r>
          </a:p>
          <a:p>
            <a:pPr lvl="1" algn="just">
              <a:lnSpc>
                <a:spcPct val="90000"/>
              </a:lnSpc>
            </a:pPr>
            <a:endParaRPr lang="en-US" b="1" dirty="0">
              <a:latin typeface="+mn-lt"/>
            </a:endParaRPr>
          </a:p>
          <a:p>
            <a:pPr lvl="1" algn="just">
              <a:lnSpc>
                <a:spcPct val="90000"/>
              </a:lnSpc>
            </a:pPr>
            <a:r>
              <a:rPr lang="en-US" b="1" dirty="0">
                <a:latin typeface="+mn-lt"/>
              </a:rPr>
              <a:t>&lt;/SCRIPT &gt;</a:t>
            </a:r>
          </a:p>
          <a:p>
            <a:pPr>
              <a:lnSpc>
                <a:spcPct val="90000"/>
              </a:lnSpc>
            </a:pPr>
            <a:endParaRPr lang="en-US" dirty="0">
              <a:latin typeface="+mn-lt"/>
            </a:endParaRPr>
          </a:p>
        </p:txBody>
      </p:sp>
      <p:sp>
        <p:nvSpPr>
          <p:cNvPr id="4" name="Slide Number Placeholder 3"/>
          <p:cNvSpPr>
            <a:spLocks noGrp="1"/>
          </p:cNvSpPr>
          <p:nvPr>
            <p:ph type="sldNum" sz="quarter" idx="10"/>
          </p:nvPr>
        </p:nvSpPr>
        <p:spPr/>
        <p:txBody>
          <a:bodyPr/>
          <a:lstStyle/>
          <a:p>
            <a:pPr>
              <a:defRPr/>
            </a:pPr>
            <a:fld id="{5EAAC3DA-D8F0-4673-9976-393807CDBD7A}"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EAAC3DA-D8F0-4673-9976-393807CDBD7A}"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9635" name="Rectangle 3"/>
          <p:cNvSpPr>
            <a:spLocks noGrp="1" noChangeArrowheads="1"/>
          </p:cNvSpPr>
          <p:nvPr>
            <p:ph type="body" idx="1"/>
          </p:nvPr>
        </p:nvSpPr>
        <p:spPr bwMode="auto">
          <a:noFill/>
        </p:spPr>
        <p:txBody>
          <a:bodyPr wrap="square" numCol="1" anchor="t" anchorCtr="0" compatLnSpc="1">
            <a:prstTxWarp prst="textNoShape">
              <a:avLst/>
            </a:prstTxWarp>
            <a:normAutofit/>
          </a:bodyPr>
          <a:lstStyle/>
          <a:p>
            <a:pPr algn="just">
              <a:spcBef>
                <a:spcPct val="20000"/>
              </a:spcBef>
            </a:pPr>
            <a:r>
              <a:rPr lang="en-US" dirty="0">
                <a:solidFill>
                  <a:schemeClr val="tx1"/>
                </a:solidFill>
                <a:latin typeface="+mn-lt"/>
              </a:rPr>
              <a:t>Statement executes once before the condition is checked. If condition returns true, the statement executes again. At the end of every execution, the condition is checked. When the condition returns false, execution stops and control passes to the statement following do...while.</a:t>
            </a:r>
          </a:p>
          <a:p>
            <a:pPr lvl="2" algn="just">
              <a:lnSpc>
                <a:spcPct val="80000"/>
              </a:lnSpc>
            </a:pPr>
            <a:endParaRPr lang="en-US" sz="2000" b="1" dirty="0">
              <a:solidFill>
                <a:schemeClr val="tx1"/>
              </a:solidFill>
              <a:latin typeface="+mn-lt"/>
            </a:endParaRPr>
          </a:p>
          <a:p>
            <a:pPr algn="just"/>
            <a:endParaRPr lang="en-US" sz="2000" dirty="0">
              <a:solidFill>
                <a:schemeClr val="tx1"/>
              </a:solidFill>
              <a:latin typeface="+mn-lt"/>
            </a:endParaRPr>
          </a:p>
        </p:txBody>
      </p:sp>
      <p:sp>
        <p:nvSpPr>
          <p:cNvPr id="4" name="Slide Number Placeholder 3"/>
          <p:cNvSpPr>
            <a:spLocks noGrp="1"/>
          </p:cNvSpPr>
          <p:nvPr>
            <p:ph type="sldNum" sz="quarter" idx="10"/>
          </p:nvPr>
        </p:nvSpPr>
        <p:spPr/>
        <p:txBody>
          <a:bodyPr/>
          <a:lstStyle/>
          <a:p>
            <a:pPr>
              <a:defRPr/>
            </a:pPr>
            <a:fld id="{5EAAC3DA-D8F0-4673-9976-393807CDBD7A}"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EAAC3DA-D8F0-4673-9976-393807CDBD7A}"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065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lgn="just">
              <a:spcBef>
                <a:spcPct val="20000"/>
              </a:spcBef>
            </a:pPr>
            <a:r>
              <a:rPr lang="en-US" dirty="0">
                <a:solidFill>
                  <a:schemeClr val="tx1"/>
                </a:solidFill>
                <a:latin typeface="+mn-lt"/>
              </a:rPr>
              <a:t>If the condition becomes false, the statements within the loop stop executing and control passes to the statement following the loop. The condition test occurs before the statements in the loop are executed. If the condition returns true, the statements are executed and the condition is tested again. If the</a:t>
            </a:r>
            <a:r>
              <a:rPr lang="en-US" b="1" dirty="0">
                <a:solidFill>
                  <a:schemeClr val="tx1"/>
                </a:solidFill>
                <a:latin typeface="+mn-lt"/>
              </a:rPr>
              <a:t> </a:t>
            </a:r>
            <a:r>
              <a:rPr lang="en-US" dirty="0">
                <a:solidFill>
                  <a:schemeClr val="tx1"/>
                </a:solidFill>
                <a:latin typeface="+mn-lt"/>
              </a:rPr>
              <a:t>condition returns false, execution stops and control is passed to the statement following </a:t>
            </a:r>
            <a:r>
              <a:rPr lang="en-US" b="1" dirty="0">
                <a:solidFill>
                  <a:schemeClr val="tx1"/>
                </a:solidFill>
                <a:latin typeface="+mn-lt"/>
              </a:rPr>
              <a:t>while</a:t>
            </a:r>
            <a:r>
              <a:rPr lang="en-US" dirty="0">
                <a:solidFill>
                  <a:schemeClr val="tx1"/>
                </a:solidFill>
                <a:latin typeface="+mn-lt"/>
              </a:rPr>
              <a:t>.</a:t>
            </a:r>
          </a:p>
          <a:p>
            <a:pPr algn="just"/>
            <a:endParaRPr lang="en-US" sz="2000" dirty="0">
              <a:solidFill>
                <a:schemeClr val="tx1"/>
              </a:solidFill>
              <a:latin typeface="+mn-lt"/>
            </a:endParaRPr>
          </a:p>
        </p:txBody>
      </p:sp>
      <p:sp>
        <p:nvSpPr>
          <p:cNvPr id="4" name="Slide Number Placeholder 3"/>
          <p:cNvSpPr>
            <a:spLocks noGrp="1"/>
          </p:cNvSpPr>
          <p:nvPr>
            <p:ph type="sldNum" sz="quarter" idx="10"/>
          </p:nvPr>
        </p:nvSpPr>
        <p:spPr/>
        <p:txBody>
          <a:bodyPr/>
          <a:lstStyle/>
          <a:p>
            <a:pPr>
              <a:defRPr/>
            </a:pPr>
            <a:fld id="{5EAAC3DA-D8F0-4673-9976-393807CDBD7A}" type="slidenum">
              <a:rPr lang="en-US" smtClean="0"/>
              <a:pPr>
                <a:defRPr/>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EAAC3DA-D8F0-4673-9976-393807CDBD7A}" type="slidenum">
              <a:rPr lang="en-US" smtClean="0"/>
              <a:pPr>
                <a:defRPr/>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16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lgn="just">
              <a:lnSpc>
                <a:spcPct val="90000"/>
              </a:lnSpc>
              <a:spcBef>
                <a:spcPct val="20000"/>
              </a:spcBef>
            </a:pPr>
            <a:r>
              <a:rPr lang="en-US" dirty="0">
                <a:solidFill>
                  <a:schemeClr val="tx1"/>
                </a:solidFill>
                <a:latin typeface="+mn-lt"/>
              </a:rPr>
              <a:t>A function definition consists of the function keyword, followed by the name of the function,  a list of arguments to the function, enclosed in parentheses and separated by commas. The JavaScript statements that define the function are enclosed in curly braces: { }. The  statements in a function can include calls to other functions defined in the current application. It is good practice to define all your functions in the HEAD of a page so that when a user loads the page, the functions are loaded first.</a:t>
            </a:r>
            <a:r>
              <a:rPr lang="en-US" b="1" dirty="0">
                <a:solidFill>
                  <a:schemeClr val="tx1"/>
                </a:solidFill>
                <a:latin typeface="+mn-lt"/>
              </a:rPr>
              <a:t> </a:t>
            </a:r>
          </a:p>
          <a:p>
            <a:pPr algn="just">
              <a:lnSpc>
                <a:spcPct val="90000"/>
              </a:lnSpc>
              <a:spcBef>
                <a:spcPct val="20000"/>
              </a:spcBef>
            </a:pPr>
            <a:endParaRPr lang="en-US" dirty="0">
              <a:solidFill>
                <a:schemeClr val="tx1"/>
              </a:solidFill>
              <a:latin typeface="+mn-lt"/>
            </a:endParaRPr>
          </a:p>
          <a:p>
            <a:pPr algn="just">
              <a:lnSpc>
                <a:spcPct val="90000"/>
              </a:lnSpc>
            </a:pPr>
            <a:r>
              <a:rPr lang="en-US" b="1" dirty="0">
                <a:solidFill>
                  <a:schemeClr val="tx1"/>
                </a:solidFill>
                <a:latin typeface="+mn-lt"/>
              </a:rPr>
              <a:t>&lt;script language="javascript"&gt;</a:t>
            </a:r>
          </a:p>
          <a:p>
            <a:pPr algn="just">
              <a:lnSpc>
                <a:spcPct val="90000"/>
              </a:lnSpc>
            </a:pPr>
            <a:r>
              <a:rPr lang="en-US" b="1" dirty="0">
                <a:solidFill>
                  <a:schemeClr val="tx1"/>
                </a:solidFill>
                <a:latin typeface="+mn-lt"/>
              </a:rPr>
              <a:t>    function interest(</a:t>
            </a:r>
            <a:r>
              <a:rPr lang="en-US" b="1" dirty="0" err="1">
                <a:solidFill>
                  <a:schemeClr val="tx1"/>
                </a:solidFill>
                <a:latin typeface="+mn-lt"/>
              </a:rPr>
              <a:t>amt,per</a:t>
            </a:r>
            <a:r>
              <a:rPr lang="en-US" b="1" dirty="0">
                <a:solidFill>
                  <a:schemeClr val="tx1"/>
                </a:solidFill>
                <a:latin typeface="+mn-lt"/>
              </a:rPr>
              <a:t>)</a:t>
            </a:r>
          </a:p>
          <a:p>
            <a:pPr algn="just">
              <a:lnSpc>
                <a:spcPct val="90000"/>
              </a:lnSpc>
            </a:pPr>
            <a:r>
              <a:rPr lang="en-US" b="1" dirty="0">
                <a:solidFill>
                  <a:schemeClr val="tx1"/>
                </a:solidFill>
                <a:latin typeface="+mn-lt"/>
              </a:rPr>
              <a:t>               {           </a:t>
            </a:r>
          </a:p>
          <a:p>
            <a:pPr algn="just">
              <a:lnSpc>
                <a:spcPct val="90000"/>
              </a:lnSpc>
            </a:pPr>
            <a:r>
              <a:rPr lang="en-US" b="1" dirty="0">
                <a:solidFill>
                  <a:schemeClr val="tx1"/>
                </a:solidFill>
                <a:latin typeface="+mn-lt"/>
              </a:rPr>
              <a:t>              </a:t>
            </a:r>
            <a:r>
              <a:rPr lang="en-US" b="1" dirty="0" err="1">
                <a:solidFill>
                  <a:schemeClr val="tx1"/>
                </a:solidFill>
                <a:latin typeface="+mn-lt"/>
              </a:rPr>
              <a:t>var</a:t>
            </a:r>
            <a:r>
              <a:rPr lang="en-US" b="1" dirty="0">
                <a:solidFill>
                  <a:schemeClr val="tx1"/>
                </a:solidFill>
                <a:latin typeface="+mn-lt"/>
              </a:rPr>
              <a:t> m=(per/100)*amt;</a:t>
            </a:r>
          </a:p>
          <a:p>
            <a:pPr algn="just">
              <a:lnSpc>
                <a:spcPct val="90000"/>
              </a:lnSpc>
            </a:pPr>
            <a:r>
              <a:rPr lang="en-US" b="1" dirty="0">
                <a:solidFill>
                  <a:schemeClr val="tx1"/>
                </a:solidFill>
                <a:latin typeface="+mn-lt"/>
              </a:rPr>
              <a:t>          	return  m;</a:t>
            </a:r>
          </a:p>
          <a:p>
            <a:pPr algn="just">
              <a:lnSpc>
                <a:spcPct val="90000"/>
              </a:lnSpc>
            </a:pPr>
            <a:r>
              <a:rPr lang="en-US" b="1" dirty="0">
                <a:solidFill>
                  <a:schemeClr val="tx1"/>
                </a:solidFill>
                <a:latin typeface="+mn-lt"/>
              </a:rPr>
              <a:t>                 }</a:t>
            </a:r>
          </a:p>
          <a:p>
            <a:pPr algn="just">
              <a:lnSpc>
                <a:spcPct val="90000"/>
              </a:lnSpc>
            </a:pPr>
            <a:r>
              <a:rPr lang="en-US" b="1" dirty="0">
                <a:solidFill>
                  <a:schemeClr val="tx1"/>
                </a:solidFill>
                <a:latin typeface="+mn-lt"/>
              </a:rPr>
              <a:t>              </a:t>
            </a:r>
          </a:p>
          <a:p>
            <a:pPr algn="just">
              <a:lnSpc>
                <a:spcPct val="90000"/>
              </a:lnSpc>
            </a:pPr>
            <a:r>
              <a:rPr lang="en-US" b="1" dirty="0" err="1">
                <a:solidFill>
                  <a:schemeClr val="tx1"/>
                </a:solidFill>
                <a:latin typeface="+mn-lt"/>
              </a:rPr>
              <a:t>var</a:t>
            </a:r>
            <a:r>
              <a:rPr lang="en-US" b="1" dirty="0">
                <a:solidFill>
                  <a:schemeClr val="tx1"/>
                </a:solidFill>
                <a:latin typeface="+mn-lt"/>
              </a:rPr>
              <a:t> amount=50000;</a:t>
            </a:r>
          </a:p>
          <a:p>
            <a:pPr algn="just">
              <a:lnSpc>
                <a:spcPct val="90000"/>
              </a:lnSpc>
            </a:pPr>
            <a:r>
              <a:rPr lang="en-US" b="1" dirty="0" err="1">
                <a:solidFill>
                  <a:schemeClr val="tx1"/>
                </a:solidFill>
                <a:latin typeface="+mn-lt"/>
              </a:rPr>
              <a:t>var</a:t>
            </a:r>
            <a:r>
              <a:rPr lang="en-US" b="1" dirty="0">
                <a:solidFill>
                  <a:schemeClr val="tx1"/>
                </a:solidFill>
                <a:latin typeface="+mn-lt"/>
              </a:rPr>
              <a:t> per=6;</a:t>
            </a:r>
          </a:p>
          <a:p>
            <a:pPr algn="just">
              <a:lnSpc>
                <a:spcPct val="90000"/>
              </a:lnSpc>
            </a:pPr>
            <a:r>
              <a:rPr lang="en-US" b="1" dirty="0">
                <a:solidFill>
                  <a:schemeClr val="tx1"/>
                </a:solidFill>
                <a:latin typeface="+mn-lt"/>
              </a:rPr>
              <a:t> </a:t>
            </a:r>
            <a:r>
              <a:rPr lang="en-US" b="1" dirty="0" err="1">
                <a:solidFill>
                  <a:schemeClr val="tx1"/>
                </a:solidFill>
                <a:latin typeface="+mn-lt"/>
              </a:rPr>
              <a:t>totalbalance</a:t>
            </a:r>
            <a:r>
              <a:rPr lang="en-US" b="1" dirty="0">
                <a:solidFill>
                  <a:schemeClr val="tx1"/>
                </a:solidFill>
                <a:latin typeface="+mn-lt"/>
              </a:rPr>
              <a:t>= </a:t>
            </a:r>
            <a:r>
              <a:rPr lang="en-US" b="1" dirty="0" err="1">
                <a:solidFill>
                  <a:schemeClr val="tx1"/>
                </a:solidFill>
                <a:latin typeface="+mn-lt"/>
              </a:rPr>
              <a:t>amount+interest</a:t>
            </a:r>
            <a:r>
              <a:rPr lang="en-US" b="1" dirty="0">
                <a:solidFill>
                  <a:schemeClr val="tx1"/>
                </a:solidFill>
                <a:latin typeface="+mn-lt"/>
              </a:rPr>
              <a:t>(</a:t>
            </a:r>
            <a:r>
              <a:rPr lang="en-US" b="1" dirty="0" err="1">
                <a:solidFill>
                  <a:schemeClr val="tx1"/>
                </a:solidFill>
                <a:latin typeface="+mn-lt"/>
              </a:rPr>
              <a:t>amount,per</a:t>
            </a:r>
            <a:r>
              <a:rPr lang="en-US" b="1" dirty="0">
                <a:solidFill>
                  <a:schemeClr val="tx1"/>
                </a:solidFill>
                <a:latin typeface="+mn-lt"/>
              </a:rPr>
              <a:t>) ;</a:t>
            </a:r>
          </a:p>
          <a:p>
            <a:pPr algn="just">
              <a:lnSpc>
                <a:spcPct val="90000"/>
              </a:lnSpc>
            </a:pPr>
            <a:r>
              <a:rPr lang="en-US" b="1" dirty="0">
                <a:solidFill>
                  <a:schemeClr val="tx1"/>
                </a:solidFill>
                <a:latin typeface="+mn-lt"/>
              </a:rPr>
              <a:t> </a:t>
            </a:r>
            <a:r>
              <a:rPr lang="en-US" b="1" dirty="0" err="1">
                <a:solidFill>
                  <a:schemeClr val="tx1"/>
                </a:solidFill>
                <a:latin typeface="+mn-lt"/>
              </a:rPr>
              <a:t>document.write</a:t>
            </a:r>
            <a:r>
              <a:rPr lang="en-US" b="1" dirty="0">
                <a:solidFill>
                  <a:schemeClr val="tx1"/>
                </a:solidFill>
                <a:latin typeface="+mn-lt"/>
              </a:rPr>
              <a:t>(</a:t>
            </a:r>
            <a:r>
              <a:rPr lang="en-US" b="1" dirty="0" err="1">
                <a:solidFill>
                  <a:schemeClr val="tx1"/>
                </a:solidFill>
                <a:latin typeface="+mn-lt"/>
              </a:rPr>
              <a:t>totalbalance</a:t>
            </a:r>
            <a:r>
              <a:rPr lang="en-US" b="1" dirty="0">
                <a:solidFill>
                  <a:schemeClr val="tx1"/>
                </a:solidFill>
                <a:latin typeface="+mn-lt"/>
              </a:rPr>
              <a:t>);</a:t>
            </a:r>
          </a:p>
          <a:p>
            <a:pPr algn="just">
              <a:lnSpc>
                <a:spcPct val="90000"/>
              </a:lnSpc>
            </a:pPr>
            <a:r>
              <a:rPr lang="en-US" b="1" dirty="0">
                <a:solidFill>
                  <a:schemeClr val="tx1"/>
                </a:solidFill>
                <a:latin typeface="+mn-lt"/>
              </a:rPr>
              <a:t>&lt;/script&gt;</a:t>
            </a:r>
          </a:p>
          <a:p>
            <a:pPr algn="just">
              <a:lnSpc>
                <a:spcPct val="90000"/>
              </a:lnSpc>
            </a:pPr>
            <a:endParaRPr lang="en-US" sz="2000" b="1" dirty="0">
              <a:solidFill>
                <a:schemeClr val="tx1"/>
              </a:solidFill>
              <a:latin typeface="+mn-lt"/>
            </a:endParaRPr>
          </a:p>
          <a:p>
            <a:pPr algn="just">
              <a:lnSpc>
                <a:spcPct val="90000"/>
              </a:lnSpc>
            </a:pPr>
            <a:endParaRPr lang="en-US" sz="2000" dirty="0">
              <a:solidFill>
                <a:schemeClr val="tx1"/>
              </a:solidFill>
              <a:latin typeface="+mn-lt"/>
            </a:endParaRPr>
          </a:p>
        </p:txBody>
      </p:sp>
      <p:sp>
        <p:nvSpPr>
          <p:cNvPr id="4" name="Slide Number Placeholder 3"/>
          <p:cNvSpPr>
            <a:spLocks noGrp="1"/>
          </p:cNvSpPr>
          <p:nvPr>
            <p:ph type="sldNum" sz="quarter" idx="10"/>
          </p:nvPr>
        </p:nvSpPr>
        <p:spPr/>
        <p:txBody>
          <a:bodyPr/>
          <a:lstStyle/>
          <a:p>
            <a:pPr>
              <a:defRPr/>
            </a:pPr>
            <a:fld id="{5EAAC3DA-D8F0-4673-9976-393807CDBD7A}" type="slidenum">
              <a:rPr lang="en-US" smtClean="0"/>
              <a:pPr>
                <a:defRPr/>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9395"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GB"/>
          </a:p>
        </p:txBody>
      </p:sp>
      <p:sp>
        <p:nvSpPr>
          <p:cNvPr id="4" name="Slide Number Placeholder 3"/>
          <p:cNvSpPr>
            <a:spLocks noGrp="1"/>
          </p:cNvSpPr>
          <p:nvPr>
            <p:ph type="sldNum" sz="quarter" idx="10"/>
          </p:nvPr>
        </p:nvSpPr>
        <p:spPr/>
        <p:txBody>
          <a:bodyPr/>
          <a:lstStyle/>
          <a:p>
            <a:pPr>
              <a:defRPr/>
            </a:pPr>
            <a:fld id="{5EAAC3DA-D8F0-4673-9976-393807CDBD7A}"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EAAC3DA-D8F0-4673-9976-393807CDBD7A}" type="slidenum">
              <a:rPr lang="en-US" smtClean="0"/>
              <a:pPr>
                <a:defRPr/>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EAAC3DA-D8F0-4673-9976-393807CDBD7A}" type="slidenum">
              <a:rPr lang="en-US" smtClean="0"/>
              <a:pPr>
                <a:defRPr/>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2707" name="Rectangle 3"/>
          <p:cNvSpPr>
            <a:spLocks noGrp="1" noChangeArrowheads="1"/>
          </p:cNvSpPr>
          <p:nvPr>
            <p:ph type="body" idx="1"/>
          </p:nvPr>
        </p:nvSpPr>
        <p:spPr bwMode="auto">
          <a:noFill/>
        </p:spPr>
        <p:txBody>
          <a:bodyPr wrap="square" numCol="1" anchor="t" anchorCtr="0" compatLnSpc="1">
            <a:prstTxWarp prst="textNoShape">
              <a:avLst/>
            </a:prstTxWarp>
            <a:normAutofit/>
          </a:bodyPr>
          <a:lstStyle/>
          <a:p>
            <a:pPr algn="just"/>
            <a:r>
              <a:rPr lang="en-US" dirty="0">
                <a:solidFill>
                  <a:schemeClr val="tx1"/>
                </a:solidFill>
                <a:latin typeface="+mn-lt"/>
              </a:rPr>
              <a:t>Like variables, objects can store data - but they can store more pieces of data at once.</a:t>
            </a:r>
          </a:p>
          <a:p>
            <a:pPr algn="just"/>
            <a:endParaRPr lang="en-US" dirty="0">
              <a:solidFill>
                <a:schemeClr val="tx1"/>
              </a:solidFill>
              <a:latin typeface="+mn-lt"/>
            </a:endParaRPr>
          </a:p>
          <a:p>
            <a:pPr algn="just"/>
            <a:r>
              <a:rPr lang="en-US" dirty="0">
                <a:solidFill>
                  <a:schemeClr val="tx1"/>
                </a:solidFill>
                <a:latin typeface="+mn-lt"/>
              </a:rPr>
              <a:t>The items of data stored in an object are called the Properties of the object.</a:t>
            </a:r>
          </a:p>
          <a:p>
            <a:pPr algn="just"/>
            <a:r>
              <a:rPr lang="en-US" dirty="0" err="1">
                <a:solidFill>
                  <a:schemeClr val="tx1"/>
                </a:solidFill>
                <a:latin typeface="+mn-lt"/>
              </a:rPr>
              <a:t>E.g</a:t>
            </a:r>
            <a:r>
              <a:rPr lang="en-US" dirty="0">
                <a:solidFill>
                  <a:schemeClr val="tx1"/>
                </a:solidFill>
                <a:latin typeface="+mn-lt"/>
              </a:rPr>
              <a:t>: A person object might include </a:t>
            </a:r>
            <a:r>
              <a:rPr lang="en-US" b="1" dirty="0" err="1">
                <a:solidFill>
                  <a:schemeClr val="tx1"/>
                </a:solidFill>
                <a:latin typeface="+mn-lt"/>
              </a:rPr>
              <a:t>Bob.address</a:t>
            </a:r>
            <a:r>
              <a:rPr lang="en-US" dirty="0">
                <a:solidFill>
                  <a:schemeClr val="tx1"/>
                </a:solidFill>
                <a:latin typeface="+mn-lt"/>
              </a:rPr>
              <a:t> and </a:t>
            </a:r>
            <a:r>
              <a:rPr lang="en-US" b="1" dirty="0" err="1">
                <a:solidFill>
                  <a:schemeClr val="tx1"/>
                </a:solidFill>
                <a:latin typeface="+mn-lt"/>
              </a:rPr>
              <a:t>Bob.phone</a:t>
            </a:r>
            <a:r>
              <a:rPr lang="en-US" dirty="0">
                <a:solidFill>
                  <a:schemeClr val="tx1"/>
                </a:solidFill>
                <a:latin typeface="+mn-lt"/>
              </a:rPr>
              <a:t>, where </a:t>
            </a:r>
            <a:r>
              <a:rPr lang="en-US" b="1" dirty="0">
                <a:solidFill>
                  <a:schemeClr val="tx1"/>
                </a:solidFill>
                <a:latin typeface="+mn-lt"/>
              </a:rPr>
              <a:t>Bob</a:t>
            </a:r>
            <a:r>
              <a:rPr lang="en-US" dirty="0">
                <a:solidFill>
                  <a:schemeClr val="tx1"/>
                </a:solidFill>
                <a:latin typeface="+mn-lt"/>
              </a:rPr>
              <a:t> is the object and address &amp; phone are its properties.</a:t>
            </a:r>
          </a:p>
          <a:p>
            <a:pPr algn="just"/>
            <a:endParaRPr lang="en-US" dirty="0">
              <a:solidFill>
                <a:schemeClr val="tx1"/>
              </a:solidFill>
              <a:latin typeface="+mn-lt"/>
            </a:endParaRPr>
          </a:p>
          <a:p>
            <a:pPr algn="just"/>
            <a:r>
              <a:rPr lang="en-US" dirty="0">
                <a:solidFill>
                  <a:schemeClr val="tx1"/>
                </a:solidFill>
                <a:latin typeface="+mn-lt"/>
              </a:rPr>
              <a:t>Objects have methods  or functions which work with the object’s data.</a:t>
            </a:r>
          </a:p>
          <a:p>
            <a:pPr algn="just"/>
            <a:r>
              <a:rPr lang="en-US" dirty="0" err="1">
                <a:solidFill>
                  <a:schemeClr val="tx1"/>
                </a:solidFill>
                <a:latin typeface="+mn-lt"/>
              </a:rPr>
              <a:t>E.g</a:t>
            </a:r>
            <a:r>
              <a:rPr lang="en-US" dirty="0">
                <a:solidFill>
                  <a:schemeClr val="tx1"/>
                </a:solidFill>
                <a:latin typeface="+mn-lt"/>
              </a:rPr>
              <a:t>: A person object might include a </a:t>
            </a:r>
            <a:r>
              <a:rPr lang="en-US" b="1" dirty="0">
                <a:solidFill>
                  <a:schemeClr val="tx1"/>
                </a:solidFill>
                <a:latin typeface="+mn-lt"/>
              </a:rPr>
              <a:t>display()</a:t>
            </a:r>
            <a:r>
              <a:rPr lang="en-US" dirty="0">
                <a:solidFill>
                  <a:schemeClr val="tx1"/>
                </a:solidFill>
                <a:latin typeface="+mn-lt"/>
              </a:rPr>
              <a:t> method to display the person’s information.</a:t>
            </a:r>
          </a:p>
          <a:p>
            <a:pPr algn="just"/>
            <a:endParaRPr lang="en-US" dirty="0">
              <a:solidFill>
                <a:schemeClr val="tx1"/>
              </a:solidFill>
              <a:latin typeface="+mn-lt"/>
            </a:endParaRPr>
          </a:p>
          <a:p>
            <a:pPr algn="just"/>
            <a:endParaRPr lang="en-US" dirty="0">
              <a:solidFill>
                <a:schemeClr val="tx1"/>
              </a:solidFill>
              <a:latin typeface="+mn-lt"/>
            </a:endParaRPr>
          </a:p>
          <a:p>
            <a:pPr algn="just"/>
            <a:endParaRPr lang="en-US" dirty="0">
              <a:solidFill>
                <a:schemeClr val="tx1"/>
              </a:solidFill>
              <a:latin typeface="+mn-lt"/>
            </a:endParaRPr>
          </a:p>
        </p:txBody>
      </p:sp>
      <p:sp>
        <p:nvSpPr>
          <p:cNvPr id="4" name="Slide Number Placeholder 3"/>
          <p:cNvSpPr>
            <a:spLocks noGrp="1"/>
          </p:cNvSpPr>
          <p:nvPr>
            <p:ph type="sldNum" sz="quarter" idx="10"/>
          </p:nvPr>
        </p:nvSpPr>
        <p:spPr/>
        <p:txBody>
          <a:bodyPr/>
          <a:lstStyle/>
          <a:p>
            <a:pPr>
              <a:defRPr/>
            </a:pPr>
            <a:fld id="{5EAAC3DA-D8F0-4673-9976-393807CDBD7A}" type="slidenum">
              <a:rPr lang="en-US" smtClean="0"/>
              <a:pPr>
                <a:defRPr/>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3731" name="Rectangle 3"/>
          <p:cNvSpPr>
            <a:spLocks noGrp="1" noChangeArrowheads="1"/>
          </p:cNvSpPr>
          <p:nvPr>
            <p:ph type="body" idx="1"/>
          </p:nvPr>
        </p:nvSpPr>
        <p:spPr bwMode="auto">
          <a:noFill/>
        </p:spPr>
        <p:txBody>
          <a:bodyPr wrap="square" numCol="1" anchor="t" anchorCtr="0" compatLnSpc="1">
            <a:prstTxWarp prst="textNoShape">
              <a:avLst/>
            </a:prstTxWarp>
            <a:normAutofit/>
          </a:bodyPr>
          <a:lstStyle/>
          <a:p>
            <a:pPr algn="just"/>
            <a:r>
              <a:rPr lang="en-US" sz="1200" dirty="0">
                <a:solidFill>
                  <a:schemeClr val="tx1"/>
                </a:solidFill>
                <a:latin typeface="+mn-lt"/>
              </a:rPr>
              <a:t>The </a:t>
            </a:r>
            <a:r>
              <a:rPr lang="en-US" sz="1200" dirty="0" err="1">
                <a:solidFill>
                  <a:schemeClr val="tx1"/>
                </a:solidFill>
                <a:latin typeface="+mn-lt"/>
              </a:rPr>
              <a:t>window.status</a:t>
            </a:r>
            <a:r>
              <a:rPr lang="en-US" sz="1200" dirty="0">
                <a:solidFill>
                  <a:schemeClr val="tx1"/>
                </a:solidFill>
                <a:latin typeface="+mn-lt"/>
              </a:rPr>
              <a:t> is a property which can be used to change the contents of the browser’s  status line. The </a:t>
            </a:r>
            <a:r>
              <a:rPr lang="en-US" sz="1200" dirty="0" err="1">
                <a:solidFill>
                  <a:schemeClr val="tx1"/>
                </a:solidFill>
                <a:latin typeface="+mn-lt"/>
              </a:rPr>
              <a:t>window.alert</a:t>
            </a:r>
            <a:r>
              <a:rPr lang="en-US" sz="1200" dirty="0">
                <a:solidFill>
                  <a:schemeClr val="tx1"/>
                </a:solidFill>
                <a:latin typeface="+mn-lt"/>
              </a:rPr>
              <a:t>() method can be used to alert the user in case of closing the window before saving the document. It appears as a dialog box with a exclamatory sign.</a:t>
            </a:r>
          </a:p>
          <a:p>
            <a:pPr algn="just"/>
            <a:r>
              <a:rPr lang="en-US" sz="1200" dirty="0">
                <a:solidFill>
                  <a:schemeClr val="tx1"/>
                </a:solidFill>
                <a:latin typeface="+mn-lt"/>
              </a:rPr>
              <a:t>The </a:t>
            </a:r>
            <a:r>
              <a:rPr lang="en-US" sz="1200" dirty="0" err="1">
                <a:solidFill>
                  <a:schemeClr val="tx1"/>
                </a:solidFill>
                <a:latin typeface="+mn-lt"/>
              </a:rPr>
              <a:t>window.confirm</a:t>
            </a:r>
            <a:r>
              <a:rPr lang="en-US" sz="1200" dirty="0">
                <a:solidFill>
                  <a:schemeClr val="tx1"/>
                </a:solidFill>
                <a:latin typeface="+mn-lt"/>
              </a:rPr>
              <a:t>() method can be used to prompt the user to ask for clarification. It opens a dialog box with a question mark and two buttons with ok and cancel as options. The </a:t>
            </a:r>
            <a:r>
              <a:rPr lang="en-US" sz="1200" dirty="0" err="1">
                <a:solidFill>
                  <a:schemeClr val="tx1"/>
                </a:solidFill>
                <a:latin typeface="+mn-lt"/>
              </a:rPr>
              <a:t>window.prompt</a:t>
            </a:r>
            <a:r>
              <a:rPr lang="en-US" sz="1200" dirty="0">
                <a:solidFill>
                  <a:schemeClr val="tx1"/>
                </a:solidFill>
                <a:latin typeface="+mn-lt"/>
              </a:rPr>
              <a:t>() method can be used to prompt the user in case of accessing any data from the user, such as user name and password. It opens a dialog box with a text box to accept data from the user.</a:t>
            </a:r>
          </a:p>
          <a:p>
            <a:pPr algn="just"/>
            <a:r>
              <a:rPr lang="en-US" sz="1200" dirty="0">
                <a:solidFill>
                  <a:schemeClr val="tx1"/>
                </a:solidFill>
                <a:latin typeface="+mn-lt"/>
              </a:rPr>
              <a:t>Simple Example:</a:t>
            </a:r>
          </a:p>
          <a:p>
            <a:pPr lvl="1"/>
            <a:r>
              <a:rPr lang="en-US" sz="1200" b="1" dirty="0">
                <a:solidFill>
                  <a:schemeClr val="tx1"/>
                </a:solidFill>
                <a:latin typeface="+mn-lt"/>
              </a:rPr>
              <a:t>&lt;SCRIPT LANGUAGE="JavaScript"&gt;</a:t>
            </a:r>
          </a:p>
          <a:p>
            <a:pPr lvl="1"/>
            <a:r>
              <a:rPr lang="en-US" sz="1200" b="1" dirty="0">
                <a:solidFill>
                  <a:schemeClr val="tx1"/>
                </a:solidFill>
                <a:latin typeface="+mn-lt"/>
              </a:rPr>
              <a:t>function hello(){</a:t>
            </a:r>
          </a:p>
          <a:p>
            <a:pPr lvl="1"/>
            <a:r>
              <a:rPr lang="en-US" sz="1200" b="1" dirty="0">
                <a:solidFill>
                  <a:schemeClr val="tx1"/>
                </a:solidFill>
                <a:latin typeface="+mn-lt"/>
              </a:rPr>
              <a:t>      </a:t>
            </a:r>
            <a:r>
              <a:rPr lang="en-US" sz="1200" b="1" dirty="0" err="1">
                <a:solidFill>
                  <a:schemeClr val="tx1"/>
                </a:solidFill>
                <a:latin typeface="+mn-lt"/>
              </a:rPr>
              <a:t>window.alert</a:t>
            </a:r>
            <a:r>
              <a:rPr lang="en-US" sz="1200" b="1" dirty="0">
                <a:solidFill>
                  <a:schemeClr val="tx1"/>
                </a:solidFill>
                <a:latin typeface="+mn-lt"/>
              </a:rPr>
              <a:t>("You are about to view the Transaction Details ");</a:t>
            </a:r>
          </a:p>
          <a:p>
            <a:pPr lvl="1"/>
            <a:r>
              <a:rPr lang="en-US" sz="1200" b="1" dirty="0">
                <a:solidFill>
                  <a:schemeClr val="tx1"/>
                </a:solidFill>
                <a:latin typeface="+mn-lt"/>
              </a:rPr>
              <a:t> }</a:t>
            </a:r>
          </a:p>
          <a:p>
            <a:pPr lvl="1"/>
            <a:r>
              <a:rPr lang="en-US" sz="1200" b="1" dirty="0">
                <a:solidFill>
                  <a:schemeClr val="tx1"/>
                </a:solidFill>
                <a:latin typeface="+mn-lt"/>
              </a:rPr>
              <a:t>&lt;/SCRIPT&gt;</a:t>
            </a:r>
          </a:p>
          <a:p>
            <a:pPr lvl="1"/>
            <a:r>
              <a:rPr lang="en-US" sz="1200" b="1" dirty="0">
                <a:solidFill>
                  <a:schemeClr val="tx1"/>
                </a:solidFill>
                <a:latin typeface="+mn-lt"/>
              </a:rPr>
              <a:t>&lt;P&gt; Click &lt;A </a:t>
            </a:r>
            <a:r>
              <a:rPr lang="en-US" sz="1200" b="1" dirty="0" err="1">
                <a:solidFill>
                  <a:schemeClr val="tx1"/>
                </a:solidFill>
                <a:latin typeface="+mn-lt"/>
              </a:rPr>
              <a:t>onClick</a:t>
            </a:r>
            <a:r>
              <a:rPr lang="en-US" sz="1200" b="1" dirty="0">
                <a:solidFill>
                  <a:schemeClr val="tx1"/>
                </a:solidFill>
                <a:latin typeface="+mn-lt"/>
              </a:rPr>
              <a:t> = "hello();" HREF = "transaction-statement.html"&gt;</a:t>
            </a:r>
            <a:r>
              <a:rPr lang="en-US" sz="1200" b="1" dirty="0" err="1">
                <a:solidFill>
                  <a:schemeClr val="tx1"/>
                </a:solidFill>
                <a:latin typeface="+mn-lt"/>
              </a:rPr>
              <a:t>MiniStatement</a:t>
            </a:r>
            <a:r>
              <a:rPr lang="en-US" sz="1200" b="1" dirty="0">
                <a:solidFill>
                  <a:schemeClr val="tx1"/>
                </a:solidFill>
                <a:latin typeface="+mn-lt"/>
              </a:rPr>
              <a:t> &lt;/A&gt;</a:t>
            </a:r>
          </a:p>
          <a:p>
            <a:pPr lvl="1" algn="just"/>
            <a:r>
              <a:rPr lang="en-US" sz="1200" b="1" dirty="0">
                <a:solidFill>
                  <a:schemeClr val="tx1"/>
                </a:solidFill>
                <a:latin typeface="+mn-lt"/>
              </a:rPr>
              <a:t>&lt;/P&gt;</a:t>
            </a:r>
          </a:p>
          <a:p>
            <a:pPr algn="just"/>
            <a:endParaRPr lang="en-US" sz="1200" dirty="0">
              <a:solidFill>
                <a:schemeClr val="tx1"/>
              </a:solidFill>
              <a:latin typeface="+mn-lt"/>
            </a:endParaRPr>
          </a:p>
        </p:txBody>
      </p:sp>
      <p:sp>
        <p:nvSpPr>
          <p:cNvPr id="4" name="Slide Number Placeholder 3"/>
          <p:cNvSpPr>
            <a:spLocks noGrp="1"/>
          </p:cNvSpPr>
          <p:nvPr>
            <p:ph type="sldNum" sz="quarter" idx="10"/>
          </p:nvPr>
        </p:nvSpPr>
        <p:spPr/>
        <p:txBody>
          <a:bodyPr/>
          <a:lstStyle/>
          <a:p>
            <a:pPr>
              <a:defRPr/>
            </a:pPr>
            <a:fld id="{5EAAC3DA-D8F0-4673-9976-393807CDBD7A}" type="slidenum">
              <a:rPr lang="en-US" smtClean="0"/>
              <a:pPr>
                <a:defRPr/>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4755" name="Rectangle 3"/>
          <p:cNvSpPr>
            <a:spLocks noGrp="1" noChangeArrowheads="1"/>
          </p:cNvSpPr>
          <p:nvPr>
            <p:ph type="body" idx="1"/>
          </p:nvPr>
        </p:nvSpPr>
        <p:spPr bwMode="auto">
          <a:noFill/>
        </p:spPr>
        <p:txBody>
          <a:bodyPr wrap="square" numCol="1" anchor="t" anchorCtr="0" compatLnSpc="1">
            <a:prstTxWarp prst="textNoShape">
              <a:avLst/>
            </a:prstTxWarp>
            <a:normAutofit/>
          </a:bodyPr>
          <a:lstStyle/>
          <a:p>
            <a:pPr algn="just"/>
            <a:r>
              <a:rPr lang="en-US" dirty="0">
                <a:latin typeface="+mn-lt"/>
              </a:rPr>
              <a:t>The properties of the document object represent characteristics of the current HTML page. Many of these are specified in the &lt;BODY&gt; tag of the document while some are set by the browser when the document is loaded.</a:t>
            </a:r>
          </a:p>
          <a:p>
            <a:pPr algn="just"/>
            <a:r>
              <a:rPr lang="en-US" dirty="0">
                <a:latin typeface="+mn-lt"/>
              </a:rPr>
              <a:t>The title property lists the title of the current page, defined by the HTML &lt;TITLE&gt; tag.</a:t>
            </a:r>
          </a:p>
          <a:p>
            <a:pPr algn="just"/>
            <a:r>
              <a:rPr lang="en-US" dirty="0">
                <a:latin typeface="+mn-lt"/>
              </a:rPr>
              <a:t>The last modified property is the date the document was last modified. </a:t>
            </a:r>
          </a:p>
          <a:p>
            <a:pPr algn="just"/>
            <a:r>
              <a:rPr lang="en-US" dirty="0">
                <a:latin typeface="+mn-lt"/>
              </a:rPr>
              <a:t>Example:</a:t>
            </a:r>
          </a:p>
          <a:p>
            <a:pPr lvl="2" algn="just"/>
            <a:r>
              <a:rPr lang="en-US" dirty="0">
                <a:latin typeface="+mn-lt"/>
              </a:rPr>
              <a:t>&lt;HEAD&gt;</a:t>
            </a:r>
          </a:p>
          <a:p>
            <a:pPr lvl="2" algn="just"/>
            <a:r>
              <a:rPr lang="en-US" dirty="0">
                <a:latin typeface="+mn-lt"/>
              </a:rPr>
              <a:t>&lt;TITLE&gt; Test JavaScript &lt;/TITLE&gt;</a:t>
            </a:r>
          </a:p>
          <a:p>
            <a:pPr lvl="2" algn="just"/>
            <a:r>
              <a:rPr lang="en-US" dirty="0">
                <a:latin typeface="+mn-lt"/>
              </a:rPr>
              <a:t>&lt;SCRIPT Language="JavaScript"&gt;</a:t>
            </a:r>
          </a:p>
          <a:p>
            <a:pPr lvl="2" algn="just"/>
            <a:r>
              <a:rPr lang="en-US" dirty="0">
                <a:latin typeface="+mn-lt"/>
              </a:rPr>
              <a:t>       </a:t>
            </a:r>
            <a:r>
              <a:rPr lang="en-US" dirty="0" err="1">
                <a:latin typeface="+mn-lt"/>
              </a:rPr>
              <a:t>document.write</a:t>
            </a:r>
            <a:r>
              <a:rPr lang="en-US" dirty="0">
                <a:latin typeface="+mn-lt"/>
              </a:rPr>
              <a:t>(</a:t>
            </a:r>
            <a:r>
              <a:rPr lang="en-US" dirty="0" err="1">
                <a:latin typeface="+mn-lt"/>
              </a:rPr>
              <a:t>document.title</a:t>
            </a:r>
            <a:r>
              <a:rPr lang="en-US" dirty="0">
                <a:latin typeface="+mn-lt"/>
              </a:rPr>
              <a:t>+" &lt;BR&gt;");</a:t>
            </a:r>
          </a:p>
          <a:p>
            <a:pPr lvl="2" algn="just"/>
            <a:r>
              <a:rPr lang="en-US" dirty="0">
                <a:latin typeface="+mn-lt"/>
              </a:rPr>
              <a:t>       </a:t>
            </a:r>
            <a:r>
              <a:rPr lang="en-US" dirty="0" err="1">
                <a:latin typeface="+mn-lt"/>
              </a:rPr>
              <a:t>document.write</a:t>
            </a:r>
            <a:r>
              <a:rPr lang="en-US" dirty="0">
                <a:latin typeface="+mn-lt"/>
              </a:rPr>
              <a:t>(</a:t>
            </a:r>
            <a:r>
              <a:rPr lang="en-US" dirty="0" err="1">
                <a:latin typeface="+mn-lt"/>
              </a:rPr>
              <a:t>location.toString</a:t>
            </a:r>
            <a:r>
              <a:rPr lang="en-US" dirty="0">
                <a:latin typeface="+mn-lt"/>
              </a:rPr>
              <a:t>());</a:t>
            </a:r>
          </a:p>
          <a:p>
            <a:pPr lvl="2" algn="just"/>
            <a:r>
              <a:rPr lang="en-US" dirty="0">
                <a:latin typeface="+mn-lt"/>
              </a:rPr>
              <a:t>&lt;/SCRIPT&gt;</a:t>
            </a:r>
          </a:p>
          <a:p>
            <a:pPr lvl="2" algn="just"/>
            <a:r>
              <a:rPr lang="en-US" dirty="0">
                <a:latin typeface="+mn-lt"/>
              </a:rPr>
              <a:t>&lt;/HEAD&gt;</a:t>
            </a:r>
          </a:p>
          <a:p>
            <a:pPr lvl="2" algn="just"/>
            <a:endParaRPr lang="en-US" dirty="0">
              <a:latin typeface="+mn-lt"/>
            </a:endParaRPr>
          </a:p>
          <a:p>
            <a:pPr algn="just"/>
            <a:endParaRPr lang="en-US" dirty="0">
              <a:latin typeface="+mn-lt"/>
            </a:endParaRPr>
          </a:p>
        </p:txBody>
      </p:sp>
      <p:sp>
        <p:nvSpPr>
          <p:cNvPr id="4" name="Slide Number Placeholder 3"/>
          <p:cNvSpPr>
            <a:spLocks noGrp="1"/>
          </p:cNvSpPr>
          <p:nvPr>
            <p:ph type="sldNum" sz="quarter" idx="10"/>
          </p:nvPr>
        </p:nvSpPr>
        <p:spPr/>
        <p:txBody>
          <a:bodyPr/>
          <a:lstStyle/>
          <a:p>
            <a:pPr>
              <a:defRPr/>
            </a:pPr>
            <a:fld id="{5EAAC3DA-D8F0-4673-9976-393807CDBD7A}" type="slidenum">
              <a:rPr lang="en-US" smtClean="0"/>
              <a:pPr>
                <a:defRPr/>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577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lgn="just"/>
            <a:r>
              <a:rPr lang="en-US" dirty="0">
                <a:solidFill>
                  <a:schemeClr val="tx1"/>
                </a:solidFill>
                <a:latin typeface="+mn-lt"/>
              </a:rPr>
              <a:t>For example, if the first form in a document has the name </a:t>
            </a:r>
            <a:r>
              <a:rPr lang="en-US" b="1" dirty="0">
                <a:solidFill>
                  <a:schemeClr val="tx1"/>
                </a:solidFill>
                <a:latin typeface="+mn-lt"/>
              </a:rPr>
              <a:t>form1</a:t>
            </a:r>
            <a:r>
              <a:rPr lang="en-US" dirty="0">
                <a:solidFill>
                  <a:schemeClr val="tx1"/>
                </a:solidFill>
                <a:latin typeface="+mn-lt"/>
              </a:rPr>
              <a:t>, you can refer to it in one of two ways:</a:t>
            </a:r>
          </a:p>
          <a:p>
            <a:pPr algn="just"/>
            <a:r>
              <a:rPr lang="en-US" b="1" dirty="0">
                <a:solidFill>
                  <a:schemeClr val="tx1"/>
                </a:solidFill>
                <a:latin typeface="+mn-lt"/>
              </a:rPr>
              <a:t>document.form1</a:t>
            </a:r>
          </a:p>
          <a:p>
            <a:pPr algn="just"/>
            <a:r>
              <a:rPr lang="en-US" b="1" dirty="0" err="1">
                <a:solidFill>
                  <a:schemeClr val="tx1"/>
                </a:solidFill>
                <a:latin typeface="+mn-lt"/>
              </a:rPr>
              <a:t>document.forms</a:t>
            </a:r>
            <a:r>
              <a:rPr lang="en-US" b="1" dirty="0">
                <a:solidFill>
                  <a:schemeClr val="tx1"/>
                </a:solidFill>
                <a:latin typeface="+mn-lt"/>
              </a:rPr>
              <a:t>[0]</a:t>
            </a:r>
          </a:p>
          <a:p>
            <a:pPr algn="just"/>
            <a:endParaRPr lang="en-US" sz="2000" dirty="0">
              <a:solidFill>
                <a:schemeClr val="tx1"/>
              </a:solidFill>
              <a:latin typeface="+mn-lt"/>
            </a:endParaRPr>
          </a:p>
        </p:txBody>
      </p:sp>
      <p:sp>
        <p:nvSpPr>
          <p:cNvPr id="4" name="Slide Number Placeholder 3"/>
          <p:cNvSpPr>
            <a:spLocks noGrp="1"/>
          </p:cNvSpPr>
          <p:nvPr>
            <p:ph type="sldNum" sz="quarter" idx="10"/>
          </p:nvPr>
        </p:nvSpPr>
        <p:spPr/>
        <p:txBody>
          <a:bodyPr/>
          <a:lstStyle/>
          <a:p>
            <a:pPr>
              <a:defRPr/>
            </a:pPr>
            <a:fld id="{5EAAC3DA-D8F0-4673-9976-393807CDBD7A}" type="slidenum">
              <a:rPr lang="en-US" smtClean="0"/>
              <a:pPr>
                <a:defRPr/>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8851" name="Rectangle 3"/>
          <p:cNvSpPr>
            <a:spLocks noGrp="1" noChangeArrowheads="1"/>
          </p:cNvSpPr>
          <p:nvPr>
            <p:ph type="body" idx="1"/>
          </p:nvPr>
        </p:nvSpPr>
        <p:spPr bwMode="auto">
          <a:noFill/>
        </p:spPr>
        <p:txBody>
          <a:bodyPr wrap="square" numCol="1" anchor="t" anchorCtr="0" compatLnSpc="1">
            <a:prstTxWarp prst="textNoShape">
              <a:avLst/>
            </a:prstTxWarp>
            <a:normAutofit/>
          </a:bodyPr>
          <a:lstStyle/>
          <a:p>
            <a:pPr algn="just"/>
            <a:r>
              <a:rPr lang="en-US" dirty="0">
                <a:solidFill>
                  <a:schemeClr val="tx1"/>
                </a:solidFill>
                <a:latin typeface="+mn-lt"/>
              </a:rPr>
              <a:t>Three of the most useful methods of the Math object enable you to round decimal values up and down: </a:t>
            </a:r>
          </a:p>
          <a:p>
            <a:pPr lvl="1" algn="just"/>
            <a:r>
              <a:rPr lang="en-US" dirty="0" err="1">
                <a:solidFill>
                  <a:schemeClr val="tx1"/>
                </a:solidFill>
                <a:latin typeface="+mn-lt"/>
              </a:rPr>
              <a:t>Math.ceil</a:t>
            </a:r>
            <a:r>
              <a:rPr lang="en-US" dirty="0">
                <a:solidFill>
                  <a:schemeClr val="tx1"/>
                </a:solidFill>
                <a:latin typeface="+mn-lt"/>
              </a:rPr>
              <a:t>() rounds a number up to the next integer. </a:t>
            </a:r>
          </a:p>
          <a:p>
            <a:pPr lvl="1" algn="just"/>
            <a:r>
              <a:rPr lang="en-US" dirty="0" err="1">
                <a:solidFill>
                  <a:schemeClr val="tx1"/>
                </a:solidFill>
                <a:latin typeface="+mn-lt"/>
              </a:rPr>
              <a:t>Math.floor</a:t>
            </a:r>
            <a:r>
              <a:rPr lang="en-US" dirty="0">
                <a:solidFill>
                  <a:schemeClr val="tx1"/>
                </a:solidFill>
                <a:latin typeface="+mn-lt"/>
              </a:rPr>
              <a:t>() rounds a number down to the next integer. </a:t>
            </a:r>
          </a:p>
          <a:p>
            <a:pPr lvl="1" algn="just"/>
            <a:r>
              <a:rPr lang="en-US" dirty="0" err="1">
                <a:solidFill>
                  <a:schemeClr val="tx1"/>
                </a:solidFill>
                <a:latin typeface="+mn-lt"/>
              </a:rPr>
              <a:t>Math.round</a:t>
            </a:r>
            <a:r>
              <a:rPr lang="en-US" dirty="0">
                <a:solidFill>
                  <a:schemeClr val="tx1"/>
                </a:solidFill>
                <a:latin typeface="+mn-lt"/>
              </a:rPr>
              <a:t>() rounds a number to the nearest integer. </a:t>
            </a:r>
          </a:p>
          <a:p>
            <a:pPr algn="just"/>
            <a:endParaRPr lang="en-US" dirty="0">
              <a:solidFill>
                <a:schemeClr val="tx1"/>
              </a:solidFill>
              <a:latin typeface="+mn-lt"/>
            </a:endParaRPr>
          </a:p>
          <a:p>
            <a:pPr algn="just"/>
            <a:r>
              <a:rPr lang="en-US" dirty="0">
                <a:solidFill>
                  <a:schemeClr val="tx1"/>
                </a:solidFill>
                <a:latin typeface="+mn-lt"/>
              </a:rPr>
              <a:t>All these take a single parameter: the number to be rounded. You might notice one thing missing: the ability to round to a decimal place, such as for dollar amounts. You can easily simulate this, though. </a:t>
            </a:r>
          </a:p>
          <a:p>
            <a:pPr algn="just"/>
            <a:endParaRPr lang="en-US" dirty="0">
              <a:solidFill>
                <a:schemeClr val="tx1"/>
              </a:solidFill>
              <a:latin typeface="+mn-lt"/>
            </a:endParaRPr>
          </a:p>
          <a:p>
            <a:pPr algn="just"/>
            <a:endParaRPr lang="en-US" dirty="0">
              <a:solidFill>
                <a:schemeClr val="tx1"/>
              </a:solidFill>
              <a:latin typeface="+mn-lt"/>
            </a:endParaRPr>
          </a:p>
          <a:p>
            <a:pPr algn="just"/>
            <a:endParaRPr lang="en-US" dirty="0">
              <a:solidFill>
                <a:schemeClr val="tx1"/>
              </a:solidFill>
              <a:latin typeface="+mn-lt"/>
            </a:endParaRPr>
          </a:p>
          <a:p>
            <a:pPr algn="just"/>
            <a:endParaRPr lang="en-US" dirty="0">
              <a:solidFill>
                <a:schemeClr val="tx1"/>
              </a:solidFill>
              <a:latin typeface="+mn-lt"/>
            </a:endParaRPr>
          </a:p>
        </p:txBody>
      </p:sp>
      <p:sp>
        <p:nvSpPr>
          <p:cNvPr id="4" name="Slide Number Placeholder 3"/>
          <p:cNvSpPr>
            <a:spLocks noGrp="1"/>
          </p:cNvSpPr>
          <p:nvPr>
            <p:ph type="sldNum" sz="quarter" idx="10"/>
          </p:nvPr>
        </p:nvSpPr>
        <p:spPr/>
        <p:txBody>
          <a:bodyPr/>
          <a:lstStyle/>
          <a:p>
            <a:pPr>
              <a:defRPr/>
            </a:pPr>
            <a:fld id="{5EAAC3DA-D8F0-4673-9976-393807CDBD7A}" type="slidenum">
              <a:rPr lang="en-US" smtClean="0"/>
              <a:pPr>
                <a:defRPr/>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EAAC3DA-D8F0-4673-9976-393807CDBD7A}" type="slidenum">
              <a:rPr lang="en-US" smtClean="0"/>
              <a:pPr>
                <a:defRPr/>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EAAC3DA-D8F0-4673-9976-393807CDBD7A}" type="slidenum">
              <a:rPr lang="en-US" smtClean="0"/>
              <a:pPr>
                <a:defRPr/>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0899" name="Rectangle 3"/>
          <p:cNvSpPr>
            <a:spLocks noGrp="1" noChangeArrowheads="1"/>
          </p:cNvSpPr>
          <p:nvPr>
            <p:ph type="body" idx="1"/>
          </p:nvPr>
        </p:nvSpPr>
        <p:spPr bwMode="auto">
          <a:noFill/>
        </p:spPr>
        <p:txBody>
          <a:bodyPr wrap="square" numCol="1" anchor="t" anchorCtr="0" compatLnSpc="1">
            <a:prstTxWarp prst="textNoShape">
              <a:avLst/>
            </a:prstTxWarp>
            <a:normAutofit/>
          </a:bodyPr>
          <a:lstStyle/>
          <a:p>
            <a:pPr algn="just"/>
            <a:r>
              <a:rPr lang="en-US" dirty="0">
                <a:solidFill>
                  <a:schemeClr val="tx1"/>
                </a:solidFill>
                <a:latin typeface="+mn-lt"/>
              </a:rPr>
              <a:t>You can perform string functions using a variety of methods. </a:t>
            </a:r>
          </a:p>
          <a:p>
            <a:pPr algn="just"/>
            <a:r>
              <a:rPr lang="en-US" dirty="0">
                <a:solidFill>
                  <a:schemeClr val="tx1"/>
                </a:solidFill>
                <a:latin typeface="+mn-lt"/>
              </a:rPr>
              <a:t>Methods enable you to convert strings, work with pieces of strings, search for values, control the string's appearance on the HTML page, and control HTML links and anchors.</a:t>
            </a:r>
          </a:p>
          <a:p>
            <a:pPr algn="just"/>
            <a:r>
              <a:rPr lang="en-US" dirty="0">
                <a:solidFill>
                  <a:schemeClr val="tx1"/>
                </a:solidFill>
                <a:latin typeface="+mn-lt"/>
              </a:rPr>
              <a:t>String Conversions methods:</a:t>
            </a:r>
          </a:p>
          <a:p>
            <a:pPr algn="just"/>
            <a:r>
              <a:rPr lang="en-US" dirty="0" err="1">
                <a:solidFill>
                  <a:schemeClr val="tx1"/>
                </a:solidFill>
                <a:latin typeface="+mn-lt"/>
              </a:rPr>
              <a:t>toUpperCase</a:t>
            </a:r>
            <a:r>
              <a:rPr lang="en-US" dirty="0">
                <a:solidFill>
                  <a:schemeClr val="tx1"/>
                </a:solidFill>
                <a:latin typeface="+mn-lt"/>
              </a:rPr>
              <a:t>() converts all characters in the string to uppercase. </a:t>
            </a:r>
          </a:p>
          <a:p>
            <a:pPr algn="just"/>
            <a:r>
              <a:rPr lang="en-US" dirty="0" err="1">
                <a:solidFill>
                  <a:schemeClr val="tx1"/>
                </a:solidFill>
                <a:latin typeface="+mn-lt"/>
              </a:rPr>
              <a:t>toLowerCase</a:t>
            </a:r>
            <a:r>
              <a:rPr lang="en-US" dirty="0">
                <a:solidFill>
                  <a:schemeClr val="tx1"/>
                </a:solidFill>
                <a:latin typeface="+mn-lt"/>
              </a:rPr>
              <a:t>() converts all characters in the string to lowercase. </a:t>
            </a:r>
          </a:p>
          <a:p>
            <a:pPr algn="just"/>
            <a:r>
              <a:rPr lang="en-US" dirty="0">
                <a:solidFill>
                  <a:schemeClr val="tx1"/>
                </a:solidFill>
                <a:latin typeface="+mn-lt"/>
              </a:rPr>
              <a:t>Examples:</a:t>
            </a:r>
          </a:p>
          <a:p>
            <a:pPr algn="just"/>
            <a:r>
              <a:rPr lang="en-US" dirty="0">
                <a:solidFill>
                  <a:schemeClr val="tx1"/>
                </a:solidFill>
                <a:latin typeface="+mn-lt"/>
              </a:rPr>
              <a:t>&lt;script language=“javascript”&gt;</a:t>
            </a:r>
          </a:p>
          <a:p>
            <a:pPr algn="just"/>
            <a:endParaRPr lang="en-US" dirty="0">
              <a:solidFill>
                <a:schemeClr val="tx1"/>
              </a:solidFill>
              <a:latin typeface="+mn-lt"/>
            </a:endParaRPr>
          </a:p>
          <a:p>
            <a:pPr algn="just"/>
            <a:r>
              <a:rPr lang="en-US" dirty="0" err="1">
                <a:solidFill>
                  <a:schemeClr val="tx1"/>
                </a:solidFill>
                <a:latin typeface="+mn-lt"/>
              </a:rPr>
              <a:t>document.write</a:t>
            </a:r>
            <a:r>
              <a:rPr lang="en-US" dirty="0">
                <a:solidFill>
                  <a:schemeClr val="tx1"/>
                </a:solidFill>
                <a:latin typeface="+mn-lt"/>
              </a:rPr>
              <a:t>(“Wipro” + “EC4”); //Concatenation</a:t>
            </a:r>
          </a:p>
          <a:p>
            <a:pPr algn="just"/>
            <a:r>
              <a:rPr lang="en-US" dirty="0" err="1">
                <a:solidFill>
                  <a:schemeClr val="tx1"/>
                </a:solidFill>
                <a:latin typeface="+mn-lt"/>
              </a:rPr>
              <a:t>var</a:t>
            </a:r>
            <a:r>
              <a:rPr lang="en-US" dirty="0">
                <a:solidFill>
                  <a:schemeClr val="tx1"/>
                </a:solidFill>
                <a:latin typeface="+mn-lt"/>
              </a:rPr>
              <a:t> b = 'I am a JavaScript hacker.' </a:t>
            </a:r>
          </a:p>
          <a:p>
            <a:pPr algn="just"/>
            <a:r>
              <a:rPr lang="en-US" dirty="0" err="1">
                <a:solidFill>
                  <a:schemeClr val="tx1"/>
                </a:solidFill>
                <a:latin typeface="+mn-lt"/>
              </a:rPr>
              <a:t>document.write</a:t>
            </a:r>
            <a:r>
              <a:rPr lang="en-US" dirty="0">
                <a:solidFill>
                  <a:schemeClr val="tx1"/>
                </a:solidFill>
                <a:latin typeface="+mn-lt"/>
              </a:rPr>
              <a:t>(</a:t>
            </a:r>
            <a:r>
              <a:rPr lang="en-US" dirty="0" err="1">
                <a:solidFill>
                  <a:schemeClr val="tx1"/>
                </a:solidFill>
                <a:latin typeface="+mn-lt"/>
              </a:rPr>
              <a:t>b.lastIndexOf</a:t>
            </a:r>
            <a:r>
              <a:rPr lang="en-US" dirty="0">
                <a:solidFill>
                  <a:schemeClr val="tx1"/>
                </a:solidFill>
                <a:latin typeface="+mn-lt"/>
              </a:rPr>
              <a:t>('a')) </a:t>
            </a:r>
          </a:p>
          <a:p>
            <a:pPr algn="just"/>
            <a:r>
              <a:rPr lang="en-US" dirty="0" err="1">
                <a:solidFill>
                  <a:schemeClr val="tx1"/>
                </a:solidFill>
                <a:latin typeface="+mn-lt"/>
              </a:rPr>
              <a:t>document.write</a:t>
            </a:r>
            <a:r>
              <a:rPr lang="en-US" dirty="0">
                <a:solidFill>
                  <a:schemeClr val="tx1"/>
                </a:solidFill>
                <a:latin typeface="+mn-lt"/>
              </a:rPr>
              <a:t>(</a:t>
            </a:r>
            <a:r>
              <a:rPr lang="en-US" dirty="0" err="1">
                <a:solidFill>
                  <a:schemeClr val="tx1"/>
                </a:solidFill>
                <a:latin typeface="+mn-lt"/>
              </a:rPr>
              <a:t>b.lastIndexOf</a:t>
            </a:r>
            <a:r>
              <a:rPr lang="en-US" dirty="0">
                <a:solidFill>
                  <a:schemeClr val="tx1"/>
                </a:solidFill>
                <a:latin typeface="+mn-lt"/>
              </a:rPr>
              <a:t>(‘w')) </a:t>
            </a:r>
          </a:p>
          <a:p>
            <a:pPr algn="just"/>
            <a:r>
              <a:rPr lang="en-US" dirty="0" err="1">
                <a:solidFill>
                  <a:schemeClr val="tx1"/>
                </a:solidFill>
                <a:latin typeface="+mn-lt"/>
              </a:rPr>
              <a:t>document.write</a:t>
            </a:r>
            <a:r>
              <a:rPr lang="en-US" dirty="0">
                <a:solidFill>
                  <a:schemeClr val="tx1"/>
                </a:solidFill>
                <a:latin typeface="+mn-lt"/>
              </a:rPr>
              <a:t>(</a:t>
            </a:r>
            <a:r>
              <a:rPr lang="en-US" dirty="0" err="1">
                <a:solidFill>
                  <a:schemeClr val="tx1"/>
                </a:solidFill>
                <a:latin typeface="+mn-lt"/>
              </a:rPr>
              <a:t>a.substring</a:t>
            </a:r>
            <a:r>
              <a:rPr lang="en-US" dirty="0">
                <a:solidFill>
                  <a:schemeClr val="tx1"/>
                </a:solidFill>
                <a:latin typeface="+mn-lt"/>
              </a:rPr>
              <a:t>(4,8)); // extract characters from 4 to 8 location </a:t>
            </a:r>
          </a:p>
          <a:p>
            <a:pPr algn="just"/>
            <a:r>
              <a:rPr lang="en-US" dirty="0" err="1">
                <a:solidFill>
                  <a:schemeClr val="tx1"/>
                </a:solidFill>
                <a:latin typeface="+mn-lt"/>
              </a:rPr>
              <a:t>document.write</a:t>
            </a:r>
            <a:r>
              <a:rPr lang="en-US" dirty="0">
                <a:solidFill>
                  <a:schemeClr val="tx1"/>
                </a:solidFill>
                <a:latin typeface="+mn-lt"/>
              </a:rPr>
              <a:t>(</a:t>
            </a:r>
            <a:r>
              <a:rPr lang="en-US" dirty="0" err="1">
                <a:solidFill>
                  <a:schemeClr val="tx1"/>
                </a:solidFill>
                <a:latin typeface="+mn-lt"/>
              </a:rPr>
              <a:t>a.substr</a:t>
            </a:r>
            <a:r>
              <a:rPr lang="en-US" dirty="0">
                <a:solidFill>
                  <a:schemeClr val="tx1"/>
                </a:solidFill>
                <a:latin typeface="+mn-lt"/>
              </a:rPr>
              <a:t>(4,8)); // extract 8 characters from 4 location </a:t>
            </a:r>
          </a:p>
          <a:p>
            <a:pPr algn="just"/>
            <a:r>
              <a:rPr lang="en-US" dirty="0">
                <a:solidFill>
                  <a:schemeClr val="tx1"/>
                </a:solidFill>
                <a:latin typeface="+mn-lt"/>
              </a:rPr>
              <a:t>&lt;/script&gt;</a:t>
            </a:r>
          </a:p>
        </p:txBody>
      </p:sp>
      <p:sp>
        <p:nvSpPr>
          <p:cNvPr id="4" name="Slide Number Placeholder 3"/>
          <p:cNvSpPr>
            <a:spLocks noGrp="1"/>
          </p:cNvSpPr>
          <p:nvPr>
            <p:ph type="sldNum" sz="quarter" idx="10"/>
          </p:nvPr>
        </p:nvSpPr>
        <p:spPr/>
        <p:txBody>
          <a:bodyPr/>
          <a:lstStyle/>
          <a:p>
            <a:pPr>
              <a:defRPr/>
            </a:pPr>
            <a:fld id="{5EAAC3DA-D8F0-4673-9976-393807CDBD7A}" type="slidenum">
              <a:rPr lang="en-US" smtClean="0"/>
              <a:pPr>
                <a:defRPr/>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041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lgn="just"/>
            <a:r>
              <a:rPr lang="en-US" dirty="0"/>
              <a:t>Dynamic HTML, is a new web technology that enables elements inside your web page to be, well, dynamic. </a:t>
            </a:r>
          </a:p>
          <a:p>
            <a:pPr algn="just"/>
            <a:r>
              <a:rPr lang="en-US" dirty="0"/>
              <a:t>Things once considered unchangeable once the page has loaded, such as text, page styles (font color, size etc), element position, etc., can now all be changed dynamically. </a:t>
            </a:r>
          </a:p>
          <a:p>
            <a:pPr algn="just"/>
            <a:r>
              <a:rPr lang="en-US" dirty="0"/>
              <a:t>It brings your web pages one step closer to how things look inside your television, where images appear and disappear, text flies in and out, and content moves around freely inside the screen. </a:t>
            </a:r>
          </a:p>
          <a:p>
            <a:pPr algn="just"/>
            <a:r>
              <a:rPr lang="en-US" dirty="0"/>
              <a:t>DHTML is any combination of Style Sheets, JavaScript, and Layering.</a:t>
            </a:r>
            <a:endParaRPr lang="en-GB" dirty="0"/>
          </a:p>
          <a:p>
            <a:pPr algn="just"/>
            <a:endParaRPr lang="en-US" dirty="0"/>
          </a:p>
        </p:txBody>
      </p:sp>
      <p:sp>
        <p:nvSpPr>
          <p:cNvPr id="4" name="Slide Number Placeholder 3"/>
          <p:cNvSpPr>
            <a:spLocks noGrp="1"/>
          </p:cNvSpPr>
          <p:nvPr>
            <p:ph type="sldNum" sz="quarter" idx="10"/>
          </p:nvPr>
        </p:nvSpPr>
        <p:spPr/>
        <p:txBody>
          <a:bodyPr/>
          <a:lstStyle/>
          <a:p>
            <a:pPr>
              <a:defRPr/>
            </a:pPr>
            <a:fld id="{5EAAC3DA-D8F0-4673-9976-393807CDBD7A}"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EAAC3DA-D8F0-4673-9976-393807CDBD7A}" type="slidenum">
              <a:rPr lang="en-US" smtClean="0"/>
              <a:pPr>
                <a:defRPr/>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EAAC3DA-D8F0-4673-9976-393807CDBD7A}" type="slidenum">
              <a:rPr lang="en-US" smtClean="0"/>
              <a:pPr>
                <a:defRPr/>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EAAC3DA-D8F0-4673-9976-393807CDBD7A}" type="slidenum">
              <a:rPr lang="en-US" smtClean="0"/>
              <a:pPr>
                <a:defRPr/>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0899"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dirty="0"/>
          </a:p>
        </p:txBody>
      </p:sp>
      <p:sp>
        <p:nvSpPr>
          <p:cNvPr id="4" name="Slide Number Placeholder 3"/>
          <p:cNvSpPr>
            <a:spLocks noGrp="1"/>
          </p:cNvSpPr>
          <p:nvPr>
            <p:ph type="sldNum" sz="quarter" idx="10"/>
          </p:nvPr>
        </p:nvSpPr>
        <p:spPr/>
        <p:txBody>
          <a:bodyPr/>
          <a:lstStyle/>
          <a:p>
            <a:pPr>
              <a:defRPr/>
            </a:pPr>
            <a:fld id="{5EAAC3DA-D8F0-4673-9976-393807CDBD7A}" type="slidenum">
              <a:rPr lang="en-US" smtClean="0"/>
              <a:pPr>
                <a:defRPr/>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0899"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dirty="0"/>
          </a:p>
        </p:txBody>
      </p:sp>
      <p:sp>
        <p:nvSpPr>
          <p:cNvPr id="4" name="Slide Number Placeholder 3"/>
          <p:cNvSpPr>
            <a:spLocks noGrp="1"/>
          </p:cNvSpPr>
          <p:nvPr>
            <p:ph type="sldNum" sz="quarter" idx="10"/>
          </p:nvPr>
        </p:nvSpPr>
        <p:spPr/>
        <p:txBody>
          <a:bodyPr/>
          <a:lstStyle/>
          <a:p>
            <a:pPr>
              <a:defRPr/>
            </a:pPr>
            <a:fld id="{5EAAC3DA-D8F0-4673-9976-393807CDBD7A}" type="slidenum">
              <a:rPr lang="en-US" smtClean="0"/>
              <a:pPr>
                <a:defRPr/>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0899"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dirty="0"/>
          </a:p>
        </p:txBody>
      </p:sp>
      <p:sp>
        <p:nvSpPr>
          <p:cNvPr id="4" name="Slide Number Placeholder 3"/>
          <p:cNvSpPr>
            <a:spLocks noGrp="1"/>
          </p:cNvSpPr>
          <p:nvPr>
            <p:ph type="sldNum" sz="quarter" idx="10"/>
          </p:nvPr>
        </p:nvSpPr>
        <p:spPr/>
        <p:txBody>
          <a:bodyPr/>
          <a:lstStyle/>
          <a:p>
            <a:pPr>
              <a:defRPr/>
            </a:pPr>
            <a:fld id="{5EAAC3DA-D8F0-4673-9976-393807CDBD7A}" type="slidenum">
              <a:rPr lang="en-US" smtClean="0"/>
              <a:pPr>
                <a:defRPr/>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0899"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dirty="0"/>
          </a:p>
        </p:txBody>
      </p:sp>
      <p:sp>
        <p:nvSpPr>
          <p:cNvPr id="4" name="Slide Number Placeholder 3"/>
          <p:cNvSpPr>
            <a:spLocks noGrp="1"/>
          </p:cNvSpPr>
          <p:nvPr>
            <p:ph type="sldNum" sz="quarter" idx="10"/>
          </p:nvPr>
        </p:nvSpPr>
        <p:spPr/>
        <p:txBody>
          <a:bodyPr/>
          <a:lstStyle/>
          <a:p>
            <a:pPr>
              <a:defRPr/>
            </a:pPr>
            <a:fld id="{5EAAC3DA-D8F0-4673-9976-393807CDBD7A}" type="slidenum">
              <a:rPr lang="en-US" smtClean="0"/>
              <a:pPr>
                <a:defRPr/>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0899"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dirty="0"/>
          </a:p>
        </p:txBody>
      </p:sp>
      <p:sp>
        <p:nvSpPr>
          <p:cNvPr id="4" name="Slide Number Placeholder 3"/>
          <p:cNvSpPr>
            <a:spLocks noGrp="1"/>
          </p:cNvSpPr>
          <p:nvPr>
            <p:ph type="sldNum" sz="quarter" idx="10"/>
          </p:nvPr>
        </p:nvSpPr>
        <p:spPr/>
        <p:txBody>
          <a:bodyPr/>
          <a:lstStyle/>
          <a:p>
            <a:pPr>
              <a:defRPr/>
            </a:pPr>
            <a:fld id="{5EAAC3DA-D8F0-4673-9976-393807CDBD7A}" type="slidenum">
              <a:rPr lang="en-US" smtClean="0"/>
              <a:pPr>
                <a:defRPr/>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1923" name="Rectangle 3"/>
          <p:cNvSpPr>
            <a:spLocks noGrp="1" noChangeArrowheads="1"/>
          </p:cNvSpPr>
          <p:nvPr>
            <p:ph type="body" idx="1"/>
          </p:nvPr>
        </p:nvSpPr>
        <p:spPr bwMode="auto">
          <a:noFill/>
        </p:spPr>
        <p:txBody>
          <a:bodyPr wrap="square" numCol="1" anchor="t" anchorCtr="0" compatLnSpc="1">
            <a:prstTxWarp prst="textNoShape">
              <a:avLst/>
            </a:prstTxWarp>
            <a:normAutofit/>
          </a:bodyPr>
          <a:lstStyle/>
          <a:p>
            <a:pPr algn="just"/>
            <a:r>
              <a:rPr lang="en-US" b="1" dirty="0">
                <a:solidFill>
                  <a:schemeClr val="tx1"/>
                </a:solidFill>
                <a:latin typeface="+mn-lt"/>
              </a:rPr>
              <a:t>Setting Date Values</a:t>
            </a:r>
          </a:p>
          <a:p>
            <a:pPr algn="just"/>
            <a:r>
              <a:rPr lang="en-US" dirty="0">
                <a:solidFill>
                  <a:schemeClr val="tx1"/>
                </a:solidFill>
                <a:latin typeface="+mn-lt"/>
              </a:rPr>
              <a:t>A variety of set methods enable you to set components of a Date object to values: </a:t>
            </a:r>
          </a:p>
          <a:p>
            <a:pPr algn="just"/>
            <a:r>
              <a:rPr lang="en-US" b="1" dirty="0" err="1">
                <a:solidFill>
                  <a:schemeClr val="tx1"/>
                </a:solidFill>
                <a:latin typeface="+mn-lt"/>
              </a:rPr>
              <a:t>setDate</a:t>
            </a:r>
            <a:r>
              <a:rPr lang="en-US" b="1" dirty="0">
                <a:solidFill>
                  <a:schemeClr val="tx1"/>
                </a:solidFill>
                <a:latin typeface="+mn-lt"/>
              </a:rPr>
              <a:t>()</a:t>
            </a:r>
            <a:r>
              <a:rPr lang="en-US" dirty="0">
                <a:solidFill>
                  <a:schemeClr val="tx1"/>
                </a:solidFill>
                <a:latin typeface="+mn-lt"/>
              </a:rPr>
              <a:t> sets the day of the month. </a:t>
            </a:r>
          </a:p>
          <a:p>
            <a:pPr algn="just"/>
            <a:r>
              <a:rPr lang="en-US" b="1" dirty="0" err="1">
                <a:solidFill>
                  <a:schemeClr val="tx1"/>
                </a:solidFill>
                <a:latin typeface="+mn-lt"/>
              </a:rPr>
              <a:t>setMonth</a:t>
            </a:r>
            <a:r>
              <a:rPr lang="en-US" b="1" dirty="0">
                <a:solidFill>
                  <a:schemeClr val="tx1"/>
                </a:solidFill>
                <a:latin typeface="+mn-lt"/>
              </a:rPr>
              <a:t>()</a:t>
            </a:r>
            <a:r>
              <a:rPr lang="en-US" dirty="0">
                <a:solidFill>
                  <a:schemeClr val="tx1"/>
                </a:solidFill>
                <a:latin typeface="+mn-lt"/>
              </a:rPr>
              <a:t> sets the month. JavaScript numbers the months from 0 to 11, starting with January as 0. </a:t>
            </a:r>
          </a:p>
          <a:p>
            <a:pPr algn="just"/>
            <a:r>
              <a:rPr lang="en-US" b="1" dirty="0" err="1">
                <a:solidFill>
                  <a:schemeClr val="tx1"/>
                </a:solidFill>
                <a:latin typeface="+mn-lt"/>
              </a:rPr>
              <a:t>setYear</a:t>
            </a:r>
            <a:r>
              <a:rPr lang="en-US" b="1" dirty="0">
                <a:solidFill>
                  <a:schemeClr val="tx1"/>
                </a:solidFill>
                <a:latin typeface="+mn-lt"/>
              </a:rPr>
              <a:t>()</a:t>
            </a:r>
            <a:r>
              <a:rPr lang="en-US" dirty="0">
                <a:solidFill>
                  <a:schemeClr val="tx1"/>
                </a:solidFill>
                <a:latin typeface="+mn-lt"/>
              </a:rPr>
              <a:t> sets the year. </a:t>
            </a:r>
          </a:p>
          <a:p>
            <a:pPr algn="just"/>
            <a:endParaRPr lang="en-US" dirty="0">
              <a:solidFill>
                <a:schemeClr val="tx1"/>
              </a:solidFill>
              <a:latin typeface="+mn-lt"/>
            </a:endParaRPr>
          </a:p>
          <a:p>
            <a:pPr algn="just"/>
            <a:endParaRPr lang="en-US" dirty="0">
              <a:solidFill>
                <a:schemeClr val="tx1"/>
              </a:solidFill>
              <a:latin typeface="+mn-lt"/>
            </a:endParaRPr>
          </a:p>
          <a:p>
            <a:pPr algn="just"/>
            <a:r>
              <a:rPr lang="en-US" b="1" dirty="0">
                <a:solidFill>
                  <a:schemeClr val="tx1"/>
                </a:solidFill>
                <a:latin typeface="+mn-lt"/>
              </a:rPr>
              <a:t>Getting Date Values</a:t>
            </a:r>
          </a:p>
          <a:p>
            <a:pPr algn="just"/>
            <a:r>
              <a:rPr lang="en-US" dirty="0">
                <a:solidFill>
                  <a:schemeClr val="tx1"/>
                </a:solidFill>
                <a:latin typeface="+mn-lt"/>
              </a:rPr>
              <a:t>You can use the get methods to get values from a Date object. This is the only way to obtain these values, because they are not available as properties:</a:t>
            </a:r>
          </a:p>
          <a:p>
            <a:pPr algn="just"/>
            <a:r>
              <a:rPr lang="en-US" b="1" dirty="0" err="1">
                <a:solidFill>
                  <a:schemeClr val="tx1"/>
                </a:solidFill>
                <a:latin typeface="+mn-lt"/>
              </a:rPr>
              <a:t>getDate</a:t>
            </a:r>
            <a:r>
              <a:rPr lang="en-US" b="1" dirty="0">
                <a:solidFill>
                  <a:schemeClr val="tx1"/>
                </a:solidFill>
                <a:latin typeface="+mn-lt"/>
              </a:rPr>
              <a:t>()</a:t>
            </a:r>
            <a:r>
              <a:rPr lang="en-US" dirty="0">
                <a:solidFill>
                  <a:schemeClr val="tx1"/>
                </a:solidFill>
                <a:latin typeface="+mn-lt"/>
              </a:rPr>
              <a:t> gets the day of the month. </a:t>
            </a:r>
          </a:p>
          <a:p>
            <a:pPr algn="just"/>
            <a:r>
              <a:rPr lang="en-US" b="1" dirty="0" err="1">
                <a:solidFill>
                  <a:schemeClr val="tx1"/>
                </a:solidFill>
                <a:latin typeface="+mn-lt"/>
              </a:rPr>
              <a:t>getMonth</a:t>
            </a:r>
            <a:r>
              <a:rPr lang="en-US" b="1" dirty="0">
                <a:solidFill>
                  <a:schemeClr val="tx1"/>
                </a:solidFill>
                <a:latin typeface="+mn-lt"/>
              </a:rPr>
              <a:t>()</a:t>
            </a:r>
            <a:r>
              <a:rPr lang="en-US" dirty="0">
                <a:solidFill>
                  <a:schemeClr val="tx1"/>
                </a:solidFill>
                <a:latin typeface="+mn-lt"/>
              </a:rPr>
              <a:t> gets the month. </a:t>
            </a:r>
          </a:p>
          <a:p>
            <a:pPr algn="just"/>
            <a:r>
              <a:rPr lang="en-US" b="1" dirty="0" err="1">
                <a:solidFill>
                  <a:schemeClr val="tx1"/>
                </a:solidFill>
                <a:latin typeface="+mn-lt"/>
              </a:rPr>
              <a:t>getYear</a:t>
            </a:r>
            <a:r>
              <a:rPr lang="en-US" b="1" dirty="0">
                <a:solidFill>
                  <a:schemeClr val="tx1"/>
                </a:solidFill>
                <a:latin typeface="+mn-lt"/>
              </a:rPr>
              <a:t>()</a:t>
            </a:r>
            <a:r>
              <a:rPr lang="en-US" dirty="0">
                <a:solidFill>
                  <a:schemeClr val="tx1"/>
                </a:solidFill>
                <a:latin typeface="+mn-lt"/>
              </a:rPr>
              <a:t> gets the year. </a:t>
            </a:r>
          </a:p>
          <a:p>
            <a:pPr algn="just"/>
            <a:r>
              <a:rPr lang="en-US" b="1" dirty="0" err="1">
                <a:solidFill>
                  <a:schemeClr val="tx1"/>
                </a:solidFill>
                <a:latin typeface="+mn-lt"/>
              </a:rPr>
              <a:t>getHours</a:t>
            </a:r>
            <a:r>
              <a:rPr lang="en-US" b="1" dirty="0">
                <a:solidFill>
                  <a:schemeClr val="tx1"/>
                </a:solidFill>
                <a:latin typeface="+mn-lt"/>
              </a:rPr>
              <a:t>(), </a:t>
            </a:r>
            <a:r>
              <a:rPr lang="en-US" b="1" dirty="0" err="1">
                <a:solidFill>
                  <a:schemeClr val="tx1"/>
                </a:solidFill>
                <a:latin typeface="+mn-lt"/>
              </a:rPr>
              <a:t>getMinutes</a:t>
            </a:r>
            <a:r>
              <a:rPr lang="en-US" b="1" dirty="0">
                <a:solidFill>
                  <a:schemeClr val="tx1"/>
                </a:solidFill>
                <a:latin typeface="+mn-lt"/>
              </a:rPr>
              <a:t>()</a:t>
            </a:r>
            <a:r>
              <a:rPr lang="en-US" dirty="0">
                <a:solidFill>
                  <a:schemeClr val="tx1"/>
                </a:solidFill>
                <a:latin typeface="+mn-lt"/>
              </a:rPr>
              <a:t> and </a:t>
            </a:r>
            <a:r>
              <a:rPr lang="en-US" b="1" dirty="0" err="1">
                <a:solidFill>
                  <a:schemeClr val="tx1"/>
                </a:solidFill>
                <a:latin typeface="+mn-lt"/>
              </a:rPr>
              <a:t>getSeconds</a:t>
            </a:r>
            <a:r>
              <a:rPr lang="en-US" b="1" dirty="0">
                <a:solidFill>
                  <a:schemeClr val="tx1"/>
                </a:solidFill>
                <a:latin typeface="+mn-lt"/>
              </a:rPr>
              <a:t>()</a:t>
            </a:r>
            <a:r>
              <a:rPr lang="en-US" dirty="0">
                <a:solidFill>
                  <a:schemeClr val="tx1"/>
                </a:solidFill>
                <a:latin typeface="+mn-lt"/>
              </a:rPr>
              <a:t> get the time. </a:t>
            </a:r>
          </a:p>
        </p:txBody>
      </p:sp>
      <p:sp>
        <p:nvSpPr>
          <p:cNvPr id="4" name="Slide Number Placeholder 3"/>
          <p:cNvSpPr>
            <a:spLocks noGrp="1"/>
          </p:cNvSpPr>
          <p:nvPr>
            <p:ph type="sldNum" sz="quarter" idx="10"/>
          </p:nvPr>
        </p:nvSpPr>
        <p:spPr/>
        <p:txBody>
          <a:bodyPr/>
          <a:lstStyle/>
          <a:p>
            <a:pPr>
              <a:defRPr/>
            </a:pPr>
            <a:fld id="{5EAAC3DA-D8F0-4673-9976-393807CDBD7A}" type="slidenum">
              <a:rPr lang="en-US" smtClean="0"/>
              <a:pPr>
                <a:defRPr/>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2947" name="Rectangle 3"/>
          <p:cNvSpPr>
            <a:spLocks noGrp="1" noChangeArrowheads="1"/>
          </p:cNvSpPr>
          <p:nvPr>
            <p:ph type="body" idx="1"/>
          </p:nvPr>
        </p:nvSpPr>
        <p:spPr bwMode="auto">
          <a:noFill/>
        </p:spPr>
        <p:txBody>
          <a:bodyPr wrap="square" numCol="1" anchor="t" anchorCtr="0" compatLnSpc="1">
            <a:prstTxWarp prst="textNoShape">
              <a:avLst/>
            </a:prstTxWarp>
            <a:noAutofit/>
          </a:bodyPr>
          <a:lstStyle/>
          <a:p>
            <a:pPr algn="just"/>
            <a:r>
              <a:rPr lang="en-US" sz="1100" dirty="0">
                <a:solidFill>
                  <a:schemeClr val="tx1"/>
                </a:solidFill>
              </a:rPr>
              <a:t>&lt;html&gt;</a:t>
            </a:r>
          </a:p>
          <a:p>
            <a:pPr algn="just"/>
            <a:r>
              <a:rPr lang="en-US" sz="1100" dirty="0">
                <a:solidFill>
                  <a:schemeClr val="tx1"/>
                </a:solidFill>
              </a:rPr>
              <a:t>&lt;script language = "JavaScript"&gt;</a:t>
            </a:r>
          </a:p>
          <a:p>
            <a:pPr algn="just"/>
            <a:r>
              <a:rPr lang="en-US" sz="1100" dirty="0">
                <a:solidFill>
                  <a:schemeClr val="tx1"/>
                </a:solidFill>
              </a:rPr>
              <a:t>	function tot() {</a:t>
            </a:r>
          </a:p>
          <a:p>
            <a:pPr algn="just"/>
            <a:r>
              <a:rPr lang="en-US" sz="1100" dirty="0">
                <a:solidFill>
                  <a:schemeClr val="tx1"/>
                </a:solidFill>
              </a:rPr>
              <a:t>		with(</a:t>
            </a:r>
            <a:r>
              <a:rPr lang="en-US" sz="1100" dirty="0" err="1">
                <a:solidFill>
                  <a:schemeClr val="tx1"/>
                </a:solidFill>
              </a:rPr>
              <a:t>document.Simple</a:t>
            </a:r>
            <a:r>
              <a:rPr lang="en-US" sz="1100" dirty="0">
                <a:solidFill>
                  <a:schemeClr val="tx1"/>
                </a:solidFill>
              </a:rPr>
              <a:t>) {</a:t>
            </a:r>
          </a:p>
          <a:p>
            <a:pPr algn="just"/>
            <a:r>
              <a:rPr lang="en-US" sz="1100" dirty="0">
                <a:solidFill>
                  <a:schemeClr val="tx1"/>
                </a:solidFill>
              </a:rPr>
              <a:t>			</a:t>
            </a:r>
            <a:r>
              <a:rPr lang="en-US" sz="1100" dirty="0" err="1">
                <a:solidFill>
                  <a:schemeClr val="tx1"/>
                </a:solidFill>
              </a:rPr>
              <a:t>var</a:t>
            </a:r>
            <a:r>
              <a:rPr lang="en-US" sz="1100" dirty="0">
                <a:solidFill>
                  <a:schemeClr val="tx1"/>
                </a:solidFill>
              </a:rPr>
              <a:t> x=</a:t>
            </a:r>
            <a:r>
              <a:rPr lang="en-US" sz="1100" dirty="0" err="1">
                <a:solidFill>
                  <a:schemeClr val="tx1"/>
                </a:solidFill>
              </a:rPr>
              <a:t>parseInt</a:t>
            </a:r>
            <a:r>
              <a:rPr lang="en-US" sz="1100" dirty="0">
                <a:solidFill>
                  <a:schemeClr val="tx1"/>
                </a:solidFill>
              </a:rPr>
              <a:t>(</a:t>
            </a:r>
            <a:r>
              <a:rPr lang="en-US" sz="1100" dirty="0" err="1">
                <a:solidFill>
                  <a:schemeClr val="tx1"/>
                </a:solidFill>
              </a:rPr>
              <a:t>first.value</a:t>
            </a:r>
            <a:r>
              <a:rPr lang="en-US" sz="1100" dirty="0">
                <a:solidFill>
                  <a:schemeClr val="tx1"/>
                </a:solidFill>
              </a:rPr>
              <a:t>)</a:t>
            </a:r>
          </a:p>
          <a:p>
            <a:pPr algn="just"/>
            <a:r>
              <a:rPr lang="en-US" sz="1100" dirty="0">
                <a:solidFill>
                  <a:schemeClr val="tx1"/>
                </a:solidFill>
              </a:rPr>
              <a:t>			</a:t>
            </a:r>
            <a:r>
              <a:rPr lang="en-US" sz="1100" dirty="0" err="1">
                <a:solidFill>
                  <a:schemeClr val="tx1"/>
                </a:solidFill>
              </a:rPr>
              <a:t>var</a:t>
            </a:r>
            <a:r>
              <a:rPr lang="en-US" sz="1100" dirty="0">
                <a:solidFill>
                  <a:schemeClr val="tx1"/>
                </a:solidFill>
              </a:rPr>
              <a:t> y=</a:t>
            </a:r>
            <a:r>
              <a:rPr lang="en-US" sz="1100" dirty="0" err="1">
                <a:solidFill>
                  <a:schemeClr val="tx1"/>
                </a:solidFill>
              </a:rPr>
              <a:t>parseInt</a:t>
            </a:r>
            <a:r>
              <a:rPr lang="en-US" sz="1100" dirty="0">
                <a:solidFill>
                  <a:schemeClr val="tx1"/>
                </a:solidFill>
              </a:rPr>
              <a:t>(elements[1].value)</a:t>
            </a:r>
          </a:p>
          <a:p>
            <a:pPr algn="just"/>
            <a:r>
              <a:rPr lang="en-US" sz="1100" dirty="0">
                <a:solidFill>
                  <a:schemeClr val="tx1"/>
                </a:solidFill>
              </a:rPr>
              <a:t>			</a:t>
            </a:r>
            <a:r>
              <a:rPr lang="en-US" sz="1100" dirty="0" err="1">
                <a:solidFill>
                  <a:schemeClr val="tx1"/>
                </a:solidFill>
              </a:rPr>
              <a:t>var</a:t>
            </a:r>
            <a:r>
              <a:rPr lang="en-US" sz="1100" dirty="0">
                <a:solidFill>
                  <a:schemeClr val="tx1"/>
                </a:solidFill>
              </a:rPr>
              <a:t> z=</a:t>
            </a:r>
            <a:r>
              <a:rPr lang="en-US" sz="1100" dirty="0" err="1">
                <a:solidFill>
                  <a:schemeClr val="tx1"/>
                </a:solidFill>
              </a:rPr>
              <a:t>parseInt</a:t>
            </a:r>
            <a:r>
              <a:rPr lang="en-US" sz="1100" dirty="0">
                <a:solidFill>
                  <a:schemeClr val="tx1"/>
                </a:solidFill>
              </a:rPr>
              <a:t>(</a:t>
            </a:r>
            <a:r>
              <a:rPr lang="en-US" sz="1100" dirty="0" err="1">
                <a:solidFill>
                  <a:schemeClr val="tx1"/>
                </a:solidFill>
              </a:rPr>
              <a:t>third.value</a:t>
            </a:r>
            <a:r>
              <a:rPr lang="en-US" sz="1100" dirty="0">
                <a:solidFill>
                  <a:schemeClr val="tx1"/>
                </a:solidFill>
              </a:rPr>
              <a:t>)</a:t>
            </a:r>
          </a:p>
          <a:p>
            <a:pPr algn="just"/>
            <a:r>
              <a:rPr lang="en-US" sz="1100" dirty="0">
                <a:solidFill>
                  <a:schemeClr val="tx1"/>
                </a:solidFill>
              </a:rPr>
              <a:t>			</a:t>
            </a:r>
            <a:r>
              <a:rPr lang="en-US" sz="1100" dirty="0" err="1">
                <a:solidFill>
                  <a:schemeClr val="tx1"/>
                </a:solidFill>
              </a:rPr>
              <a:t>sum.value</a:t>
            </a:r>
            <a:r>
              <a:rPr lang="en-US" sz="1100" dirty="0">
                <a:solidFill>
                  <a:schemeClr val="tx1"/>
                </a:solidFill>
              </a:rPr>
              <a:t> = </a:t>
            </a:r>
            <a:r>
              <a:rPr lang="en-US" sz="1100" dirty="0" err="1">
                <a:solidFill>
                  <a:schemeClr val="tx1"/>
                </a:solidFill>
              </a:rPr>
              <a:t>x+y+z</a:t>
            </a:r>
            <a:endParaRPr lang="en-US" sz="1100" dirty="0">
              <a:solidFill>
                <a:schemeClr val="tx1"/>
              </a:solidFill>
            </a:endParaRPr>
          </a:p>
          <a:p>
            <a:pPr algn="just"/>
            <a:r>
              <a:rPr lang="en-US" sz="1100" dirty="0">
                <a:solidFill>
                  <a:schemeClr val="tx1"/>
                </a:solidFill>
              </a:rPr>
              <a:t>		}</a:t>
            </a:r>
          </a:p>
          <a:p>
            <a:pPr algn="just"/>
            <a:r>
              <a:rPr lang="en-US" sz="1100" dirty="0">
                <a:solidFill>
                  <a:schemeClr val="tx1"/>
                </a:solidFill>
              </a:rPr>
              <a:t>	}</a:t>
            </a:r>
          </a:p>
          <a:p>
            <a:pPr algn="just"/>
            <a:r>
              <a:rPr lang="en-US" sz="1100" dirty="0">
                <a:solidFill>
                  <a:schemeClr val="tx1"/>
                </a:solidFill>
              </a:rPr>
              <a:t>&lt;/script&gt;</a:t>
            </a:r>
          </a:p>
          <a:p>
            <a:pPr algn="just"/>
            <a:r>
              <a:rPr lang="en-US" sz="1100" dirty="0">
                <a:solidFill>
                  <a:schemeClr val="tx1"/>
                </a:solidFill>
              </a:rPr>
              <a:t>&lt;form name = "Simple"&gt;</a:t>
            </a:r>
          </a:p>
          <a:p>
            <a:pPr algn="just"/>
            <a:r>
              <a:rPr lang="en-US" sz="1100" dirty="0">
                <a:solidFill>
                  <a:schemeClr val="tx1"/>
                </a:solidFill>
              </a:rPr>
              <a:t>&lt;input type = "text" size = "4" name = first value = " "&gt; &lt;BR&gt;</a:t>
            </a:r>
          </a:p>
          <a:p>
            <a:pPr algn="just"/>
            <a:r>
              <a:rPr lang="en-US" sz="1100" dirty="0">
                <a:solidFill>
                  <a:schemeClr val="tx1"/>
                </a:solidFill>
              </a:rPr>
              <a:t>&lt;input type = text size = 4 name = second value = " "&gt; &lt;BR&gt;</a:t>
            </a:r>
          </a:p>
          <a:p>
            <a:pPr algn="just"/>
            <a:r>
              <a:rPr lang="en-US" sz="1100" dirty="0">
                <a:solidFill>
                  <a:schemeClr val="tx1"/>
                </a:solidFill>
              </a:rPr>
              <a:t>&lt;input type = text size = 4 name = third value = " "&gt; &lt;BR&gt;</a:t>
            </a:r>
          </a:p>
          <a:p>
            <a:pPr algn="just"/>
            <a:r>
              <a:rPr lang="en-US" sz="1100" dirty="0">
                <a:solidFill>
                  <a:schemeClr val="tx1"/>
                </a:solidFill>
              </a:rPr>
              <a:t>&lt;input type = button  value = "Click" </a:t>
            </a:r>
            <a:r>
              <a:rPr lang="en-US" sz="1100" dirty="0" err="1">
                <a:solidFill>
                  <a:schemeClr val="tx1"/>
                </a:solidFill>
              </a:rPr>
              <a:t>onClick</a:t>
            </a:r>
            <a:r>
              <a:rPr lang="en-US" sz="1100" dirty="0">
                <a:solidFill>
                  <a:schemeClr val="tx1"/>
                </a:solidFill>
              </a:rPr>
              <a:t> = "tot();"&gt; &lt;BR&gt;</a:t>
            </a:r>
          </a:p>
          <a:p>
            <a:pPr algn="just"/>
            <a:r>
              <a:rPr lang="en-US" sz="1100" dirty="0">
                <a:solidFill>
                  <a:schemeClr val="tx1"/>
                </a:solidFill>
              </a:rPr>
              <a:t>&lt;input type = text  name = sum value = " "&gt; &lt;BR&gt;</a:t>
            </a:r>
          </a:p>
          <a:p>
            <a:pPr algn="just"/>
            <a:r>
              <a:rPr lang="en-US" sz="1100" dirty="0">
                <a:solidFill>
                  <a:schemeClr val="tx1"/>
                </a:solidFill>
              </a:rPr>
              <a:t>&lt;/form&gt;</a:t>
            </a:r>
          </a:p>
          <a:p>
            <a:pPr algn="just"/>
            <a:r>
              <a:rPr lang="en-US" sz="1100" dirty="0">
                <a:solidFill>
                  <a:schemeClr val="tx1"/>
                </a:solidFill>
              </a:rPr>
              <a:t>&lt;/html&gt;</a:t>
            </a:r>
          </a:p>
        </p:txBody>
      </p:sp>
      <p:sp>
        <p:nvSpPr>
          <p:cNvPr id="4" name="Slide Number Placeholder 3"/>
          <p:cNvSpPr>
            <a:spLocks noGrp="1"/>
          </p:cNvSpPr>
          <p:nvPr>
            <p:ph type="sldNum" sz="quarter" idx="10"/>
          </p:nvPr>
        </p:nvSpPr>
        <p:spPr/>
        <p:txBody>
          <a:bodyPr/>
          <a:lstStyle/>
          <a:p>
            <a:pPr>
              <a:defRPr/>
            </a:pPr>
            <a:fld id="{5EAAC3DA-D8F0-4673-9976-393807CDBD7A}" type="slidenum">
              <a:rPr lang="en-US" smtClean="0"/>
              <a:pPr>
                <a:defRPr/>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144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lgn="just"/>
            <a:r>
              <a:rPr lang="en-US" dirty="0">
                <a:solidFill>
                  <a:schemeClr val="tx1"/>
                </a:solidFill>
              </a:rPr>
              <a:t>JavaScript is a scripting language that is object-based but not completely object-oriented.</a:t>
            </a:r>
          </a:p>
          <a:p>
            <a:pPr algn="just"/>
            <a:r>
              <a:rPr lang="en-US" dirty="0">
                <a:solidFill>
                  <a:schemeClr val="tx1"/>
                </a:solidFill>
              </a:rPr>
              <a:t>It helps in creation of very dynamic web applications.</a:t>
            </a:r>
          </a:p>
          <a:p>
            <a:pPr algn="just"/>
            <a:r>
              <a:rPr lang="en-US" dirty="0">
                <a:solidFill>
                  <a:schemeClr val="tx1"/>
                </a:solidFill>
              </a:rPr>
              <a:t>Since it is an interpreted language, it can be directly embedded into HTML documents and it is executed by the built-in interpreter in the browsers.</a:t>
            </a:r>
          </a:p>
          <a:p>
            <a:pPr algn="just"/>
            <a:endParaRPr lang="en-US" dirty="0">
              <a:solidFill>
                <a:schemeClr val="tx1"/>
              </a:solidFill>
            </a:endParaRPr>
          </a:p>
          <a:p>
            <a:pPr algn="just"/>
            <a:endParaRPr lang="en-US" dirty="0">
              <a:solidFill>
                <a:schemeClr val="tx1"/>
              </a:solidFill>
            </a:endParaRPr>
          </a:p>
          <a:p>
            <a:pPr algn="just"/>
            <a:endParaRPr lang="en-US" dirty="0">
              <a:solidFill>
                <a:schemeClr val="tx1"/>
              </a:solidFill>
            </a:endParaRPr>
          </a:p>
        </p:txBody>
      </p:sp>
      <p:sp>
        <p:nvSpPr>
          <p:cNvPr id="4" name="Slide Number Placeholder 3"/>
          <p:cNvSpPr>
            <a:spLocks noGrp="1"/>
          </p:cNvSpPr>
          <p:nvPr>
            <p:ph type="sldNum" sz="quarter" idx="10"/>
          </p:nvPr>
        </p:nvSpPr>
        <p:spPr/>
        <p:txBody>
          <a:bodyPr/>
          <a:lstStyle/>
          <a:p>
            <a:pPr>
              <a:defRPr/>
            </a:pPr>
            <a:fld id="{5EAAC3DA-D8F0-4673-9976-393807CDBD7A}" type="slidenum">
              <a:rPr lang="en-US" smtClean="0"/>
              <a:pPr>
                <a:defRPr/>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3971" name="Rectangle 3"/>
          <p:cNvSpPr>
            <a:spLocks noGrp="1" noChangeArrowheads="1"/>
          </p:cNvSpPr>
          <p:nvPr>
            <p:ph type="body" idx="1"/>
          </p:nvPr>
        </p:nvSpPr>
        <p:spPr bwMode="auto">
          <a:noFill/>
        </p:spPr>
        <p:txBody>
          <a:bodyPr wrap="square" numCol="1" anchor="t" anchorCtr="0" compatLnSpc="1">
            <a:prstTxWarp prst="textNoShape">
              <a:avLst/>
            </a:prstTxWarp>
            <a:noAutofit/>
          </a:bodyPr>
          <a:lstStyle/>
          <a:p>
            <a:pPr algn="just">
              <a:lnSpc>
                <a:spcPct val="90000"/>
              </a:lnSpc>
            </a:pPr>
            <a:r>
              <a:rPr lang="en-US" dirty="0">
                <a:latin typeface="+mn-lt"/>
              </a:rPr>
              <a:t>Once you define the array, you can access its elements by using brackets to indicate the index . As an example, this statement creates an array called scores with 20 values:</a:t>
            </a:r>
          </a:p>
          <a:p>
            <a:pPr algn="just">
              <a:lnSpc>
                <a:spcPct val="90000"/>
              </a:lnSpc>
            </a:pPr>
            <a:r>
              <a:rPr lang="en-US" dirty="0">
                <a:latin typeface="+mn-lt"/>
              </a:rPr>
              <a:t>                 Scores = new Array(20);</a:t>
            </a:r>
          </a:p>
          <a:p>
            <a:pPr algn="just">
              <a:lnSpc>
                <a:spcPct val="90000"/>
              </a:lnSpc>
            </a:pPr>
            <a:r>
              <a:rPr lang="en-US" dirty="0">
                <a:latin typeface="+mn-lt"/>
              </a:rPr>
              <a:t>Array object methods:</a:t>
            </a:r>
          </a:p>
          <a:p>
            <a:pPr algn="just">
              <a:lnSpc>
                <a:spcPct val="90000"/>
              </a:lnSpc>
            </a:pPr>
            <a:r>
              <a:rPr lang="en-US" dirty="0">
                <a:latin typeface="+mn-lt"/>
              </a:rPr>
              <a:t>join() quickly joins all the array's elements, resulting in a string. The elements are separated by commas by default.</a:t>
            </a:r>
          </a:p>
          <a:p>
            <a:pPr algn="just">
              <a:lnSpc>
                <a:spcPct val="90000"/>
              </a:lnSpc>
            </a:pPr>
            <a:r>
              <a:rPr lang="en-US" dirty="0">
                <a:latin typeface="+mn-lt"/>
              </a:rPr>
              <a:t>reverse() returns a reversed version of the array: the last element becomes the first, and the first element becomes the last.</a:t>
            </a:r>
          </a:p>
          <a:p>
            <a:pPr algn="just">
              <a:lnSpc>
                <a:spcPct val="90000"/>
              </a:lnSpc>
            </a:pPr>
            <a:r>
              <a:rPr lang="en-US" dirty="0">
                <a:latin typeface="+mn-lt"/>
              </a:rPr>
              <a:t>sort() returns a sorted version of the array. </a:t>
            </a:r>
          </a:p>
          <a:p>
            <a:pPr algn="just">
              <a:lnSpc>
                <a:spcPct val="90000"/>
              </a:lnSpc>
            </a:pPr>
            <a:r>
              <a:rPr lang="en-US" b="1" dirty="0">
                <a:latin typeface="+mn-lt"/>
              </a:rPr>
              <a:t>&lt;script language="javascript"&gt;</a:t>
            </a:r>
          </a:p>
          <a:p>
            <a:pPr algn="just">
              <a:lnSpc>
                <a:spcPct val="90000"/>
              </a:lnSpc>
            </a:pPr>
            <a:r>
              <a:rPr lang="en-US" b="1" dirty="0" err="1">
                <a:latin typeface="+mn-lt"/>
              </a:rPr>
              <a:t>var</a:t>
            </a:r>
            <a:r>
              <a:rPr lang="en-US" b="1" dirty="0">
                <a:latin typeface="+mn-lt"/>
              </a:rPr>
              <a:t> Name=new Array(2);</a:t>
            </a:r>
          </a:p>
          <a:p>
            <a:pPr algn="just">
              <a:lnSpc>
                <a:spcPct val="90000"/>
              </a:lnSpc>
            </a:pPr>
            <a:r>
              <a:rPr lang="en-US" b="1" dirty="0">
                <a:latin typeface="+mn-lt"/>
              </a:rPr>
              <a:t>Name[0]="</a:t>
            </a:r>
            <a:r>
              <a:rPr lang="en-US" b="1" dirty="0" err="1">
                <a:latin typeface="+mn-lt"/>
              </a:rPr>
              <a:t>Raghu</a:t>
            </a:r>
            <a:r>
              <a:rPr lang="en-US" b="1" dirty="0">
                <a:latin typeface="+mn-lt"/>
              </a:rPr>
              <a:t>";</a:t>
            </a:r>
          </a:p>
          <a:p>
            <a:pPr algn="just">
              <a:lnSpc>
                <a:spcPct val="90000"/>
              </a:lnSpc>
            </a:pPr>
            <a:r>
              <a:rPr lang="en-US" b="1" dirty="0">
                <a:latin typeface="+mn-lt"/>
              </a:rPr>
              <a:t>Name[1]="Kiran"</a:t>
            </a:r>
          </a:p>
          <a:p>
            <a:pPr algn="just">
              <a:lnSpc>
                <a:spcPct val="90000"/>
              </a:lnSpc>
            </a:pPr>
            <a:r>
              <a:rPr lang="en-US" b="1" dirty="0" err="1">
                <a:latin typeface="+mn-lt"/>
              </a:rPr>
              <a:t>var</a:t>
            </a:r>
            <a:r>
              <a:rPr lang="en-US" b="1" dirty="0">
                <a:latin typeface="+mn-lt"/>
              </a:rPr>
              <a:t> s=new Array("</a:t>
            </a:r>
            <a:r>
              <a:rPr lang="en-US" b="1" dirty="0" err="1">
                <a:latin typeface="+mn-lt"/>
              </a:rPr>
              <a:t>Saab","Volvo","BMW</a:t>
            </a:r>
            <a:r>
              <a:rPr lang="en-US" b="1" dirty="0">
                <a:latin typeface="+mn-lt"/>
              </a:rPr>
              <a:t>");</a:t>
            </a:r>
          </a:p>
          <a:p>
            <a:pPr algn="just">
              <a:lnSpc>
                <a:spcPct val="90000"/>
              </a:lnSpc>
            </a:pPr>
            <a:r>
              <a:rPr lang="en-US" b="1" dirty="0">
                <a:latin typeface="+mn-lt"/>
              </a:rPr>
              <a:t>for( </a:t>
            </a:r>
            <a:r>
              <a:rPr lang="en-US" b="1" dirty="0" err="1">
                <a:latin typeface="+mn-lt"/>
              </a:rPr>
              <a:t>var</a:t>
            </a:r>
            <a:r>
              <a:rPr lang="en-US" b="1" dirty="0">
                <a:latin typeface="+mn-lt"/>
              </a:rPr>
              <a:t> </a:t>
            </a:r>
            <a:r>
              <a:rPr lang="en-US" b="1" dirty="0" err="1">
                <a:latin typeface="+mn-lt"/>
              </a:rPr>
              <a:t>i</a:t>
            </a:r>
            <a:r>
              <a:rPr lang="en-US" b="1" dirty="0">
                <a:latin typeface="+mn-lt"/>
              </a:rPr>
              <a:t>=0;i&lt;</a:t>
            </a:r>
            <a:r>
              <a:rPr lang="en-US" b="1" dirty="0" err="1">
                <a:latin typeface="+mn-lt"/>
              </a:rPr>
              <a:t>s.length;i</a:t>
            </a:r>
            <a:r>
              <a:rPr lang="en-US" b="1" dirty="0">
                <a:latin typeface="+mn-lt"/>
              </a:rPr>
              <a:t>++)</a:t>
            </a:r>
          </a:p>
          <a:p>
            <a:pPr algn="just">
              <a:lnSpc>
                <a:spcPct val="90000"/>
              </a:lnSpc>
            </a:pPr>
            <a:r>
              <a:rPr lang="en-US" b="1" dirty="0" err="1">
                <a:latin typeface="+mn-lt"/>
              </a:rPr>
              <a:t>document.writeln</a:t>
            </a:r>
            <a:r>
              <a:rPr lang="en-US" b="1" dirty="0">
                <a:latin typeface="+mn-lt"/>
              </a:rPr>
              <a:t>(s[</a:t>
            </a:r>
            <a:r>
              <a:rPr lang="en-US" b="1" dirty="0" err="1">
                <a:latin typeface="+mn-lt"/>
              </a:rPr>
              <a:t>i</a:t>
            </a:r>
            <a:r>
              <a:rPr lang="en-US" b="1" dirty="0">
                <a:latin typeface="+mn-lt"/>
              </a:rPr>
              <a:t>]);</a:t>
            </a:r>
          </a:p>
          <a:p>
            <a:pPr algn="just">
              <a:lnSpc>
                <a:spcPct val="90000"/>
              </a:lnSpc>
            </a:pPr>
            <a:r>
              <a:rPr lang="en-US" b="1" dirty="0">
                <a:latin typeface="+mn-lt"/>
              </a:rPr>
              <a:t>for( </a:t>
            </a:r>
            <a:r>
              <a:rPr lang="en-US" b="1" dirty="0" err="1">
                <a:latin typeface="+mn-lt"/>
              </a:rPr>
              <a:t>var</a:t>
            </a:r>
            <a:r>
              <a:rPr lang="en-US" b="1" dirty="0">
                <a:latin typeface="+mn-lt"/>
              </a:rPr>
              <a:t> k=0;k&lt;</a:t>
            </a:r>
            <a:r>
              <a:rPr lang="en-US" b="1" dirty="0" err="1">
                <a:latin typeface="+mn-lt"/>
              </a:rPr>
              <a:t>Name.length;k</a:t>
            </a:r>
            <a:r>
              <a:rPr lang="en-US" b="1" dirty="0">
                <a:latin typeface="+mn-lt"/>
              </a:rPr>
              <a:t>++)</a:t>
            </a:r>
          </a:p>
          <a:p>
            <a:pPr algn="just">
              <a:lnSpc>
                <a:spcPct val="90000"/>
              </a:lnSpc>
            </a:pPr>
            <a:r>
              <a:rPr lang="en-US" b="1" dirty="0" err="1">
                <a:latin typeface="+mn-lt"/>
              </a:rPr>
              <a:t>document.writeln</a:t>
            </a:r>
            <a:r>
              <a:rPr lang="en-US" b="1" dirty="0">
                <a:latin typeface="+mn-lt"/>
              </a:rPr>
              <a:t>(Name[k]);</a:t>
            </a:r>
          </a:p>
          <a:p>
            <a:pPr algn="just">
              <a:lnSpc>
                <a:spcPct val="90000"/>
              </a:lnSpc>
            </a:pPr>
            <a:r>
              <a:rPr lang="en-US" b="1" dirty="0">
                <a:latin typeface="+mn-lt"/>
              </a:rPr>
              <a:t>&lt;/script&gt;</a:t>
            </a:r>
          </a:p>
          <a:p>
            <a:pPr algn="just">
              <a:lnSpc>
                <a:spcPct val="90000"/>
              </a:lnSpc>
            </a:pPr>
            <a:endParaRPr lang="en-US" dirty="0">
              <a:latin typeface="+mn-lt"/>
            </a:endParaRPr>
          </a:p>
        </p:txBody>
      </p:sp>
      <p:sp>
        <p:nvSpPr>
          <p:cNvPr id="4" name="Slide Number Placeholder 3"/>
          <p:cNvSpPr>
            <a:spLocks noGrp="1"/>
          </p:cNvSpPr>
          <p:nvPr>
            <p:ph type="sldNum" sz="quarter" idx="10"/>
          </p:nvPr>
        </p:nvSpPr>
        <p:spPr/>
        <p:txBody>
          <a:bodyPr/>
          <a:lstStyle/>
          <a:p>
            <a:pPr>
              <a:defRPr/>
            </a:pPr>
            <a:fld id="{5EAAC3DA-D8F0-4673-9976-393807CDBD7A}" type="slidenum">
              <a:rPr lang="en-US" smtClean="0"/>
              <a:pPr>
                <a:defRPr/>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4995" name="Rectangle 3"/>
          <p:cNvSpPr>
            <a:spLocks noGrp="1" noChangeArrowheads="1"/>
          </p:cNvSpPr>
          <p:nvPr>
            <p:ph type="body" idx="1"/>
          </p:nvPr>
        </p:nvSpPr>
        <p:spPr bwMode="auto">
          <a:noFill/>
        </p:spPr>
        <p:txBody>
          <a:bodyPr wrap="square" numCol="1" anchor="t" anchorCtr="0" compatLnSpc="1">
            <a:prstTxWarp prst="textNoShape">
              <a:avLst/>
            </a:prstTxWarp>
            <a:normAutofit/>
          </a:bodyPr>
          <a:lstStyle/>
          <a:p>
            <a:pPr algn="just"/>
            <a:r>
              <a:rPr lang="en-US" dirty="0">
                <a:solidFill>
                  <a:schemeClr val="tx1"/>
                </a:solidFill>
                <a:latin typeface="+mn-lt"/>
              </a:rPr>
              <a:t>When the user clicks on a link, selects or enters text, or even moves the mouse over part of the page, an event occurs.  </a:t>
            </a:r>
          </a:p>
          <a:p>
            <a:pPr algn="just"/>
            <a:r>
              <a:rPr lang="en-US" dirty="0">
                <a:solidFill>
                  <a:schemeClr val="tx1"/>
                </a:solidFill>
                <a:latin typeface="+mn-lt"/>
              </a:rPr>
              <a:t>You can use JavaScript to respond to these events. For example, you can have custom messages displayed in the status line (or somewhere else on the page) as the user moves the mouse over links. You can also update fields in a form whenever another field</a:t>
            </a:r>
            <a:r>
              <a:rPr lang="en-US" b="1" dirty="0">
                <a:solidFill>
                  <a:schemeClr val="tx1"/>
                </a:solidFill>
                <a:latin typeface="+mn-lt"/>
              </a:rPr>
              <a:t> </a:t>
            </a:r>
            <a:r>
              <a:rPr lang="en-US" dirty="0">
                <a:solidFill>
                  <a:schemeClr val="tx1"/>
                </a:solidFill>
                <a:latin typeface="+mn-lt"/>
              </a:rPr>
              <a:t>changes.</a:t>
            </a:r>
            <a:r>
              <a:rPr lang="en-US" b="1" dirty="0">
                <a:solidFill>
                  <a:schemeClr val="tx1"/>
                </a:solidFill>
                <a:latin typeface="+mn-lt"/>
              </a:rPr>
              <a:t> </a:t>
            </a:r>
          </a:p>
          <a:p>
            <a:pPr algn="just"/>
            <a:r>
              <a:rPr lang="en-US" dirty="0" err="1">
                <a:solidFill>
                  <a:schemeClr val="tx1"/>
                </a:solidFill>
                <a:latin typeface="+mn-lt"/>
              </a:rPr>
              <a:t>onBlur</a:t>
            </a:r>
            <a:r>
              <a:rPr lang="en-US" dirty="0">
                <a:solidFill>
                  <a:schemeClr val="tx1"/>
                </a:solidFill>
                <a:latin typeface="+mn-lt"/>
              </a:rPr>
              <a:t>	Occurs when an object on the page loses focus </a:t>
            </a:r>
          </a:p>
          <a:p>
            <a:pPr algn="just"/>
            <a:r>
              <a:rPr lang="en-US" dirty="0" err="1">
                <a:solidFill>
                  <a:schemeClr val="tx1"/>
                </a:solidFill>
                <a:latin typeface="+mn-lt"/>
              </a:rPr>
              <a:t>onChange</a:t>
            </a:r>
            <a:r>
              <a:rPr lang="en-US" dirty="0">
                <a:solidFill>
                  <a:schemeClr val="tx1"/>
                </a:solidFill>
                <a:latin typeface="+mn-lt"/>
              </a:rPr>
              <a:t>	Occurs when a text field is changed by the user </a:t>
            </a:r>
          </a:p>
          <a:p>
            <a:pPr algn="just"/>
            <a:r>
              <a:rPr lang="en-US" dirty="0" err="1">
                <a:solidFill>
                  <a:schemeClr val="tx1"/>
                </a:solidFill>
                <a:latin typeface="+mn-lt"/>
              </a:rPr>
              <a:t>onClick</a:t>
            </a:r>
            <a:r>
              <a:rPr lang="en-US" dirty="0">
                <a:solidFill>
                  <a:schemeClr val="tx1"/>
                </a:solidFill>
                <a:latin typeface="+mn-lt"/>
              </a:rPr>
              <a:t>	Occurs when the user clicks on an item</a:t>
            </a:r>
          </a:p>
          <a:p>
            <a:pPr algn="just"/>
            <a:r>
              <a:rPr lang="en-US" dirty="0" err="1">
                <a:solidFill>
                  <a:schemeClr val="tx1"/>
                </a:solidFill>
                <a:latin typeface="+mn-lt"/>
              </a:rPr>
              <a:t>onFocus</a:t>
            </a:r>
            <a:r>
              <a:rPr lang="en-US" dirty="0">
                <a:solidFill>
                  <a:schemeClr val="tx1"/>
                </a:solidFill>
                <a:latin typeface="+mn-lt"/>
              </a:rPr>
              <a:t>	Occurs when an item gains focus</a:t>
            </a:r>
          </a:p>
          <a:p>
            <a:pPr algn="just"/>
            <a:r>
              <a:rPr lang="en-US" dirty="0" err="1">
                <a:solidFill>
                  <a:schemeClr val="tx1"/>
                </a:solidFill>
                <a:latin typeface="+mn-lt"/>
              </a:rPr>
              <a:t>onLoad</a:t>
            </a:r>
            <a:r>
              <a:rPr lang="en-US" dirty="0">
                <a:solidFill>
                  <a:schemeClr val="tx1"/>
                </a:solidFill>
                <a:latin typeface="+mn-lt"/>
              </a:rPr>
              <a:t>	Occurs when the page (or an image) finishes loading </a:t>
            </a:r>
          </a:p>
          <a:p>
            <a:pPr algn="just"/>
            <a:r>
              <a:rPr lang="en-US" dirty="0" err="1">
                <a:solidFill>
                  <a:schemeClr val="tx1"/>
                </a:solidFill>
                <a:latin typeface="+mn-lt"/>
              </a:rPr>
              <a:t>onMouseOver</a:t>
            </a:r>
            <a:r>
              <a:rPr lang="en-US" dirty="0">
                <a:solidFill>
                  <a:schemeClr val="tx1"/>
                </a:solidFill>
                <a:latin typeface="+mn-lt"/>
              </a:rPr>
              <a:t>	Occurs when the mouse pointer moves over an item </a:t>
            </a:r>
          </a:p>
          <a:p>
            <a:pPr algn="just"/>
            <a:r>
              <a:rPr lang="en-US" dirty="0" err="1">
                <a:solidFill>
                  <a:schemeClr val="tx1"/>
                </a:solidFill>
                <a:latin typeface="+mn-lt"/>
              </a:rPr>
              <a:t>onMouseOut</a:t>
            </a:r>
            <a:r>
              <a:rPr lang="en-US" dirty="0">
                <a:solidFill>
                  <a:schemeClr val="tx1"/>
                </a:solidFill>
                <a:latin typeface="+mn-lt"/>
              </a:rPr>
              <a:t>	Occurs when the mouse pointer moves off an item </a:t>
            </a:r>
          </a:p>
          <a:p>
            <a:pPr algn="just"/>
            <a:r>
              <a:rPr lang="en-US" dirty="0" err="1">
                <a:solidFill>
                  <a:schemeClr val="tx1"/>
                </a:solidFill>
                <a:latin typeface="+mn-lt"/>
              </a:rPr>
              <a:t>onSelect</a:t>
            </a:r>
            <a:r>
              <a:rPr lang="en-US" dirty="0">
                <a:solidFill>
                  <a:schemeClr val="tx1"/>
                </a:solidFill>
                <a:latin typeface="+mn-lt"/>
              </a:rPr>
              <a:t>	Occurs when the user selects text in a text area </a:t>
            </a:r>
          </a:p>
          <a:p>
            <a:pPr algn="just"/>
            <a:r>
              <a:rPr lang="en-US" dirty="0" err="1">
                <a:solidFill>
                  <a:schemeClr val="tx1"/>
                </a:solidFill>
                <a:latin typeface="+mn-lt"/>
              </a:rPr>
              <a:t>onSubmit</a:t>
            </a:r>
            <a:r>
              <a:rPr lang="en-US" dirty="0">
                <a:solidFill>
                  <a:schemeClr val="tx1"/>
                </a:solidFill>
                <a:latin typeface="+mn-lt"/>
              </a:rPr>
              <a:t>	Occurs when a submit button is pressed</a:t>
            </a:r>
          </a:p>
          <a:p>
            <a:pPr algn="just"/>
            <a:r>
              <a:rPr lang="en-US" dirty="0" err="1">
                <a:solidFill>
                  <a:schemeClr val="tx1"/>
                </a:solidFill>
                <a:latin typeface="+mn-lt"/>
              </a:rPr>
              <a:t>onUnload</a:t>
            </a:r>
            <a:r>
              <a:rPr lang="en-US" dirty="0">
                <a:solidFill>
                  <a:schemeClr val="tx1"/>
                </a:solidFill>
                <a:latin typeface="+mn-lt"/>
              </a:rPr>
              <a:t>	Occurs when the user leaves the document or exits</a:t>
            </a:r>
          </a:p>
        </p:txBody>
      </p:sp>
      <p:sp>
        <p:nvSpPr>
          <p:cNvPr id="4" name="Slide Number Placeholder 3"/>
          <p:cNvSpPr>
            <a:spLocks noGrp="1"/>
          </p:cNvSpPr>
          <p:nvPr>
            <p:ph type="sldNum" sz="quarter" idx="10"/>
          </p:nvPr>
        </p:nvSpPr>
        <p:spPr/>
        <p:txBody>
          <a:bodyPr/>
          <a:lstStyle/>
          <a:p>
            <a:pPr>
              <a:defRPr/>
            </a:pPr>
            <a:fld id="{5EAAC3DA-D8F0-4673-9976-393807CDBD7A}" type="slidenum">
              <a:rPr lang="en-US" smtClean="0"/>
              <a:pPr>
                <a:defRPr/>
              </a:pPr>
              <a:t>41</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8067" name="Rectangle 3"/>
          <p:cNvSpPr>
            <a:spLocks noGrp="1" noChangeArrowheads="1"/>
          </p:cNvSpPr>
          <p:nvPr>
            <p:ph type="body" idx="1"/>
          </p:nvPr>
        </p:nvSpPr>
        <p:spPr bwMode="auto">
          <a:noFill/>
        </p:spPr>
        <p:txBody>
          <a:bodyPr wrap="square" numCol="1" anchor="t" anchorCtr="0" compatLnSpc="1">
            <a:prstTxWarp prst="textNoShape">
              <a:avLst/>
            </a:prstTxWarp>
            <a:normAutofit/>
          </a:bodyPr>
          <a:lstStyle/>
          <a:p>
            <a:pPr algn="just"/>
            <a:r>
              <a:rPr lang="en-US" dirty="0">
                <a:solidFill>
                  <a:schemeClr val="tx1"/>
                </a:solidFill>
                <a:latin typeface="+mn-lt"/>
              </a:rPr>
              <a:t>Here is a list of the properties a window can have:</a:t>
            </a:r>
          </a:p>
          <a:p>
            <a:pPr algn="just"/>
            <a:endParaRPr lang="en-US" dirty="0">
              <a:solidFill>
                <a:schemeClr val="tx1"/>
              </a:solidFill>
              <a:latin typeface="+mn-lt"/>
            </a:endParaRPr>
          </a:p>
          <a:p>
            <a:pPr algn="just"/>
            <a:r>
              <a:rPr lang="en-US" dirty="0">
                <a:solidFill>
                  <a:schemeClr val="tx1"/>
                </a:solidFill>
                <a:latin typeface="+mn-lt"/>
              </a:rPr>
              <a:t>directories	</a:t>
            </a:r>
            <a:r>
              <a:rPr lang="en-US" dirty="0" err="1">
                <a:solidFill>
                  <a:schemeClr val="tx1"/>
                </a:solidFill>
                <a:latin typeface="+mn-lt"/>
              </a:rPr>
              <a:t>yes|no</a:t>
            </a:r>
            <a:r>
              <a:rPr lang="en-US" dirty="0">
                <a:solidFill>
                  <a:schemeClr val="tx1"/>
                </a:solidFill>
                <a:latin typeface="+mn-lt"/>
              </a:rPr>
              <a:t>	</a:t>
            </a:r>
          </a:p>
          <a:p>
            <a:pPr algn="just"/>
            <a:r>
              <a:rPr lang="en-US" dirty="0">
                <a:solidFill>
                  <a:schemeClr val="tx1"/>
                </a:solidFill>
                <a:latin typeface="+mn-lt"/>
              </a:rPr>
              <a:t>height	</a:t>
            </a:r>
            <a:r>
              <a:rPr lang="en-US" i="1" dirty="0">
                <a:solidFill>
                  <a:schemeClr val="tx1"/>
                </a:solidFill>
                <a:latin typeface="+mn-lt"/>
              </a:rPr>
              <a:t>number of pixels	</a:t>
            </a:r>
            <a:endParaRPr lang="en-US" dirty="0">
              <a:solidFill>
                <a:schemeClr val="tx1"/>
              </a:solidFill>
              <a:latin typeface="+mn-lt"/>
            </a:endParaRPr>
          </a:p>
          <a:p>
            <a:pPr algn="just"/>
            <a:r>
              <a:rPr lang="en-US" dirty="0">
                <a:solidFill>
                  <a:schemeClr val="tx1"/>
                </a:solidFill>
                <a:latin typeface="+mn-lt"/>
              </a:rPr>
              <a:t>location	</a:t>
            </a:r>
            <a:r>
              <a:rPr lang="en-US" dirty="0" err="1">
                <a:solidFill>
                  <a:schemeClr val="tx1"/>
                </a:solidFill>
                <a:latin typeface="+mn-lt"/>
              </a:rPr>
              <a:t>yes|no</a:t>
            </a:r>
            <a:r>
              <a:rPr lang="en-US" dirty="0">
                <a:solidFill>
                  <a:schemeClr val="tx1"/>
                </a:solidFill>
                <a:latin typeface="+mn-lt"/>
              </a:rPr>
              <a:t>	</a:t>
            </a:r>
          </a:p>
          <a:p>
            <a:pPr algn="just"/>
            <a:r>
              <a:rPr lang="en-US" dirty="0" err="1">
                <a:solidFill>
                  <a:schemeClr val="tx1"/>
                </a:solidFill>
                <a:latin typeface="+mn-lt"/>
              </a:rPr>
              <a:t>menubar</a:t>
            </a:r>
            <a:r>
              <a:rPr lang="en-US" dirty="0">
                <a:solidFill>
                  <a:schemeClr val="tx1"/>
                </a:solidFill>
                <a:latin typeface="+mn-lt"/>
              </a:rPr>
              <a:t>	</a:t>
            </a:r>
            <a:r>
              <a:rPr lang="en-US" dirty="0" err="1">
                <a:solidFill>
                  <a:schemeClr val="tx1"/>
                </a:solidFill>
                <a:latin typeface="+mn-lt"/>
              </a:rPr>
              <a:t>yes|no</a:t>
            </a:r>
            <a:r>
              <a:rPr lang="en-US" dirty="0">
                <a:solidFill>
                  <a:schemeClr val="tx1"/>
                </a:solidFill>
                <a:latin typeface="+mn-lt"/>
              </a:rPr>
              <a:t>	</a:t>
            </a:r>
          </a:p>
          <a:p>
            <a:pPr algn="just"/>
            <a:r>
              <a:rPr lang="en-US" dirty="0">
                <a:solidFill>
                  <a:schemeClr val="tx1"/>
                </a:solidFill>
                <a:latin typeface="+mn-lt"/>
              </a:rPr>
              <a:t>resizable	</a:t>
            </a:r>
            <a:r>
              <a:rPr lang="en-US" dirty="0" err="1">
                <a:solidFill>
                  <a:schemeClr val="tx1"/>
                </a:solidFill>
                <a:latin typeface="+mn-lt"/>
              </a:rPr>
              <a:t>yes|no</a:t>
            </a:r>
            <a:r>
              <a:rPr lang="en-US" dirty="0">
                <a:solidFill>
                  <a:schemeClr val="tx1"/>
                </a:solidFill>
                <a:latin typeface="+mn-lt"/>
              </a:rPr>
              <a:t>	</a:t>
            </a:r>
          </a:p>
          <a:p>
            <a:pPr algn="just"/>
            <a:r>
              <a:rPr lang="en-US" dirty="0">
                <a:solidFill>
                  <a:schemeClr val="tx1"/>
                </a:solidFill>
                <a:latin typeface="+mn-lt"/>
              </a:rPr>
              <a:t>scrollbars	</a:t>
            </a:r>
            <a:r>
              <a:rPr lang="en-US" dirty="0" err="1">
                <a:solidFill>
                  <a:schemeClr val="tx1"/>
                </a:solidFill>
                <a:latin typeface="+mn-lt"/>
              </a:rPr>
              <a:t>yes|no</a:t>
            </a:r>
            <a:r>
              <a:rPr lang="en-US" dirty="0">
                <a:solidFill>
                  <a:schemeClr val="tx1"/>
                </a:solidFill>
                <a:latin typeface="+mn-lt"/>
              </a:rPr>
              <a:t>	</a:t>
            </a:r>
          </a:p>
          <a:p>
            <a:pPr algn="just"/>
            <a:r>
              <a:rPr lang="en-US" dirty="0">
                <a:solidFill>
                  <a:schemeClr val="tx1"/>
                </a:solidFill>
                <a:latin typeface="+mn-lt"/>
              </a:rPr>
              <a:t>status	</a:t>
            </a:r>
            <a:r>
              <a:rPr lang="en-US" dirty="0" err="1">
                <a:solidFill>
                  <a:schemeClr val="tx1"/>
                </a:solidFill>
                <a:latin typeface="+mn-lt"/>
              </a:rPr>
              <a:t>yes|no</a:t>
            </a:r>
            <a:r>
              <a:rPr lang="en-US" dirty="0">
                <a:solidFill>
                  <a:schemeClr val="tx1"/>
                </a:solidFill>
                <a:latin typeface="+mn-lt"/>
              </a:rPr>
              <a:t>	</a:t>
            </a:r>
          </a:p>
          <a:p>
            <a:pPr algn="just"/>
            <a:r>
              <a:rPr lang="en-US" dirty="0">
                <a:solidFill>
                  <a:schemeClr val="tx1"/>
                </a:solidFill>
                <a:latin typeface="+mn-lt"/>
              </a:rPr>
              <a:t>toolbar	</a:t>
            </a:r>
            <a:r>
              <a:rPr lang="en-US" dirty="0" err="1">
                <a:solidFill>
                  <a:schemeClr val="tx1"/>
                </a:solidFill>
                <a:latin typeface="+mn-lt"/>
              </a:rPr>
              <a:t>yes|no</a:t>
            </a:r>
            <a:r>
              <a:rPr lang="en-US" dirty="0">
                <a:solidFill>
                  <a:schemeClr val="tx1"/>
                </a:solidFill>
                <a:latin typeface="+mn-lt"/>
              </a:rPr>
              <a:t>	</a:t>
            </a:r>
          </a:p>
          <a:p>
            <a:pPr algn="just"/>
            <a:r>
              <a:rPr lang="en-US" dirty="0">
                <a:solidFill>
                  <a:schemeClr val="tx1"/>
                </a:solidFill>
                <a:latin typeface="+mn-lt"/>
              </a:rPr>
              <a:t>width	</a:t>
            </a:r>
            <a:r>
              <a:rPr lang="en-US" i="1" dirty="0">
                <a:solidFill>
                  <a:schemeClr val="tx1"/>
                </a:solidFill>
                <a:latin typeface="+mn-lt"/>
              </a:rPr>
              <a:t>number of pixels	</a:t>
            </a:r>
          </a:p>
          <a:p>
            <a:pPr algn="just"/>
            <a:endParaRPr lang="en-US" i="1" dirty="0">
              <a:solidFill>
                <a:schemeClr val="tx1"/>
              </a:solidFill>
              <a:latin typeface="+mn-lt"/>
            </a:endParaRPr>
          </a:p>
          <a:p>
            <a:pPr algn="just"/>
            <a:endParaRPr lang="en-US" dirty="0">
              <a:solidFill>
                <a:schemeClr val="tx1"/>
              </a:solidFill>
              <a:latin typeface="+mn-lt"/>
            </a:endParaRPr>
          </a:p>
        </p:txBody>
      </p:sp>
      <p:sp>
        <p:nvSpPr>
          <p:cNvPr id="4" name="Slide Number Placeholder 3"/>
          <p:cNvSpPr>
            <a:spLocks noGrp="1"/>
          </p:cNvSpPr>
          <p:nvPr>
            <p:ph type="sldNum" sz="quarter" idx="10"/>
          </p:nvPr>
        </p:nvSpPr>
        <p:spPr/>
        <p:txBody>
          <a:bodyPr/>
          <a:lstStyle/>
          <a:p>
            <a:pPr>
              <a:defRPr/>
            </a:pPr>
            <a:fld id="{5EAAC3DA-D8F0-4673-9976-393807CDBD7A}" type="slidenum">
              <a:rPr lang="en-US" smtClean="0"/>
              <a:pPr>
                <a:defRPr/>
              </a:pPr>
              <a:t>42</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body" idx="1"/>
          </p:nvPr>
        </p:nvSpPr>
        <p:spPr bwMode="auto">
          <a:xfrm>
            <a:off x="838200" y="609600"/>
            <a:ext cx="5181600" cy="7848600"/>
          </a:xfrm>
          <a:noFill/>
        </p:spPr>
        <p:txBody>
          <a:bodyPr wrap="square" numCol="1" anchor="t" anchorCtr="0" compatLnSpc="1">
            <a:prstTxWarp prst="textNoShape">
              <a:avLst/>
            </a:prstTxWarp>
            <a:normAutofit/>
          </a:bodyPr>
          <a:lstStyle/>
          <a:p>
            <a:pPr algn="just"/>
            <a:r>
              <a:rPr lang="en-US" b="1" dirty="0">
                <a:solidFill>
                  <a:schemeClr val="tx1"/>
                </a:solidFill>
                <a:latin typeface="+mn-lt"/>
              </a:rPr>
              <a:t>Example to create New Window</a:t>
            </a:r>
            <a:r>
              <a:rPr lang="en-US" b="1" i="1" dirty="0">
                <a:solidFill>
                  <a:schemeClr val="tx1"/>
                </a:solidFill>
                <a:latin typeface="+mn-lt"/>
              </a:rPr>
              <a:t> </a:t>
            </a:r>
          </a:p>
          <a:p>
            <a:pPr algn="just"/>
            <a:endParaRPr lang="en-US" b="1" i="1" dirty="0">
              <a:solidFill>
                <a:schemeClr val="tx1"/>
              </a:solidFill>
              <a:latin typeface="+mn-lt"/>
            </a:endParaRPr>
          </a:p>
          <a:p>
            <a:pPr algn="just"/>
            <a:r>
              <a:rPr lang="en-US" dirty="0">
                <a:solidFill>
                  <a:schemeClr val="tx1"/>
                </a:solidFill>
                <a:latin typeface="+mn-lt"/>
              </a:rPr>
              <a:t>&lt;html&gt;</a:t>
            </a:r>
          </a:p>
          <a:p>
            <a:pPr algn="just"/>
            <a:r>
              <a:rPr lang="en-US" dirty="0">
                <a:solidFill>
                  <a:schemeClr val="tx1"/>
                </a:solidFill>
                <a:latin typeface="+mn-lt"/>
              </a:rPr>
              <a:t>&lt;head&gt;</a:t>
            </a:r>
          </a:p>
          <a:p>
            <a:pPr algn="just"/>
            <a:r>
              <a:rPr lang="en-US" dirty="0">
                <a:solidFill>
                  <a:schemeClr val="tx1"/>
                </a:solidFill>
                <a:latin typeface="+mn-lt"/>
              </a:rPr>
              <a:t>&lt;script language="JavaScript"&gt;</a:t>
            </a:r>
          </a:p>
          <a:p>
            <a:pPr algn="just"/>
            <a:r>
              <a:rPr lang="en-US" dirty="0">
                <a:solidFill>
                  <a:schemeClr val="tx1"/>
                </a:solidFill>
                <a:latin typeface="+mn-lt"/>
              </a:rPr>
              <a:t>&lt;!-- hide</a:t>
            </a:r>
          </a:p>
          <a:p>
            <a:pPr algn="just"/>
            <a:r>
              <a:rPr lang="en-US" dirty="0">
                <a:solidFill>
                  <a:schemeClr val="tx1"/>
                </a:solidFill>
                <a:latin typeface="+mn-lt"/>
              </a:rPr>
              <a:t>function openWin3() {</a:t>
            </a:r>
          </a:p>
          <a:p>
            <a:pPr algn="just"/>
            <a:r>
              <a:rPr lang="en-US" dirty="0">
                <a:solidFill>
                  <a:schemeClr val="tx1"/>
                </a:solidFill>
                <a:latin typeface="+mn-lt"/>
              </a:rPr>
              <a:t>  </a:t>
            </a:r>
            <a:r>
              <a:rPr lang="en-US" dirty="0" err="1">
                <a:solidFill>
                  <a:schemeClr val="tx1"/>
                </a:solidFill>
                <a:latin typeface="+mn-lt"/>
              </a:rPr>
              <a:t>myWin</a:t>
            </a:r>
            <a:r>
              <a:rPr lang="en-US" dirty="0">
                <a:solidFill>
                  <a:schemeClr val="tx1"/>
                </a:solidFill>
                <a:latin typeface="+mn-lt"/>
              </a:rPr>
              <a:t>= open("", "</a:t>
            </a:r>
            <a:r>
              <a:rPr lang="en-US" dirty="0" err="1">
                <a:solidFill>
                  <a:schemeClr val="tx1"/>
                </a:solidFill>
                <a:latin typeface="+mn-lt"/>
              </a:rPr>
              <a:t>displayWindow</a:t>
            </a:r>
            <a:r>
              <a:rPr lang="en-US" dirty="0">
                <a:solidFill>
                  <a:schemeClr val="tx1"/>
                </a:solidFill>
                <a:latin typeface="+mn-lt"/>
              </a:rPr>
              <a:t>", </a:t>
            </a:r>
          </a:p>
          <a:p>
            <a:pPr algn="just"/>
            <a:r>
              <a:rPr lang="en-US" dirty="0">
                <a:solidFill>
                  <a:schemeClr val="tx1"/>
                </a:solidFill>
                <a:latin typeface="+mn-lt"/>
              </a:rPr>
              <a:t>    "width=500,height=400,status=</a:t>
            </a:r>
            <a:r>
              <a:rPr lang="en-US" dirty="0" err="1">
                <a:solidFill>
                  <a:schemeClr val="tx1"/>
                </a:solidFill>
                <a:latin typeface="+mn-lt"/>
              </a:rPr>
              <a:t>yes,toolbar</a:t>
            </a:r>
            <a:r>
              <a:rPr lang="en-US" dirty="0">
                <a:solidFill>
                  <a:schemeClr val="tx1"/>
                </a:solidFill>
                <a:latin typeface="+mn-lt"/>
              </a:rPr>
              <a:t>=</a:t>
            </a:r>
            <a:r>
              <a:rPr lang="en-US" dirty="0" err="1">
                <a:solidFill>
                  <a:schemeClr val="tx1"/>
                </a:solidFill>
                <a:latin typeface="+mn-lt"/>
              </a:rPr>
              <a:t>yes,menubar</a:t>
            </a:r>
            <a:r>
              <a:rPr lang="en-US" dirty="0">
                <a:solidFill>
                  <a:schemeClr val="tx1"/>
                </a:solidFill>
                <a:latin typeface="+mn-lt"/>
              </a:rPr>
              <a:t>=yes");</a:t>
            </a:r>
          </a:p>
          <a:p>
            <a:pPr algn="just"/>
            <a:r>
              <a:rPr lang="en-US" dirty="0">
                <a:solidFill>
                  <a:schemeClr val="tx1"/>
                </a:solidFill>
                <a:latin typeface="+mn-lt"/>
              </a:rPr>
              <a:t>  // open document for further output</a:t>
            </a:r>
          </a:p>
          <a:p>
            <a:pPr algn="just"/>
            <a:r>
              <a:rPr lang="en-US" dirty="0">
                <a:solidFill>
                  <a:schemeClr val="tx1"/>
                </a:solidFill>
                <a:latin typeface="+mn-lt"/>
              </a:rPr>
              <a:t>  </a:t>
            </a:r>
            <a:r>
              <a:rPr lang="en-US" dirty="0" err="1">
                <a:solidFill>
                  <a:schemeClr val="tx1"/>
                </a:solidFill>
                <a:latin typeface="+mn-lt"/>
              </a:rPr>
              <a:t>myWin.document.open</a:t>
            </a:r>
            <a:r>
              <a:rPr lang="en-US" dirty="0">
                <a:solidFill>
                  <a:schemeClr val="tx1"/>
                </a:solidFill>
                <a:latin typeface="+mn-lt"/>
              </a:rPr>
              <a:t>();</a:t>
            </a:r>
          </a:p>
          <a:p>
            <a:pPr algn="just"/>
            <a:r>
              <a:rPr lang="en-US" dirty="0">
                <a:solidFill>
                  <a:schemeClr val="tx1"/>
                </a:solidFill>
                <a:latin typeface="+mn-lt"/>
              </a:rPr>
              <a:t>  // create document</a:t>
            </a:r>
          </a:p>
          <a:p>
            <a:pPr algn="just"/>
            <a:r>
              <a:rPr lang="en-US" dirty="0">
                <a:solidFill>
                  <a:schemeClr val="tx1"/>
                </a:solidFill>
                <a:latin typeface="+mn-lt"/>
              </a:rPr>
              <a:t>  </a:t>
            </a:r>
            <a:r>
              <a:rPr lang="en-US" dirty="0" err="1">
                <a:solidFill>
                  <a:schemeClr val="tx1"/>
                </a:solidFill>
                <a:latin typeface="+mn-lt"/>
              </a:rPr>
              <a:t>myWin.document.write</a:t>
            </a:r>
            <a:r>
              <a:rPr lang="en-US" dirty="0">
                <a:solidFill>
                  <a:schemeClr val="tx1"/>
                </a:solidFill>
                <a:latin typeface="+mn-lt"/>
              </a:rPr>
              <a:t>("&lt;html&gt;&lt;head&gt;&lt;title&gt;On-the-fly");</a:t>
            </a:r>
          </a:p>
          <a:p>
            <a:pPr algn="just"/>
            <a:r>
              <a:rPr lang="en-US" dirty="0">
                <a:solidFill>
                  <a:schemeClr val="tx1"/>
                </a:solidFill>
                <a:latin typeface="+mn-lt"/>
              </a:rPr>
              <a:t>  </a:t>
            </a:r>
            <a:r>
              <a:rPr lang="en-US" dirty="0" err="1">
                <a:solidFill>
                  <a:schemeClr val="tx1"/>
                </a:solidFill>
                <a:latin typeface="+mn-lt"/>
              </a:rPr>
              <a:t>myWin.document.write</a:t>
            </a:r>
            <a:r>
              <a:rPr lang="en-US" dirty="0">
                <a:solidFill>
                  <a:schemeClr val="tx1"/>
                </a:solidFill>
                <a:latin typeface="+mn-lt"/>
              </a:rPr>
              <a:t>("&lt;/title&gt;&lt;/head&gt;&lt;body&gt;");</a:t>
            </a:r>
          </a:p>
          <a:p>
            <a:pPr algn="just"/>
            <a:r>
              <a:rPr lang="en-US" dirty="0">
                <a:solidFill>
                  <a:schemeClr val="tx1"/>
                </a:solidFill>
                <a:latin typeface="+mn-lt"/>
              </a:rPr>
              <a:t>  </a:t>
            </a:r>
            <a:r>
              <a:rPr lang="en-US" dirty="0" err="1">
                <a:solidFill>
                  <a:schemeClr val="tx1"/>
                </a:solidFill>
                <a:latin typeface="+mn-lt"/>
              </a:rPr>
              <a:t>myWin.document.write</a:t>
            </a:r>
            <a:r>
              <a:rPr lang="en-US" dirty="0">
                <a:solidFill>
                  <a:schemeClr val="tx1"/>
                </a:solidFill>
                <a:latin typeface="+mn-lt"/>
              </a:rPr>
              <a:t>("&lt;center&gt;&lt;font size=+3&gt;");</a:t>
            </a:r>
          </a:p>
          <a:p>
            <a:pPr algn="just"/>
            <a:r>
              <a:rPr lang="en-US" dirty="0">
                <a:solidFill>
                  <a:schemeClr val="tx1"/>
                </a:solidFill>
                <a:latin typeface="+mn-lt"/>
              </a:rPr>
              <a:t>  </a:t>
            </a:r>
            <a:r>
              <a:rPr lang="en-US" dirty="0" err="1">
                <a:solidFill>
                  <a:schemeClr val="tx1"/>
                </a:solidFill>
                <a:latin typeface="+mn-lt"/>
              </a:rPr>
              <a:t>myWin.document.write</a:t>
            </a:r>
            <a:r>
              <a:rPr lang="en-US" dirty="0">
                <a:solidFill>
                  <a:schemeClr val="tx1"/>
                </a:solidFill>
                <a:latin typeface="+mn-lt"/>
              </a:rPr>
              <a:t>("This HTML-document has been created ");</a:t>
            </a:r>
          </a:p>
          <a:p>
            <a:pPr algn="just"/>
            <a:r>
              <a:rPr lang="en-US" dirty="0">
                <a:solidFill>
                  <a:schemeClr val="tx1"/>
                </a:solidFill>
                <a:latin typeface="+mn-lt"/>
              </a:rPr>
              <a:t>  </a:t>
            </a:r>
            <a:r>
              <a:rPr lang="en-US" dirty="0" err="1">
                <a:solidFill>
                  <a:schemeClr val="tx1"/>
                </a:solidFill>
                <a:latin typeface="+mn-lt"/>
              </a:rPr>
              <a:t>myWin.document.write</a:t>
            </a:r>
            <a:r>
              <a:rPr lang="en-US" dirty="0">
                <a:solidFill>
                  <a:schemeClr val="tx1"/>
                </a:solidFill>
                <a:latin typeface="+mn-lt"/>
              </a:rPr>
              <a:t>("with the help of JavaScript!");</a:t>
            </a:r>
          </a:p>
          <a:p>
            <a:pPr algn="just"/>
            <a:r>
              <a:rPr lang="en-US" dirty="0">
                <a:solidFill>
                  <a:schemeClr val="tx1"/>
                </a:solidFill>
                <a:latin typeface="+mn-lt"/>
              </a:rPr>
              <a:t>  </a:t>
            </a:r>
            <a:r>
              <a:rPr lang="en-US" dirty="0" err="1">
                <a:solidFill>
                  <a:schemeClr val="tx1"/>
                </a:solidFill>
                <a:latin typeface="+mn-lt"/>
              </a:rPr>
              <a:t>myWin.document.write</a:t>
            </a:r>
            <a:r>
              <a:rPr lang="en-US" dirty="0">
                <a:solidFill>
                  <a:schemeClr val="tx1"/>
                </a:solidFill>
                <a:latin typeface="+mn-lt"/>
              </a:rPr>
              <a:t>("&lt;/font&gt;&lt;/center&gt;");</a:t>
            </a:r>
          </a:p>
          <a:p>
            <a:pPr algn="just"/>
            <a:r>
              <a:rPr lang="en-US" dirty="0">
                <a:solidFill>
                  <a:schemeClr val="tx1"/>
                </a:solidFill>
                <a:latin typeface="+mn-lt"/>
              </a:rPr>
              <a:t>  </a:t>
            </a:r>
            <a:r>
              <a:rPr lang="en-US" dirty="0" err="1">
                <a:solidFill>
                  <a:schemeClr val="tx1"/>
                </a:solidFill>
                <a:latin typeface="+mn-lt"/>
              </a:rPr>
              <a:t>myWin.document.write</a:t>
            </a:r>
            <a:r>
              <a:rPr lang="en-US" dirty="0">
                <a:solidFill>
                  <a:schemeClr val="tx1"/>
                </a:solidFill>
                <a:latin typeface="+mn-lt"/>
              </a:rPr>
              <a:t>("&lt;/body&gt;&lt;/html&gt;");</a:t>
            </a:r>
          </a:p>
          <a:p>
            <a:pPr algn="just"/>
            <a:endParaRPr lang="en-US" dirty="0">
              <a:solidFill>
                <a:schemeClr val="tx1"/>
              </a:solidFill>
              <a:latin typeface="+mn-lt"/>
            </a:endParaRPr>
          </a:p>
          <a:p>
            <a:pPr algn="just"/>
            <a:r>
              <a:rPr lang="en-US" dirty="0">
                <a:solidFill>
                  <a:schemeClr val="tx1"/>
                </a:solidFill>
                <a:latin typeface="+mn-lt"/>
              </a:rPr>
              <a:t>  // close the document - (not the window!)</a:t>
            </a:r>
          </a:p>
          <a:p>
            <a:pPr algn="just"/>
            <a:r>
              <a:rPr lang="en-US" dirty="0">
                <a:solidFill>
                  <a:schemeClr val="tx1"/>
                </a:solidFill>
                <a:latin typeface="+mn-lt"/>
              </a:rPr>
              <a:t>  </a:t>
            </a:r>
            <a:r>
              <a:rPr lang="en-US" dirty="0" err="1">
                <a:solidFill>
                  <a:schemeClr val="tx1"/>
                </a:solidFill>
                <a:latin typeface="+mn-lt"/>
              </a:rPr>
              <a:t>myWin.document.close</a:t>
            </a:r>
            <a:r>
              <a:rPr lang="en-US" dirty="0">
                <a:solidFill>
                  <a:schemeClr val="tx1"/>
                </a:solidFill>
                <a:latin typeface="+mn-lt"/>
              </a:rPr>
              <a:t>();  </a:t>
            </a:r>
          </a:p>
          <a:p>
            <a:pPr algn="just"/>
            <a:r>
              <a:rPr lang="en-US" dirty="0">
                <a:solidFill>
                  <a:schemeClr val="tx1"/>
                </a:solidFill>
                <a:latin typeface="+mn-lt"/>
              </a:rPr>
              <a:t>}</a:t>
            </a:r>
          </a:p>
          <a:p>
            <a:pPr algn="just"/>
            <a:r>
              <a:rPr lang="en-US" dirty="0">
                <a:solidFill>
                  <a:schemeClr val="tx1"/>
                </a:solidFill>
                <a:latin typeface="+mn-lt"/>
              </a:rPr>
              <a:t>// --&gt;</a:t>
            </a:r>
          </a:p>
          <a:p>
            <a:pPr algn="just"/>
            <a:r>
              <a:rPr lang="en-US" dirty="0">
                <a:solidFill>
                  <a:schemeClr val="tx1"/>
                </a:solidFill>
                <a:latin typeface="+mn-lt"/>
              </a:rPr>
              <a:t>&lt;/script&gt;</a:t>
            </a:r>
          </a:p>
          <a:p>
            <a:pPr algn="just"/>
            <a:r>
              <a:rPr lang="en-US" dirty="0">
                <a:solidFill>
                  <a:schemeClr val="tx1"/>
                </a:solidFill>
                <a:latin typeface="+mn-lt"/>
              </a:rPr>
              <a:t>&lt;/head&gt;</a:t>
            </a:r>
          </a:p>
          <a:p>
            <a:pPr algn="just"/>
            <a:r>
              <a:rPr lang="en-US" dirty="0">
                <a:solidFill>
                  <a:schemeClr val="tx1"/>
                </a:solidFill>
                <a:latin typeface="+mn-lt"/>
              </a:rPr>
              <a:t>&lt;body&gt;</a:t>
            </a:r>
          </a:p>
          <a:p>
            <a:pPr algn="just"/>
            <a:r>
              <a:rPr lang="en-US" dirty="0">
                <a:solidFill>
                  <a:schemeClr val="tx1"/>
                </a:solidFill>
                <a:latin typeface="+mn-lt"/>
              </a:rPr>
              <a:t>&lt;form&gt;</a:t>
            </a:r>
          </a:p>
          <a:p>
            <a:pPr algn="just"/>
            <a:r>
              <a:rPr lang="en-US" dirty="0">
                <a:solidFill>
                  <a:schemeClr val="tx1"/>
                </a:solidFill>
                <a:latin typeface="+mn-lt"/>
              </a:rPr>
              <a:t>&lt;input type=button value="On-the-fly" </a:t>
            </a:r>
            <a:r>
              <a:rPr lang="en-US" dirty="0" err="1">
                <a:solidFill>
                  <a:schemeClr val="tx1"/>
                </a:solidFill>
                <a:latin typeface="+mn-lt"/>
              </a:rPr>
              <a:t>onClick</a:t>
            </a:r>
            <a:r>
              <a:rPr lang="en-US" dirty="0">
                <a:solidFill>
                  <a:schemeClr val="tx1"/>
                </a:solidFill>
                <a:latin typeface="+mn-lt"/>
              </a:rPr>
              <a:t>="openWin3()"&gt;</a:t>
            </a:r>
          </a:p>
          <a:p>
            <a:pPr algn="just"/>
            <a:r>
              <a:rPr lang="en-US" dirty="0">
                <a:solidFill>
                  <a:schemeClr val="tx1"/>
                </a:solidFill>
                <a:latin typeface="+mn-lt"/>
              </a:rPr>
              <a:t>&lt;/form&gt;</a:t>
            </a:r>
          </a:p>
          <a:p>
            <a:pPr algn="just"/>
            <a:r>
              <a:rPr lang="en-US" dirty="0">
                <a:solidFill>
                  <a:schemeClr val="tx1"/>
                </a:solidFill>
                <a:latin typeface="+mn-lt"/>
              </a:rPr>
              <a:t>&lt;/body&gt;</a:t>
            </a:r>
          </a:p>
          <a:p>
            <a:pPr algn="just"/>
            <a:r>
              <a:rPr lang="en-US" dirty="0">
                <a:solidFill>
                  <a:schemeClr val="tx1"/>
                </a:solidFill>
                <a:latin typeface="+mn-lt"/>
              </a:rPr>
              <a:t>&lt;/html&gt;</a:t>
            </a:r>
          </a:p>
        </p:txBody>
      </p:sp>
      <p:sp>
        <p:nvSpPr>
          <p:cNvPr id="3" name="Slide Number Placeholder 2"/>
          <p:cNvSpPr>
            <a:spLocks noGrp="1"/>
          </p:cNvSpPr>
          <p:nvPr>
            <p:ph type="sldNum" sz="quarter" idx="10"/>
          </p:nvPr>
        </p:nvSpPr>
        <p:spPr/>
        <p:txBody>
          <a:bodyPr/>
          <a:lstStyle/>
          <a:p>
            <a:pPr>
              <a:defRPr/>
            </a:pPr>
            <a:fld id="{5EAAC3DA-D8F0-4673-9976-393807CDBD7A}" type="slidenum">
              <a:rPr lang="en-US" smtClean="0"/>
              <a:pPr>
                <a:defRPr/>
              </a:pPr>
              <a:t>43</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EAAC3DA-D8F0-4673-9976-393807CDBD7A}" type="slidenum">
              <a:rPr lang="en-US" smtClean="0"/>
              <a:pPr>
                <a:defRPr/>
              </a:pPr>
              <a:t>44</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14178171-10F1-4669-95B8-F1DBC1AD9E96}" type="slidenum">
              <a:rPr lang="en-US" smtClean="0">
                <a:latin typeface="Arial" charset="0"/>
                <a:cs typeface="Arial" charset="0"/>
              </a:rPr>
              <a:pPr/>
              <a:t>45</a:t>
            </a:fld>
            <a:endParaRPr lang="en-US">
              <a:latin typeface="Arial" charset="0"/>
              <a:cs typeface="Arial" charset="0"/>
            </a:endParaRPr>
          </a:p>
        </p:txBody>
      </p:sp>
      <p:sp>
        <p:nvSpPr>
          <p:cNvPr id="31747" name="Rectangle 2"/>
          <p:cNvSpPr>
            <a:spLocks noGrp="1" noRot="1" noChangeAspect="1" noChangeArrowheads="1" noTextEdit="1"/>
          </p:cNvSpPr>
          <p:nvPr>
            <p:ph type="sldImg"/>
          </p:nvPr>
        </p:nvSpPr>
        <p:spPr>
          <a:xfrm>
            <a:off x="1144588" y="684213"/>
            <a:ext cx="4573587" cy="3430587"/>
          </a:xfrm>
          <a:ln/>
        </p:spPr>
      </p:sp>
      <p:sp>
        <p:nvSpPr>
          <p:cNvPr id="31748" name="Rectangle 3"/>
          <p:cNvSpPr>
            <a:spLocks noGrp="1" noChangeArrowheads="1"/>
          </p:cNvSpPr>
          <p:nvPr>
            <p:ph type="body" idx="1"/>
          </p:nvPr>
        </p:nvSpPr>
        <p:spPr>
          <a:xfrm>
            <a:off x="914400" y="4343400"/>
            <a:ext cx="5029200" cy="4116388"/>
          </a:xfrm>
          <a:noFill/>
        </p:spPr>
        <p:txBody>
          <a:bodyPr/>
          <a:lstStyle/>
          <a:p>
            <a:pPr eaLnBrk="1" hangingPunct="1"/>
            <a:endParaRPr lang="en-GB"/>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28C4AC40-C347-489D-A39F-7AFEE12A180F}" type="slidenum">
              <a:rPr lang="en-US" smtClean="0">
                <a:latin typeface="Arial" charset="0"/>
                <a:cs typeface="Arial" charset="0"/>
              </a:rPr>
              <a:pPr/>
              <a:t>46</a:t>
            </a:fld>
            <a:endParaRPr lang="en-US">
              <a:latin typeface="Arial" charset="0"/>
              <a:cs typeface="Arial" charset="0"/>
            </a:endParaRPr>
          </a:p>
        </p:txBody>
      </p:sp>
      <p:sp>
        <p:nvSpPr>
          <p:cNvPr id="32771" name="Rectangle 2"/>
          <p:cNvSpPr>
            <a:spLocks noGrp="1" noRot="1" noChangeAspect="1" noChangeArrowheads="1" noTextEdit="1"/>
          </p:cNvSpPr>
          <p:nvPr>
            <p:ph type="sldImg"/>
          </p:nvPr>
        </p:nvSpPr>
        <p:spPr>
          <a:xfrm>
            <a:off x="1144588" y="684213"/>
            <a:ext cx="4573587" cy="3430587"/>
          </a:xfrm>
          <a:ln/>
        </p:spPr>
      </p:sp>
      <p:sp>
        <p:nvSpPr>
          <p:cNvPr id="32772" name="Rectangle 3"/>
          <p:cNvSpPr>
            <a:spLocks noGrp="1" noChangeArrowheads="1"/>
          </p:cNvSpPr>
          <p:nvPr>
            <p:ph type="body" idx="1"/>
          </p:nvPr>
        </p:nvSpPr>
        <p:spPr>
          <a:xfrm>
            <a:off x="914400" y="4343400"/>
            <a:ext cx="5029200" cy="4116388"/>
          </a:xfrm>
          <a:noFill/>
        </p:spPr>
        <p:txBody>
          <a:bodyPr/>
          <a:lstStyle/>
          <a:p>
            <a:pPr eaLnBrk="1" hangingPunct="1"/>
            <a:endParaRPr lang="en-GB"/>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0CD45118-C1B4-4E1C-B7BB-CAE463F1B488}" type="slidenum">
              <a:rPr lang="en-US" smtClean="0">
                <a:latin typeface="Arial" charset="0"/>
                <a:cs typeface="Arial" charset="0"/>
              </a:rPr>
              <a:pPr/>
              <a:t>47</a:t>
            </a:fld>
            <a:endParaRPr lang="en-US">
              <a:latin typeface="Arial" charset="0"/>
              <a:cs typeface="Arial" charset="0"/>
            </a:endParaRPr>
          </a:p>
        </p:txBody>
      </p:sp>
      <p:sp>
        <p:nvSpPr>
          <p:cNvPr id="33795" name="Rectangle 2"/>
          <p:cNvSpPr>
            <a:spLocks noGrp="1" noRot="1" noChangeAspect="1" noChangeArrowheads="1" noTextEdit="1"/>
          </p:cNvSpPr>
          <p:nvPr>
            <p:ph type="sldImg"/>
          </p:nvPr>
        </p:nvSpPr>
        <p:spPr>
          <a:xfrm>
            <a:off x="1144588" y="684213"/>
            <a:ext cx="4573587" cy="3430587"/>
          </a:xfrm>
          <a:ln/>
        </p:spPr>
      </p:sp>
      <p:sp>
        <p:nvSpPr>
          <p:cNvPr id="33796" name="Rectangle 3"/>
          <p:cNvSpPr>
            <a:spLocks noGrp="1" noChangeArrowheads="1"/>
          </p:cNvSpPr>
          <p:nvPr>
            <p:ph type="body" idx="1"/>
          </p:nvPr>
        </p:nvSpPr>
        <p:spPr>
          <a:xfrm>
            <a:off x="914400" y="4343400"/>
            <a:ext cx="5029200" cy="4116388"/>
          </a:xfrm>
          <a:noFill/>
        </p:spPr>
        <p:txBody>
          <a:bodyPr/>
          <a:lstStyle/>
          <a:p>
            <a:pPr eaLnBrk="1" hangingPunct="1"/>
            <a:endParaRPr lang="en-GB"/>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FC18C2D3-BF84-4C98-9644-CD0409B07AFC}" type="slidenum">
              <a:rPr lang="en-US" smtClean="0">
                <a:latin typeface="Arial" charset="0"/>
                <a:cs typeface="Arial" charset="0"/>
              </a:rPr>
              <a:pPr/>
              <a:t>48</a:t>
            </a:fld>
            <a:endParaRPr lang="en-US">
              <a:latin typeface="Arial" charset="0"/>
              <a:cs typeface="Arial" charset="0"/>
            </a:endParaRPr>
          </a:p>
        </p:txBody>
      </p:sp>
      <p:sp>
        <p:nvSpPr>
          <p:cNvPr id="34819" name="Rectangle 2"/>
          <p:cNvSpPr>
            <a:spLocks noGrp="1" noRot="1" noChangeAspect="1" noChangeArrowheads="1" noTextEdit="1"/>
          </p:cNvSpPr>
          <p:nvPr>
            <p:ph type="sldImg"/>
          </p:nvPr>
        </p:nvSpPr>
        <p:spPr>
          <a:xfrm>
            <a:off x="1144588" y="684213"/>
            <a:ext cx="4573587" cy="3430587"/>
          </a:xfrm>
          <a:ln/>
        </p:spPr>
      </p:sp>
      <p:sp>
        <p:nvSpPr>
          <p:cNvPr id="34820" name="Rectangle 3"/>
          <p:cNvSpPr>
            <a:spLocks noGrp="1" noChangeArrowheads="1"/>
          </p:cNvSpPr>
          <p:nvPr>
            <p:ph type="body" idx="1"/>
          </p:nvPr>
        </p:nvSpPr>
        <p:spPr>
          <a:xfrm>
            <a:off x="914400" y="4343400"/>
            <a:ext cx="5029200" cy="4116388"/>
          </a:xfrm>
          <a:noFill/>
        </p:spPr>
        <p:txBody>
          <a:bodyPr/>
          <a:lstStyle/>
          <a:p>
            <a:pPr algn="just" eaLnBrk="1" hangingPunct="1"/>
            <a:r>
              <a:rPr lang="en-GB" dirty="0" err="1"/>
              <a:t>isNan</a:t>
            </a:r>
            <a:r>
              <a:rPr lang="en-GB" dirty="0"/>
              <a:t>(x) is a method which checks whether the argument is Not a Number. Returns true if x is not a number.</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7FF7BD3B-919F-46B1-AAAA-C89AB4852C25}" type="slidenum">
              <a:rPr lang="en-US" smtClean="0">
                <a:latin typeface="Arial" charset="0"/>
                <a:cs typeface="Arial" charset="0"/>
              </a:rPr>
              <a:pPr/>
              <a:t>49</a:t>
            </a:fld>
            <a:endParaRPr lang="en-US">
              <a:latin typeface="Arial" charset="0"/>
              <a:cs typeface="Arial" charset="0"/>
            </a:endParaRPr>
          </a:p>
        </p:txBody>
      </p:sp>
      <p:sp>
        <p:nvSpPr>
          <p:cNvPr id="35843" name="Rectangle 2"/>
          <p:cNvSpPr>
            <a:spLocks noGrp="1" noRot="1" noChangeAspect="1" noChangeArrowheads="1" noTextEdit="1"/>
          </p:cNvSpPr>
          <p:nvPr>
            <p:ph type="sldImg"/>
          </p:nvPr>
        </p:nvSpPr>
        <p:spPr>
          <a:xfrm>
            <a:off x="1144588" y="684213"/>
            <a:ext cx="4573587" cy="3430587"/>
          </a:xfrm>
          <a:ln/>
        </p:spPr>
      </p:sp>
      <p:sp>
        <p:nvSpPr>
          <p:cNvPr id="35844" name="Rectangle 3"/>
          <p:cNvSpPr>
            <a:spLocks noGrp="1" noChangeArrowheads="1"/>
          </p:cNvSpPr>
          <p:nvPr>
            <p:ph type="body" idx="1"/>
          </p:nvPr>
        </p:nvSpPr>
        <p:spPr>
          <a:xfrm>
            <a:off x="914400" y="4343400"/>
            <a:ext cx="5029200" cy="4116388"/>
          </a:xfrm>
          <a:noFill/>
        </p:spPr>
        <p:txBody>
          <a:bodyPr/>
          <a:lstStyle/>
          <a:p>
            <a:pPr eaLnBrk="1" hangingPunct="1"/>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246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lgn="just"/>
            <a:r>
              <a:rPr lang="en-US" dirty="0"/>
              <a:t>The process of writing a Java applet can be complicated: writing the source code, compiling, and making the applet available on the server. JavaScript provides a much simpler alternative for small projects. The JavaScript source code is interpreted directly by the browser. The source can either be included directly within an HTML page or referenced in a separate file. </a:t>
            </a:r>
          </a:p>
          <a:p>
            <a:pPr algn="just"/>
            <a:endParaRPr lang="en-US" dirty="0"/>
          </a:p>
          <a:p>
            <a:pPr algn="just"/>
            <a:r>
              <a:rPr lang="en-US" dirty="0"/>
              <a:t>Although JavaScript doesn't really have any features that eclipse Java, it adds some conveniences, simplifies programming, and provides better integration with the browser.</a:t>
            </a:r>
          </a:p>
          <a:p>
            <a:pPr algn="just"/>
            <a:endParaRPr lang="en-US" dirty="0"/>
          </a:p>
        </p:txBody>
      </p:sp>
      <p:sp>
        <p:nvSpPr>
          <p:cNvPr id="4" name="Slide Number Placeholder 3"/>
          <p:cNvSpPr>
            <a:spLocks noGrp="1"/>
          </p:cNvSpPr>
          <p:nvPr>
            <p:ph type="sldNum" sz="quarter" idx="10"/>
          </p:nvPr>
        </p:nvSpPr>
        <p:spPr/>
        <p:txBody>
          <a:bodyPr/>
          <a:lstStyle/>
          <a:p>
            <a:pPr>
              <a:defRPr/>
            </a:pPr>
            <a:fld id="{5EAAC3DA-D8F0-4673-9976-393807CDBD7A}" type="slidenum">
              <a:rPr lang="en-US" smtClean="0"/>
              <a:pPr>
                <a:defRPr/>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8C3B376F-1B04-47A7-AB28-5FE7B4C6F5C7}" type="slidenum">
              <a:rPr lang="en-US" smtClean="0">
                <a:latin typeface="Arial" charset="0"/>
                <a:cs typeface="Arial" charset="0"/>
              </a:rPr>
              <a:pPr/>
              <a:t>50</a:t>
            </a:fld>
            <a:endParaRPr lang="en-US">
              <a:latin typeface="Arial" charset="0"/>
              <a:cs typeface="Arial" charset="0"/>
            </a:endParaRPr>
          </a:p>
        </p:txBody>
      </p:sp>
      <p:sp>
        <p:nvSpPr>
          <p:cNvPr id="36867" name="Rectangle 2"/>
          <p:cNvSpPr>
            <a:spLocks noGrp="1" noRot="1" noChangeAspect="1" noChangeArrowheads="1" noTextEdit="1"/>
          </p:cNvSpPr>
          <p:nvPr>
            <p:ph type="sldImg"/>
          </p:nvPr>
        </p:nvSpPr>
        <p:spPr>
          <a:xfrm>
            <a:off x="1144588" y="684213"/>
            <a:ext cx="4573587" cy="3430587"/>
          </a:xfrm>
          <a:ln/>
        </p:spPr>
      </p:sp>
      <p:sp>
        <p:nvSpPr>
          <p:cNvPr id="36868" name="Rectangle 3"/>
          <p:cNvSpPr>
            <a:spLocks noGrp="1" noChangeArrowheads="1"/>
          </p:cNvSpPr>
          <p:nvPr>
            <p:ph type="body" idx="1"/>
          </p:nvPr>
        </p:nvSpPr>
        <p:spPr>
          <a:xfrm>
            <a:off x="914400" y="4343400"/>
            <a:ext cx="5029200" cy="4116388"/>
          </a:xfrm>
          <a:noFill/>
        </p:spPr>
        <p:txBody>
          <a:bodyPr/>
          <a:lstStyle/>
          <a:p>
            <a:pPr eaLnBrk="1" hangingPunct="1"/>
            <a:endParaRPr lang="en-GB"/>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EAAC3DA-D8F0-4673-9976-393807CDBD7A}" type="slidenum">
              <a:rPr lang="en-US" smtClean="0"/>
              <a:pPr>
                <a:defRPr/>
              </a:pPr>
              <a:t>51</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5B8A6FC1-3ADB-4AB1-8E86-AD829FF9582F}" type="slidenum">
              <a:rPr lang="en-US" smtClean="0">
                <a:latin typeface="Arial" charset="0"/>
                <a:cs typeface="Arial" charset="0"/>
              </a:rPr>
              <a:pPr/>
              <a:t>52</a:t>
            </a:fld>
            <a:endParaRPr lang="en-US">
              <a:latin typeface="Arial" charset="0"/>
              <a:cs typeface="Arial" charset="0"/>
            </a:endParaRPr>
          </a:p>
        </p:txBody>
      </p:sp>
      <p:sp>
        <p:nvSpPr>
          <p:cNvPr id="37891" name="Rectangle 2"/>
          <p:cNvSpPr>
            <a:spLocks noGrp="1" noRot="1" noChangeAspect="1" noChangeArrowheads="1" noTextEdit="1"/>
          </p:cNvSpPr>
          <p:nvPr>
            <p:ph type="sldImg"/>
          </p:nvPr>
        </p:nvSpPr>
        <p:spPr>
          <a:xfrm>
            <a:off x="1144588" y="684213"/>
            <a:ext cx="4573587" cy="3430587"/>
          </a:xfrm>
          <a:ln/>
        </p:spPr>
      </p:sp>
      <p:sp>
        <p:nvSpPr>
          <p:cNvPr id="37892" name="Rectangle 3"/>
          <p:cNvSpPr>
            <a:spLocks noGrp="1" noChangeArrowheads="1"/>
          </p:cNvSpPr>
          <p:nvPr>
            <p:ph type="body" idx="1"/>
          </p:nvPr>
        </p:nvSpPr>
        <p:spPr>
          <a:xfrm>
            <a:off x="914400" y="4343400"/>
            <a:ext cx="5029200" cy="4116388"/>
          </a:xfrm>
          <a:noFill/>
        </p:spPr>
        <p:txBody>
          <a:bodyPr/>
          <a:lstStyle/>
          <a:p>
            <a:pPr eaLnBrk="1" hangingPunct="1"/>
            <a:endParaRPr lang="en-GB"/>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40379848-3620-493B-8895-35008BF2B4F2}" type="slidenum">
              <a:rPr lang="en-US" smtClean="0">
                <a:latin typeface="Arial" charset="0"/>
                <a:cs typeface="Arial" charset="0"/>
              </a:rPr>
              <a:pPr/>
              <a:t>53</a:t>
            </a:fld>
            <a:endParaRPr lang="en-US">
              <a:latin typeface="Arial" charset="0"/>
              <a:cs typeface="Arial" charset="0"/>
            </a:endParaRPr>
          </a:p>
        </p:txBody>
      </p:sp>
      <p:sp>
        <p:nvSpPr>
          <p:cNvPr id="39939" name="Rectangle 2"/>
          <p:cNvSpPr>
            <a:spLocks noGrp="1" noRot="1" noChangeAspect="1" noChangeArrowheads="1" noTextEdit="1"/>
          </p:cNvSpPr>
          <p:nvPr>
            <p:ph type="sldImg"/>
          </p:nvPr>
        </p:nvSpPr>
        <p:spPr>
          <a:xfrm>
            <a:off x="1144588" y="684213"/>
            <a:ext cx="4573587" cy="3430587"/>
          </a:xfrm>
          <a:ln/>
        </p:spPr>
      </p:sp>
      <p:sp>
        <p:nvSpPr>
          <p:cNvPr id="39940" name="Rectangle 3"/>
          <p:cNvSpPr>
            <a:spLocks noGrp="1" noChangeArrowheads="1"/>
          </p:cNvSpPr>
          <p:nvPr>
            <p:ph type="body" idx="1"/>
          </p:nvPr>
        </p:nvSpPr>
        <p:spPr>
          <a:xfrm>
            <a:off x="914400" y="4343400"/>
            <a:ext cx="5029200" cy="4116388"/>
          </a:xfrm>
          <a:noFill/>
        </p:spPr>
        <p:txBody>
          <a:bodyPr/>
          <a:lstStyle/>
          <a:p>
            <a:pPr eaLnBrk="1" hangingPunct="1"/>
            <a:endParaRPr lang="en-GB"/>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57FC05A3-FB80-4305-AEA8-F5440E4E5C8E}" type="slidenum">
              <a:rPr lang="en-US" smtClean="0">
                <a:latin typeface="Arial" charset="0"/>
                <a:cs typeface="Arial" charset="0"/>
              </a:rPr>
              <a:pPr/>
              <a:t>54</a:t>
            </a:fld>
            <a:endParaRPr lang="en-US">
              <a:latin typeface="Arial" charset="0"/>
              <a:cs typeface="Arial" charset="0"/>
            </a:endParaRPr>
          </a:p>
        </p:txBody>
      </p:sp>
      <p:sp>
        <p:nvSpPr>
          <p:cNvPr id="40963" name="Rectangle 2"/>
          <p:cNvSpPr>
            <a:spLocks noGrp="1" noChangeArrowheads="1"/>
          </p:cNvSpPr>
          <p:nvPr>
            <p:ph type="body" idx="1"/>
          </p:nvPr>
        </p:nvSpPr>
        <p:spPr>
          <a:xfrm>
            <a:off x="685800" y="914400"/>
            <a:ext cx="5486400" cy="7316788"/>
          </a:xfrm>
          <a:noFill/>
        </p:spPr>
        <p:txBody>
          <a:bodyPr/>
          <a:lstStyle/>
          <a:p>
            <a:pPr eaLnBrk="1" hangingPunct="1"/>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1F3DC946-975A-46E7-8E1D-6A123C2E4F91}" type="slidenum">
              <a:rPr lang="en-US" smtClean="0">
                <a:latin typeface="Arial" charset="0"/>
                <a:cs typeface="Arial" charset="0"/>
              </a:rPr>
              <a:pPr/>
              <a:t>55</a:t>
            </a:fld>
            <a:endParaRPr lang="en-US">
              <a:latin typeface="Arial" charset="0"/>
              <a:cs typeface="Arial" charset="0"/>
            </a:endParaRPr>
          </a:p>
        </p:txBody>
      </p:sp>
      <p:sp>
        <p:nvSpPr>
          <p:cNvPr id="41987" name="Rectangle 2"/>
          <p:cNvSpPr>
            <a:spLocks noGrp="1" noRot="1" noChangeAspect="1" noChangeArrowheads="1" noTextEdit="1"/>
          </p:cNvSpPr>
          <p:nvPr>
            <p:ph type="sldImg"/>
          </p:nvPr>
        </p:nvSpPr>
        <p:spPr>
          <a:xfrm>
            <a:off x="1144588" y="684213"/>
            <a:ext cx="4573587" cy="3430587"/>
          </a:xfrm>
          <a:ln/>
        </p:spPr>
      </p:sp>
      <p:sp>
        <p:nvSpPr>
          <p:cNvPr id="41988" name="Rectangle 3"/>
          <p:cNvSpPr>
            <a:spLocks noGrp="1" noChangeArrowheads="1"/>
          </p:cNvSpPr>
          <p:nvPr>
            <p:ph type="body" idx="1"/>
          </p:nvPr>
        </p:nvSpPr>
        <p:spPr>
          <a:xfrm>
            <a:off x="914400" y="4343400"/>
            <a:ext cx="5029200" cy="4116388"/>
          </a:xfrm>
          <a:noFill/>
        </p:spPr>
        <p:txBody>
          <a:bodyPr/>
          <a:lstStyle/>
          <a:p>
            <a:pPr eaLnBrk="1" hangingPunct="1"/>
            <a:endParaRPr lang="en-GB"/>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0B4221C6-C098-4115-97D7-C26CF8D4D822}" type="slidenum">
              <a:rPr lang="en-US" smtClean="0">
                <a:latin typeface="Arial" charset="0"/>
                <a:cs typeface="Arial" charset="0"/>
              </a:rPr>
              <a:pPr/>
              <a:t>56</a:t>
            </a:fld>
            <a:endParaRPr lang="en-US">
              <a:latin typeface="Arial" charset="0"/>
              <a:cs typeface="Arial" charset="0"/>
            </a:endParaRPr>
          </a:p>
        </p:txBody>
      </p:sp>
      <p:sp>
        <p:nvSpPr>
          <p:cNvPr id="43011" name="Rectangle 2"/>
          <p:cNvSpPr>
            <a:spLocks noGrp="1" noRot="1" noChangeAspect="1" noChangeArrowheads="1" noTextEdit="1"/>
          </p:cNvSpPr>
          <p:nvPr>
            <p:ph type="sldImg"/>
          </p:nvPr>
        </p:nvSpPr>
        <p:spPr>
          <a:xfrm>
            <a:off x="1144588" y="684213"/>
            <a:ext cx="4573587" cy="3430587"/>
          </a:xfrm>
          <a:ln/>
        </p:spPr>
      </p:sp>
      <p:sp>
        <p:nvSpPr>
          <p:cNvPr id="43012" name="Rectangle 3"/>
          <p:cNvSpPr>
            <a:spLocks noGrp="1" noChangeArrowheads="1"/>
          </p:cNvSpPr>
          <p:nvPr>
            <p:ph type="body" idx="1"/>
          </p:nvPr>
        </p:nvSpPr>
        <p:spPr>
          <a:xfrm>
            <a:off x="914400" y="4343400"/>
            <a:ext cx="5029200" cy="4116388"/>
          </a:xfrm>
          <a:noFill/>
        </p:spPr>
        <p:txBody>
          <a:bodyPr/>
          <a:lstStyle/>
          <a:p>
            <a:pPr algn="just" eaLnBrk="1" hangingPunct="1"/>
            <a:r>
              <a:rPr lang="en-GB" dirty="0">
                <a:solidFill>
                  <a:schemeClr val="tx1"/>
                </a:solidFill>
              </a:rPr>
              <a:t>When the user presses any  key, an event is generated. The key on which the event is generated, is stored in the variable </a:t>
            </a:r>
            <a:r>
              <a:rPr lang="en-GB" dirty="0" err="1">
                <a:solidFill>
                  <a:schemeClr val="tx1"/>
                </a:solidFill>
              </a:rPr>
              <a:t>keynum</a:t>
            </a:r>
            <a:r>
              <a:rPr lang="en-GB" dirty="0">
                <a:solidFill>
                  <a:schemeClr val="tx1"/>
                </a:solidFill>
              </a:rPr>
              <a:t> by capturing the </a:t>
            </a:r>
            <a:r>
              <a:rPr lang="en-GB" dirty="0" err="1">
                <a:solidFill>
                  <a:schemeClr val="tx1"/>
                </a:solidFill>
              </a:rPr>
              <a:t>keycode</a:t>
            </a:r>
            <a:r>
              <a:rPr lang="en-GB" dirty="0">
                <a:solidFill>
                  <a:schemeClr val="tx1"/>
                </a:solidFill>
              </a:rPr>
              <a:t>.</a:t>
            </a:r>
          </a:p>
          <a:p>
            <a:pPr algn="just" eaLnBrk="1" hangingPunct="1"/>
            <a:r>
              <a:rPr lang="en-GB" dirty="0">
                <a:solidFill>
                  <a:schemeClr val="tx1"/>
                </a:solidFill>
              </a:rPr>
              <a:t>The </a:t>
            </a:r>
            <a:r>
              <a:rPr lang="en-GB" dirty="0" err="1">
                <a:solidFill>
                  <a:schemeClr val="tx1"/>
                </a:solidFill>
              </a:rPr>
              <a:t>javascript</a:t>
            </a:r>
            <a:r>
              <a:rPr lang="en-GB" dirty="0">
                <a:solidFill>
                  <a:schemeClr val="tx1"/>
                </a:solidFill>
              </a:rPr>
              <a:t> String method </a:t>
            </a:r>
            <a:r>
              <a:rPr lang="en-GB" b="1" dirty="0" err="1">
                <a:solidFill>
                  <a:schemeClr val="tx1"/>
                </a:solidFill>
              </a:rPr>
              <a:t>fromCharCode</a:t>
            </a:r>
            <a:r>
              <a:rPr lang="en-GB" b="1" dirty="0">
                <a:solidFill>
                  <a:schemeClr val="tx1"/>
                </a:solidFill>
              </a:rPr>
              <a:t>() </a:t>
            </a:r>
            <a:r>
              <a:rPr lang="en-GB" dirty="0">
                <a:solidFill>
                  <a:schemeClr val="tx1"/>
                </a:solidFill>
              </a:rPr>
              <a:t>is used to convert the </a:t>
            </a:r>
            <a:r>
              <a:rPr lang="en-GB" dirty="0" err="1">
                <a:solidFill>
                  <a:schemeClr val="tx1"/>
                </a:solidFill>
              </a:rPr>
              <a:t>unicode</a:t>
            </a:r>
            <a:r>
              <a:rPr lang="en-GB" dirty="0">
                <a:solidFill>
                  <a:schemeClr val="tx1"/>
                </a:solidFill>
              </a:rPr>
              <a:t> value to character and it is stored in the variable </a:t>
            </a:r>
            <a:r>
              <a:rPr lang="en-GB" dirty="0" err="1">
                <a:solidFill>
                  <a:schemeClr val="tx1"/>
                </a:solidFill>
              </a:rPr>
              <a:t>keychar</a:t>
            </a:r>
            <a:r>
              <a:rPr lang="en-GB" dirty="0">
                <a:solidFill>
                  <a:schemeClr val="tx1"/>
                </a:solidFill>
              </a:rPr>
              <a:t>.</a:t>
            </a:r>
          </a:p>
          <a:p>
            <a:pPr algn="just" eaLnBrk="1" hangingPunct="1"/>
            <a:r>
              <a:rPr lang="en-GB" dirty="0">
                <a:solidFill>
                  <a:schemeClr val="tx1"/>
                </a:solidFill>
              </a:rPr>
              <a:t>The variable </a:t>
            </a:r>
            <a:r>
              <a:rPr lang="en-GB" dirty="0" err="1">
                <a:solidFill>
                  <a:schemeClr val="tx1"/>
                </a:solidFill>
              </a:rPr>
              <a:t>numcheck</a:t>
            </a:r>
            <a:r>
              <a:rPr lang="en-GB" dirty="0">
                <a:solidFill>
                  <a:schemeClr val="tx1"/>
                </a:solidFill>
              </a:rPr>
              <a:t> defines a pattern for searching. Here \d is the </a:t>
            </a:r>
            <a:r>
              <a:rPr lang="en-GB" dirty="0" err="1">
                <a:solidFill>
                  <a:schemeClr val="tx1"/>
                </a:solidFill>
              </a:rPr>
              <a:t>metacharacter</a:t>
            </a:r>
            <a:r>
              <a:rPr lang="en-GB" dirty="0">
                <a:solidFill>
                  <a:schemeClr val="tx1"/>
                </a:solidFill>
              </a:rPr>
              <a:t>, which is used to find a digit.</a:t>
            </a:r>
          </a:p>
          <a:p>
            <a:pPr algn="just" eaLnBrk="1" hangingPunct="1"/>
            <a:r>
              <a:rPr lang="en-GB" dirty="0">
                <a:solidFill>
                  <a:schemeClr val="tx1"/>
                </a:solidFill>
              </a:rPr>
              <a:t>The String method </a:t>
            </a:r>
            <a:r>
              <a:rPr lang="en-GB" b="1" dirty="0">
                <a:solidFill>
                  <a:schemeClr val="tx1"/>
                </a:solidFill>
              </a:rPr>
              <a:t>test() </a:t>
            </a:r>
            <a:r>
              <a:rPr lang="en-GB" dirty="0">
                <a:solidFill>
                  <a:schemeClr val="tx1"/>
                </a:solidFill>
              </a:rPr>
              <a:t>is used to match the pattern(here it is trying to match the character obtained from the </a:t>
            </a:r>
            <a:r>
              <a:rPr lang="en-GB" dirty="0" err="1">
                <a:solidFill>
                  <a:schemeClr val="tx1"/>
                </a:solidFill>
              </a:rPr>
              <a:t>keypress</a:t>
            </a:r>
            <a:r>
              <a:rPr lang="en-GB" dirty="0">
                <a:solidFill>
                  <a:schemeClr val="tx1"/>
                </a:solidFill>
              </a:rPr>
              <a:t> with \d, </a:t>
            </a:r>
            <a:r>
              <a:rPr lang="en-GB" dirty="0" err="1">
                <a:solidFill>
                  <a:schemeClr val="tx1"/>
                </a:solidFill>
              </a:rPr>
              <a:t>i.e</a:t>
            </a:r>
            <a:r>
              <a:rPr lang="en-GB" dirty="0">
                <a:solidFill>
                  <a:schemeClr val="tx1"/>
                </a:solidFill>
              </a:rPr>
              <a:t> a digit).</a:t>
            </a:r>
          </a:p>
          <a:p>
            <a:pPr algn="just" eaLnBrk="1" hangingPunct="1"/>
            <a:r>
              <a:rPr lang="en-GB" dirty="0">
                <a:solidFill>
                  <a:schemeClr val="tx1"/>
                </a:solidFill>
              </a:rPr>
              <a:t>Thus, the function </a:t>
            </a:r>
            <a:r>
              <a:rPr lang="en-GB" dirty="0" err="1">
                <a:solidFill>
                  <a:schemeClr val="tx1"/>
                </a:solidFill>
              </a:rPr>
              <a:t>onlyNumbers</a:t>
            </a:r>
            <a:r>
              <a:rPr lang="en-GB" dirty="0">
                <a:solidFill>
                  <a:schemeClr val="tx1"/>
                </a:solidFill>
              </a:rPr>
              <a:t>() will return the value of the </a:t>
            </a:r>
            <a:r>
              <a:rPr lang="en-GB" dirty="0" err="1">
                <a:solidFill>
                  <a:schemeClr val="tx1"/>
                </a:solidFill>
              </a:rPr>
              <a:t>keypress</a:t>
            </a:r>
            <a:r>
              <a:rPr lang="en-GB" dirty="0">
                <a:solidFill>
                  <a:schemeClr val="tx1"/>
                </a:solidFill>
              </a:rPr>
              <a:t> only if it is a digit(0 – 9). It will not return any other character.</a:t>
            </a:r>
          </a:p>
          <a:p>
            <a:pPr algn="just" eaLnBrk="1" hangingPunct="1"/>
            <a:endParaRPr lang="en-GB" dirty="0">
              <a:solidFill>
                <a:schemeClr val="tx1"/>
              </a:solidFil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F9746688-1BDA-4559-AED9-E1FB15E9A3BD}" type="slidenum">
              <a:rPr lang="en-US" smtClean="0">
                <a:latin typeface="Arial" charset="0"/>
                <a:cs typeface="Arial" charset="0"/>
              </a:rPr>
              <a:pPr/>
              <a:t>57</a:t>
            </a:fld>
            <a:endParaRPr lang="en-US">
              <a:latin typeface="Arial" charset="0"/>
              <a:cs typeface="Arial" charset="0"/>
            </a:endParaRPr>
          </a:p>
        </p:txBody>
      </p:sp>
      <p:sp>
        <p:nvSpPr>
          <p:cNvPr id="44035" name="Rectangle 2"/>
          <p:cNvSpPr>
            <a:spLocks noGrp="1" noChangeArrowheads="1"/>
          </p:cNvSpPr>
          <p:nvPr>
            <p:ph type="body" idx="1"/>
          </p:nvPr>
        </p:nvSpPr>
        <p:spPr>
          <a:xfrm>
            <a:off x="685800" y="4724400"/>
            <a:ext cx="5486400" cy="3506788"/>
          </a:xfrm>
          <a:noFill/>
        </p:spPr>
        <p:txBody>
          <a:bodyPr/>
          <a:lstStyle/>
          <a:p>
            <a:pPr eaLnBrk="1" hangingPunct="1"/>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F40DD52F-33B0-43C7-90D7-5592232CAEE6}" type="slidenum">
              <a:rPr lang="en-US" smtClean="0">
                <a:latin typeface="Arial" charset="0"/>
                <a:cs typeface="Arial" charset="0"/>
              </a:rPr>
              <a:pPr/>
              <a:t>58</a:t>
            </a:fld>
            <a:endParaRPr lang="en-US">
              <a:latin typeface="Arial" charset="0"/>
              <a:cs typeface="Arial" charset="0"/>
            </a:endParaRPr>
          </a:p>
        </p:txBody>
      </p:sp>
      <p:sp>
        <p:nvSpPr>
          <p:cNvPr id="45059" name="Rectangle 2"/>
          <p:cNvSpPr>
            <a:spLocks noGrp="1" noRot="1" noChangeAspect="1" noChangeArrowheads="1" noTextEdit="1"/>
          </p:cNvSpPr>
          <p:nvPr>
            <p:ph type="sldImg"/>
          </p:nvPr>
        </p:nvSpPr>
        <p:spPr>
          <a:xfrm>
            <a:off x="1144588" y="684213"/>
            <a:ext cx="4573587" cy="3430587"/>
          </a:xfrm>
          <a:ln/>
        </p:spPr>
      </p:sp>
      <p:sp>
        <p:nvSpPr>
          <p:cNvPr id="45060" name="Rectangle 3"/>
          <p:cNvSpPr>
            <a:spLocks noGrp="1" noChangeArrowheads="1"/>
          </p:cNvSpPr>
          <p:nvPr>
            <p:ph type="body" idx="1"/>
          </p:nvPr>
        </p:nvSpPr>
        <p:spPr>
          <a:xfrm>
            <a:off x="914400" y="4343400"/>
            <a:ext cx="5029200" cy="4116388"/>
          </a:xfrm>
          <a:noFill/>
        </p:spPr>
        <p:txBody>
          <a:bodyPr/>
          <a:lstStyle/>
          <a:p>
            <a:pPr eaLnBrk="1" hangingPunct="1"/>
            <a:endParaRPr lang="en-GB"/>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1B1DC19-86EB-48FA-8E95-B17C3C88C179}" type="slidenum">
              <a:rPr lang="en-US" smtClean="0">
                <a:latin typeface="Arial" charset="0"/>
                <a:cs typeface="Arial" charset="0"/>
              </a:rPr>
              <a:pPr/>
              <a:t>59</a:t>
            </a:fld>
            <a:endParaRPr lang="en-US">
              <a:latin typeface="Arial" charset="0"/>
              <a:cs typeface="Arial" charset="0"/>
            </a:endParaRPr>
          </a:p>
        </p:txBody>
      </p:sp>
      <p:sp>
        <p:nvSpPr>
          <p:cNvPr id="46083" name="Rectangle 2"/>
          <p:cNvSpPr>
            <a:spLocks noGrp="1" noRot="1" noChangeAspect="1" noChangeArrowheads="1" noTextEdit="1"/>
          </p:cNvSpPr>
          <p:nvPr>
            <p:ph type="sldImg"/>
          </p:nvPr>
        </p:nvSpPr>
        <p:spPr>
          <a:xfrm>
            <a:off x="1144588" y="684213"/>
            <a:ext cx="4573587" cy="3430587"/>
          </a:xfrm>
          <a:ln/>
        </p:spPr>
      </p:sp>
      <p:sp>
        <p:nvSpPr>
          <p:cNvPr id="46084" name="Rectangle 3"/>
          <p:cNvSpPr>
            <a:spLocks noGrp="1" noChangeArrowheads="1"/>
          </p:cNvSpPr>
          <p:nvPr>
            <p:ph type="body" idx="1"/>
          </p:nvPr>
        </p:nvSpPr>
        <p:spPr>
          <a:xfrm>
            <a:off x="914400" y="4343400"/>
            <a:ext cx="5029200" cy="4116388"/>
          </a:xfrm>
          <a:noFill/>
        </p:spPr>
        <p:txBody>
          <a:bodyPr/>
          <a:lstStyle/>
          <a:p>
            <a:pPr eaLnBrk="1" hangingPunct="1"/>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349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lgn="just"/>
            <a:r>
              <a:rPr lang="en-US" dirty="0">
                <a:latin typeface="+mn-lt"/>
              </a:rPr>
              <a:t>The </a:t>
            </a:r>
            <a:r>
              <a:rPr lang="en-US" sz="1000" dirty="0">
                <a:latin typeface="+mn-lt"/>
              </a:rPr>
              <a:t>&lt;SCRIPT&gt;</a:t>
            </a:r>
            <a:r>
              <a:rPr lang="en-US" dirty="0">
                <a:latin typeface="+mn-lt"/>
              </a:rPr>
              <a:t> tag is an extension to HTML that can enclose any number of JavaScript statements as shown here:</a:t>
            </a:r>
          </a:p>
          <a:p>
            <a:pPr lvl="1" algn="just"/>
            <a:r>
              <a:rPr lang="en-US" sz="1000" dirty="0">
                <a:latin typeface="+mn-lt"/>
              </a:rPr>
              <a:t>&lt;SCRIPT&gt;</a:t>
            </a:r>
          </a:p>
          <a:p>
            <a:pPr lvl="1" algn="just"/>
            <a:r>
              <a:rPr lang="en-US" sz="1000" dirty="0">
                <a:latin typeface="+mn-lt"/>
              </a:rPr>
              <a:t>   JavaScript statements...</a:t>
            </a:r>
          </a:p>
          <a:p>
            <a:pPr lvl="1" algn="just"/>
            <a:r>
              <a:rPr lang="en-US" sz="1000" dirty="0">
                <a:latin typeface="+mn-lt"/>
              </a:rPr>
              <a:t>&lt;/SCRIPT&gt;</a:t>
            </a:r>
          </a:p>
          <a:p>
            <a:pPr algn="just"/>
            <a:r>
              <a:rPr lang="en-US" dirty="0">
                <a:latin typeface="+mn-lt"/>
              </a:rPr>
              <a:t>A document can have multiple </a:t>
            </a:r>
            <a:r>
              <a:rPr lang="en-US" sz="1000" dirty="0">
                <a:latin typeface="+mn-lt"/>
              </a:rPr>
              <a:t>&lt;SCRIPT&gt;</a:t>
            </a:r>
            <a:r>
              <a:rPr lang="en-US" dirty="0">
                <a:latin typeface="+mn-lt"/>
              </a:rPr>
              <a:t> tags, and each can enclose any number of JavaScript statements.</a:t>
            </a:r>
          </a:p>
          <a:p>
            <a:pPr algn="just"/>
            <a:r>
              <a:rPr lang="en-US" dirty="0">
                <a:latin typeface="+mn-lt"/>
              </a:rPr>
              <a:t>Unlike HTML, JavaScript is case sensitive.</a:t>
            </a:r>
            <a:endParaRPr lang="en-US" b="1" dirty="0">
              <a:latin typeface="+mn-lt"/>
            </a:endParaRPr>
          </a:p>
          <a:p>
            <a:pPr algn="just"/>
            <a:endParaRPr lang="en-US" dirty="0">
              <a:latin typeface="+mn-lt"/>
            </a:endParaRPr>
          </a:p>
          <a:p>
            <a:pPr algn="just"/>
            <a:endParaRPr lang="en-US" dirty="0">
              <a:latin typeface="+mn-lt"/>
            </a:endParaRPr>
          </a:p>
        </p:txBody>
      </p:sp>
      <p:sp>
        <p:nvSpPr>
          <p:cNvPr id="4" name="Slide Number Placeholder 3"/>
          <p:cNvSpPr>
            <a:spLocks noGrp="1"/>
          </p:cNvSpPr>
          <p:nvPr>
            <p:ph type="sldNum" sz="quarter" idx="10"/>
          </p:nvPr>
        </p:nvSpPr>
        <p:spPr/>
        <p:txBody>
          <a:bodyPr/>
          <a:lstStyle/>
          <a:p>
            <a:pPr>
              <a:defRPr/>
            </a:pPr>
            <a:fld id="{5EAAC3DA-D8F0-4673-9976-393807CDBD7A}" type="slidenum">
              <a:rPr lang="en-US" smtClean="0"/>
              <a:pPr>
                <a:defRPr/>
              </a:pPr>
              <a:t>6</a:t>
            </a:fld>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EAAC3DA-D8F0-4673-9976-393807CDBD7A}" type="slidenum">
              <a:rPr lang="en-US" smtClean="0"/>
              <a:pPr>
                <a:defRPr/>
              </a:pPr>
              <a:t>60</a:t>
            </a:fld>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EAAC3DA-D8F0-4673-9976-393807CDBD7A}" type="slidenum">
              <a:rPr lang="en-US" smtClean="0"/>
              <a:pPr>
                <a:defRPr/>
              </a:pPr>
              <a:t>61</a:t>
            </a:fld>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bwMode="auto">
          <a:xfrm>
            <a:off x="1216025" y="842963"/>
            <a:ext cx="4519613" cy="3389312"/>
          </a:xfrm>
          <a:noFill/>
          <a:ln>
            <a:solidFill>
              <a:srgbClr val="000000"/>
            </a:solidFill>
            <a:miter lim="800000"/>
            <a:headEnd/>
            <a:tailEnd/>
          </a:ln>
        </p:spPr>
      </p:sp>
      <p:sp>
        <p:nvSpPr>
          <p:cNvPr id="90115" name="Rectangle 3"/>
          <p:cNvSpPr>
            <a:spLocks noGrp="1" noChangeArrowheads="1"/>
          </p:cNvSpPr>
          <p:nvPr>
            <p:ph type="body" idx="1"/>
          </p:nvPr>
        </p:nvSpPr>
        <p:spPr bwMode="auto">
          <a:xfrm>
            <a:off x="539750" y="4359275"/>
            <a:ext cx="5719763" cy="4095750"/>
          </a:xfrm>
          <a:noFill/>
        </p:spPr>
        <p:txBody>
          <a:bodyPr wrap="square" numCol="1" anchor="t" anchorCtr="0" compatLnSpc="1">
            <a:prstTxWarp prst="textNoShape">
              <a:avLst/>
            </a:prstTxWarp>
          </a:bodyPr>
          <a:lstStyle/>
          <a:p>
            <a:endParaRPr lang="en-GB"/>
          </a:p>
        </p:txBody>
      </p:sp>
      <p:sp>
        <p:nvSpPr>
          <p:cNvPr id="4" name="Slide Number Placeholder 3"/>
          <p:cNvSpPr>
            <a:spLocks noGrp="1"/>
          </p:cNvSpPr>
          <p:nvPr>
            <p:ph type="sldNum" sz="quarter" idx="10"/>
          </p:nvPr>
        </p:nvSpPr>
        <p:spPr/>
        <p:txBody>
          <a:bodyPr/>
          <a:lstStyle/>
          <a:p>
            <a:pPr>
              <a:defRPr/>
            </a:pPr>
            <a:fld id="{5EAAC3DA-D8F0-4673-9976-393807CDBD7A}" type="slidenum">
              <a:rPr lang="en-US" smtClean="0"/>
              <a:pPr>
                <a:defRPr/>
              </a:pPr>
              <a:t>62</a:t>
            </a:fld>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TextEdit="1"/>
          </p:cNvSpPr>
          <p:nvPr>
            <p:ph type="sldImg"/>
          </p:nvPr>
        </p:nvSpPr>
        <p:spPr bwMode="auto">
          <a:noFill/>
          <a:ln>
            <a:solidFill>
              <a:srgbClr val="000000"/>
            </a:solidFill>
            <a:miter lim="800000"/>
            <a:headEnd/>
            <a:tailEnd/>
          </a:ln>
        </p:spPr>
      </p:sp>
      <p:sp>
        <p:nvSpPr>
          <p:cNvPr id="91139"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4" name="Slide Number Placeholder 3"/>
          <p:cNvSpPr>
            <a:spLocks noGrp="1"/>
          </p:cNvSpPr>
          <p:nvPr>
            <p:ph type="sldNum" sz="quarter" idx="10"/>
          </p:nvPr>
        </p:nvSpPr>
        <p:spPr/>
        <p:txBody>
          <a:bodyPr/>
          <a:lstStyle/>
          <a:p>
            <a:pPr>
              <a:defRPr/>
            </a:pPr>
            <a:fld id="{5EAAC3DA-D8F0-4673-9976-393807CDBD7A}" type="slidenum">
              <a:rPr lang="en-US" smtClean="0"/>
              <a:pPr>
                <a:defRPr/>
              </a:pPr>
              <a:t>63</a:t>
            </a:fld>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EAAC3DA-D8F0-4673-9976-393807CDBD7A}" type="slidenum">
              <a:rPr lang="en-US" smtClean="0"/>
              <a:pPr>
                <a:defRPr/>
              </a:pPr>
              <a:t>64</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451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lgn="just"/>
            <a:r>
              <a:rPr lang="en-US" b="1" dirty="0"/>
              <a:t>Variables</a:t>
            </a:r>
            <a:r>
              <a:rPr lang="en-US" dirty="0"/>
              <a:t> are named containers that can store data.</a:t>
            </a:r>
          </a:p>
          <a:p>
            <a:pPr algn="just">
              <a:buFont typeface="Symbol" pitchFamily="18" charset="2"/>
              <a:buNone/>
            </a:pPr>
            <a:r>
              <a:rPr lang="en-US" dirty="0"/>
              <a:t>Rules for variable names:</a:t>
            </a:r>
          </a:p>
          <a:p>
            <a:pPr lvl="1" algn="just">
              <a:buFontTx/>
              <a:buChar char="•"/>
            </a:pPr>
            <a:r>
              <a:rPr lang="en-US" dirty="0"/>
              <a:t> Can include alphabets, digits  and the underscore ( _ ) </a:t>
            </a:r>
          </a:p>
          <a:p>
            <a:pPr lvl="1" algn="just">
              <a:buFontTx/>
              <a:buChar char="•"/>
            </a:pPr>
            <a:r>
              <a:rPr lang="en-US" dirty="0"/>
              <a:t> The first character can be either an alphabet or the underscore</a:t>
            </a:r>
          </a:p>
          <a:p>
            <a:pPr lvl="1" algn="just">
              <a:buFontTx/>
              <a:buChar char="•"/>
            </a:pPr>
            <a:r>
              <a:rPr lang="en-US" dirty="0"/>
              <a:t> Must be case-sensitive</a:t>
            </a:r>
          </a:p>
          <a:p>
            <a:pPr algn="just"/>
            <a:r>
              <a:rPr lang="en-US" dirty="0"/>
              <a:t>There is no official limit on the length of variable names, but they must fit within one line.</a:t>
            </a:r>
          </a:p>
          <a:p>
            <a:pPr algn="just"/>
            <a:r>
              <a:rPr lang="en-US" b="1" dirty="0"/>
              <a:t>Expressions</a:t>
            </a:r>
            <a:r>
              <a:rPr lang="en-US" dirty="0"/>
              <a:t> are a combination of variables, constants and operators that can be evaluated to a single value.</a:t>
            </a:r>
          </a:p>
          <a:p>
            <a:pPr algn="just"/>
            <a:r>
              <a:rPr lang="en-US" b="1" dirty="0"/>
              <a:t>Control Structures</a:t>
            </a:r>
            <a:r>
              <a:rPr lang="en-US" dirty="0"/>
              <a:t> are structures of Java script code used to control the flow of execution based on the evaluation of certain conditional expressions.</a:t>
            </a:r>
          </a:p>
          <a:p>
            <a:pPr algn="just"/>
            <a:r>
              <a:rPr lang="en-US" b="1" dirty="0"/>
              <a:t>Function</a:t>
            </a:r>
            <a:r>
              <a:rPr lang="en-US" dirty="0"/>
              <a:t> is a group of JavaScript statements that can be referred to, using a function name and arguments.</a:t>
            </a:r>
          </a:p>
          <a:p>
            <a:pPr algn="just"/>
            <a:r>
              <a:rPr lang="en-US" b="1" dirty="0"/>
              <a:t>Object</a:t>
            </a:r>
            <a:r>
              <a:rPr lang="en-US" dirty="0"/>
              <a:t> is a type of variable that can store multiple values, called properties and functions called methods.</a:t>
            </a:r>
          </a:p>
          <a:p>
            <a:pPr algn="just"/>
            <a:r>
              <a:rPr lang="en-US" b="1" dirty="0"/>
              <a:t>Array</a:t>
            </a:r>
            <a:r>
              <a:rPr lang="en-US" dirty="0"/>
              <a:t> is a set of variables that can be referred to with the same name and a number, called an index.</a:t>
            </a:r>
          </a:p>
          <a:p>
            <a:pPr algn="just"/>
            <a:endParaRPr lang="en-US" dirty="0"/>
          </a:p>
          <a:p>
            <a:pPr algn="just"/>
            <a:endParaRPr lang="en-US" dirty="0"/>
          </a:p>
        </p:txBody>
      </p:sp>
      <p:sp>
        <p:nvSpPr>
          <p:cNvPr id="4" name="Slide Number Placeholder 3"/>
          <p:cNvSpPr>
            <a:spLocks noGrp="1"/>
          </p:cNvSpPr>
          <p:nvPr>
            <p:ph type="sldNum" sz="quarter" idx="10"/>
          </p:nvPr>
        </p:nvSpPr>
        <p:spPr/>
        <p:txBody>
          <a:bodyPr/>
          <a:lstStyle/>
          <a:p>
            <a:pPr>
              <a:defRPr/>
            </a:pPr>
            <a:fld id="{5EAAC3DA-D8F0-4673-9976-393807CDBD7A}"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553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lgn="just">
              <a:buFont typeface="Symbol" pitchFamily="18" charset="2"/>
              <a:buNone/>
            </a:pPr>
            <a:r>
              <a:rPr lang="en-US" b="1" dirty="0"/>
              <a:t>Data Types and Variables</a:t>
            </a:r>
          </a:p>
          <a:p>
            <a:pPr algn="just"/>
            <a:r>
              <a:rPr lang="en-US" dirty="0"/>
              <a:t>You can use data in two ways:</a:t>
            </a:r>
          </a:p>
          <a:p>
            <a:pPr lvl="1" algn="just">
              <a:buFontTx/>
              <a:buChar char="•"/>
            </a:pPr>
            <a:r>
              <a:rPr lang="en-US" dirty="0"/>
              <a:t> As a literal or constant value</a:t>
            </a:r>
          </a:p>
          <a:p>
            <a:pPr lvl="1" algn="just">
              <a:buFontTx/>
              <a:buChar char="•"/>
            </a:pPr>
            <a:r>
              <a:rPr lang="en-US" dirty="0"/>
              <a:t> As a variable</a:t>
            </a:r>
          </a:p>
          <a:p>
            <a:pPr algn="just"/>
            <a:r>
              <a:rPr lang="en-US" dirty="0"/>
              <a:t>The four fundamental data types used:</a:t>
            </a:r>
          </a:p>
          <a:p>
            <a:pPr lvl="1" algn="just">
              <a:buFontTx/>
              <a:buChar char="•"/>
            </a:pPr>
            <a:r>
              <a:rPr lang="en-US" dirty="0"/>
              <a:t> Numbers</a:t>
            </a:r>
          </a:p>
          <a:p>
            <a:pPr lvl="1" algn="just">
              <a:buFontTx/>
              <a:buChar char="•"/>
            </a:pPr>
            <a:r>
              <a:rPr lang="en-US" dirty="0"/>
              <a:t> Boolean, or logical values</a:t>
            </a:r>
          </a:p>
          <a:p>
            <a:pPr lvl="1" algn="just">
              <a:buFontTx/>
              <a:buChar char="•"/>
            </a:pPr>
            <a:r>
              <a:rPr lang="en-US" dirty="0"/>
              <a:t> Strings</a:t>
            </a:r>
          </a:p>
          <a:p>
            <a:pPr lvl="1" algn="just">
              <a:buFontTx/>
              <a:buChar char="•"/>
            </a:pPr>
            <a:r>
              <a:rPr lang="en-US" dirty="0"/>
              <a:t> The null value/ the object</a:t>
            </a:r>
            <a:endParaRPr lang="en-US" b="1" dirty="0"/>
          </a:p>
          <a:p>
            <a:pPr algn="just">
              <a:buFont typeface="Symbol" pitchFamily="18" charset="2"/>
              <a:buNone/>
            </a:pPr>
            <a:endParaRPr lang="en-US" dirty="0"/>
          </a:p>
          <a:p>
            <a:pPr algn="just">
              <a:buFont typeface="Symbol" pitchFamily="18" charset="2"/>
              <a:buNone/>
            </a:pPr>
            <a:r>
              <a:rPr lang="en-US" b="1" dirty="0"/>
              <a:t>Rules for variable names</a:t>
            </a:r>
          </a:p>
          <a:p>
            <a:pPr lvl="1" algn="just">
              <a:buFontTx/>
              <a:buChar char="•"/>
            </a:pPr>
            <a:r>
              <a:rPr lang="en-US" dirty="0"/>
              <a:t> Variable names can include alphabets, digits  and the underscore</a:t>
            </a:r>
          </a:p>
          <a:p>
            <a:pPr lvl="1" algn="just"/>
            <a:r>
              <a:rPr lang="en-US" dirty="0"/>
              <a:t>   (_)</a:t>
            </a:r>
          </a:p>
          <a:p>
            <a:pPr lvl="1" algn="just">
              <a:buFontTx/>
              <a:buChar char="•"/>
            </a:pPr>
            <a:r>
              <a:rPr lang="en-US" dirty="0"/>
              <a:t> The first character can be either an alphabet or the underscore</a:t>
            </a:r>
          </a:p>
          <a:p>
            <a:pPr lvl="1" algn="just">
              <a:buFontTx/>
              <a:buChar char="•"/>
            </a:pPr>
            <a:r>
              <a:rPr lang="en-US" dirty="0"/>
              <a:t> Are case-sensitive</a:t>
            </a:r>
          </a:p>
          <a:p>
            <a:pPr lvl="1" algn="just">
              <a:buFontTx/>
              <a:buChar char="•"/>
            </a:pPr>
            <a:r>
              <a:rPr lang="en-US" dirty="0"/>
              <a:t> There is no official limit on the length of variable names, but they must fit within one line.</a:t>
            </a:r>
          </a:p>
          <a:p>
            <a:pPr algn="just"/>
            <a:endParaRPr lang="en-US" dirty="0"/>
          </a:p>
        </p:txBody>
      </p:sp>
      <p:sp>
        <p:nvSpPr>
          <p:cNvPr id="4" name="Slide Number Placeholder 3"/>
          <p:cNvSpPr>
            <a:spLocks noGrp="1"/>
          </p:cNvSpPr>
          <p:nvPr>
            <p:ph type="sldNum" sz="quarter" idx="10"/>
          </p:nvPr>
        </p:nvSpPr>
        <p:spPr/>
        <p:txBody>
          <a:bodyPr/>
          <a:lstStyle/>
          <a:p>
            <a:pPr>
              <a:defRPr/>
            </a:pPr>
            <a:fld id="{5EAAC3DA-D8F0-4673-9976-393807CDBD7A}"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656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lgn="just"/>
            <a:r>
              <a:rPr lang="en-US" sz="1200" b="1" dirty="0">
                <a:latin typeface="+mn-lt"/>
              </a:rPr>
              <a:t>if...else Statement</a:t>
            </a:r>
          </a:p>
          <a:p>
            <a:pPr algn="just"/>
            <a:r>
              <a:rPr lang="en-US" sz="1200" dirty="0">
                <a:latin typeface="+mn-lt"/>
              </a:rPr>
              <a:t>Use the </a:t>
            </a:r>
            <a:r>
              <a:rPr lang="en-US" sz="1200" b="1" dirty="0">
                <a:latin typeface="+mn-lt"/>
              </a:rPr>
              <a:t>if statement</a:t>
            </a:r>
            <a:r>
              <a:rPr lang="en-US" sz="1200" dirty="0">
                <a:latin typeface="+mn-lt"/>
              </a:rPr>
              <a:t> to perform certain statements if a logical condition is true; use the optional else clause to perform other statements if the condition is false. An </a:t>
            </a:r>
            <a:r>
              <a:rPr lang="en-US" sz="1200" b="1" dirty="0">
                <a:latin typeface="+mn-lt"/>
              </a:rPr>
              <a:t>if statement</a:t>
            </a:r>
            <a:r>
              <a:rPr lang="en-US" sz="1200" dirty="0">
                <a:latin typeface="+mn-lt"/>
              </a:rPr>
              <a:t> looks as follows:</a:t>
            </a:r>
          </a:p>
          <a:p>
            <a:pPr lvl="4" algn="just"/>
            <a:endParaRPr lang="en-US" sz="1200" b="1" dirty="0">
              <a:latin typeface="+mn-lt"/>
            </a:endParaRPr>
          </a:p>
          <a:p>
            <a:pPr lvl="4" algn="just"/>
            <a:r>
              <a:rPr lang="en-US" sz="1200" b="1" dirty="0">
                <a:latin typeface="+mn-lt"/>
              </a:rPr>
              <a:t>if (condition) {</a:t>
            </a:r>
          </a:p>
          <a:p>
            <a:pPr lvl="4" algn="just"/>
            <a:r>
              <a:rPr lang="en-US" sz="1200" b="1" dirty="0">
                <a:latin typeface="+mn-lt"/>
              </a:rPr>
              <a:t>   statements1 </a:t>
            </a:r>
          </a:p>
          <a:p>
            <a:pPr lvl="4" algn="just"/>
            <a:r>
              <a:rPr lang="en-US" sz="1200" b="1" dirty="0">
                <a:latin typeface="+mn-lt"/>
              </a:rPr>
              <a:t>}</a:t>
            </a:r>
          </a:p>
          <a:p>
            <a:pPr lvl="4" algn="just"/>
            <a:r>
              <a:rPr lang="en-US" sz="1200" b="1" dirty="0">
                <a:latin typeface="+mn-lt"/>
              </a:rPr>
              <a:t>else {</a:t>
            </a:r>
          </a:p>
          <a:p>
            <a:pPr lvl="4" algn="just"/>
            <a:r>
              <a:rPr lang="en-US" sz="1200" b="1" dirty="0">
                <a:latin typeface="+mn-lt"/>
              </a:rPr>
              <a:t>   statements2 </a:t>
            </a:r>
          </a:p>
          <a:p>
            <a:pPr lvl="4" algn="just"/>
            <a:r>
              <a:rPr lang="en-US" sz="1200" b="1" dirty="0">
                <a:latin typeface="+mn-lt"/>
              </a:rPr>
              <a:t>}</a:t>
            </a:r>
          </a:p>
          <a:p>
            <a:pPr algn="just"/>
            <a:endParaRPr lang="en-US" sz="1200" b="1" dirty="0">
              <a:latin typeface="+mn-lt"/>
            </a:endParaRPr>
          </a:p>
          <a:p>
            <a:pPr algn="just"/>
            <a:r>
              <a:rPr lang="en-US" sz="1200" dirty="0">
                <a:latin typeface="+mn-lt"/>
              </a:rPr>
              <a:t>The condition can be any JavaScript expression that evaluates to true or false. The statements to be executed can be any JavaScript statements, including further nested </a:t>
            </a:r>
            <a:r>
              <a:rPr lang="en-US" sz="1200" b="1" dirty="0">
                <a:latin typeface="+mn-lt"/>
              </a:rPr>
              <a:t>if statements</a:t>
            </a:r>
            <a:r>
              <a:rPr lang="en-US" sz="1200" dirty="0">
                <a:latin typeface="+mn-lt"/>
              </a:rPr>
              <a:t>. If you want to use more than one statement after an if or else statement, you must enclose the statements in curly braces: {}.</a:t>
            </a:r>
          </a:p>
          <a:p>
            <a:pPr algn="just"/>
            <a:endParaRPr lang="en-US" sz="1200" dirty="0">
              <a:latin typeface="+mn-lt"/>
            </a:endParaRPr>
          </a:p>
          <a:p>
            <a:pPr algn="just"/>
            <a:endParaRPr lang="en-US" sz="1200" dirty="0">
              <a:latin typeface="+mn-lt"/>
            </a:endParaRPr>
          </a:p>
        </p:txBody>
      </p:sp>
      <p:sp>
        <p:nvSpPr>
          <p:cNvPr id="4" name="Slide Number Placeholder 3"/>
          <p:cNvSpPr>
            <a:spLocks noGrp="1"/>
          </p:cNvSpPr>
          <p:nvPr>
            <p:ph type="sldNum" sz="quarter" idx="10"/>
          </p:nvPr>
        </p:nvSpPr>
        <p:spPr/>
        <p:txBody>
          <a:bodyPr/>
          <a:lstStyle/>
          <a:p>
            <a:pPr>
              <a:defRPr/>
            </a:pPr>
            <a:fld id="{5EAAC3DA-D8F0-4673-9976-393807CDBD7A}"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0" name="Picture 9" descr="WIPRO PPT Design.jpg"/>
          <p:cNvPicPr>
            <a:picLocks noChangeAspect="1"/>
          </p:cNvPicPr>
          <p:nvPr userDrawn="1"/>
        </p:nvPicPr>
        <p:blipFill>
          <a:blip r:embed="rId2" cstate="print"/>
          <a:stretch>
            <a:fillRect/>
          </a:stretch>
        </p:blipFill>
        <p:spPr>
          <a:xfrm>
            <a:off x="5121" y="4471039"/>
            <a:ext cx="9133758" cy="2171061"/>
          </a:xfrm>
          <a:prstGeom prst="rect">
            <a:avLst/>
          </a:prstGeom>
        </p:spPr>
      </p:pic>
      <p:sp>
        <p:nvSpPr>
          <p:cNvPr id="2" name="Title 1"/>
          <p:cNvSpPr>
            <a:spLocks noGrp="1"/>
          </p:cNvSpPr>
          <p:nvPr>
            <p:ph type="ctrTitle" hasCustomPrompt="1"/>
          </p:nvPr>
        </p:nvSpPr>
        <p:spPr>
          <a:xfrm>
            <a:off x="4547710" y="1480457"/>
            <a:ext cx="4142266" cy="1547161"/>
          </a:xfrm>
          <a:noFill/>
        </p:spPr>
        <p:txBody>
          <a:bodyPr wrap="square" rtlCol="0" anchor="ctr">
            <a:normAutofit/>
          </a:bodyPr>
          <a:lstStyle>
            <a:lvl1pPr marL="0" algn="l">
              <a:defRPr lang="en-US" sz="3400" dirty="0">
                <a:solidFill>
                  <a:schemeClr val="tx1">
                    <a:lumMod val="65000"/>
                    <a:lumOff val="35000"/>
                  </a:schemeClr>
                </a:solidFill>
                <a:latin typeface="Arial"/>
                <a:ea typeface="+mn-ea"/>
                <a:cs typeface="Arial"/>
              </a:defRPr>
            </a:lvl1pPr>
          </a:lstStyle>
          <a:p>
            <a:pPr marL="0" lvl="0" algn="l"/>
            <a:r>
              <a:rPr lang="en-US" dirty="0"/>
              <a:t>Insert Title</a:t>
            </a:r>
            <a:br>
              <a:rPr lang="en-US" dirty="0"/>
            </a:br>
            <a:r>
              <a:rPr lang="en-US" dirty="0"/>
              <a:t>Here</a:t>
            </a:r>
          </a:p>
        </p:txBody>
      </p:sp>
      <p:sp>
        <p:nvSpPr>
          <p:cNvPr id="3" name="Subtitle 2"/>
          <p:cNvSpPr>
            <a:spLocks noGrp="1"/>
          </p:cNvSpPr>
          <p:nvPr>
            <p:ph type="subTitle" idx="1" hasCustomPrompt="1"/>
          </p:nvPr>
        </p:nvSpPr>
        <p:spPr>
          <a:xfrm>
            <a:off x="4547710" y="3318659"/>
            <a:ext cx="4142266" cy="338554"/>
          </a:xfrm>
          <a:noFill/>
        </p:spPr>
        <p:txBody>
          <a:bodyPr wrap="square"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600" dirty="0">
                <a:solidFill>
                  <a:schemeClr val="tx1">
                    <a:lumMod val="65000"/>
                    <a:lumOff val="35000"/>
                  </a:schemeClr>
                </a:solidFill>
                <a:latin typeface="Arial"/>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Your Name</a:t>
            </a:r>
          </a:p>
        </p:txBody>
      </p:sp>
      <p:pic>
        <p:nvPicPr>
          <p:cNvPr id="7" name="Picture 6" descr="Slides Master - 51.jpg"/>
          <p:cNvPicPr>
            <a:picLocks noChangeAspect="1"/>
          </p:cNvPicPr>
          <p:nvPr userDrawn="1"/>
        </p:nvPicPr>
        <p:blipFill>
          <a:blip r:embed="rId3" cstate="print"/>
          <a:stretch>
            <a:fillRect/>
          </a:stretch>
        </p:blipFill>
        <p:spPr>
          <a:xfrm>
            <a:off x="2057402" y="1664833"/>
            <a:ext cx="1872342" cy="2084305"/>
          </a:xfrm>
          <a:prstGeom prst="rect">
            <a:avLst/>
          </a:prstGeom>
        </p:spPr>
      </p:pic>
      <p:cxnSp>
        <p:nvCxnSpPr>
          <p:cNvPr id="9" name="Straight Connector 8"/>
          <p:cNvCxnSpPr/>
          <p:nvPr userDrawn="1"/>
        </p:nvCxnSpPr>
        <p:spPr>
          <a:xfrm rot="5400000">
            <a:off x="2814000" y="2781258"/>
            <a:ext cx="2754000"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11" name="Rectangle 10"/>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7" name="Text Placeholder 16"/>
          <p:cNvSpPr>
            <a:spLocks noGrp="1"/>
          </p:cNvSpPr>
          <p:nvPr>
            <p:ph type="body" sz="quarter" idx="10" hasCustomPrompt="1"/>
          </p:nvPr>
        </p:nvSpPr>
        <p:spPr>
          <a:xfrm>
            <a:off x="4549775" y="3766911"/>
            <a:ext cx="4148138" cy="347889"/>
          </a:xfrm>
        </p:spPr>
        <p:txBody>
          <a:bodyPr>
            <a:normAutofit/>
          </a:bodyPr>
          <a:lstStyle>
            <a:lvl1pPr>
              <a:buNone/>
              <a:defRPr kumimoji="0" lang="en-US" sz="16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Designation</a:t>
            </a:r>
          </a:p>
        </p:txBody>
      </p:sp>
    </p:spTree>
    <p:extLst>
      <p:ext uri="{BB962C8B-B14F-4D97-AF65-F5344CB8AC3E}">
        <p14:creationId xmlns:p14="http://schemas.microsoft.com/office/powerpoint/2010/main" val="10468823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16" name="Title 1"/>
          <p:cNvSpPr>
            <a:spLocks noGrp="1"/>
          </p:cNvSpPr>
          <p:nvPr>
            <p:ph type="ctrTitle" hasCustomPrompt="1"/>
          </p:nvPr>
        </p:nvSpPr>
        <p:spPr>
          <a:xfrm>
            <a:off x="460375" y="145522"/>
            <a:ext cx="8189776" cy="554400"/>
          </a:xfrm>
        </p:spPr>
        <p:txBody>
          <a:bodyPr/>
          <a:lstStyle>
            <a:lvl1pPr>
              <a:defRPr/>
            </a:lvl1pPr>
          </a:lstStyle>
          <a:p>
            <a:r>
              <a:rPr lang="en-US" dirty="0"/>
              <a:t>Agenda</a:t>
            </a:r>
            <a:endParaRPr lang="en-IN" dirty="0"/>
          </a:p>
        </p:txBody>
      </p:sp>
      <p:sp>
        <p:nvSpPr>
          <p:cNvPr id="17" name="Text Placeholder 38"/>
          <p:cNvSpPr>
            <a:spLocks noGrp="1"/>
          </p:cNvSpPr>
          <p:nvPr>
            <p:ph type="body" sz="quarter" idx="10" hasCustomPrompt="1"/>
          </p:nvPr>
        </p:nvSpPr>
        <p:spPr>
          <a:xfrm>
            <a:off x="1005339" y="1350509"/>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a:t>Insert text here</a:t>
            </a:r>
          </a:p>
        </p:txBody>
      </p:sp>
      <p:sp>
        <p:nvSpPr>
          <p:cNvPr id="18" name="Text Placeholder 38"/>
          <p:cNvSpPr>
            <a:spLocks noGrp="1"/>
          </p:cNvSpPr>
          <p:nvPr>
            <p:ph type="body" sz="quarter" idx="11" hasCustomPrompt="1"/>
          </p:nvPr>
        </p:nvSpPr>
        <p:spPr>
          <a:xfrm>
            <a:off x="1005339" y="2380789"/>
            <a:ext cx="7557748" cy="652462"/>
          </a:xfrm>
        </p:spPr>
        <p:txBody>
          <a:bodyPr>
            <a:normAutofit/>
          </a:bodyPr>
          <a:lstStyle>
            <a:lvl1pPr marL="0" indent="0">
              <a:buNone/>
              <a:tabLst/>
              <a:defRPr sz="2800" b="1">
                <a:solidFill>
                  <a:srgbClr val="595959"/>
                </a:solidFill>
              </a:defRPr>
            </a:lvl1pPr>
            <a:lvl2pPr>
              <a:buNone/>
              <a:defRPr/>
            </a:lvl2pPr>
            <a:lvl3pPr>
              <a:buNone/>
              <a:defRPr/>
            </a:lvl3pPr>
            <a:lvl4pPr>
              <a:buNone/>
              <a:defRPr/>
            </a:lvl4pPr>
            <a:lvl5pPr>
              <a:buNone/>
              <a:defRPr/>
            </a:lvl5pPr>
          </a:lstStyle>
          <a:p>
            <a:pPr lvl="0"/>
            <a:r>
              <a:rPr lang="en-US" dirty="0"/>
              <a:t>Insert text here</a:t>
            </a:r>
          </a:p>
        </p:txBody>
      </p:sp>
      <p:sp>
        <p:nvSpPr>
          <p:cNvPr id="24" name="Text Placeholder 38"/>
          <p:cNvSpPr>
            <a:spLocks noGrp="1"/>
          </p:cNvSpPr>
          <p:nvPr>
            <p:ph type="body" sz="quarter" idx="12" hasCustomPrompt="1"/>
          </p:nvPr>
        </p:nvSpPr>
        <p:spPr>
          <a:xfrm>
            <a:off x="1005339" y="3403153"/>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a:t>Insert text here</a:t>
            </a:r>
          </a:p>
        </p:txBody>
      </p:sp>
      <p:sp>
        <p:nvSpPr>
          <p:cNvPr id="25" name="Text Placeholder 38"/>
          <p:cNvSpPr>
            <a:spLocks noGrp="1"/>
          </p:cNvSpPr>
          <p:nvPr>
            <p:ph type="body" sz="quarter" idx="13" hasCustomPrompt="1"/>
          </p:nvPr>
        </p:nvSpPr>
        <p:spPr>
          <a:xfrm>
            <a:off x="1005339" y="446203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a:t>Insert text here</a:t>
            </a:r>
          </a:p>
        </p:txBody>
      </p:sp>
      <p:sp>
        <p:nvSpPr>
          <p:cNvPr id="27" name="Text Placeholder 38"/>
          <p:cNvSpPr>
            <a:spLocks noGrp="1"/>
          </p:cNvSpPr>
          <p:nvPr>
            <p:ph type="body" sz="quarter" idx="14" hasCustomPrompt="1"/>
          </p:nvPr>
        </p:nvSpPr>
        <p:spPr>
          <a:xfrm>
            <a:off x="1005339" y="550412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a:t>Insert text here</a:t>
            </a:r>
          </a:p>
        </p:txBody>
      </p:sp>
      <p:sp>
        <p:nvSpPr>
          <p:cNvPr id="28" name="Text Placeholder 38"/>
          <p:cNvSpPr>
            <a:spLocks noGrp="1"/>
          </p:cNvSpPr>
          <p:nvPr>
            <p:ph type="body" sz="quarter" idx="15" hasCustomPrompt="1"/>
          </p:nvPr>
        </p:nvSpPr>
        <p:spPr>
          <a:xfrm>
            <a:off x="460375" y="1345746"/>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dirty="0"/>
              <a:t>1</a:t>
            </a:r>
          </a:p>
        </p:txBody>
      </p:sp>
      <p:sp>
        <p:nvSpPr>
          <p:cNvPr id="29" name="Text Placeholder 38"/>
          <p:cNvSpPr>
            <a:spLocks noGrp="1"/>
          </p:cNvSpPr>
          <p:nvPr>
            <p:ph type="body" sz="quarter" idx="16" hasCustomPrompt="1"/>
          </p:nvPr>
        </p:nvSpPr>
        <p:spPr>
          <a:xfrm>
            <a:off x="460375" y="2384085"/>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dirty="0"/>
              <a:t>2</a:t>
            </a:r>
          </a:p>
        </p:txBody>
      </p:sp>
      <p:sp>
        <p:nvSpPr>
          <p:cNvPr id="30" name="Text Placeholder 38"/>
          <p:cNvSpPr>
            <a:spLocks noGrp="1"/>
          </p:cNvSpPr>
          <p:nvPr>
            <p:ph type="body" sz="quarter" idx="17" hasCustomPrompt="1"/>
          </p:nvPr>
        </p:nvSpPr>
        <p:spPr>
          <a:xfrm>
            <a:off x="460375" y="3422424"/>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dirty="0"/>
              <a:t>3</a:t>
            </a:r>
          </a:p>
        </p:txBody>
      </p:sp>
      <p:sp>
        <p:nvSpPr>
          <p:cNvPr id="32" name="Text Placeholder 38"/>
          <p:cNvSpPr>
            <a:spLocks noGrp="1"/>
          </p:cNvSpPr>
          <p:nvPr>
            <p:ph type="body" sz="quarter" idx="18" hasCustomPrompt="1"/>
          </p:nvPr>
        </p:nvSpPr>
        <p:spPr>
          <a:xfrm>
            <a:off x="460375" y="4460763"/>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dirty="0"/>
              <a:t>4</a:t>
            </a:r>
          </a:p>
        </p:txBody>
      </p:sp>
      <p:sp>
        <p:nvSpPr>
          <p:cNvPr id="33" name="Text Placeholder 38"/>
          <p:cNvSpPr>
            <a:spLocks noGrp="1"/>
          </p:cNvSpPr>
          <p:nvPr>
            <p:ph type="body" sz="quarter" idx="19" hasCustomPrompt="1"/>
          </p:nvPr>
        </p:nvSpPr>
        <p:spPr>
          <a:xfrm>
            <a:off x="460375" y="5499100"/>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dirty="0"/>
              <a:t>5</a:t>
            </a:r>
          </a:p>
        </p:txBody>
      </p:sp>
    </p:spTree>
    <p:extLst>
      <p:ext uri="{BB962C8B-B14F-4D97-AF65-F5344CB8AC3E}">
        <p14:creationId xmlns:p14="http://schemas.microsoft.com/office/powerpoint/2010/main" val="5925382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breaker slide">
    <p:spTree>
      <p:nvGrpSpPr>
        <p:cNvPr id="1" name=""/>
        <p:cNvGrpSpPr/>
        <p:nvPr/>
      </p:nvGrpSpPr>
      <p:grpSpPr>
        <a:xfrm>
          <a:off x="0" y="0"/>
          <a:ext cx="0" cy="0"/>
          <a:chOff x="0" y="0"/>
          <a:chExt cx="0" cy="0"/>
        </a:xfrm>
      </p:grpSpPr>
      <p:sp>
        <p:nvSpPr>
          <p:cNvPr id="11" name="Rectangle 10"/>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6" name="Text Placeholder 3"/>
          <p:cNvSpPr>
            <a:spLocks noGrp="1"/>
          </p:cNvSpPr>
          <p:nvPr>
            <p:ph type="body" sz="quarter" idx="11" hasCustomPrompt="1"/>
          </p:nvPr>
        </p:nvSpPr>
        <p:spPr>
          <a:xfrm>
            <a:off x="469901" y="2612799"/>
            <a:ext cx="8220074" cy="623887"/>
          </a:xfrm>
        </p:spPr>
        <p:txBody>
          <a:bodyPr>
            <a:normAutofit/>
          </a:bodyPr>
          <a:lstStyle>
            <a:lvl1pPr algn="ctr">
              <a:buNone/>
              <a:defRPr kumimoji="0" lang="en-US" sz="3400" b="1"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dirty="0"/>
              <a:t>Section Name Here</a:t>
            </a:r>
          </a:p>
        </p:txBody>
      </p:sp>
      <p:sp>
        <p:nvSpPr>
          <p:cNvPr id="8" name="Text Placeholder 3"/>
          <p:cNvSpPr>
            <a:spLocks noGrp="1"/>
          </p:cNvSpPr>
          <p:nvPr>
            <p:ph type="body" sz="quarter" idx="12" hasCustomPrompt="1"/>
          </p:nvPr>
        </p:nvSpPr>
        <p:spPr>
          <a:xfrm>
            <a:off x="469901" y="3290677"/>
            <a:ext cx="8220074" cy="439496"/>
          </a:xfrm>
        </p:spPr>
        <p:txBody>
          <a:bodyPr>
            <a:normAutofit/>
          </a:bodyPr>
          <a:lstStyle>
            <a:lvl1pPr algn="ctr">
              <a:buNone/>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dirty="0"/>
              <a:t>Who what when where</a:t>
            </a:r>
          </a:p>
        </p:txBody>
      </p:sp>
      <p:pic>
        <p:nvPicPr>
          <p:cNvPr id="7" name="Picture 6" descr="WIPRO PPT Design.jpg"/>
          <p:cNvPicPr>
            <a:picLocks noChangeAspect="1"/>
          </p:cNvPicPr>
          <p:nvPr userDrawn="1"/>
        </p:nvPicPr>
        <p:blipFill>
          <a:blip r:embed="rId2" cstate="print"/>
          <a:stretch>
            <a:fillRect/>
          </a:stretch>
        </p:blipFill>
        <p:spPr>
          <a:xfrm>
            <a:off x="5121" y="4471039"/>
            <a:ext cx="9133758" cy="2171061"/>
          </a:xfrm>
          <a:prstGeom prst="rect">
            <a:avLst/>
          </a:prstGeom>
        </p:spPr>
      </p:pic>
      <p:pic>
        <p:nvPicPr>
          <p:cNvPr id="10" name="Picture 9" descr="Slides Master - 51.jpg"/>
          <p:cNvPicPr>
            <a:picLocks noChangeAspect="1"/>
          </p:cNvPicPr>
          <p:nvPr userDrawn="1"/>
        </p:nvPicPr>
        <p:blipFill>
          <a:blip r:embed="rId3" cstate="print"/>
          <a:stretch>
            <a:fillRect/>
          </a:stretch>
        </p:blipFill>
        <p:spPr>
          <a:xfrm>
            <a:off x="7981685" y="105908"/>
            <a:ext cx="1044840" cy="1163124"/>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5" name="Text Placeholder 14"/>
          <p:cNvSpPr>
            <a:spLocks noGrp="1"/>
          </p:cNvSpPr>
          <p:nvPr>
            <p:ph type="body" sz="quarter" idx="11" hasCustomPrompt="1"/>
          </p:nvPr>
        </p:nvSpPr>
        <p:spPr>
          <a:xfrm>
            <a:off x="460376" y="145140"/>
            <a:ext cx="8229600" cy="553998"/>
          </a:xfr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dirty="0"/>
              <a:t>Insert Title Here</a:t>
            </a:r>
          </a:p>
        </p:txBody>
      </p:sp>
      <p:sp>
        <p:nvSpPr>
          <p:cNvPr id="7" name="Text Placeholder 5"/>
          <p:cNvSpPr>
            <a:spLocks noGrp="1"/>
          </p:cNvSpPr>
          <p:nvPr>
            <p:ph type="body" sz="quarter" idx="16" hasCustomPrompt="1"/>
          </p:nvPr>
        </p:nvSpPr>
        <p:spPr>
          <a:xfrm>
            <a:off x="457200" y="1360488"/>
            <a:ext cx="8240713" cy="4473575"/>
          </a:xfrm>
        </p:spPr>
        <p:txBody>
          <a:bodyPr/>
          <a:lstStyle>
            <a:lvl1pPr>
              <a:buClr>
                <a:srgbClr val="0070C0"/>
              </a:buClr>
              <a:defRPr sz="2200">
                <a:solidFill>
                  <a:srgbClr val="595959"/>
                </a:solidFill>
              </a:defRPr>
            </a:lvl1pPr>
            <a:lvl2pPr>
              <a:buClr>
                <a:srgbClr val="0070C0"/>
              </a:buClr>
              <a:buFont typeface="Arial" pitchFamily="34" charset="0"/>
              <a:buChar char="•"/>
              <a:defRPr>
                <a:solidFill>
                  <a:srgbClr val="595959"/>
                </a:solidFill>
              </a:defRPr>
            </a:lvl2pPr>
            <a:lvl3pPr>
              <a:buClr>
                <a:srgbClr val="0070C0"/>
              </a:buClr>
              <a:buFont typeface="Arial" pitchFamily="34" charset="0"/>
              <a:buChar char="•"/>
              <a:defRPr>
                <a:solidFill>
                  <a:srgbClr val="595959"/>
                </a:solidFill>
              </a:defRPr>
            </a:lvl3pPr>
            <a:lvl4pPr>
              <a:buClr>
                <a:srgbClr val="0070C0"/>
              </a:buClr>
              <a:buFont typeface="Arial" pitchFamily="34" charset="0"/>
              <a:buChar char="•"/>
              <a:defRPr>
                <a:solidFill>
                  <a:srgbClr val="595959"/>
                </a:solidFill>
              </a:defRPr>
            </a:lvl4pPr>
            <a:lvl5pPr>
              <a:buClr>
                <a:srgbClr val="0070C0"/>
              </a:buClr>
              <a:buFont typeface="Arial" pitchFamily="34" charset="0"/>
              <a:buChar char="•"/>
              <a:defRPr>
                <a:solidFill>
                  <a:srgbClr val="595959"/>
                </a:solidFill>
              </a:defRPr>
            </a:lvl5pPr>
          </a:lstStyle>
          <a:p>
            <a:pPr lvl="0"/>
            <a:r>
              <a:rPr lang="en-IN" dirty="0"/>
              <a:t>Please use bullet points on this slide when the content is heavy break it up into highlights, don’t use paragraphs of text</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lumn content slide">
    <p:spTree>
      <p:nvGrpSpPr>
        <p:cNvPr id="1" name=""/>
        <p:cNvGrpSpPr/>
        <p:nvPr/>
      </p:nvGrpSpPr>
      <p:grpSpPr>
        <a:xfrm>
          <a:off x="0" y="0"/>
          <a:ext cx="0" cy="0"/>
          <a:chOff x="0" y="0"/>
          <a:chExt cx="0" cy="0"/>
        </a:xfrm>
      </p:grpSpPr>
      <p:sp>
        <p:nvSpPr>
          <p:cNvPr id="19" name="Text Placeholder 17"/>
          <p:cNvSpPr>
            <a:spLocks noGrp="1"/>
          </p:cNvSpPr>
          <p:nvPr>
            <p:ph type="body" sz="quarter" idx="21" hasCustomPrompt="1"/>
          </p:nvPr>
        </p:nvSpPr>
        <p:spPr>
          <a:xfrm>
            <a:off x="751339"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dirty="0"/>
              <a:t>Insert Text</a:t>
            </a:r>
          </a:p>
          <a:p>
            <a:pPr lvl="0"/>
            <a:r>
              <a:rPr lang="en-US" dirty="0"/>
              <a:t>Insert Text</a:t>
            </a:r>
          </a:p>
          <a:p>
            <a:pPr lvl="0"/>
            <a:r>
              <a:rPr lang="en-US" dirty="0"/>
              <a:t>Insert Text</a:t>
            </a:r>
          </a:p>
          <a:p>
            <a:pPr lvl="0"/>
            <a:r>
              <a:rPr lang="en-US" dirty="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a:t>Insert Text</a:t>
            </a:r>
          </a:p>
          <a:p>
            <a:pPr lvl="0"/>
            <a:endParaRPr lang="en-US" dirty="0"/>
          </a:p>
        </p:txBody>
      </p:sp>
      <p:sp>
        <p:nvSpPr>
          <p:cNvPr id="21" name="Text Placeholder 15"/>
          <p:cNvSpPr>
            <a:spLocks noGrp="1"/>
          </p:cNvSpPr>
          <p:nvPr>
            <p:ph type="body" sz="quarter" idx="22" hasCustomPrompt="1"/>
          </p:nvPr>
        </p:nvSpPr>
        <p:spPr>
          <a:xfrm>
            <a:off x="729340"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dirty="0"/>
              <a:t>Column 1</a:t>
            </a:r>
            <a:endParaRPr lang="en-IN" dirty="0"/>
          </a:p>
        </p:txBody>
      </p:sp>
      <p:sp>
        <p:nvSpPr>
          <p:cNvPr id="26" name="Text Placeholder 17"/>
          <p:cNvSpPr>
            <a:spLocks noGrp="1"/>
          </p:cNvSpPr>
          <p:nvPr>
            <p:ph type="body" sz="quarter" idx="23" hasCustomPrompt="1"/>
          </p:nvPr>
        </p:nvSpPr>
        <p:spPr>
          <a:xfrm>
            <a:off x="4751616"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dirty="0"/>
              <a:t>Insert Text</a:t>
            </a:r>
          </a:p>
          <a:p>
            <a:pPr lvl="0"/>
            <a:r>
              <a:rPr lang="en-US" dirty="0"/>
              <a:t>Insert Text</a:t>
            </a:r>
          </a:p>
          <a:p>
            <a:pPr lvl="0"/>
            <a:r>
              <a:rPr lang="en-US" dirty="0"/>
              <a:t>Insert Text</a:t>
            </a:r>
          </a:p>
          <a:p>
            <a:pPr lvl="0"/>
            <a:r>
              <a:rPr lang="en-US" dirty="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a:t>Insert Text</a:t>
            </a:r>
          </a:p>
          <a:p>
            <a:pPr lvl="0"/>
            <a:endParaRPr lang="en-US" dirty="0"/>
          </a:p>
        </p:txBody>
      </p:sp>
      <p:sp>
        <p:nvSpPr>
          <p:cNvPr id="27" name="Text Placeholder 15"/>
          <p:cNvSpPr>
            <a:spLocks noGrp="1"/>
          </p:cNvSpPr>
          <p:nvPr>
            <p:ph type="body" sz="quarter" idx="24" hasCustomPrompt="1"/>
          </p:nvPr>
        </p:nvSpPr>
        <p:spPr>
          <a:xfrm>
            <a:off x="4729617"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dirty="0"/>
              <a:t>Column 2</a:t>
            </a:r>
            <a:endParaRPr lang="en-IN" dirty="0"/>
          </a:p>
        </p:txBody>
      </p:sp>
      <p:sp>
        <p:nvSpPr>
          <p:cNvPr id="10" name="Text Placeholder 14"/>
          <p:cNvSpPr>
            <a:spLocks noGrp="1"/>
          </p:cNvSpPr>
          <p:nvPr>
            <p:ph type="body" sz="quarter" idx="11" hasCustomPrompt="1"/>
          </p:nvPr>
        </p:nvSpPr>
        <p:spPr>
          <a:xfrm>
            <a:off x="460376" y="145140"/>
            <a:ext cx="8229600" cy="553998"/>
          </a:xfr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dirty="0"/>
              <a:t>Slide with two columns and a title</a:t>
            </a:r>
          </a:p>
        </p:txBody>
      </p:sp>
      <p:sp>
        <p:nvSpPr>
          <p:cNvPr id="7" name="Text Placeholder 18"/>
          <p:cNvSpPr>
            <a:spLocks noGrp="1"/>
          </p:cNvSpPr>
          <p:nvPr>
            <p:ph type="body" sz="quarter" idx="14" hasCustomPrompt="1"/>
          </p:nvPr>
        </p:nvSpPr>
        <p:spPr>
          <a:xfrm>
            <a:off x="451301" y="1465489"/>
            <a:ext cx="8238674" cy="360000"/>
          </a:xfrm>
        </p:spPr>
        <p:txBody>
          <a:bodyPr>
            <a:noAutofit/>
          </a:bodyPr>
          <a:lstStyle>
            <a:lvl1pPr marL="231775" indent="-231775" algn="ctr" defTabSz="457200" rtl="0" eaLnBrk="1" latinLnBrk="0" hangingPunct="1">
              <a:spcBef>
                <a:spcPct val="20000"/>
              </a:spcBef>
              <a:buFont typeface="Arial"/>
              <a:buNone/>
              <a:defRPr kumimoji="0" lang="en-IN" sz="2200" b="1" i="0" u="none" strike="noStrike" kern="1200" cap="none" spc="8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a:t>INSERT COLUMN HEADING HERE</a:t>
            </a:r>
            <a:endParaRPr lang="en-IN"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or freeform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dirty="0"/>
              <a:t>Insert Title Here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ll image slide">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957943"/>
            <a:ext cx="9144000" cy="5442858"/>
          </a:xfrm>
        </p:spPr>
        <p:txBody>
          <a:bodyPr anchor="ctr">
            <a:normAutofit/>
          </a:bodyPr>
          <a:lstStyle>
            <a:lvl1pPr algn="ctr">
              <a:buNone/>
              <a:defRPr sz="5400" baseline="0"/>
            </a:lvl1pPr>
          </a:lstStyle>
          <a:p>
            <a:r>
              <a:rPr lang="en-US" dirty="0"/>
              <a:t>Click Icon to Add Picture</a:t>
            </a:r>
            <a:endParaRPr lang="en-IN" dirty="0"/>
          </a:p>
        </p:txBody>
      </p:sp>
      <p:sp>
        <p:nvSpPr>
          <p:cNvPr id="8" name="Text Placeholder 5"/>
          <p:cNvSpPr>
            <a:spLocks noGrp="1"/>
          </p:cNvSpPr>
          <p:nvPr>
            <p:ph type="body" sz="quarter" idx="11" hasCustomPrompt="1"/>
          </p:nvPr>
        </p:nvSpPr>
        <p:spPr>
          <a:xfrm>
            <a:off x="0" y="4517571"/>
            <a:ext cx="9144000" cy="1110343"/>
          </a:xfrm>
          <a:solidFill>
            <a:schemeClr val="accent5">
              <a:lumMod val="20000"/>
              <a:lumOff val="80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2000" b="1" kern="1200" baseline="0" dirty="0" smtClean="0">
                <a:solidFill>
                  <a:schemeClr val="tx1">
                    <a:lumMod val="75000"/>
                    <a:lumOff val="25000"/>
                  </a:schemeClr>
                </a:solidFill>
                <a:latin typeface="Arial" pitchFamily="34" charset="0"/>
                <a:ea typeface="+mn-ea"/>
                <a:cs typeface="Arial" pitchFamily="34" charset="0"/>
              </a:defRPr>
            </a:lvl1pPr>
          </a:lstStyle>
          <a:p>
            <a:pPr lvl="0"/>
            <a:r>
              <a:rPr lang="en-US" dirty="0"/>
              <a:t>Insert Text Here</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tical image with paragraph 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8140" y="140511"/>
            <a:ext cx="8229600" cy="553998"/>
          </a:xfrm>
        </p:spPr>
        <p:txBody>
          <a:bodyPr/>
          <a:lstStyle>
            <a:lvl1pPr>
              <a:defRPr/>
            </a:lvl1pPr>
          </a:lstStyle>
          <a:p>
            <a:r>
              <a:rPr lang="en-US" dirty="0"/>
              <a:t>Vertical image with paragraph text</a:t>
            </a:r>
            <a:endParaRPr lang="en-IN" dirty="0"/>
          </a:p>
        </p:txBody>
      </p:sp>
      <p:sp>
        <p:nvSpPr>
          <p:cNvPr id="10" name="Picture Placeholder 8"/>
          <p:cNvSpPr>
            <a:spLocks noGrp="1"/>
          </p:cNvSpPr>
          <p:nvPr>
            <p:ph type="pic" sz="quarter" idx="10"/>
          </p:nvPr>
        </p:nvSpPr>
        <p:spPr>
          <a:xfrm>
            <a:off x="448140" y="1208314"/>
            <a:ext cx="4417774" cy="5046436"/>
          </a:xfrm>
        </p:spPr>
        <p:txBody>
          <a:bodyPr/>
          <a:lstStyle>
            <a:lvl1pPr>
              <a:buNone/>
              <a:defRPr/>
            </a:lvl1pPr>
          </a:lstStyle>
          <a:p>
            <a:r>
              <a:rPr lang="en-US"/>
              <a:t>Click icon to add picture</a:t>
            </a:r>
            <a:endParaRPr lang="en-IN" dirty="0"/>
          </a:p>
        </p:txBody>
      </p:sp>
      <p:sp>
        <p:nvSpPr>
          <p:cNvPr id="13" name="Text Placeholder 11"/>
          <p:cNvSpPr>
            <a:spLocks noGrp="1"/>
          </p:cNvSpPr>
          <p:nvPr>
            <p:ph type="body" sz="quarter" idx="11" hasCustomPrompt="1"/>
          </p:nvPr>
        </p:nvSpPr>
        <p:spPr>
          <a:xfrm>
            <a:off x="5159829" y="2331357"/>
            <a:ext cx="3530146" cy="2800350"/>
          </a:xfrm>
        </p:spPr>
        <p:txBody>
          <a:bodyPr>
            <a:normAutofit/>
          </a:bodyPr>
          <a:lstStyle>
            <a:lvl1pPr marL="0" indent="0">
              <a:buNone/>
              <a:defRPr lang="en-US" sz="2000" kern="1200" dirty="0" smtClean="0">
                <a:solidFill>
                  <a:schemeClr val="tx1">
                    <a:lumMod val="65000"/>
                    <a:lumOff val="35000"/>
                  </a:schemeClr>
                </a:solidFill>
                <a:latin typeface="Arial"/>
                <a:ea typeface="+mn-ea"/>
                <a:cs typeface="Arial"/>
              </a:defRPr>
            </a:lvl1pPr>
            <a:lvl2pPr>
              <a:buNone/>
              <a:defRPr lang="en-US" sz="2000" kern="1200" dirty="0" smtClean="0">
                <a:solidFill>
                  <a:schemeClr val="tx1">
                    <a:lumMod val="65000"/>
                    <a:lumOff val="35000"/>
                  </a:schemeClr>
                </a:solidFill>
                <a:latin typeface="Arial"/>
                <a:ea typeface="+mn-ea"/>
                <a:cs typeface="Arial"/>
              </a:defRPr>
            </a:lvl2pPr>
            <a:lvl3pPr>
              <a:buNone/>
              <a:defRPr lang="en-US" sz="2000" kern="1200" dirty="0" smtClean="0">
                <a:solidFill>
                  <a:schemeClr val="tx1">
                    <a:lumMod val="65000"/>
                    <a:lumOff val="35000"/>
                  </a:schemeClr>
                </a:solidFill>
                <a:latin typeface="Arial"/>
                <a:ea typeface="+mn-ea"/>
                <a:cs typeface="Arial"/>
              </a:defRPr>
            </a:lvl3pPr>
            <a:lvl4pPr>
              <a:buNone/>
              <a:defRPr lang="en-US" sz="2000" kern="1200" dirty="0" smtClean="0">
                <a:solidFill>
                  <a:schemeClr val="tx1">
                    <a:lumMod val="65000"/>
                    <a:lumOff val="35000"/>
                  </a:schemeClr>
                </a:solidFill>
                <a:latin typeface="Arial"/>
                <a:ea typeface="+mn-ea"/>
                <a:cs typeface="Arial"/>
              </a:defRPr>
            </a:lvl4pPr>
            <a:lvl5pPr>
              <a:buNone/>
              <a:defRPr lang="en-IN" sz="2000" kern="1200" dirty="0" smtClean="0">
                <a:solidFill>
                  <a:schemeClr val="tx1">
                    <a:lumMod val="65000"/>
                    <a:lumOff val="35000"/>
                  </a:schemeClr>
                </a:solidFill>
                <a:latin typeface="Arial"/>
                <a:ea typeface="+mn-ea"/>
                <a:cs typeface="Arial"/>
              </a:defRPr>
            </a:lvl5pPr>
          </a:lstStyle>
          <a:p>
            <a:pPr marL="0" indent="0">
              <a:buNone/>
            </a:pPr>
            <a:r>
              <a:rPr lang="en-US" dirty="0">
                <a:solidFill>
                  <a:schemeClr val="tx1">
                    <a:lumMod val="65000"/>
                    <a:lumOff val="35000"/>
                  </a:schemeClr>
                </a:solidFill>
                <a:latin typeface="Arial"/>
                <a:cs typeface="Arial"/>
              </a:rPr>
              <a:t>This vertical image should be aligned left and centered vertically on the slide. Paragraph text should be centered vertically to </a:t>
            </a:r>
            <a:r>
              <a:rPr lang="en-US" dirty="0">
                <a:solidFill>
                  <a:schemeClr val="tx1">
                    <a:lumMod val="65000"/>
                    <a:lumOff val="35000"/>
                  </a:schemeClr>
                </a:solidFill>
                <a:cs typeface="Arial"/>
              </a:rPr>
              <a:t>the image. Insert Text </a:t>
            </a:r>
            <a:r>
              <a:rPr lang="en-US" dirty="0" err="1">
                <a:solidFill>
                  <a:schemeClr val="tx1">
                    <a:lumMod val="65000"/>
                    <a:lumOff val="35000"/>
                  </a:schemeClr>
                </a:solidFill>
                <a:cs typeface="Arial"/>
              </a:rPr>
              <a:t>Here.</a:t>
            </a:r>
            <a:r>
              <a:rPr lang="en-US" dirty="0">
                <a:solidFill>
                  <a:schemeClr val="tx1">
                    <a:lumMod val="65000"/>
                    <a:lumOff val="35000"/>
                  </a:schemeClr>
                </a:solidFill>
                <a:cs typeface="Arial"/>
              </a:rPr>
              <a:t> Keep text as minimal as possible.</a:t>
            </a:r>
            <a:endParaRPr lang="en-US" dirty="0">
              <a:solidFill>
                <a:schemeClr val="tx1">
                  <a:lumMod val="65000"/>
                  <a:lumOff val="35000"/>
                </a:schemeClr>
              </a:solidFill>
              <a:latin typeface="Arial"/>
              <a:cs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ertical image with bullet points slide">
    <p:spTree>
      <p:nvGrpSpPr>
        <p:cNvPr id="1" name=""/>
        <p:cNvGrpSpPr/>
        <p:nvPr/>
      </p:nvGrpSpPr>
      <p:grpSpPr>
        <a:xfrm>
          <a:off x="0" y="0"/>
          <a:ext cx="0" cy="0"/>
          <a:chOff x="0" y="0"/>
          <a:chExt cx="0" cy="0"/>
        </a:xfrm>
      </p:grpSpPr>
      <p:sp>
        <p:nvSpPr>
          <p:cNvPr id="7" name="Text Placeholder 6"/>
          <p:cNvSpPr>
            <a:spLocks noGrp="1"/>
          </p:cNvSpPr>
          <p:nvPr>
            <p:ph type="body" sz="quarter" idx="11" hasCustomPrompt="1"/>
          </p:nvPr>
        </p:nvSpPr>
        <p:spPr>
          <a:xfrm>
            <a:off x="5173663" y="2204017"/>
            <a:ext cx="3516312" cy="3055030"/>
          </a:xfrm>
        </p:spPr>
        <p:txBody>
          <a:bodyPr/>
          <a:lstStyle>
            <a:lvl1pPr>
              <a:buClr>
                <a:srgbClr val="0070C0"/>
              </a:buClr>
              <a:buFont typeface="Arial" pitchFamily="34" charset="0"/>
              <a:buChar char="•"/>
              <a:defRPr/>
            </a:lvl1pPr>
          </a:lstStyle>
          <a:p>
            <a:r>
              <a:rPr lang="en-US" dirty="0">
                <a:solidFill>
                  <a:schemeClr val="tx1">
                    <a:lumMod val="65000"/>
                    <a:lumOff val="35000"/>
                  </a:schemeClr>
                </a:solidFill>
                <a:cs typeface="Arial"/>
              </a:rPr>
              <a:t>This vertical image should be aligned left and centered vertically on the slide. </a:t>
            </a:r>
            <a:br>
              <a:rPr lang="en-US" dirty="0">
                <a:solidFill>
                  <a:schemeClr val="tx1">
                    <a:lumMod val="65000"/>
                    <a:lumOff val="35000"/>
                  </a:schemeClr>
                </a:solidFill>
                <a:cs typeface="Arial"/>
              </a:rPr>
            </a:br>
            <a:br>
              <a:rPr lang="en-US" dirty="0">
                <a:solidFill>
                  <a:schemeClr val="tx1">
                    <a:lumMod val="65000"/>
                    <a:lumOff val="35000"/>
                  </a:schemeClr>
                </a:solidFill>
                <a:cs typeface="Arial"/>
              </a:rPr>
            </a:br>
            <a:r>
              <a:rPr lang="en-US" dirty="0">
                <a:solidFill>
                  <a:schemeClr val="tx1">
                    <a:lumMod val="65000"/>
                    <a:lumOff val="35000"/>
                  </a:schemeClr>
                </a:solidFill>
                <a:cs typeface="Arial"/>
              </a:rPr>
              <a:t>This vertical image should be aligned left and centered vertically on the slide. </a:t>
            </a:r>
          </a:p>
        </p:txBody>
      </p:sp>
      <p:sp>
        <p:nvSpPr>
          <p:cNvPr id="5" name="Picture Placeholder 8"/>
          <p:cNvSpPr>
            <a:spLocks noGrp="1"/>
          </p:cNvSpPr>
          <p:nvPr>
            <p:ph type="pic" sz="quarter" idx="10"/>
          </p:nvPr>
        </p:nvSpPr>
        <p:spPr>
          <a:xfrm>
            <a:off x="448140" y="1208314"/>
            <a:ext cx="4417774" cy="5046436"/>
          </a:xfrm>
        </p:spPr>
        <p:txBody>
          <a:bodyPr/>
          <a:lstStyle>
            <a:lvl1pPr>
              <a:buNone/>
              <a:defRPr/>
            </a:lvl1pPr>
          </a:lstStyle>
          <a:p>
            <a:r>
              <a:rPr lang="en-US"/>
              <a:t>Click icon to add picture</a:t>
            </a:r>
            <a:endParaRPr lang="en-IN" dirty="0"/>
          </a:p>
        </p:txBody>
      </p:sp>
      <p:sp>
        <p:nvSpPr>
          <p:cNvPr id="8" name="Title 1"/>
          <p:cNvSpPr>
            <a:spLocks noGrp="1"/>
          </p:cNvSpPr>
          <p:nvPr>
            <p:ph type="title" hasCustomPrompt="1"/>
          </p:nvPr>
        </p:nvSpPr>
        <p:spPr>
          <a:xfrm>
            <a:off x="448140" y="140511"/>
            <a:ext cx="8229600" cy="553998"/>
          </a:xfrm>
        </p:spPr>
        <p:txBody>
          <a:bodyPr/>
          <a:lstStyle>
            <a:lvl1pPr>
              <a:defRPr/>
            </a:lvl1pPr>
          </a:lstStyle>
          <a:p>
            <a:r>
              <a:rPr lang="en-US" dirty="0"/>
              <a:t>Vertical image with bullet points</a:t>
            </a:r>
            <a:endParaRPr lang="en-IN"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Horizontal image with paragraph text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405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rPr>
              <a:t>Horizontal image with paragraph text</a:t>
            </a:r>
          </a:p>
        </p:txBody>
      </p:sp>
      <p:sp>
        <p:nvSpPr>
          <p:cNvPr id="10" name="Picture Placeholder 8"/>
          <p:cNvSpPr>
            <a:spLocks noGrp="1"/>
          </p:cNvSpPr>
          <p:nvPr>
            <p:ph type="pic" sz="quarter" idx="10"/>
          </p:nvPr>
        </p:nvSpPr>
        <p:spPr>
          <a:xfrm>
            <a:off x="460376" y="1103313"/>
            <a:ext cx="8229600" cy="3149600"/>
          </a:xfrm>
        </p:spPr>
        <p:txBody>
          <a:bodyPr/>
          <a:lstStyle>
            <a:lvl1pPr>
              <a:buNone/>
              <a:defRPr/>
            </a:lvl1pPr>
          </a:lstStyle>
          <a:p>
            <a:r>
              <a:rPr lang="en-US"/>
              <a:t>Click icon to add picture</a:t>
            </a:r>
            <a:endParaRPr lang="en-IN" dirty="0"/>
          </a:p>
        </p:txBody>
      </p:sp>
      <p:sp>
        <p:nvSpPr>
          <p:cNvPr id="12" name="Text Placeholder 11"/>
          <p:cNvSpPr>
            <a:spLocks noGrp="1"/>
          </p:cNvSpPr>
          <p:nvPr>
            <p:ph type="body" sz="quarter" idx="11" hasCustomPrompt="1"/>
          </p:nvPr>
        </p:nvSpPr>
        <p:spPr>
          <a:xfrm>
            <a:off x="1146289" y="4498975"/>
            <a:ext cx="6851423" cy="1495425"/>
          </a:xfrm>
        </p:spPr>
        <p:txBody>
          <a:bodyPr>
            <a:normAutofit/>
          </a:bodyPr>
          <a:lstStyle>
            <a:lvl1pPr marL="0" indent="0">
              <a:buFont typeface="Arial" pitchFamily="34" charset="0"/>
              <a:buNone/>
              <a:defRPr lang="en-US" sz="2000" kern="1200" dirty="0" smtClean="0">
                <a:solidFill>
                  <a:srgbClr val="595959"/>
                </a:solidFill>
                <a:latin typeface="+mn-lt"/>
                <a:ea typeface="+mn-ea"/>
                <a:cs typeface="+mn-cs"/>
              </a:defRPr>
            </a:lvl1pPr>
          </a:lstStyle>
          <a:p>
            <a:pPr lvl="0"/>
            <a:r>
              <a:rPr lang="en-IN" dirty="0"/>
              <a:t>Paragraph text should be left aligned. Adjust the height of this text box when needed. Make sure this box is </a:t>
            </a:r>
            <a:r>
              <a:rPr lang="en-IN" dirty="0" err="1"/>
              <a:t>centered</a:t>
            </a:r>
            <a:r>
              <a:rPr lang="en-IN" dirty="0"/>
              <a:t> horizontally on the page and to the image. 20 </a:t>
            </a:r>
            <a:r>
              <a:rPr lang="en-IN" dirty="0" err="1"/>
              <a:t>pt</a:t>
            </a:r>
            <a:r>
              <a:rPr lang="en-IN" dirty="0"/>
              <a:t> text should be used. Keep text as minimal as possible.</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orizontal image with bullet points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60374" y="140511"/>
            <a:ext cx="8229601"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rPr>
              <a:t>Horizontal image with bullet points</a:t>
            </a:r>
          </a:p>
        </p:txBody>
      </p:sp>
      <p:sp>
        <p:nvSpPr>
          <p:cNvPr id="10" name="Picture Placeholder 8"/>
          <p:cNvSpPr>
            <a:spLocks noGrp="1"/>
          </p:cNvSpPr>
          <p:nvPr>
            <p:ph type="pic" sz="quarter" idx="10"/>
          </p:nvPr>
        </p:nvSpPr>
        <p:spPr>
          <a:xfrm>
            <a:off x="460376" y="1103313"/>
            <a:ext cx="8229600" cy="2699430"/>
          </a:xfrm>
        </p:spPr>
        <p:txBody>
          <a:bodyPr/>
          <a:lstStyle>
            <a:lvl1pPr>
              <a:buNone/>
              <a:defRPr/>
            </a:lvl1pPr>
          </a:lstStyle>
          <a:p>
            <a:r>
              <a:rPr lang="en-US"/>
              <a:t>Click icon to add picture</a:t>
            </a:r>
            <a:endParaRPr lang="en-IN" dirty="0"/>
          </a:p>
        </p:txBody>
      </p:sp>
      <p:sp>
        <p:nvSpPr>
          <p:cNvPr id="16" name="Text Placeholder 14"/>
          <p:cNvSpPr>
            <a:spLocks noGrp="1"/>
          </p:cNvSpPr>
          <p:nvPr>
            <p:ph type="body" sz="quarter" idx="14" hasCustomPrompt="1"/>
          </p:nvPr>
        </p:nvSpPr>
        <p:spPr>
          <a:xfrm>
            <a:off x="1130300" y="4508500"/>
            <a:ext cx="6883400" cy="1498600"/>
          </a:xfrm>
        </p:spPr>
        <p:txBody>
          <a:bodyPr>
            <a:normAutofit/>
          </a:bodyPr>
          <a:lstStyle>
            <a:lvl1pPr>
              <a:buClr>
                <a:srgbClr val="0070C0"/>
              </a:buClr>
              <a:buFont typeface="Arial" pitchFamily="34" charset="0"/>
              <a:buChar char="•"/>
              <a:defRPr sz="2000" baseline="0"/>
            </a:lvl1pPr>
          </a:lstStyle>
          <a:p>
            <a:pPr lvl="0"/>
            <a:r>
              <a:rPr lang="en-US" dirty="0"/>
              <a:t>The horizontal image should be center aligned</a:t>
            </a:r>
            <a:endParaRPr lang="en-IN"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ighlights slide">
    <p:spTree>
      <p:nvGrpSpPr>
        <p:cNvPr id="1" name=""/>
        <p:cNvGrpSpPr/>
        <p:nvPr/>
      </p:nvGrpSpPr>
      <p:grpSpPr>
        <a:xfrm>
          <a:off x="0" y="0"/>
          <a:ext cx="0" cy="0"/>
          <a:chOff x="0" y="0"/>
          <a:chExt cx="0" cy="0"/>
        </a:xfrm>
      </p:grpSpPr>
      <p:sp>
        <p:nvSpPr>
          <p:cNvPr id="10" name="Rectangle 9"/>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6" name="Rectangle 1"/>
          <p:cNvSpPr>
            <a:spLocks noChangeArrowheads="1"/>
          </p:cNvSpPr>
          <p:nvPr userDrawn="1"/>
        </p:nvSpPr>
        <p:spPr bwMode="auto">
          <a:xfrm>
            <a:off x="-4825" y="5486400"/>
            <a:ext cx="8542400" cy="68580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endParaRPr lang="en-US"/>
          </a:p>
        </p:txBody>
      </p:sp>
      <p:sp>
        <p:nvSpPr>
          <p:cNvPr id="17" name="Rectangle 2"/>
          <p:cNvSpPr>
            <a:spLocks noChangeArrowheads="1"/>
          </p:cNvSpPr>
          <p:nvPr userDrawn="1"/>
        </p:nvSpPr>
        <p:spPr bwMode="auto">
          <a:xfrm>
            <a:off x="-4825" y="5611813"/>
            <a:ext cx="8542400" cy="407987"/>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endParaRPr lang="en-US"/>
          </a:p>
        </p:txBody>
      </p:sp>
      <p:sp>
        <p:nvSpPr>
          <p:cNvPr id="23" name="Text Placeholder 11"/>
          <p:cNvSpPr>
            <a:spLocks noGrp="1"/>
          </p:cNvSpPr>
          <p:nvPr>
            <p:ph type="body" sz="quarter" idx="10" hasCustomPrompt="1"/>
          </p:nvPr>
        </p:nvSpPr>
        <p:spPr>
          <a:xfrm>
            <a:off x="914400" y="1164317"/>
            <a:ext cx="4038376" cy="479424"/>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rgbClr val="3C3D48"/>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a:t>Click to Add Title</a:t>
            </a:r>
          </a:p>
        </p:txBody>
      </p:sp>
      <p:sp>
        <p:nvSpPr>
          <p:cNvPr id="24" name="Text Placeholder 11"/>
          <p:cNvSpPr>
            <a:spLocks noGrp="1"/>
          </p:cNvSpPr>
          <p:nvPr>
            <p:ph type="body" sz="quarter" idx="11" hasCustomPrompt="1"/>
          </p:nvPr>
        </p:nvSpPr>
        <p:spPr>
          <a:xfrm>
            <a:off x="914400" y="758593"/>
            <a:ext cx="4038376" cy="28643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6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a:t>HIGHLIGHTS</a:t>
            </a:r>
          </a:p>
        </p:txBody>
      </p:sp>
      <p:sp>
        <p:nvSpPr>
          <p:cNvPr id="27" name="Text Placeholder 11"/>
          <p:cNvSpPr>
            <a:spLocks noGrp="1"/>
          </p:cNvSpPr>
          <p:nvPr>
            <p:ph type="body" sz="quarter" idx="12" hasCustomPrompt="1"/>
          </p:nvPr>
        </p:nvSpPr>
        <p:spPr>
          <a:xfrm>
            <a:off x="903515" y="2104328"/>
            <a:ext cx="4049262" cy="1596815"/>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accent4">
                    <a:lumMod val="75000"/>
                  </a:schemeClr>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IN" dirty="0"/>
              <a:t>Add a small brief of the case study / point of view / Define a concept / theme / topic. You may add up to 6 lines of text. Beyond 6 lines will not be readable.</a:t>
            </a:r>
          </a:p>
        </p:txBody>
      </p:sp>
      <p:sp>
        <p:nvSpPr>
          <p:cNvPr id="40" name="Picture Placeholder 38"/>
          <p:cNvSpPr>
            <a:spLocks noGrp="1"/>
          </p:cNvSpPr>
          <p:nvPr>
            <p:ph type="pic" sz="quarter" idx="14"/>
          </p:nvPr>
        </p:nvSpPr>
        <p:spPr>
          <a:xfrm>
            <a:off x="5690960" y="490538"/>
            <a:ext cx="2874963" cy="5692775"/>
          </a:xfrm>
          <a:ln>
            <a:noFill/>
          </a:ln>
          <a:effectLst/>
        </p:spPr>
        <p:txBody>
          <a:bodyPr>
            <a:flatTx/>
          </a:bodyPr>
          <a:lstStyle>
            <a:lvl1pPr>
              <a:buNone/>
              <a:defRPr>
                <a:effectLst/>
              </a:defRPr>
            </a:lvl1pPr>
          </a:lstStyle>
          <a:p>
            <a:r>
              <a:rPr lang="en-US"/>
              <a:t>Click icon to add picture</a:t>
            </a:r>
            <a:endParaRPr lang="en-IN" dirty="0"/>
          </a:p>
        </p:txBody>
      </p:sp>
      <p:sp>
        <p:nvSpPr>
          <p:cNvPr id="12" name="Text Placeholder 11"/>
          <p:cNvSpPr>
            <a:spLocks noGrp="1"/>
          </p:cNvSpPr>
          <p:nvPr>
            <p:ph type="body" sz="quarter" idx="16" hasCustomPrompt="1"/>
          </p:nvPr>
        </p:nvSpPr>
        <p:spPr>
          <a:xfrm>
            <a:off x="903515" y="3864429"/>
            <a:ext cx="4049262" cy="154577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a:t>Add Highlights of the topic and only </a:t>
            </a:r>
            <a:br>
              <a:rPr lang="en-US" dirty="0"/>
            </a:br>
            <a:r>
              <a:rPr lang="en-US" dirty="0"/>
              <a:t>5 lines of text is allowed, beyond </a:t>
            </a:r>
            <a:br>
              <a:rPr lang="en-US" dirty="0"/>
            </a:br>
            <a:r>
              <a:rPr lang="en-US" dirty="0"/>
              <a:t>that it will not be readable.</a:t>
            </a:r>
            <a:endParaRPr lang="en-IN" dirty="0"/>
          </a:p>
        </p:txBody>
      </p:sp>
      <p:sp>
        <p:nvSpPr>
          <p:cNvPr id="13" name="Text Placeholder 2"/>
          <p:cNvSpPr>
            <a:spLocks noGrp="1"/>
          </p:cNvSpPr>
          <p:nvPr>
            <p:ph type="body" sz="quarter" idx="18" hasCustomPrompt="1"/>
          </p:nvPr>
        </p:nvSpPr>
        <p:spPr>
          <a:xfrm rot="5400000" flipH="1">
            <a:off x="4956460" y="85283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a:t>.</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ase study slide">
    <p:spTree>
      <p:nvGrpSpPr>
        <p:cNvPr id="1" name=""/>
        <p:cNvGrpSpPr/>
        <p:nvPr/>
      </p:nvGrpSpPr>
      <p:grpSpPr>
        <a:xfrm>
          <a:off x="0" y="0"/>
          <a:ext cx="0" cy="0"/>
          <a:chOff x="0" y="0"/>
          <a:chExt cx="0" cy="0"/>
        </a:xfrm>
      </p:grpSpPr>
      <p:sp>
        <p:nvSpPr>
          <p:cNvPr id="28" name="Picture Placeholder 25"/>
          <p:cNvSpPr>
            <a:spLocks noGrp="1"/>
          </p:cNvSpPr>
          <p:nvPr>
            <p:ph type="pic" sz="quarter" idx="10"/>
          </p:nvPr>
        </p:nvSpPr>
        <p:spPr>
          <a:xfrm>
            <a:off x="451756" y="1668732"/>
            <a:ext cx="2590800" cy="3873500"/>
          </a:xfrm>
        </p:spPr>
        <p:txBody>
          <a:bodyPr/>
          <a:lstStyle/>
          <a:p>
            <a:r>
              <a:rPr lang="en-US"/>
              <a:t>Click icon to add picture</a:t>
            </a:r>
            <a:endParaRPr lang="en-IN"/>
          </a:p>
        </p:txBody>
      </p:sp>
      <p:sp>
        <p:nvSpPr>
          <p:cNvPr id="37" name="Text Placeholder 34"/>
          <p:cNvSpPr>
            <a:spLocks noGrp="1"/>
          </p:cNvSpPr>
          <p:nvPr>
            <p:ph type="body" sz="quarter" idx="12" hasCustomPrompt="1"/>
          </p:nvPr>
        </p:nvSpPr>
        <p:spPr>
          <a:xfrm>
            <a:off x="3990974" y="1565729"/>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a:t>Up to 5 lines of text is allowed beyond which it will not be readable.</a:t>
            </a:r>
          </a:p>
        </p:txBody>
      </p:sp>
      <p:sp>
        <p:nvSpPr>
          <p:cNvPr id="15" name="Text Placeholder 31"/>
          <p:cNvSpPr>
            <a:spLocks noGrp="1"/>
          </p:cNvSpPr>
          <p:nvPr>
            <p:ph type="body" sz="quarter" idx="14" hasCustomPrompt="1"/>
          </p:nvPr>
        </p:nvSpPr>
        <p:spPr>
          <a:xfrm>
            <a:off x="3990974" y="1162957"/>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dirty="0"/>
              <a:t>Opportunity</a:t>
            </a:r>
          </a:p>
        </p:txBody>
      </p:sp>
      <p:sp>
        <p:nvSpPr>
          <p:cNvPr id="19" name="Title 1"/>
          <p:cNvSpPr>
            <a:spLocks noGrp="1"/>
          </p:cNvSpPr>
          <p:nvPr>
            <p:ph type="title" hasCustomPrompt="1"/>
          </p:nvPr>
        </p:nvSpPr>
        <p:spPr>
          <a:xfrm>
            <a:off x="457200" y="140511"/>
            <a:ext cx="8229600" cy="532589"/>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a:t>Case Study Heading</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32" name="Text Placeholder 34"/>
          <p:cNvSpPr>
            <a:spLocks noGrp="1"/>
          </p:cNvSpPr>
          <p:nvPr>
            <p:ph type="body" sz="quarter" idx="19" hasCustomPrompt="1"/>
          </p:nvPr>
        </p:nvSpPr>
        <p:spPr>
          <a:xfrm>
            <a:off x="3990974" y="3246435"/>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a:t>Up to 5 lines of text is allowed beyond which it will not be readable.</a:t>
            </a:r>
          </a:p>
        </p:txBody>
      </p:sp>
      <p:sp>
        <p:nvSpPr>
          <p:cNvPr id="33" name="Text Placeholder 31"/>
          <p:cNvSpPr>
            <a:spLocks noGrp="1"/>
          </p:cNvSpPr>
          <p:nvPr>
            <p:ph type="body" sz="quarter" idx="20" hasCustomPrompt="1"/>
          </p:nvPr>
        </p:nvSpPr>
        <p:spPr>
          <a:xfrm>
            <a:off x="3990974" y="2843663"/>
            <a:ext cx="4673600" cy="261258"/>
          </a:xfrm>
        </p:spPr>
        <p:txBody>
          <a:bodyPr anchor="ctr">
            <a:noAutofit/>
          </a:bodyPr>
          <a:lstStyle>
            <a:lvl1pPr>
              <a:buNone/>
              <a:defRPr lang="en-US" sz="1400" b="1" kern="1200" baseline="0" dirty="0" smtClean="0">
                <a:solidFill>
                  <a:srgbClr val="3C3D48"/>
                </a:solidFill>
                <a:latin typeface="+mj-lt"/>
                <a:ea typeface="+mj-ea"/>
                <a:cs typeface="+mj-cs"/>
              </a:defRPr>
            </a:lvl1pPr>
          </a:lstStyle>
          <a:p>
            <a:pPr lvl="0"/>
            <a:r>
              <a:rPr lang="en-US" dirty="0"/>
              <a:t>Challenges </a:t>
            </a:r>
          </a:p>
        </p:txBody>
      </p:sp>
      <p:sp>
        <p:nvSpPr>
          <p:cNvPr id="35" name="Text Placeholder 34"/>
          <p:cNvSpPr>
            <a:spLocks noGrp="1"/>
          </p:cNvSpPr>
          <p:nvPr>
            <p:ph type="body" sz="quarter" idx="21" hasCustomPrompt="1"/>
          </p:nvPr>
        </p:nvSpPr>
        <p:spPr>
          <a:xfrm>
            <a:off x="3990974" y="4962546"/>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a:t>Up to 5 lines of text is allowed beyond which it will not be readable.</a:t>
            </a:r>
          </a:p>
        </p:txBody>
      </p:sp>
      <p:sp>
        <p:nvSpPr>
          <p:cNvPr id="36" name="Text Placeholder 31"/>
          <p:cNvSpPr>
            <a:spLocks noGrp="1"/>
          </p:cNvSpPr>
          <p:nvPr>
            <p:ph type="body" sz="quarter" idx="22" hasCustomPrompt="1"/>
          </p:nvPr>
        </p:nvSpPr>
        <p:spPr>
          <a:xfrm>
            <a:off x="3990974" y="4559774"/>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dirty="0"/>
              <a:t>Impact</a:t>
            </a:r>
          </a:p>
        </p:txBody>
      </p:sp>
      <p:sp>
        <p:nvSpPr>
          <p:cNvPr id="10" name="Text Placeholder 2"/>
          <p:cNvSpPr>
            <a:spLocks noGrp="1"/>
          </p:cNvSpPr>
          <p:nvPr>
            <p:ph type="body" sz="quarter" idx="18" hasCustomPrompt="1"/>
          </p:nvPr>
        </p:nvSpPr>
        <p:spPr>
          <a:xfrm rot="16200000">
            <a:off x="3644028" y="121859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a:t>.</a:t>
            </a:r>
          </a:p>
        </p:txBody>
      </p:sp>
      <p:sp>
        <p:nvSpPr>
          <p:cNvPr id="11" name="Text Placeholder 2"/>
          <p:cNvSpPr>
            <a:spLocks noGrp="1"/>
          </p:cNvSpPr>
          <p:nvPr>
            <p:ph type="body" sz="quarter" idx="23" hasCustomPrompt="1"/>
          </p:nvPr>
        </p:nvSpPr>
        <p:spPr>
          <a:xfrm rot="16200000">
            <a:off x="3644028" y="2906649"/>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a:t>.</a:t>
            </a:r>
          </a:p>
        </p:txBody>
      </p:sp>
      <p:sp>
        <p:nvSpPr>
          <p:cNvPr id="12" name="Text Placeholder 2"/>
          <p:cNvSpPr>
            <a:spLocks noGrp="1"/>
          </p:cNvSpPr>
          <p:nvPr>
            <p:ph type="body" sz="quarter" idx="24" hasCustomPrompt="1"/>
          </p:nvPr>
        </p:nvSpPr>
        <p:spPr>
          <a:xfrm rot="16200000">
            <a:off x="3644028" y="4624562"/>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a:t>.</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Graph slide - Column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a:t>Title of Column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348349"/>
            <a:ext cx="8229600" cy="4716462"/>
          </a:xfrm>
        </p:spPr>
        <p:txBody>
          <a:bodyPr/>
          <a:lstStyle/>
          <a:p>
            <a:r>
              <a:rPr lang="en-US"/>
              <a:t>Click icon to add chart</a:t>
            </a:r>
            <a:endParaRPr lang="en-IN"/>
          </a:p>
        </p:txBody>
      </p:sp>
      <p:sp>
        <p:nvSpPr>
          <p:cNvPr id="5" name="Oval 6"/>
          <p:cNvSpPr>
            <a:spLocks noChangeArrowheads="1"/>
          </p:cNvSpPr>
          <p:nvPr userDrawn="1"/>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Graph Slide - Bar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a:t>Title of Bar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348349"/>
            <a:ext cx="8229600" cy="4716462"/>
          </a:xfrm>
        </p:spPr>
        <p:txBody>
          <a:bodyPr/>
          <a:lstStyle/>
          <a:p>
            <a:r>
              <a:rPr lang="en-US"/>
              <a:t>Click icon to add chart</a:t>
            </a:r>
            <a:endParaRPr lang="en-IN"/>
          </a:p>
        </p:txBody>
      </p:sp>
      <p:sp>
        <p:nvSpPr>
          <p:cNvPr id="5" name="Oval 6"/>
          <p:cNvSpPr>
            <a:spLocks noChangeArrowheads="1"/>
          </p:cNvSpPr>
          <p:nvPr userDrawn="1"/>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ie chart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1" name="Chart Placeholder 13"/>
          <p:cNvSpPr>
            <a:spLocks noGrp="1"/>
          </p:cNvSpPr>
          <p:nvPr>
            <p:ph type="chart" sz="quarter" idx="10"/>
          </p:nvPr>
        </p:nvSpPr>
        <p:spPr>
          <a:xfrm>
            <a:off x="460375" y="1348349"/>
            <a:ext cx="8229600" cy="4716462"/>
          </a:xfrm>
        </p:spPr>
        <p:txBody>
          <a:bodyPr/>
          <a:lstStyle/>
          <a:p>
            <a:r>
              <a:rPr lang="en-US"/>
              <a:t>Click icon to add chart</a:t>
            </a:r>
            <a:endParaRPr lang="en-IN"/>
          </a:p>
        </p:txBody>
      </p:sp>
      <p:sp>
        <p:nvSpPr>
          <p:cNvPr id="12" name="Oval 6"/>
          <p:cNvSpPr>
            <a:spLocks noChangeArrowheads="1"/>
          </p:cNvSpPr>
          <p:nvPr userDrawn="1"/>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ie Chart slide optio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5" name="Chart Placeholder 13"/>
          <p:cNvSpPr>
            <a:spLocks noGrp="1"/>
          </p:cNvSpPr>
          <p:nvPr>
            <p:ph type="chart" sz="quarter" idx="10"/>
          </p:nvPr>
        </p:nvSpPr>
        <p:spPr>
          <a:xfrm>
            <a:off x="460375" y="1348349"/>
            <a:ext cx="8229600" cy="4716462"/>
          </a:xfrm>
        </p:spPr>
        <p:txBody>
          <a:bodyPr/>
          <a:lstStyle/>
          <a:p>
            <a:r>
              <a:rPr lang="en-US"/>
              <a:t>Click icon to add chart</a:t>
            </a:r>
            <a:endParaRPr lang="en-IN"/>
          </a:p>
        </p:txBody>
      </p:sp>
      <p:sp>
        <p:nvSpPr>
          <p:cNvPr id="7" name="Oval 6"/>
          <p:cNvSpPr>
            <a:spLocks noChangeArrowheads="1"/>
          </p:cNvSpPr>
          <p:nvPr userDrawn="1"/>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cons slide">
    <p:spTree>
      <p:nvGrpSpPr>
        <p:cNvPr id="1" name=""/>
        <p:cNvGrpSpPr/>
        <p:nvPr/>
      </p:nvGrpSpPr>
      <p:grpSpPr>
        <a:xfrm>
          <a:off x="0" y="0"/>
          <a:ext cx="0" cy="0"/>
          <a:chOff x="0" y="0"/>
          <a:chExt cx="0" cy="0"/>
        </a:xfrm>
      </p:grpSpPr>
      <p:sp>
        <p:nvSpPr>
          <p:cNvPr id="42" name="Oval 6"/>
          <p:cNvSpPr>
            <a:spLocks noChangeArrowheads="1"/>
          </p:cNvSpPr>
          <p:nvPr userDrawn="1"/>
        </p:nvSpPr>
        <p:spPr bwMode="gray">
          <a:xfrm>
            <a:off x="355600" y="5858423"/>
            <a:ext cx="8432800" cy="550531"/>
          </a:xfrm>
          <a:prstGeom prst="ellipse">
            <a:avLst/>
          </a:prstGeom>
          <a:gradFill rotWithShape="1">
            <a:gsLst>
              <a:gs pos="0">
                <a:srgbClr val="080808">
                  <a:alpha val="20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
        <p:nvSpPr>
          <p:cNvPr id="57" name="Text Placeholder 56"/>
          <p:cNvSpPr>
            <a:spLocks noGrp="1"/>
          </p:cNvSpPr>
          <p:nvPr>
            <p:ph type="body" sz="quarter" idx="10" hasCustomPrompt="1"/>
          </p:nvPr>
        </p:nvSpPr>
        <p:spPr>
          <a:xfrm>
            <a:off x="7801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a:t>Text 1</a:t>
            </a:r>
            <a:endParaRPr lang="en-IN" dirty="0"/>
          </a:p>
        </p:txBody>
      </p:sp>
      <p:sp>
        <p:nvSpPr>
          <p:cNvPr id="12" name="Title 4"/>
          <p:cNvSpPr>
            <a:spLocks noGrp="1"/>
          </p:cNvSpPr>
          <p:nvPr>
            <p:ph type="title" hasCustomPrompt="1"/>
          </p:nvPr>
        </p:nvSpPr>
        <p:spPr>
          <a:xfrm>
            <a:off x="460375" y="140024"/>
            <a:ext cx="8229600" cy="553998"/>
          </a:xfrm>
        </p:spPr>
        <p:txBody>
          <a:bodyPr/>
          <a:lstStyle>
            <a:lvl1pPr>
              <a:defRPr/>
            </a:lvl1pPr>
          </a:lstStyle>
          <a:p>
            <a:r>
              <a:rPr lang="en-US" dirty="0"/>
              <a:t>Click to Add Title</a:t>
            </a:r>
          </a:p>
        </p:txBody>
      </p:sp>
      <p:sp>
        <p:nvSpPr>
          <p:cNvPr id="10" name="Text Placeholder 2"/>
          <p:cNvSpPr>
            <a:spLocks noGrp="1"/>
          </p:cNvSpPr>
          <p:nvPr>
            <p:ph type="body" sz="quarter" idx="18" hasCustomPrompt="1"/>
          </p:nvPr>
        </p:nvSpPr>
        <p:spPr>
          <a:xfrm>
            <a:off x="7747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a:t>.</a:t>
            </a:r>
          </a:p>
        </p:txBody>
      </p:sp>
      <p:sp>
        <p:nvSpPr>
          <p:cNvPr id="13" name="Text Placeholder 56"/>
          <p:cNvSpPr>
            <a:spLocks noGrp="1"/>
          </p:cNvSpPr>
          <p:nvPr>
            <p:ph type="body" sz="quarter" idx="19" hasCustomPrompt="1"/>
          </p:nvPr>
        </p:nvSpPr>
        <p:spPr>
          <a:xfrm>
            <a:off x="280731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a:t>Text 2</a:t>
            </a:r>
            <a:endParaRPr lang="en-IN" dirty="0"/>
          </a:p>
        </p:txBody>
      </p:sp>
      <p:sp>
        <p:nvSpPr>
          <p:cNvPr id="14" name="Text Placeholder 2"/>
          <p:cNvSpPr>
            <a:spLocks noGrp="1"/>
          </p:cNvSpPr>
          <p:nvPr>
            <p:ph type="body" sz="quarter" idx="20" hasCustomPrompt="1"/>
          </p:nvPr>
        </p:nvSpPr>
        <p:spPr>
          <a:xfrm>
            <a:off x="280185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a:t>.</a:t>
            </a:r>
          </a:p>
        </p:txBody>
      </p:sp>
      <p:sp>
        <p:nvSpPr>
          <p:cNvPr id="15" name="Text Placeholder 56"/>
          <p:cNvSpPr>
            <a:spLocks noGrp="1"/>
          </p:cNvSpPr>
          <p:nvPr>
            <p:ph type="body" sz="quarter" idx="21" hasCustomPrompt="1"/>
          </p:nvPr>
        </p:nvSpPr>
        <p:spPr>
          <a:xfrm>
            <a:off x="4811800"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a:t>Text 3</a:t>
            </a:r>
            <a:endParaRPr lang="en-IN" dirty="0"/>
          </a:p>
        </p:txBody>
      </p:sp>
      <p:sp>
        <p:nvSpPr>
          <p:cNvPr id="16" name="Text Placeholder 2"/>
          <p:cNvSpPr>
            <a:spLocks noGrp="1"/>
          </p:cNvSpPr>
          <p:nvPr>
            <p:ph type="body" sz="quarter" idx="22" hasCustomPrompt="1"/>
          </p:nvPr>
        </p:nvSpPr>
        <p:spPr>
          <a:xfrm>
            <a:off x="4806334"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a:t>.</a:t>
            </a:r>
          </a:p>
        </p:txBody>
      </p:sp>
      <p:sp>
        <p:nvSpPr>
          <p:cNvPr id="17" name="Text Placeholder 56"/>
          <p:cNvSpPr>
            <a:spLocks noGrp="1"/>
          </p:cNvSpPr>
          <p:nvPr>
            <p:ph type="body" sz="quarter" idx="23" hasCustomPrompt="1"/>
          </p:nvPr>
        </p:nvSpPr>
        <p:spPr>
          <a:xfrm>
            <a:off x="67872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a:t>Text 4</a:t>
            </a:r>
            <a:endParaRPr lang="en-IN" dirty="0"/>
          </a:p>
        </p:txBody>
      </p:sp>
      <p:sp>
        <p:nvSpPr>
          <p:cNvPr id="18" name="Text Placeholder 2"/>
          <p:cNvSpPr>
            <a:spLocks noGrp="1"/>
          </p:cNvSpPr>
          <p:nvPr>
            <p:ph type="body" sz="quarter" idx="24" hasCustomPrompt="1"/>
          </p:nvPr>
        </p:nvSpPr>
        <p:spPr>
          <a:xfrm>
            <a:off x="67818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con connector slide">
    <p:spTree>
      <p:nvGrpSpPr>
        <p:cNvPr id="1" name=""/>
        <p:cNvGrpSpPr/>
        <p:nvPr/>
      </p:nvGrpSpPr>
      <p:grpSpPr>
        <a:xfrm>
          <a:off x="0" y="0"/>
          <a:ext cx="0" cy="0"/>
          <a:chOff x="0" y="0"/>
          <a:chExt cx="0" cy="0"/>
        </a:xfrm>
      </p:grpSpPr>
      <p:sp>
        <p:nvSpPr>
          <p:cNvPr id="27" name="Text Placeholder 2"/>
          <p:cNvSpPr>
            <a:spLocks noGrp="1"/>
          </p:cNvSpPr>
          <p:nvPr>
            <p:ph type="body" sz="quarter" idx="22" hasCustomPrompt="1"/>
          </p:nvPr>
        </p:nvSpPr>
        <p:spPr>
          <a:xfrm>
            <a:off x="2642616" y="1727200"/>
            <a:ext cx="3858768" cy="3858768"/>
          </a:xfrm>
          <a:prstGeom prst="ellipse">
            <a:avLst/>
          </a:prstGeom>
          <a:noFill/>
          <a:ln>
            <a:solidFill>
              <a:schemeClr val="accent5">
                <a:lumMod val="75000"/>
              </a:schemeClr>
            </a:solidFill>
          </a:ln>
        </p:spPr>
        <p:txBody>
          <a:bodyPr/>
          <a:lstStyle>
            <a:lvl1pPr marL="0" indent="0">
              <a:buNone/>
              <a:defRPr>
                <a:noFill/>
              </a:defRPr>
            </a:lvl1pPr>
          </a:lstStyle>
          <a:p>
            <a:pPr lvl="0"/>
            <a:r>
              <a:rPr lang="en-US" dirty="0"/>
              <a:t>.</a:t>
            </a:r>
          </a:p>
        </p:txBody>
      </p:sp>
      <p:sp>
        <p:nvSpPr>
          <p:cNvPr id="38" name="Title 4"/>
          <p:cNvSpPr>
            <a:spLocks noGrp="1"/>
          </p:cNvSpPr>
          <p:nvPr userDrawn="1">
            <p:ph type="title" hasCustomPrompt="1"/>
          </p:nvPr>
        </p:nvSpPr>
        <p:spPr>
          <a:xfrm>
            <a:off x="460375" y="140024"/>
            <a:ext cx="8229600" cy="553998"/>
          </a:xfrm>
        </p:spPr>
        <p:txBody>
          <a:bodyPr/>
          <a:lstStyle>
            <a:lvl1pPr>
              <a:defRPr/>
            </a:lvl1pPr>
          </a:lstStyle>
          <a:p>
            <a:r>
              <a:rPr lang="en-US" dirty="0"/>
              <a:t>Click to Add Title</a:t>
            </a:r>
          </a:p>
        </p:txBody>
      </p:sp>
      <p:sp>
        <p:nvSpPr>
          <p:cNvPr id="30" name="Text Placeholder 56"/>
          <p:cNvSpPr>
            <a:spLocks noGrp="1"/>
          </p:cNvSpPr>
          <p:nvPr>
            <p:ph type="body" sz="quarter" idx="14" hasCustomPrompt="1"/>
          </p:nvPr>
        </p:nvSpPr>
        <p:spPr>
          <a:xfrm>
            <a:off x="3474131" y="3152631"/>
            <a:ext cx="2231528" cy="693655"/>
          </a:xfrm>
        </p:spPr>
        <p:txBody>
          <a:bodyPr>
            <a:noAutofit/>
          </a:bodyPr>
          <a:lstStyle>
            <a:lvl1pPr marL="0" indent="0" algn="ctr">
              <a:buNone/>
              <a:defRPr lang="en-IN" sz="2000" kern="1200" baseline="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a:t>INSERT TEXT Subject Matter</a:t>
            </a:r>
            <a:endParaRPr lang="en-IN" dirty="0"/>
          </a:p>
        </p:txBody>
      </p:sp>
      <p:sp>
        <p:nvSpPr>
          <p:cNvPr id="34" name="Text Placeholder 56"/>
          <p:cNvSpPr>
            <a:spLocks noGrp="1"/>
          </p:cNvSpPr>
          <p:nvPr>
            <p:ph type="body" sz="quarter" idx="13" hasCustomPrompt="1"/>
          </p:nvPr>
        </p:nvSpPr>
        <p:spPr>
          <a:xfrm>
            <a:off x="3863878" y="953610"/>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a:t>Text Here</a:t>
            </a:r>
            <a:endParaRPr lang="en-IN" dirty="0"/>
          </a:p>
        </p:txBody>
      </p:sp>
      <p:sp>
        <p:nvSpPr>
          <p:cNvPr id="37" name="Text Placeholder 56"/>
          <p:cNvSpPr>
            <a:spLocks noGrp="1"/>
          </p:cNvSpPr>
          <p:nvPr>
            <p:ph type="body" sz="quarter" idx="15" hasCustomPrompt="1"/>
          </p:nvPr>
        </p:nvSpPr>
        <p:spPr>
          <a:xfrm>
            <a:off x="3863878" y="6124845"/>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a:t>Text Here</a:t>
            </a:r>
            <a:endParaRPr lang="en-IN" dirty="0"/>
          </a:p>
        </p:txBody>
      </p:sp>
      <p:sp>
        <p:nvSpPr>
          <p:cNvPr id="39" name="Text Placeholder 56"/>
          <p:cNvSpPr>
            <a:spLocks noGrp="1"/>
          </p:cNvSpPr>
          <p:nvPr>
            <p:ph type="body" sz="quarter" idx="16" hasCustomPrompt="1"/>
          </p:nvPr>
        </p:nvSpPr>
        <p:spPr>
          <a:xfrm>
            <a:off x="6998963"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a:t>Text Here</a:t>
            </a:r>
            <a:endParaRPr lang="en-IN" dirty="0"/>
          </a:p>
        </p:txBody>
      </p:sp>
      <p:sp>
        <p:nvSpPr>
          <p:cNvPr id="40" name="Text Placeholder 56"/>
          <p:cNvSpPr>
            <a:spLocks noGrp="1"/>
          </p:cNvSpPr>
          <p:nvPr>
            <p:ph type="body" sz="quarter" idx="17" hasCustomPrompt="1"/>
          </p:nvPr>
        </p:nvSpPr>
        <p:spPr>
          <a:xfrm>
            <a:off x="701622"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a:t>Text Here</a:t>
            </a:r>
            <a:endParaRPr lang="en-IN" dirty="0"/>
          </a:p>
        </p:txBody>
      </p:sp>
      <p:sp>
        <p:nvSpPr>
          <p:cNvPr id="15" name="Text Placeholder 2"/>
          <p:cNvSpPr>
            <a:spLocks noGrp="1"/>
          </p:cNvSpPr>
          <p:nvPr>
            <p:ph type="body" sz="quarter" idx="18" hasCustomPrompt="1"/>
          </p:nvPr>
        </p:nvSpPr>
        <p:spPr>
          <a:xfrm>
            <a:off x="4076700" y="13208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a:t>.</a:t>
            </a:r>
          </a:p>
        </p:txBody>
      </p:sp>
      <p:sp>
        <p:nvSpPr>
          <p:cNvPr id="19" name="Text Placeholder 2"/>
          <p:cNvSpPr>
            <a:spLocks noGrp="1"/>
          </p:cNvSpPr>
          <p:nvPr>
            <p:ph type="body" sz="quarter" idx="19" hasCustomPrompt="1"/>
          </p:nvPr>
        </p:nvSpPr>
        <p:spPr>
          <a:xfrm>
            <a:off x="4076700" y="51054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a:t>.</a:t>
            </a:r>
          </a:p>
        </p:txBody>
      </p:sp>
      <p:sp>
        <p:nvSpPr>
          <p:cNvPr id="21" name="Text Placeholder 2"/>
          <p:cNvSpPr>
            <a:spLocks noGrp="1"/>
          </p:cNvSpPr>
          <p:nvPr>
            <p:ph type="body" sz="quarter" idx="20" hasCustomPrompt="1"/>
          </p:nvPr>
        </p:nvSpPr>
        <p:spPr>
          <a:xfrm>
            <a:off x="2146300" y="29210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a:t>.</a:t>
            </a:r>
          </a:p>
        </p:txBody>
      </p:sp>
      <p:sp>
        <p:nvSpPr>
          <p:cNvPr id="24" name="Text Placeholder 2"/>
          <p:cNvSpPr>
            <a:spLocks noGrp="1"/>
          </p:cNvSpPr>
          <p:nvPr>
            <p:ph type="body" sz="quarter" idx="21" hasCustomPrompt="1"/>
          </p:nvPr>
        </p:nvSpPr>
        <p:spPr>
          <a:xfrm>
            <a:off x="5943600" y="29083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a:t>.</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5" name="Title 3"/>
          <p:cNvSpPr>
            <a:spLocks noGrp="1"/>
          </p:cNvSpPr>
          <p:nvPr userDrawn="1">
            <p:ph type="ctrTitle" hasCustomPrompt="1"/>
          </p:nvPr>
        </p:nvSpPr>
        <p:spPr>
          <a:xfrm>
            <a:off x="4547710" y="1767649"/>
            <a:ext cx="4203553" cy="553998"/>
          </a:xfrm>
        </p:spPr>
        <p:txBody>
          <a:bodyPr/>
          <a:lstStyle>
            <a:lvl1pPr>
              <a:defRPr/>
            </a:lvl1pPr>
          </a:lstStyle>
          <a:p>
            <a:r>
              <a:rPr lang="en-US" dirty="0"/>
              <a:t>Thank you</a:t>
            </a:r>
          </a:p>
        </p:txBody>
      </p:sp>
      <p:sp>
        <p:nvSpPr>
          <p:cNvPr id="10" name="Text Placeholder 56"/>
          <p:cNvSpPr>
            <a:spLocks noGrp="1"/>
          </p:cNvSpPr>
          <p:nvPr>
            <p:ph type="body" sz="quarter" idx="19" hasCustomPrompt="1"/>
          </p:nvPr>
        </p:nvSpPr>
        <p:spPr>
          <a:xfrm>
            <a:off x="4547710" y="2552751"/>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a:t>Your Name</a:t>
            </a:r>
            <a:endParaRPr lang="en-IN" dirty="0"/>
          </a:p>
        </p:txBody>
      </p:sp>
      <p:sp>
        <p:nvSpPr>
          <p:cNvPr id="11" name="Text Placeholder 56"/>
          <p:cNvSpPr>
            <a:spLocks noGrp="1"/>
          </p:cNvSpPr>
          <p:nvPr>
            <p:ph type="body" sz="quarter" idx="20" hasCustomPrompt="1"/>
          </p:nvPr>
        </p:nvSpPr>
        <p:spPr>
          <a:xfrm>
            <a:off x="4547710" y="3537676"/>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a:t>Email ID</a:t>
            </a:r>
            <a:endParaRPr lang="en-IN" dirty="0"/>
          </a:p>
        </p:txBody>
      </p:sp>
      <p:sp>
        <p:nvSpPr>
          <p:cNvPr id="8" name="Rectangle 7"/>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pic>
        <p:nvPicPr>
          <p:cNvPr id="9" name="Picture 8" descr="WIPRO PPT Design.jpg"/>
          <p:cNvPicPr>
            <a:picLocks noChangeAspect="1"/>
          </p:cNvPicPr>
          <p:nvPr userDrawn="1"/>
        </p:nvPicPr>
        <p:blipFill>
          <a:blip r:embed="rId2" cstate="print"/>
          <a:stretch>
            <a:fillRect/>
          </a:stretch>
        </p:blipFill>
        <p:spPr>
          <a:xfrm>
            <a:off x="5121" y="4471039"/>
            <a:ext cx="9133758" cy="2171061"/>
          </a:xfrm>
          <a:prstGeom prst="rect">
            <a:avLst/>
          </a:prstGeom>
        </p:spPr>
      </p:pic>
      <p:pic>
        <p:nvPicPr>
          <p:cNvPr id="13" name="Picture 12" descr="Slides Master - 51.jpg"/>
          <p:cNvPicPr>
            <a:picLocks noChangeAspect="1"/>
          </p:cNvPicPr>
          <p:nvPr userDrawn="1"/>
        </p:nvPicPr>
        <p:blipFill>
          <a:blip r:embed="rId3" cstate="print"/>
          <a:stretch>
            <a:fillRect/>
          </a:stretch>
        </p:blipFill>
        <p:spPr>
          <a:xfrm>
            <a:off x="2057402" y="1664833"/>
            <a:ext cx="1872342" cy="2084305"/>
          </a:xfrm>
          <a:prstGeom prst="rect">
            <a:avLst/>
          </a:prstGeom>
        </p:spPr>
      </p:pic>
      <p:cxnSp>
        <p:nvCxnSpPr>
          <p:cNvPr id="12" name="Straight Connector 11"/>
          <p:cNvCxnSpPr/>
          <p:nvPr userDrawn="1"/>
        </p:nvCxnSpPr>
        <p:spPr>
          <a:xfrm rot="5400000">
            <a:off x="2814000" y="2781258"/>
            <a:ext cx="2754000"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14" name="Text Placeholder 56"/>
          <p:cNvSpPr>
            <a:spLocks noGrp="1"/>
          </p:cNvSpPr>
          <p:nvPr>
            <p:ph type="body" sz="quarter" idx="21" hasCustomPrompt="1"/>
          </p:nvPr>
        </p:nvSpPr>
        <p:spPr>
          <a:xfrm>
            <a:off x="4547710" y="3034335"/>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a:t>Designation</a:t>
            </a:r>
            <a:endParaRPr lang="en-IN"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lide with customer logo">
    <p:spTree>
      <p:nvGrpSpPr>
        <p:cNvPr id="1" name=""/>
        <p:cNvGrpSpPr/>
        <p:nvPr/>
      </p:nvGrpSpPr>
      <p:grpSpPr>
        <a:xfrm>
          <a:off x="0" y="0"/>
          <a:ext cx="0" cy="0"/>
          <a:chOff x="0" y="0"/>
          <a:chExt cx="0" cy="0"/>
        </a:xfrm>
      </p:grpSpPr>
      <p:sp>
        <p:nvSpPr>
          <p:cNvPr id="16" name="Picture Placeholder 9"/>
          <p:cNvSpPr>
            <a:spLocks noGrp="1"/>
          </p:cNvSpPr>
          <p:nvPr>
            <p:ph type="pic" sz="quarter" idx="10" hasCustomPrompt="1"/>
          </p:nvPr>
        </p:nvSpPr>
        <p:spPr>
          <a:xfrm>
            <a:off x="2612799" y="1970769"/>
            <a:ext cx="1447572" cy="1643288"/>
          </a:xfrm>
        </p:spPr>
        <p:txBody>
          <a:bodyPr>
            <a:noAutofit/>
          </a:bodyPr>
          <a:lstStyle>
            <a:lvl1pPr marL="0" indent="0" algn="ctr">
              <a:buNone/>
              <a:defRPr sz="1100" baseline="0"/>
            </a:lvl1pPr>
          </a:lstStyle>
          <a:p>
            <a:r>
              <a:rPr lang="en-US" dirty="0"/>
              <a:t>Click here to add Customer / Partner Logo</a:t>
            </a:r>
            <a:endParaRPr lang="en-IN" dirty="0"/>
          </a:p>
        </p:txBody>
      </p:sp>
      <p:pic>
        <p:nvPicPr>
          <p:cNvPr id="9" name="Picture 8" descr="Slides Master - 51.jpg"/>
          <p:cNvPicPr>
            <a:picLocks noChangeAspect="1"/>
          </p:cNvPicPr>
          <p:nvPr userDrawn="1"/>
        </p:nvPicPr>
        <p:blipFill>
          <a:blip r:embed="rId2" cstate="print"/>
          <a:stretch>
            <a:fillRect/>
          </a:stretch>
        </p:blipFill>
        <p:spPr>
          <a:xfrm>
            <a:off x="304802" y="1664833"/>
            <a:ext cx="1872342" cy="2084305"/>
          </a:xfrm>
          <a:prstGeom prst="rect">
            <a:avLst/>
          </a:prstGeom>
        </p:spPr>
      </p:pic>
      <p:sp>
        <p:nvSpPr>
          <p:cNvPr id="14" name="Rectangle 13"/>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pic>
        <p:nvPicPr>
          <p:cNvPr id="15" name="Picture 14" descr="WIPRO PPT Design.jpg"/>
          <p:cNvPicPr>
            <a:picLocks noChangeAspect="1"/>
          </p:cNvPicPr>
          <p:nvPr userDrawn="1"/>
        </p:nvPicPr>
        <p:blipFill>
          <a:blip r:embed="rId3" cstate="print"/>
          <a:stretch>
            <a:fillRect/>
          </a:stretch>
        </p:blipFill>
        <p:spPr>
          <a:xfrm>
            <a:off x="5121" y="4471039"/>
            <a:ext cx="9133758" cy="2171061"/>
          </a:xfrm>
          <a:prstGeom prst="rect">
            <a:avLst/>
          </a:prstGeom>
        </p:spPr>
      </p:pic>
      <p:sp>
        <p:nvSpPr>
          <p:cNvPr id="11" name="Text Placeholder 56"/>
          <p:cNvSpPr>
            <a:spLocks noGrp="1"/>
          </p:cNvSpPr>
          <p:nvPr>
            <p:ph type="body" sz="quarter" idx="20" hasCustomPrompt="1"/>
          </p:nvPr>
        </p:nvSpPr>
        <p:spPr>
          <a:xfrm>
            <a:off x="4559968" y="3114100"/>
            <a:ext cx="4158442" cy="38709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a:t>Your Name</a:t>
            </a:r>
            <a:endParaRPr lang="en-IN" dirty="0"/>
          </a:p>
        </p:txBody>
      </p:sp>
      <p:sp>
        <p:nvSpPr>
          <p:cNvPr id="13" name="Title 1"/>
          <p:cNvSpPr>
            <a:spLocks noGrp="1"/>
          </p:cNvSpPr>
          <p:nvPr>
            <p:ph type="ctrTitle" hasCustomPrompt="1"/>
          </p:nvPr>
        </p:nvSpPr>
        <p:spPr>
          <a:xfrm>
            <a:off x="4559742" y="1480457"/>
            <a:ext cx="4142266" cy="1547161"/>
          </a:xfrm>
          <a:noFill/>
        </p:spPr>
        <p:txBody>
          <a:bodyPr wrap="square" rtlCol="0" anchor="ctr">
            <a:normAutofit/>
          </a:bodyPr>
          <a:lstStyle>
            <a:lvl1pPr marL="0" algn="l">
              <a:defRPr lang="en-US" sz="3400" dirty="0">
                <a:solidFill>
                  <a:schemeClr val="tx1">
                    <a:lumMod val="65000"/>
                    <a:lumOff val="35000"/>
                  </a:schemeClr>
                </a:solidFill>
                <a:latin typeface="Arial"/>
                <a:ea typeface="+mn-ea"/>
                <a:cs typeface="Arial"/>
              </a:defRPr>
            </a:lvl1pPr>
          </a:lstStyle>
          <a:p>
            <a:pPr marL="0" lvl="0" algn="l"/>
            <a:r>
              <a:rPr lang="en-US" dirty="0"/>
              <a:t>Insert Title</a:t>
            </a:r>
            <a:br>
              <a:rPr lang="en-US" dirty="0"/>
            </a:br>
            <a:r>
              <a:rPr lang="en-US" dirty="0"/>
              <a:t>Here</a:t>
            </a:r>
          </a:p>
        </p:txBody>
      </p:sp>
      <p:sp>
        <p:nvSpPr>
          <p:cNvPr id="25" name="Text Placeholder 56"/>
          <p:cNvSpPr>
            <a:spLocks noGrp="1"/>
          </p:cNvSpPr>
          <p:nvPr>
            <p:ph type="body" sz="quarter" idx="21" hasCustomPrompt="1"/>
          </p:nvPr>
        </p:nvSpPr>
        <p:spPr>
          <a:xfrm>
            <a:off x="4572000" y="3599045"/>
            <a:ext cx="4158442" cy="409914"/>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a:t>Designation</a:t>
            </a:r>
            <a:endParaRPr lang="en-IN" dirty="0"/>
          </a:p>
        </p:txBody>
      </p:sp>
      <p:cxnSp>
        <p:nvCxnSpPr>
          <p:cNvPr id="12" name="Straight Connector 11"/>
          <p:cNvCxnSpPr/>
          <p:nvPr userDrawn="1"/>
        </p:nvCxnSpPr>
        <p:spPr>
          <a:xfrm rot="5400000">
            <a:off x="2932334" y="2781258"/>
            <a:ext cx="2754000"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94686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breaker slide with customer logo">
    <p:spTree>
      <p:nvGrpSpPr>
        <p:cNvPr id="1" name=""/>
        <p:cNvGrpSpPr/>
        <p:nvPr/>
      </p:nvGrpSpPr>
      <p:grpSpPr>
        <a:xfrm>
          <a:off x="0" y="0"/>
          <a:ext cx="0" cy="0"/>
          <a:chOff x="0" y="0"/>
          <a:chExt cx="0" cy="0"/>
        </a:xfrm>
      </p:grpSpPr>
      <p:sp>
        <p:nvSpPr>
          <p:cNvPr id="16" name="Rectangle 15"/>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pic>
        <p:nvPicPr>
          <p:cNvPr id="17" name="Picture 16" descr="WIPRO PPT Design.jpg"/>
          <p:cNvPicPr>
            <a:picLocks noChangeAspect="1"/>
          </p:cNvPicPr>
          <p:nvPr userDrawn="1"/>
        </p:nvPicPr>
        <p:blipFill>
          <a:blip r:embed="rId2" cstate="print"/>
          <a:stretch>
            <a:fillRect/>
          </a:stretch>
        </p:blipFill>
        <p:spPr>
          <a:xfrm>
            <a:off x="5121" y="4471039"/>
            <a:ext cx="9133758" cy="2171061"/>
          </a:xfrm>
          <a:prstGeom prst="rect">
            <a:avLst/>
          </a:prstGeom>
        </p:spPr>
      </p:pic>
      <p:sp>
        <p:nvSpPr>
          <p:cNvPr id="11" name="Text Placeholder 12"/>
          <p:cNvSpPr>
            <a:spLocks noGrp="1"/>
          </p:cNvSpPr>
          <p:nvPr>
            <p:ph type="body" sz="quarter" idx="11" hasCustomPrompt="1"/>
          </p:nvPr>
        </p:nvSpPr>
        <p:spPr>
          <a:xfrm>
            <a:off x="674914" y="2667681"/>
            <a:ext cx="7794172" cy="663575"/>
          </a:xfrm>
        </p:spPr>
        <p:txBody>
          <a:bodyPr>
            <a:normAutofit/>
          </a:bodyPr>
          <a:lstStyle>
            <a:lvl1pPr algn="ctr">
              <a:buNone/>
              <a:defRPr lang="en-US" sz="3400" b="1" kern="1200" baseline="0" dirty="0" smtClean="0">
                <a:solidFill>
                  <a:schemeClr val="tx1">
                    <a:lumMod val="65000"/>
                    <a:lumOff val="35000"/>
                  </a:schemeClr>
                </a:solidFill>
                <a:latin typeface="+mj-lt"/>
                <a:ea typeface="+mn-ea"/>
                <a:cs typeface="Arial"/>
              </a:defRPr>
            </a:lvl1pPr>
          </a:lstStyle>
          <a:p>
            <a:pPr lvl="0"/>
            <a:r>
              <a:rPr lang="en-US" dirty="0"/>
              <a:t>Section Name Here</a:t>
            </a:r>
          </a:p>
        </p:txBody>
      </p:sp>
      <p:sp>
        <p:nvSpPr>
          <p:cNvPr id="12" name="Text Placeholder 12"/>
          <p:cNvSpPr>
            <a:spLocks noGrp="1"/>
          </p:cNvSpPr>
          <p:nvPr>
            <p:ph type="body" sz="quarter" idx="12" hasCustomPrompt="1"/>
          </p:nvPr>
        </p:nvSpPr>
        <p:spPr>
          <a:xfrm>
            <a:off x="674914" y="3355504"/>
            <a:ext cx="7794172" cy="389182"/>
          </a:xfrm>
        </p:spPr>
        <p:txBody>
          <a:bodyPr>
            <a:normAutofit/>
          </a:bodyPr>
          <a:lstStyle>
            <a:lvl1pPr algn="ctr">
              <a:buNone/>
              <a:defRPr lang="en-US" sz="2000" b="0" kern="1200" dirty="0" smtClean="0">
                <a:solidFill>
                  <a:schemeClr val="tx1">
                    <a:lumMod val="65000"/>
                    <a:lumOff val="35000"/>
                  </a:schemeClr>
                </a:solidFill>
                <a:latin typeface="+mj-lt"/>
                <a:ea typeface="+mn-ea"/>
                <a:cs typeface="Arial"/>
              </a:defRPr>
            </a:lvl1pPr>
          </a:lstStyle>
          <a:p>
            <a:pPr lvl="0"/>
            <a:r>
              <a:rPr lang="en-US" dirty="0"/>
              <a:t>Who what when where</a:t>
            </a:r>
          </a:p>
        </p:txBody>
      </p:sp>
      <p:sp>
        <p:nvSpPr>
          <p:cNvPr id="18" name="Picture Placeholder 9"/>
          <p:cNvSpPr>
            <a:spLocks noGrp="1"/>
          </p:cNvSpPr>
          <p:nvPr>
            <p:ph type="pic" sz="quarter" idx="10" hasCustomPrompt="1"/>
          </p:nvPr>
        </p:nvSpPr>
        <p:spPr>
          <a:xfrm>
            <a:off x="8012113" y="316140"/>
            <a:ext cx="903287" cy="848631"/>
          </a:xfrm>
        </p:spPr>
        <p:txBody>
          <a:bodyPr>
            <a:noAutofit/>
          </a:bodyPr>
          <a:lstStyle>
            <a:lvl1pPr marL="0" indent="0" algn="ctr">
              <a:buNone/>
              <a:defRPr sz="1100" baseline="0"/>
            </a:lvl1pPr>
          </a:lstStyle>
          <a:p>
            <a:r>
              <a:rPr lang="en-US" dirty="0"/>
              <a:t>Click here to add Customer / Partner Logo</a:t>
            </a:r>
            <a:endParaRPr lang="en-IN" dirty="0"/>
          </a:p>
        </p:txBody>
      </p:sp>
      <p:pic>
        <p:nvPicPr>
          <p:cNvPr id="20" name="Picture 19" descr="Slides Master - 51.jpg"/>
          <p:cNvPicPr>
            <a:picLocks noChangeAspect="1"/>
          </p:cNvPicPr>
          <p:nvPr userDrawn="1"/>
        </p:nvPicPr>
        <p:blipFill>
          <a:blip r:embed="rId3" cstate="print"/>
          <a:stretch>
            <a:fillRect/>
          </a:stretch>
        </p:blipFill>
        <p:spPr>
          <a:xfrm>
            <a:off x="6587416" y="182880"/>
            <a:ext cx="1014684" cy="1129553"/>
          </a:xfrm>
          <a:prstGeom prst="rect">
            <a:avLst/>
          </a:prstGeom>
        </p:spPr>
      </p:pic>
    </p:spTree>
    <p:extLst>
      <p:ext uri="{BB962C8B-B14F-4D97-AF65-F5344CB8AC3E}">
        <p14:creationId xmlns:p14="http://schemas.microsoft.com/office/powerpoint/2010/main" val="36964695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hank you slide with customer logo">
    <p:spTree>
      <p:nvGrpSpPr>
        <p:cNvPr id="1" name=""/>
        <p:cNvGrpSpPr/>
        <p:nvPr/>
      </p:nvGrpSpPr>
      <p:grpSpPr>
        <a:xfrm>
          <a:off x="0" y="0"/>
          <a:ext cx="0" cy="0"/>
          <a:chOff x="0" y="0"/>
          <a:chExt cx="0" cy="0"/>
        </a:xfrm>
      </p:grpSpPr>
      <p:sp>
        <p:nvSpPr>
          <p:cNvPr id="8" name="Picture Placeholder 9"/>
          <p:cNvSpPr>
            <a:spLocks noGrp="1"/>
          </p:cNvSpPr>
          <p:nvPr>
            <p:ph type="pic" sz="quarter" idx="10" hasCustomPrompt="1"/>
          </p:nvPr>
        </p:nvSpPr>
        <p:spPr>
          <a:xfrm>
            <a:off x="2612799" y="1970769"/>
            <a:ext cx="1447572" cy="1643288"/>
          </a:xfrm>
        </p:spPr>
        <p:txBody>
          <a:bodyPr>
            <a:noAutofit/>
          </a:bodyPr>
          <a:lstStyle>
            <a:lvl1pPr marL="0" indent="0" algn="ctr">
              <a:buNone/>
              <a:defRPr sz="1100" baseline="0"/>
            </a:lvl1pPr>
          </a:lstStyle>
          <a:p>
            <a:r>
              <a:rPr lang="en-US" dirty="0"/>
              <a:t>Click here to add Customer / Partner Logo</a:t>
            </a:r>
            <a:endParaRPr lang="en-IN" dirty="0"/>
          </a:p>
        </p:txBody>
      </p:sp>
      <p:pic>
        <p:nvPicPr>
          <p:cNvPr id="14" name="Picture 13" descr="Slides Master - 51.jpg"/>
          <p:cNvPicPr>
            <a:picLocks noChangeAspect="1"/>
          </p:cNvPicPr>
          <p:nvPr userDrawn="1"/>
        </p:nvPicPr>
        <p:blipFill>
          <a:blip r:embed="rId2" cstate="print"/>
          <a:stretch>
            <a:fillRect/>
          </a:stretch>
        </p:blipFill>
        <p:spPr>
          <a:xfrm>
            <a:off x="304802" y="1664833"/>
            <a:ext cx="1872342" cy="2084305"/>
          </a:xfrm>
          <a:prstGeom prst="rect">
            <a:avLst/>
          </a:prstGeom>
        </p:spPr>
      </p:pic>
      <p:sp>
        <p:nvSpPr>
          <p:cNvPr id="16" name="Rectangle 15"/>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pic>
        <p:nvPicPr>
          <p:cNvPr id="17" name="Picture 16" descr="WIPRO PPT Design.jpg"/>
          <p:cNvPicPr>
            <a:picLocks noChangeAspect="1"/>
          </p:cNvPicPr>
          <p:nvPr userDrawn="1"/>
        </p:nvPicPr>
        <p:blipFill>
          <a:blip r:embed="rId3" cstate="print"/>
          <a:stretch>
            <a:fillRect/>
          </a:stretch>
        </p:blipFill>
        <p:spPr>
          <a:xfrm>
            <a:off x="5121" y="4471039"/>
            <a:ext cx="9133758" cy="2171061"/>
          </a:xfrm>
          <a:prstGeom prst="rect">
            <a:avLst/>
          </a:prstGeom>
        </p:spPr>
      </p:pic>
      <p:sp>
        <p:nvSpPr>
          <p:cNvPr id="23" name="Text Placeholder 56"/>
          <p:cNvSpPr>
            <a:spLocks noGrp="1"/>
          </p:cNvSpPr>
          <p:nvPr>
            <p:ph type="body" sz="quarter" idx="20" hasCustomPrompt="1"/>
          </p:nvPr>
        </p:nvSpPr>
        <p:spPr>
          <a:xfrm>
            <a:off x="4700110" y="2589327"/>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a:t>Your Name</a:t>
            </a:r>
            <a:endParaRPr lang="en-IN" dirty="0"/>
          </a:p>
        </p:txBody>
      </p:sp>
      <p:sp>
        <p:nvSpPr>
          <p:cNvPr id="24" name="Text Placeholder 56"/>
          <p:cNvSpPr>
            <a:spLocks noGrp="1"/>
          </p:cNvSpPr>
          <p:nvPr>
            <p:ph type="body" sz="quarter" idx="21" hasCustomPrompt="1"/>
          </p:nvPr>
        </p:nvSpPr>
        <p:spPr>
          <a:xfrm>
            <a:off x="4700110" y="3519388"/>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a:t>Email ID</a:t>
            </a:r>
            <a:endParaRPr lang="en-IN" dirty="0"/>
          </a:p>
        </p:txBody>
      </p:sp>
      <p:sp>
        <p:nvSpPr>
          <p:cNvPr id="10" name="Title 3"/>
          <p:cNvSpPr>
            <a:spLocks noGrp="1"/>
          </p:cNvSpPr>
          <p:nvPr>
            <p:ph type="ctrTitle" hasCustomPrompt="1"/>
          </p:nvPr>
        </p:nvSpPr>
        <p:spPr>
          <a:xfrm>
            <a:off x="4700110" y="1767649"/>
            <a:ext cx="4203553" cy="553998"/>
          </a:xfrm>
        </p:spPr>
        <p:txBody>
          <a:bodyPr/>
          <a:lstStyle>
            <a:lvl1pPr>
              <a:defRPr/>
            </a:lvl1pPr>
          </a:lstStyle>
          <a:p>
            <a:r>
              <a:rPr lang="en-US" dirty="0"/>
              <a:t>Thank you</a:t>
            </a:r>
          </a:p>
        </p:txBody>
      </p:sp>
      <p:cxnSp>
        <p:nvCxnSpPr>
          <p:cNvPr id="11" name="Straight Connector 10"/>
          <p:cNvCxnSpPr/>
          <p:nvPr userDrawn="1"/>
        </p:nvCxnSpPr>
        <p:spPr>
          <a:xfrm rot="5400000">
            <a:off x="2964607" y="2781258"/>
            <a:ext cx="2754000"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12" name="Text Placeholder 56"/>
          <p:cNvSpPr>
            <a:spLocks noGrp="1"/>
          </p:cNvSpPr>
          <p:nvPr>
            <p:ph type="body" sz="quarter" idx="22" hasCustomPrompt="1"/>
          </p:nvPr>
        </p:nvSpPr>
        <p:spPr>
          <a:xfrm>
            <a:off x="4706206" y="3052623"/>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a:t>Designation</a:t>
            </a:r>
            <a:endParaRPr lang="en-IN" dirty="0"/>
          </a:p>
        </p:txBody>
      </p:sp>
    </p:spTree>
    <p:extLst>
      <p:ext uri="{BB962C8B-B14F-4D97-AF65-F5344CB8AC3E}">
        <p14:creationId xmlns:p14="http://schemas.microsoft.com/office/powerpoint/2010/main" val="23470746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Section Name Here">
    <p:spTree>
      <p:nvGrpSpPr>
        <p:cNvPr id="1" name=""/>
        <p:cNvGrpSpPr/>
        <p:nvPr/>
      </p:nvGrpSpPr>
      <p:grpSpPr>
        <a:xfrm>
          <a:off x="0" y="0"/>
          <a:ext cx="0" cy="0"/>
          <a:chOff x="0" y="0"/>
          <a:chExt cx="0" cy="0"/>
        </a:xfrm>
      </p:grpSpPr>
      <p:sp>
        <p:nvSpPr>
          <p:cNvPr id="4" name="Rectangle 3"/>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5" name="Picture 60" descr="WIPRO PPT Design.jpg"/>
          <p:cNvPicPr>
            <a:picLocks noChangeAspect="1"/>
          </p:cNvPicPr>
          <p:nvPr/>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7" name="Picture 61" descr="Slides Master - 51.jpg"/>
          <p:cNvPicPr>
            <a:picLocks noChangeAspect="1"/>
          </p:cNvPicPr>
          <p:nvPr/>
        </p:nvPicPr>
        <p:blipFill>
          <a:blip r:embed="rId3" cstate="print"/>
          <a:srcRect/>
          <a:stretch>
            <a:fillRect/>
          </a:stretch>
        </p:blipFill>
        <p:spPr bwMode="auto">
          <a:xfrm>
            <a:off x="7981950" y="106363"/>
            <a:ext cx="1044575" cy="1162050"/>
          </a:xfrm>
          <a:prstGeom prst="rect">
            <a:avLst/>
          </a:prstGeom>
          <a:noFill/>
          <a:ln w="9525">
            <a:noFill/>
            <a:miter lim="800000"/>
            <a:headEnd/>
            <a:tailEnd/>
          </a:ln>
        </p:spPr>
      </p:pic>
      <p:sp>
        <p:nvSpPr>
          <p:cNvPr id="6" name="Text Placeholder 3"/>
          <p:cNvSpPr>
            <a:spLocks noGrp="1"/>
          </p:cNvSpPr>
          <p:nvPr>
            <p:ph type="body" sz="quarter" idx="11"/>
          </p:nvPr>
        </p:nvSpPr>
        <p:spPr>
          <a:xfrm>
            <a:off x="469901" y="2612799"/>
            <a:ext cx="8220074" cy="623887"/>
          </a:xfrm>
        </p:spPr>
        <p:txBody>
          <a:bodyPr>
            <a:normAutofit/>
          </a:bodyPr>
          <a:lstStyle>
            <a:lvl1pPr algn="ctr">
              <a:buNone/>
              <a:defRPr kumimoji="0" lang="en-US" sz="3400" b="1"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a:t>Click to edit Master text styles</a:t>
            </a:r>
          </a:p>
        </p:txBody>
      </p:sp>
      <p:sp>
        <p:nvSpPr>
          <p:cNvPr id="8" name="Text Placeholder 3"/>
          <p:cNvSpPr>
            <a:spLocks noGrp="1"/>
          </p:cNvSpPr>
          <p:nvPr>
            <p:ph type="body" sz="quarter" idx="12"/>
          </p:nvPr>
        </p:nvSpPr>
        <p:spPr>
          <a:xfrm>
            <a:off x="469901" y="3290677"/>
            <a:ext cx="8220074" cy="439496"/>
          </a:xfrm>
        </p:spPr>
        <p:txBody>
          <a:bodyPr>
            <a:normAutofit/>
          </a:bodyPr>
          <a:lstStyle>
            <a:lvl1pPr algn="ctr">
              <a:buNone/>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a:t>Click to edit Master text styles</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a:xfrm>
            <a:off x="8229600" y="6457950"/>
            <a:ext cx="876300" cy="323850"/>
          </a:xfrm>
          <a:prstGeom prst="rect">
            <a:avLst/>
          </a:prstGeom>
        </p:spPr>
        <p:txBody>
          <a:bodyPr/>
          <a:lstStyle>
            <a:lvl1pPr>
              <a:defRPr>
                <a:latin typeface="Arial" pitchFamily="34" charset="0"/>
                <a:cs typeface="Arial" pitchFamily="34" charset="0"/>
              </a:defRPr>
            </a:lvl1pPr>
          </a:lstStyle>
          <a:p>
            <a:pPr>
              <a:defRPr/>
            </a:pPr>
            <a:endParaRPr lang="en-GB"/>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0" name="Picture 9" descr="WIPRO PPT Design.jpg"/>
          <p:cNvPicPr>
            <a:picLocks noChangeAspect="1"/>
          </p:cNvPicPr>
          <p:nvPr userDrawn="1"/>
        </p:nvPicPr>
        <p:blipFill>
          <a:blip r:embed="rId2" cstate="print"/>
          <a:stretch>
            <a:fillRect/>
          </a:stretch>
        </p:blipFill>
        <p:spPr>
          <a:xfrm>
            <a:off x="5121" y="4471039"/>
            <a:ext cx="9133758" cy="2171061"/>
          </a:xfrm>
          <a:prstGeom prst="rect">
            <a:avLst/>
          </a:prstGeom>
        </p:spPr>
      </p:pic>
      <p:sp>
        <p:nvSpPr>
          <p:cNvPr id="2" name="Title 1"/>
          <p:cNvSpPr>
            <a:spLocks noGrp="1"/>
          </p:cNvSpPr>
          <p:nvPr>
            <p:ph type="ctrTitle" hasCustomPrompt="1"/>
          </p:nvPr>
        </p:nvSpPr>
        <p:spPr>
          <a:xfrm>
            <a:off x="4547710" y="1480457"/>
            <a:ext cx="4142266" cy="1547161"/>
          </a:xfrm>
          <a:noFill/>
        </p:spPr>
        <p:txBody>
          <a:bodyPr wrap="square" rtlCol="0" anchor="ctr">
            <a:normAutofit/>
          </a:bodyPr>
          <a:lstStyle>
            <a:lvl1pPr marL="0" algn="l">
              <a:defRPr lang="en-US" sz="3400" dirty="0">
                <a:solidFill>
                  <a:schemeClr val="tx1">
                    <a:lumMod val="65000"/>
                    <a:lumOff val="35000"/>
                  </a:schemeClr>
                </a:solidFill>
                <a:latin typeface="Arial"/>
                <a:ea typeface="+mn-ea"/>
                <a:cs typeface="Arial"/>
              </a:defRPr>
            </a:lvl1pPr>
          </a:lstStyle>
          <a:p>
            <a:pPr marL="0" lvl="0" algn="l"/>
            <a:r>
              <a:rPr lang="en-US" dirty="0"/>
              <a:t>Insert Title</a:t>
            </a:r>
            <a:br>
              <a:rPr lang="en-US" dirty="0"/>
            </a:br>
            <a:r>
              <a:rPr lang="en-US" dirty="0"/>
              <a:t>Here</a:t>
            </a:r>
          </a:p>
        </p:txBody>
      </p:sp>
      <p:sp>
        <p:nvSpPr>
          <p:cNvPr id="3" name="Subtitle 2"/>
          <p:cNvSpPr>
            <a:spLocks noGrp="1"/>
          </p:cNvSpPr>
          <p:nvPr>
            <p:ph type="subTitle" idx="1" hasCustomPrompt="1"/>
          </p:nvPr>
        </p:nvSpPr>
        <p:spPr>
          <a:xfrm>
            <a:off x="4547710" y="3318659"/>
            <a:ext cx="4142266" cy="338554"/>
          </a:xfrm>
          <a:noFill/>
        </p:spPr>
        <p:txBody>
          <a:bodyPr wrap="square"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600" dirty="0">
                <a:solidFill>
                  <a:schemeClr val="tx1">
                    <a:lumMod val="65000"/>
                    <a:lumOff val="35000"/>
                  </a:schemeClr>
                </a:solidFill>
                <a:latin typeface="Arial"/>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Your Name</a:t>
            </a:r>
          </a:p>
        </p:txBody>
      </p:sp>
      <p:pic>
        <p:nvPicPr>
          <p:cNvPr id="7" name="Picture 6" descr="Slides Master - 51.jpg"/>
          <p:cNvPicPr>
            <a:picLocks noChangeAspect="1"/>
          </p:cNvPicPr>
          <p:nvPr userDrawn="1"/>
        </p:nvPicPr>
        <p:blipFill>
          <a:blip r:embed="rId3" cstate="print"/>
          <a:stretch>
            <a:fillRect/>
          </a:stretch>
        </p:blipFill>
        <p:spPr>
          <a:xfrm>
            <a:off x="2057402" y="1664833"/>
            <a:ext cx="1872342" cy="2084305"/>
          </a:xfrm>
          <a:prstGeom prst="rect">
            <a:avLst/>
          </a:prstGeom>
        </p:spPr>
      </p:pic>
      <p:cxnSp>
        <p:nvCxnSpPr>
          <p:cNvPr id="9" name="Straight Connector 8"/>
          <p:cNvCxnSpPr/>
          <p:nvPr userDrawn="1"/>
        </p:nvCxnSpPr>
        <p:spPr>
          <a:xfrm rot="5400000">
            <a:off x="2814000" y="2781258"/>
            <a:ext cx="2754000" cy="1588"/>
          </a:xfrm>
          <a:prstGeom prst="line">
            <a:avLst/>
          </a:prstGeom>
          <a:ln w="19050">
            <a:solidFill>
              <a:schemeClr val="tx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1" name="Rectangle 10"/>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7" name="Text Placeholder 16"/>
          <p:cNvSpPr>
            <a:spLocks noGrp="1"/>
          </p:cNvSpPr>
          <p:nvPr>
            <p:ph type="body" sz="quarter" idx="10" hasCustomPrompt="1"/>
          </p:nvPr>
        </p:nvSpPr>
        <p:spPr>
          <a:xfrm>
            <a:off x="4549775" y="3766911"/>
            <a:ext cx="4148138" cy="347889"/>
          </a:xfrm>
        </p:spPr>
        <p:txBody>
          <a:bodyPr>
            <a:normAutofit/>
          </a:bodyPr>
          <a:lstStyle>
            <a:lvl1pPr>
              <a:buNone/>
              <a:defRPr kumimoji="0" lang="en-US" sz="16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Designation</a:t>
            </a:r>
          </a:p>
        </p:txBody>
      </p:sp>
    </p:spTree>
    <p:extLst>
      <p:ext uri="{BB962C8B-B14F-4D97-AF65-F5344CB8AC3E}">
        <p14:creationId xmlns:p14="http://schemas.microsoft.com/office/powerpoint/2010/main" val="3648867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Agenda 5 Points">
    <p:spTree>
      <p:nvGrpSpPr>
        <p:cNvPr id="1" name=""/>
        <p:cNvGrpSpPr/>
        <p:nvPr/>
      </p:nvGrpSpPr>
      <p:grpSpPr>
        <a:xfrm>
          <a:off x="0" y="0"/>
          <a:ext cx="0" cy="0"/>
          <a:chOff x="0" y="0"/>
          <a:chExt cx="0" cy="0"/>
        </a:xfrm>
      </p:grpSpPr>
      <p:sp>
        <p:nvSpPr>
          <p:cNvPr id="26" name="Title 1"/>
          <p:cNvSpPr>
            <a:spLocks noGrp="1"/>
          </p:cNvSpPr>
          <p:nvPr userDrawn="1">
            <p:ph type="ctrTitle" hasCustomPrompt="1"/>
          </p:nvPr>
        </p:nvSpPr>
        <p:spPr>
          <a:xfrm>
            <a:off x="460375" y="145522"/>
            <a:ext cx="8189776" cy="554400"/>
          </a:xfrm>
        </p:spPr>
        <p:txBody>
          <a:bodyPr/>
          <a:lstStyle>
            <a:lvl1pPr>
              <a:defRPr/>
            </a:lvl1pPr>
          </a:lstStyle>
          <a:p>
            <a:r>
              <a:rPr lang="en-US" dirty="0"/>
              <a:t>Agenda</a:t>
            </a:r>
            <a:endParaRPr lang="en-IN" dirty="0"/>
          </a:p>
        </p:txBody>
      </p:sp>
      <p:sp>
        <p:nvSpPr>
          <p:cNvPr id="39" name="Text Placeholder 38"/>
          <p:cNvSpPr>
            <a:spLocks noGrp="1"/>
          </p:cNvSpPr>
          <p:nvPr>
            <p:ph type="body" sz="quarter" idx="10" hasCustomPrompt="1"/>
          </p:nvPr>
        </p:nvSpPr>
        <p:spPr>
          <a:xfrm>
            <a:off x="1005339" y="1350509"/>
            <a:ext cx="7010400"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a:t>Insert text here</a:t>
            </a:r>
          </a:p>
        </p:txBody>
      </p:sp>
      <p:sp>
        <p:nvSpPr>
          <p:cNvPr id="40" name="Text Placeholder 38"/>
          <p:cNvSpPr>
            <a:spLocks noGrp="1"/>
          </p:cNvSpPr>
          <p:nvPr>
            <p:ph type="body" sz="quarter" idx="11" hasCustomPrompt="1"/>
          </p:nvPr>
        </p:nvSpPr>
        <p:spPr>
          <a:xfrm>
            <a:off x="1005339" y="2380789"/>
            <a:ext cx="7010400" cy="652462"/>
          </a:xfrm>
        </p:spPr>
        <p:txBody>
          <a:bodyPr>
            <a:normAutofit/>
          </a:bodyPr>
          <a:lstStyle>
            <a:lvl1pPr marL="0" indent="0">
              <a:buNone/>
              <a:tabLst/>
              <a:defRPr sz="2800" b="1">
                <a:solidFill>
                  <a:srgbClr val="595959"/>
                </a:solidFill>
              </a:defRPr>
            </a:lvl1pPr>
            <a:lvl2pPr>
              <a:buNone/>
              <a:defRPr/>
            </a:lvl2pPr>
            <a:lvl3pPr>
              <a:buNone/>
              <a:defRPr/>
            </a:lvl3pPr>
            <a:lvl4pPr>
              <a:buNone/>
              <a:defRPr/>
            </a:lvl4pPr>
            <a:lvl5pPr>
              <a:buNone/>
              <a:defRPr/>
            </a:lvl5pPr>
          </a:lstStyle>
          <a:p>
            <a:pPr lvl="0"/>
            <a:r>
              <a:rPr lang="en-US" dirty="0"/>
              <a:t>Insert text here</a:t>
            </a:r>
          </a:p>
        </p:txBody>
      </p:sp>
      <p:sp>
        <p:nvSpPr>
          <p:cNvPr id="41" name="Text Placeholder 38"/>
          <p:cNvSpPr>
            <a:spLocks noGrp="1"/>
          </p:cNvSpPr>
          <p:nvPr>
            <p:ph type="body" sz="quarter" idx="12" hasCustomPrompt="1"/>
          </p:nvPr>
        </p:nvSpPr>
        <p:spPr>
          <a:xfrm>
            <a:off x="1005339" y="3403153"/>
            <a:ext cx="7010400"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a:t>Insert text here</a:t>
            </a:r>
          </a:p>
        </p:txBody>
      </p:sp>
      <p:sp>
        <p:nvSpPr>
          <p:cNvPr id="42" name="Text Placeholder 38"/>
          <p:cNvSpPr>
            <a:spLocks noGrp="1"/>
          </p:cNvSpPr>
          <p:nvPr>
            <p:ph type="body" sz="quarter" idx="13" hasCustomPrompt="1"/>
          </p:nvPr>
        </p:nvSpPr>
        <p:spPr>
          <a:xfrm>
            <a:off x="1005339" y="4462030"/>
            <a:ext cx="7010400"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a:t>Insert text here</a:t>
            </a:r>
          </a:p>
        </p:txBody>
      </p:sp>
      <p:sp>
        <p:nvSpPr>
          <p:cNvPr id="31" name="Text Placeholder 38"/>
          <p:cNvSpPr>
            <a:spLocks noGrp="1"/>
          </p:cNvSpPr>
          <p:nvPr>
            <p:ph type="body" sz="quarter" idx="14" hasCustomPrompt="1"/>
          </p:nvPr>
        </p:nvSpPr>
        <p:spPr>
          <a:xfrm>
            <a:off x="1005339" y="5504120"/>
            <a:ext cx="7010400"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a:t>Insert text here</a:t>
            </a:r>
          </a:p>
        </p:txBody>
      </p:sp>
    </p:spTree>
    <p:extLst>
      <p:ext uri="{BB962C8B-B14F-4D97-AF65-F5344CB8AC3E}">
        <p14:creationId xmlns:p14="http://schemas.microsoft.com/office/powerpoint/2010/main" val="416684395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Name Here">
    <p:spTree>
      <p:nvGrpSpPr>
        <p:cNvPr id="1" name=""/>
        <p:cNvGrpSpPr/>
        <p:nvPr/>
      </p:nvGrpSpPr>
      <p:grpSpPr>
        <a:xfrm>
          <a:off x="0" y="0"/>
          <a:ext cx="0" cy="0"/>
          <a:chOff x="0" y="0"/>
          <a:chExt cx="0" cy="0"/>
        </a:xfrm>
      </p:grpSpPr>
      <p:sp>
        <p:nvSpPr>
          <p:cNvPr id="11" name="Rectangle 10"/>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6" name="Text Placeholder 3"/>
          <p:cNvSpPr>
            <a:spLocks noGrp="1"/>
          </p:cNvSpPr>
          <p:nvPr>
            <p:ph type="body" sz="quarter" idx="11" hasCustomPrompt="1"/>
          </p:nvPr>
        </p:nvSpPr>
        <p:spPr>
          <a:xfrm>
            <a:off x="469901" y="2612799"/>
            <a:ext cx="8220074" cy="623887"/>
          </a:xfrm>
        </p:spPr>
        <p:txBody>
          <a:bodyPr>
            <a:normAutofit/>
          </a:bodyPr>
          <a:lstStyle>
            <a:lvl1pPr algn="ctr">
              <a:buNone/>
              <a:defRPr kumimoji="0" lang="en-US" sz="3400" b="1"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dirty="0"/>
              <a:t>Section Name Here</a:t>
            </a:r>
          </a:p>
        </p:txBody>
      </p:sp>
      <p:sp>
        <p:nvSpPr>
          <p:cNvPr id="8" name="Text Placeholder 3"/>
          <p:cNvSpPr>
            <a:spLocks noGrp="1"/>
          </p:cNvSpPr>
          <p:nvPr>
            <p:ph type="body" sz="quarter" idx="12" hasCustomPrompt="1"/>
          </p:nvPr>
        </p:nvSpPr>
        <p:spPr>
          <a:xfrm>
            <a:off x="469901" y="3290677"/>
            <a:ext cx="8220074" cy="439496"/>
          </a:xfrm>
        </p:spPr>
        <p:txBody>
          <a:bodyPr>
            <a:normAutofit/>
          </a:bodyPr>
          <a:lstStyle>
            <a:lvl1pPr algn="ctr">
              <a:buNone/>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dirty="0"/>
              <a:t>Who what when where</a:t>
            </a:r>
          </a:p>
        </p:txBody>
      </p:sp>
      <p:pic>
        <p:nvPicPr>
          <p:cNvPr id="7" name="Picture 6" descr="WIPRO PPT Design.jpg"/>
          <p:cNvPicPr>
            <a:picLocks noChangeAspect="1"/>
          </p:cNvPicPr>
          <p:nvPr userDrawn="1"/>
        </p:nvPicPr>
        <p:blipFill>
          <a:blip r:embed="rId2" cstate="print"/>
          <a:stretch>
            <a:fillRect/>
          </a:stretch>
        </p:blipFill>
        <p:spPr>
          <a:xfrm>
            <a:off x="5121" y="4471039"/>
            <a:ext cx="9133758" cy="2171061"/>
          </a:xfrm>
          <a:prstGeom prst="rect">
            <a:avLst/>
          </a:prstGeom>
        </p:spPr>
      </p:pic>
      <p:pic>
        <p:nvPicPr>
          <p:cNvPr id="10" name="Picture 9" descr="Slides Master - 51.jpg"/>
          <p:cNvPicPr>
            <a:picLocks noChangeAspect="1"/>
          </p:cNvPicPr>
          <p:nvPr userDrawn="1"/>
        </p:nvPicPr>
        <p:blipFill>
          <a:blip r:embed="rId3" cstate="print"/>
          <a:stretch>
            <a:fillRect/>
          </a:stretch>
        </p:blipFill>
        <p:spPr>
          <a:xfrm>
            <a:off x="7981685" y="105908"/>
            <a:ext cx="1044840" cy="1163124"/>
          </a:xfrm>
          <a:prstGeom prst="rect">
            <a:avLst/>
          </a:prstGeom>
        </p:spPr>
      </p:pic>
    </p:spTree>
    <p:extLst>
      <p:ext uri="{BB962C8B-B14F-4D97-AF65-F5344CB8AC3E}">
        <p14:creationId xmlns:p14="http://schemas.microsoft.com/office/powerpoint/2010/main" val="3711053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lide with 2 lists">
    <p:spTree>
      <p:nvGrpSpPr>
        <p:cNvPr id="1" name=""/>
        <p:cNvGrpSpPr/>
        <p:nvPr/>
      </p:nvGrpSpPr>
      <p:grpSpPr>
        <a:xfrm>
          <a:off x="0" y="0"/>
          <a:ext cx="0" cy="0"/>
          <a:chOff x="0" y="0"/>
          <a:chExt cx="0" cy="0"/>
        </a:xfrm>
      </p:grpSpPr>
      <p:sp>
        <p:nvSpPr>
          <p:cNvPr id="9" name="Rectangle 8"/>
          <p:cNvSpPr/>
          <p:nvPr userDrawn="1"/>
        </p:nvSpPr>
        <p:spPr>
          <a:xfrm>
            <a:off x="751112" y="2394858"/>
            <a:ext cx="3624943" cy="631371"/>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marL="0" lvl="1" indent="0" algn="l" defTabSz="457200" rtl="0" eaLnBrk="1" latinLnBrk="0" hangingPunct="1">
              <a:spcBef>
                <a:spcPts val="0"/>
              </a:spcBef>
              <a:buFont typeface="Arial"/>
              <a:buNone/>
            </a:pPr>
            <a:endParaRPr kumimoji="0" lang="en-IN" sz="2600" b="0" i="0" u="none" strike="noStrike" kern="1200" cap="none" spc="0" normalizeH="0" baseline="0" noProof="0" dirty="0">
              <a:ln>
                <a:noFill/>
              </a:ln>
              <a:solidFill>
                <a:schemeClr val="bg1"/>
              </a:solidFill>
              <a:effectLst/>
              <a:uLnTx/>
              <a:uFillTx/>
              <a:latin typeface="+mj-lt"/>
              <a:ea typeface="+mn-ea"/>
              <a:cs typeface="+mn-cs"/>
            </a:endParaRPr>
          </a:p>
        </p:txBody>
      </p:sp>
      <p:sp>
        <p:nvSpPr>
          <p:cNvPr id="19" name="Text Placeholder 17"/>
          <p:cNvSpPr>
            <a:spLocks noGrp="1"/>
          </p:cNvSpPr>
          <p:nvPr>
            <p:ph type="body" sz="quarter" idx="21" hasCustomPrompt="1"/>
          </p:nvPr>
        </p:nvSpPr>
        <p:spPr>
          <a:xfrm>
            <a:off x="751339"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dirty="0"/>
              <a:t>Insert Text</a:t>
            </a:r>
          </a:p>
          <a:p>
            <a:pPr lvl="0"/>
            <a:r>
              <a:rPr lang="en-US" dirty="0"/>
              <a:t>Insert Text</a:t>
            </a:r>
          </a:p>
          <a:p>
            <a:pPr lvl="0"/>
            <a:r>
              <a:rPr lang="en-US" dirty="0"/>
              <a:t>Insert Text</a:t>
            </a:r>
          </a:p>
          <a:p>
            <a:pPr lvl="0"/>
            <a:r>
              <a:rPr lang="en-US" dirty="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a:t>Insert Text</a:t>
            </a:r>
          </a:p>
          <a:p>
            <a:pPr lvl="0"/>
            <a:endParaRPr lang="en-US" dirty="0"/>
          </a:p>
        </p:txBody>
      </p:sp>
      <p:sp>
        <p:nvSpPr>
          <p:cNvPr id="21" name="Text Placeholder 15"/>
          <p:cNvSpPr>
            <a:spLocks noGrp="1"/>
          </p:cNvSpPr>
          <p:nvPr>
            <p:ph type="body" sz="quarter" idx="22" hasCustomPrompt="1"/>
          </p:nvPr>
        </p:nvSpPr>
        <p:spPr>
          <a:xfrm>
            <a:off x="729340" y="2384652"/>
            <a:ext cx="3679372" cy="663575"/>
          </a:xfrm>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dirty="0"/>
              <a:t>Column 1</a:t>
            </a:r>
            <a:endParaRPr lang="en-IN" dirty="0"/>
          </a:p>
        </p:txBody>
      </p:sp>
      <p:sp>
        <p:nvSpPr>
          <p:cNvPr id="25" name="Rectangle 24"/>
          <p:cNvSpPr/>
          <p:nvPr userDrawn="1"/>
        </p:nvSpPr>
        <p:spPr>
          <a:xfrm>
            <a:off x="4751389" y="2394858"/>
            <a:ext cx="3624943" cy="631371"/>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marL="0" lvl="1" indent="0" algn="l" defTabSz="457200" rtl="0" eaLnBrk="1" latinLnBrk="0" hangingPunct="1">
              <a:spcBef>
                <a:spcPts val="0"/>
              </a:spcBef>
              <a:buFont typeface="Arial"/>
              <a:buNone/>
            </a:pPr>
            <a:endParaRPr kumimoji="0" lang="en-IN" sz="2600" b="0" i="0" u="none" strike="noStrike" kern="1200" cap="none" spc="0" normalizeH="0" baseline="0" noProof="0" dirty="0">
              <a:ln>
                <a:noFill/>
              </a:ln>
              <a:solidFill>
                <a:schemeClr val="bg1"/>
              </a:solidFill>
              <a:effectLst/>
              <a:uLnTx/>
              <a:uFillTx/>
              <a:latin typeface="+mj-lt"/>
              <a:ea typeface="+mn-ea"/>
              <a:cs typeface="+mn-cs"/>
            </a:endParaRPr>
          </a:p>
        </p:txBody>
      </p:sp>
      <p:sp>
        <p:nvSpPr>
          <p:cNvPr id="26" name="Text Placeholder 17"/>
          <p:cNvSpPr>
            <a:spLocks noGrp="1"/>
          </p:cNvSpPr>
          <p:nvPr>
            <p:ph type="body" sz="quarter" idx="23" hasCustomPrompt="1"/>
          </p:nvPr>
        </p:nvSpPr>
        <p:spPr>
          <a:xfrm>
            <a:off x="4751616"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dirty="0"/>
              <a:t>Insert Text</a:t>
            </a:r>
          </a:p>
          <a:p>
            <a:pPr lvl="0"/>
            <a:r>
              <a:rPr lang="en-US" dirty="0"/>
              <a:t>Insert Text</a:t>
            </a:r>
          </a:p>
          <a:p>
            <a:pPr lvl="0"/>
            <a:r>
              <a:rPr lang="en-US" dirty="0"/>
              <a:t>Insert Text</a:t>
            </a:r>
          </a:p>
          <a:p>
            <a:pPr lvl="0"/>
            <a:r>
              <a:rPr lang="en-US" dirty="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a:t>Insert Text</a:t>
            </a:r>
          </a:p>
          <a:p>
            <a:pPr lvl="0"/>
            <a:endParaRPr lang="en-US" dirty="0"/>
          </a:p>
        </p:txBody>
      </p:sp>
      <p:sp>
        <p:nvSpPr>
          <p:cNvPr id="27" name="Text Placeholder 15"/>
          <p:cNvSpPr>
            <a:spLocks noGrp="1"/>
          </p:cNvSpPr>
          <p:nvPr>
            <p:ph type="body" sz="quarter" idx="24" hasCustomPrompt="1"/>
          </p:nvPr>
        </p:nvSpPr>
        <p:spPr>
          <a:xfrm>
            <a:off x="4729617" y="2384652"/>
            <a:ext cx="3679372" cy="663575"/>
          </a:xfrm>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dirty="0"/>
              <a:t>Column 2</a:t>
            </a:r>
            <a:endParaRPr lang="en-IN" dirty="0"/>
          </a:p>
        </p:txBody>
      </p:sp>
      <p:sp>
        <p:nvSpPr>
          <p:cNvPr id="10" name="Text Placeholder 14"/>
          <p:cNvSpPr>
            <a:spLocks noGrp="1"/>
          </p:cNvSpPr>
          <p:nvPr>
            <p:ph type="body" sz="quarter" idx="11" hasCustomPrompt="1"/>
          </p:nvPr>
        </p:nvSpPr>
        <p:spPr>
          <a:xfrm>
            <a:off x="460376" y="145140"/>
            <a:ext cx="8229600" cy="553998"/>
          </a:xfr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dirty="0"/>
              <a:t>Slide with two columns and a title</a:t>
            </a:r>
          </a:p>
        </p:txBody>
      </p:sp>
      <p:sp>
        <p:nvSpPr>
          <p:cNvPr id="7" name="Text Placeholder 18"/>
          <p:cNvSpPr>
            <a:spLocks noGrp="1"/>
          </p:cNvSpPr>
          <p:nvPr>
            <p:ph type="body" sz="quarter" idx="14" hasCustomPrompt="1"/>
          </p:nvPr>
        </p:nvSpPr>
        <p:spPr>
          <a:xfrm>
            <a:off x="451301" y="1465489"/>
            <a:ext cx="8238674" cy="360000"/>
          </a:xfrm>
        </p:spPr>
        <p:txBody>
          <a:bodyPr>
            <a:noAutofit/>
          </a:bodyPr>
          <a:lstStyle>
            <a:lvl1pPr marL="231775" indent="-231775" algn="ctr" defTabSz="457200" rtl="0" eaLnBrk="1" latinLnBrk="0" hangingPunct="1">
              <a:spcBef>
                <a:spcPct val="20000"/>
              </a:spcBef>
              <a:buFont typeface="Arial"/>
              <a:buNone/>
              <a:defRPr kumimoji="0" lang="en-IN" sz="2200" b="1" i="0" u="none" strike="noStrike" kern="1200" cap="none" spc="8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a:t>INSERT COLUMN HEADING HERE</a:t>
            </a:r>
            <a:endParaRPr lang="en-IN" dirty="0"/>
          </a:p>
        </p:txBody>
      </p:sp>
    </p:spTree>
    <p:extLst>
      <p:ext uri="{BB962C8B-B14F-4D97-AF65-F5344CB8AC3E}">
        <p14:creationId xmlns:p14="http://schemas.microsoft.com/office/powerpoint/2010/main" val="293287726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Layout 1">
    <p:spTree>
      <p:nvGrpSpPr>
        <p:cNvPr id="1" name=""/>
        <p:cNvGrpSpPr/>
        <p:nvPr/>
      </p:nvGrpSpPr>
      <p:grpSpPr>
        <a:xfrm>
          <a:off x="0" y="0"/>
          <a:ext cx="0" cy="0"/>
          <a:chOff x="0" y="0"/>
          <a:chExt cx="0" cy="0"/>
        </a:xfrm>
      </p:grpSpPr>
      <p:sp>
        <p:nvSpPr>
          <p:cNvPr id="5" name="Text Placeholder 14"/>
          <p:cNvSpPr>
            <a:spLocks noGrp="1"/>
          </p:cNvSpPr>
          <p:nvPr>
            <p:ph type="body" sz="quarter" idx="11" hasCustomPrompt="1"/>
          </p:nvPr>
        </p:nvSpPr>
        <p:spPr>
          <a:xfrm>
            <a:off x="460376" y="145140"/>
            <a:ext cx="8229600" cy="553998"/>
          </a:xfr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dirty="0"/>
              <a:t>Insert Title Here</a:t>
            </a:r>
          </a:p>
        </p:txBody>
      </p:sp>
      <p:sp>
        <p:nvSpPr>
          <p:cNvPr id="7" name="Text Placeholder 5"/>
          <p:cNvSpPr>
            <a:spLocks noGrp="1"/>
          </p:cNvSpPr>
          <p:nvPr>
            <p:ph type="body" sz="quarter" idx="16" hasCustomPrompt="1"/>
          </p:nvPr>
        </p:nvSpPr>
        <p:spPr>
          <a:xfrm>
            <a:off x="457200" y="1360488"/>
            <a:ext cx="8240713" cy="4473575"/>
          </a:xfrm>
        </p:spPr>
        <p:txBody>
          <a:bodyPr/>
          <a:lstStyle>
            <a:lvl1pPr>
              <a:buClr>
                <a:srgbClr val="0070C0"/>
              </a:buClr>
              <a:defRPr sz="2200">
                <a:solidFill>
                  <a:srgbClr val="595959"/>
                </a:solidFill>
              </a:defRPr>
            </a:lvl1pPr>
            <a:lvl2pPr>
              <a:buClr>
                <a:srgbClr val="0070C0"/>
              </a:buClr>
              <a:buFont typeface="Arial" pitchFamily="34" charset="0"/>
              <a:buChar char="•"/>
              <a:defRPr>
                <a:solidFill>
                  <a:srgbClr val="595959"/>
                </a:solidFill>
              </a:defRPr>
            </a:lvl2pPr>
            <a:lvl3pPr>
              <a:buClr>
                <a:srgbClr val="0070C0"/>
              </a:buClr>
              <a:buFont typeface="Arial" pitchFamily="34" charset="0"/>
              <a:buChar char="•"/>
              <a:defRPr>
                <a:solidFill>
                  <a:srgbClr val="595959"/>
                </a:solidFill>
              </a:defRPr>
            </a:lvl3pPr>
            <a:lvl4pPr>
              <a:buClr>
                <a:srgbClr val="0070C0"/>
              </a:buClr>
              <a:buFont typeface="Arial" pitchFamily="34" charset="0"/>
              <a:buChar char="•"/>
              <a:defRPr>
                <a:solidFill>
                  <a:srgbClr val="595959"/>
                </a:solidFill>
              </a:defRPr>
            </a:lvl4pPr>
            <a:lvl5pPr>
              <a:buClr>
                <a:srgbClr val="0070C0"/>
              </a:buClr>
              <a:buFont typeface="Arial" pitchFamily="34" charset="0"/>
              <a:buChar char="•"/>
              <a:defRPr>
                <a:solidFill>
                  <a:srgbClr val="595959"/>
                </a:solidFill>
              </a:defRPr>
            </a:lvl5pPr>
          </a:lstStyle>
          <a:p>
            <a:pPr lvl="0"/>
            <a:r>
              <a:rPr lang="en-IN" dirty="0"/>
              <a:t>Please use bullet points on this slide when the content is heavy break it up into highlights, don’t use paragraphs of text</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14671326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Layou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957943"/>
            <a:ext cx="9144000" cy="5442858"/>
          </a:xfrm>
        </p:spPr>
        <p:txBody>
          <a:bodyPr anchor="ctr">
            <a:normAutofit/>
          </a:bodyPr>
          <a:lstStyle>
            <a:lvl1pPr algn="ctr">
              <a:buNone/>
              <a:defRPr sz="5400" baseline="0"/>
            </a:lvl1pPr>
          </a:lstStyle>
          <a:p>
            <a:r>
              <a:rPr lang="en-US" dirty="0"/>
              <a:t>Click Icon to Add Picture</a:t>
            </a:r>
            <a:endParaRPr lang="en-IN" dirty="0"/>
          </a:p>
        </p:txBody>
      </p:sp>
      <p:sp>
        <p:nvSpPr>
          <p:cNvPr id="8" name="Text Placeholder 5"/>
          <p:cNvSpPr>
            <a:spLocks noGrp="1"/>
          </p:cNvSpPr>
          <p:nvPr>
            <p:ph type="body" sz="quarter" idx="11" hasCustomPrompt="1"/>
          </p:nvPr>
        </p:nvSpPr>
        <p:spPr>
          <a:xfrm>
            <a:off x="0" y="4517571"/>
            <a:ext cx="9144000" cy="1110343"/>
          </a:xfrm>
          <a:solidFill>
            <a:schemeClr val="accent6">
              <a:lumMod val="40000"/>
              <a:lumOff val="60000"/>
              <a:alpha val="75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2000" b="1" kern="1200" baseline="0" dirty="0" smtClean="0">
                <a:solidFill>
                  <a:schemeClr val="tx1">
                    <a:lumMod val="75000"/>
                    <a:lumOff val="25000"/>
                  </a:schemeClr>
                </a:solidFill>
                <a:latin typeface="Arial" pitchFamily="34" charset="0"/>
                <a:ea typeface="+mn-ea"/>
                <a:cs typeface="Arial" pitchFamily="34" charset="0"/>
              </a:defRPr>
            </a:lvl1pPr>
          </a:lstStyle>
          <a:p>
            <a:pPr lvl="0"/>
            <a:r>
              <a:rPr lang="en-US" dirty="0"/>
              <a:t>Insert Text Here</a:t>
            </a:r>
          </a:p>
        </p:txBody>
      </p:sp>
    </p:spTree>
    <p:extLst>
      <p:ext uri="{BB962C8B-B14F-4D97-AF65-F5344CB8AC3E}">
        <p14:creationId xmlns:p14="http://schemas.microsoft.com/office/powerpoint/2010/main" val="31988234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Image with Paragarp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8140" y="140511"/>
            <a:ext cx="8229600" cy="553998"/>
          </a:xfrm>
        </p:spPr>
        <p:txBody>
          <a:bodyPr/>
          <a:lstStyle>
            <a:lvl1pPr>
              <a:defRPr/>
            </a:lvl1pPr>
          </a:lstStyle>
          <a:p>
            <a:r>
              <a:rPr lang="en-US" dirty="0"/>
              <a:t>Vertical image with paragraph text</a:t>
            </a:r>
            <a:endParaRPr lang="en-IN" dirty="0"/>
          </a:p>
        </p:txBody>
      </p:sp>
      <p:sp>
        <p:nvSpPr>
          <p:cNvPr id="10" name="Picture Placeholder 8"/>
          <p:cNvSpPr>
            <a:spLocks noGrp="1"/>
          </p:cNvSpPr>
          <p:nvPr>
            <p:ph type="pic" sz="quarter" idx="10"/>
          </p:nvPr>
        </p:nvSpPr>
        <p:spPr>
          <a:xfrm>
            <a:off x="448140" y="1208314"/>
            <a:ext cx="4417774" cy="5046436"/>
          </a:xfrm>
        </p:spPr>
        <p:txBody>
          <a:bodyPr/>
          <a:lstStyle>
            <a:lvl1pPr>
              <a:buNone/>
              <a:defRPr/>
            </a:lvl1pPr>
          </a:lstStyle>
          <a:p>
            <a:endParaRPr lang="en-IN" dirty="0"/>
          </a:p>
        </p:txBody>
      </p:sp>
      <p:sp>
        <p:nvSpPr>
          <p:cNvPr id="13" name="Text Placeholder 11"/>
          <p:cNvSpPr>
            <a:spLocks noGrp="1"/>
          </p:cNvSpPr>
          <p:nvPr>
            <p:ph type="body" sz="quarter" idx="11" hasCustomPrompt="1"/>
          </p:nvPr>
        </p:nvSpPr>
        <p:spPr>
          <a:xfrm>
            <a:off x="5159829" y="2331357"/>
            <a:ext cx="3530146" cy="2800350"/>
          </a:xfrm>
        </p:spPr>
        <p:txBody>
          <a:bodyPr>
            <a:normAutofit/>
          </a:bodyPr>
          <a:lstStyle>
            <a:lvl1pPr marL="0" indent="0">
              <a:buNone/>
              <a:defRPr lang="en-US" sz="2000" kern="1200" dirty="0" smtClean="0">
                <a:solidFill>
                  <a:schemeClr val="tx1">
                    <a:lumMod val="65000"/>
                    <a:lumOff val="35000"/>
                  </a:schemeClr>
                </a:solidFill>
                <a:latin typeface="Arial"/>
                <a:ea typeface="+mn-ea"/>
                <a:cs typeface="Arial"/>
              </a:defRPr>
            </a:lvl1pPr>
            <a:lvl2pPr>
              <a:buNone/>
              <a:defRPr lang="en-US" sz="2000" kern="1200" dirty="0" smtClean="0">
                <a:solidFill>
                  <a:schemeClr val="tx1">
                    <a:lumMod val="65000"/>
                    <a:lumOff val="35000"/>
                  </a:schemeClr>
                </a:solidFill>
                <a:latin typeface="Arial"/>
                <a:ea typeface="+mn-ea"/>
                <a:cs typeface="Arial"/>
              </a:defRPr>
            </a:lvl2pPr>
            <a:lvl3pPr>
              <a:buNone/>
              <a:defRPr lang="en-US" sz="2000" kern="1200" dirty="0" smtClean="0">
                <a:solidFill>
                  <a:schemeClr val="tx1">
                    <a:lumMod val="65000"/>
                    <a:lumOff val="35000"/>
                  </a:schemeClr>
                </a:solidFill>
                <a:latin typeface="Arial"/>
                <a:ea typeface="+mn-ea"/>
                <a:cs typeface="Arial"/>
              </a:defRPr>
            </a:lvl3pPr>
            <a:lvl4pPr>
              <a:buNone/>
              <a:defRPr lang="en-US" sz="2000" kern="1200" dirty="0" smtClean="0">
                <a:solidFill>
                  <a:schemeClr val="tx1">
                    <a:lumMod val="65000"/>
                    <a:lumOff val="35000"/>
                  </a:schemeClr>
                </a:solidFill>
                <a:latin typeface="Arial"/>
                <a:ea typeface="+mn-ea"/>
                <a:cs typeface="Arial"/>
              </a:defRPr>
            </a:lvl4pPr>
            <a:lvl5pPr>
              <a:buNone/>
              <a:defRPr lang="en-IN" sz="2000" kern="1200" dirty="0" smtClean="0">
                <a:solidFill>
                  <a:schemeClr val="tx1">
                    <a:lumMod val="65000"/>
                    <a:lumOff val="35000"/>
                  </a:schemeClr>
                </a:solidFill>
                <a:latin typeface="Arial"/>
                <a:ea typeface="+mn-ea"/>
                <a:cs typeface="Arial"/>
              </a:defRPr>
            </a:lvl5pPr>
          </a:lstStyle>
          <a:p>
            <a:pPr marL="0" indent="0">
              <a:buNone/>
            </a:pPr>
            <a:r>
              <a:rPr lang="en-US" dirty="0">
                <a:solidFill>
                  <a:schemeClr val="tx1">
                    <a:lumMod val="65000"/>
                    <a:lumOff val="35000"/>
                  </a:schemeClr>
                </a:solidFill>
                <a:latin typeface="Arial"/>
                <a:cs typeface="Arial"/>
              </a:rPr>
              <a:t>This vertical image should be aligned left and centered vertically on the slide. Paragraph text should be centered vertically to </a:t>
            </a:r>
            <a:r>
              <a:rPr lang="en-US" dirty="0">
                <a:solidFill>
                  <a:schemeClr val="tx1">
                    <a:lumMod val="65000"/>
                    <a:lumOff val="35000"/>
                  </a:schemeClr>
                </a:solidFill>
                <a:cs typeface="Arial"/>
              </a:rPr>
              <a:t>the image. Insert Text </a:t>
            </a:r>
            <a:r>
              <a:rPr lang="en-US" dirty="0" err="1">
                <a:solidFill>
                  <a:schemeClr val="tx1">
                    <a:lumMod val="65000"/>
                    <a:lumOff val="35000"/>
                  </a:schemeClr>
                </a:solidFill>
                <a:cs typeface="Arial"/>
              </a:rPr>
              <a:t>Here.</a:t>
            </a:r>
            <a:r>
              <a:rPr lang="en-US" dirty="0">
                <a:solidFill>
                  <a:schemeClr val="tx1">
                    <a:lumMod val="65000"/>
                    <a:lumOff val="35000"/>
                  </a:schemeClr>
                </a:solidFill>
                <a:cs typeface="Arial"/>
              </a:rPr>
              <a:t> Keep text as minimal as possible.</a:t>
            </a:r>
            <a:endParaRPr lang="en-US" dirty="0">
              <a:solidFill>
                <a:schemeClr val="tx1">
                  <a:lumMod val="65000"/>
                  <a:lumOff val="35000"/>
                </a:schemeClr>
              </a:solidFill>
              <a:latin typeface="Arial"/>
              <a:cs typeface="Arial"/>
            </a:endParaRPr>
          </a:p>
        </p:txBody>
      </p:sp>
    </p:spTree>
    <p:extLst>
      <p:ext uri="{BB962C8B-B14F-4D97-AF65-F5344CB8AC3E}">
        <p14:creationId xmlns:p14="http://schemas.microsoft.com/office/powerpoint/2010/main" val="344359608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Image with Bullet Points">
    <p:spTree>
      <p:nvGrpSpPr>
        <p:cNvPr id="1" name=""/>
        <p:cNvGrpSpPr/>
        <p:nvPr/>
      </p:nvGrpSpPr>
      <p:grpSpPr>
        <a:xfrm>
          <a:off x="0" y="0"/>
          <a:ext cx="0" cy="0"/>
          <a:chOff x="0" y="0"/>
          <a:chExt cx="0" cy="0"/>
        </a:xfrm>
      </p:grpSpPr>
      <p:sp>
        <p:nvSpPr>
          <p:cNvPr id="7" name="Text Placeholder 6"/>
          <p:cNvSpPr>
            <a:spLocks noGrp="1"/>
          </p:cNvSpPr>
          <p:nvPr>
            <p:ph type="body" sz="quarter" idx="11" hasCustomPrompt="1"/>
          </p:nvPr>
        </p:nvSpPr>
        <p:spPr>
          <a:xfrm>
            <a:off x="5173663" y="2204017"/>
            <a:ext cx="3516312" cy="3055030"/>
          </a:xfrm>
        </p:spPr>
        <p:txBody>
          <a:bodyPr/>
          <a:lstStyle>
            <a:lvl1pPr>
              <a:buClr>
                <a:srgbClr val="0070C0"/>
              </a:buClr>
              <a:buFont typeface="Arial" pitchFamily="34" charset="0"/>
              <a:buChar char="•"/>
              <a:defRPr/>
            </a:lvl1pPr>
          </a:lstStyle>
          <a:p>
            <a:r>
              <a:rPr lang="en-US" dirty="0">
                <a:solidFill>
                  <a:schemeClr val="tx1">
                    <a:lumMod val="65000"/>
                    <a:lumOff val="35000"/>
                  </a:schemeClr>
                </a:solidFill>
                <a:cs typeface="Arial"/>
              </a:rPr>
              <a:t>This vertical image should be aligned left and centered vertically on the slide. </a:t>
            </a:r>
            <a:br>
              <a:rPr lang="en-US" dirty="0">
                <a:solidFill>
                  <a:schemeClr val="tx1">
                    <a:lumMod val="65000"/>
                    <a:lumOff val="35000"/>
                  </a:schemeClr>
                </a:solidFill>
                <a:cs typeface="Arial"/>
              </a:rPr>
            </a:br>
            <a:br>
              <a:rPr lang="en-US" dirty="0">
                <a:solidFill>
                  <a:schemeClr val="tx1">
                    <a:lumMod val="65000"/>
                    <a:lumOff val="35000"/>
                  </a:schemeClr>
                </a:solidFill>
                <a:cs typeface="Arial"/>
              </a:rPr>
            </a:br>
            <a:r>
              <a:rPr lang="en-US" dirty="0">
                <a:solidFill>
                  <a:schemeClr val="tx1">
                    <a:lumMod val="65000"/>
                    <a:lumOff val="35000"/>
                  </a:schemeClr>
                </a:solidFill>
                <a:cs typeface="Arial"/>
              </a:rPr>
              <a:t>This vertical image should be aligned left and centered vertically on the slide. </a:t>
            </a:r>
          </a:p>
        </p:txBody>
      </p:sp>
      <p:sp>
        <p:nvSpPr>
          <p:cNvPr id="5" name="Picture Placeholder 8"/>
          <p:cNvSpPr>
            <a:spLocks noGrp="1"/>
          </p:cNvSpPr>
          <p:nvPr>
            <p:ph type="pic" sz="quarter" idx="10"/>
          </p:nvPr>
        </p:nvSpPr>
        <p:spPr>
          <a:xfrm>
            <a:off x="448140" y="1208314"/>
            <a:ext cx="4417774" cy="5046436"/>
          </a:xfrm>
        </p:spPr>
        <p:txBody>
          <a:bodyPr/>
          <a:lstStyle>
            <a:lvl1pPr>
              <a:buNone/>
              <a:defRPr/>
            </a:lvl1pPr>
          </a:lstStyle>
          <a:p>
            <a:endParaRPr lang="en-IN" dirty="0"/>
          </a:p>
        </p:txBody>
      </p:sp>
      <p:sp>
        <p:nvSpPr>
          <p:cNvPr id="8" name="Title 1"/>
          <p:cNvSpPr>
            <a:spLocks noGrp="1"/>
          </p:cNvSpPr>
          <p:nvPr>
            <p:ph type="title" hasCustomPrompt="1"/>
          </p:nvPr>
        </p:nvSpPr>
        <p:spPr>
          <a:xfrm>
            <a:off x="448140" y="140511"/>
            <a:ext cx="8229600" cy="553998"/>
          </a:xfrm>
        </p:spPr>
        <p:txBody>
          <a:bodyPr/>
          <a:lstStyle>
            <a:lvl1pPr>
              <a:defRPr/>
            </a:lvl1pPr>
          </a:lstStyle>
          <a:p>
            <a:r>
              <a:rPr lang="en-US" dirty="0"/>
              <a:t>Vertical image with bullet points</a:t>
            </a:r>
            <a:endParaRPr lang="en-IN" dirty="0"/>
          </a:p>
        </p:txBody>
      </p:sp>
    </p:spTree>
    <p:extLst>
      <p:ext uri="{BB962C8B-B14F-4D97-AF65-F5344CB8AC3E}">
        <p14:creationId xmlns:p14="http://schemas.microsoft.com/office/powerpoint/2010/main" val="323761982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Horizonatal image with p tex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405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rPr>
              <a:t>Horizontal image with paragraph text</a:t>
            </a:r>
          </a:p>
        </p:txBody>
      </p:sp>
      <p:sp>
        <p:nvSpPr>
          <p:cNvPr id="10" name="Picture Placeholder 8"/>
          <p:cNvSpPr>
            <a:spLocks noGrp="1"/>
          </p:cNvSpPr>
          <p:nvPr>
            <p:ph type="pic" sz="quarter" idx="10"/>
          </p:nvPr>
        </p:nvSpPr>
        <p:spPr>
          <a:xfrm>
            <a:off x="460376" y="1103313"/>
            <a:ext cx="8229600" cy="3149600"/>
          </a:xfrm>
        </p:spPr>
        <p:txBody>
          <a:bodyPr/>
          <a:lstStyle>
            <a:lvl1pPr>
              <a:buNone/>
              <a:defRPr/>
            </a:lvl1pPr>
          </a:lstStyle>
          <a:p>
            <a:endParaRPr lang="en-IN" dirty="0"/>
          </a:p>
        </p:txBody>
      </p:sp>
      <p:sp>
        <p:nvSpPr>
          <p:cNvPr id="12" name="Text Placeholder 11"/>
          <p:cNvSpPr>
            <a:spLocks noGrp="1"/>
          </p:cNvSpPr>
          <p:nvPr>
            <p:ph type="body" sz="quarter" idx="11" hasCustomPrompt="1"/>
          </p:nvPr>
        </p:nvSpPr>
        <p:spPr>
          <a:xfrm>
            <a:off x="1146289" y="4498975"/>
            <a:ext cx="6851423" cy="1495425"/>
          </a:xfrm>
        </p:spPr>
        <p:txBody>
          <a:bodyPr>
            <a:normAutofit/>
          </a:bodyPr>
          <a:lstStyle>
            <a:lvl1pPr marL="0" indent="0">
              <a:buFont typeface="Arial" pitchFamily="34" charset="0"/>
              <a:buNone/>
              <a:defRPr lang="en-US" sz="2000" kern="1200" dirty="0" smtClean="0">
                <a:solidFill>
                  <a:srgbClr val="595959"/>
                </a:solidFill>
                <a:latin typeface="+mn-lt"/>
                <a:ea typeface="+mn-ea"/>
                <a:cs typeface="+mn-cs"/>
              </a:defRPr>
            </a:lvl1pPr>
          </a:lstStyle>
          <a:p>
            <a:pPr lvl="0"/>
            <a:r>
              <a:rPr lang="en-IN" dirty="0"/>
              <a:t>Paragraph text should be left aligned. Adjust the height of this text box when needed. Make sure this box is </a:t>
            </a:r>
            <a:r>
              <a:rPr lang="en-IN" dirty="0" err="1"/>
              <a:t>centered</a:t>
            </a:r>
            <a:r>
              <a:rPr lang="en-IN" dirty="0"/>
              <a:t> horizontally on the page and to the image. 20 </a:t>
            </a:r>
            <a:r>
              <a:rPr lang="en-IN" dirty="0" err="1"/>
              <a:t>pt</a:t>
            </a:r>
            <a:r>
              <a:rPr lang="en-IN" dirty="0"/>
              <a:t> text should be used. Keep text as minimal as possible.</a:t>
            </a:r>
          </a:p>
        </p:txBody>
      </p:sp>
    </p:spTree>
    <p:extLst>
      <p:ext uri="{BB962C8B-B14F-4D97-AF65-F5344CB8AC3E}">
        <p14:creationId xmlns:p14="http://schemas.microsoft.com/office/powerpoint/2010/main" val="65922730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Horizonatal image with Bullet Points">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60374" y="140511"/>
            <a:ext cx="8229601"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rPr>
              <a:t>Horizontal image with bullet points</a:t>
            </a:r>
          </a:p>
        </p:txBody>
      </p:sp>
      <p:sp>
        <p:nvSpPr>
          <p:cNvPr id="10" name="Picture Placeholder 8"/>
          <p:cNvSpPr>
            <a:spLocks noGrp="1"/>
          </p:cNvSpPr>
          <p:nvPr>
            <p:ph type="pic" sz="quarter" idx="10"/>
          </p:nvPr>
        </p:nvSpPr>
        <p:spPr>
          <a:xfrm>
            <a:off x="460376" y="1103313"/>
            <a:ext cx="8229600" cy="2699430"/>
          </a:xfrm>
        </p:spPr>
        <p:txBody>
          <a:bodyPr/>
          <a:lstStyle>
            <a:lvl1pPr>
              <a:buNone/>
              <a:defRPr/>
            </a:lvl1pPr>
          </a:lstStyle>
          <a:p>
            <a:endParaRPr lang="en-IN" dirty="0"/>
          </a:p>
        </p:txBody>
      </p:sp>
      <p:sp>
        <p:nvSpPr>
          <p:cNvPr id="16" name="Text Placeholder 14"/>
          <p:cNvSpPr>
            <a:spLocks noGrp="1"/>
          </p:cNvSpPr>
          <p:nvPr>
            <p:ph type="body" sz="quarter" idx="14" hasCustomPrompt="1"/>
          </p:nvPr>
        </p:nvSpPr>
        <p:spPr>
          <a:xfrm>
            <a:off x="1130300" y="4508500"/>
            <a:ext cx="6883400" cy="1498600"/>
          </a:xfrm>
        </p:spPr>
        <p:txBody>
          <a:bodyPr>
            <a:normAutofit/>
          </a:bodyPr>
          <a:lstStyle>
            <a:lvl1pPr>
              <a:buClr>
                <a:srgbClr val="0070C0"/>
              </a:buClr>
              <a:buFont typeface="Arial" pitchFamily="34" charset="0"/>
              <a:buChar char="•"/>
              <a:defRPr sz="2000" baseline="0"/>
            </a:lvl1pPr>
          </a:lstStyle>
          <a:p>
            <a:pPr lvl="0"/>
            <a:r>
              <a:rPr lang="en-US" dirty="0"/>
              <a:t>The horizontal image should be center aligned</a:t>
            </a:r>
            <a:endParaRPr lang="en-IN" dirty="0"/>
          </a:p>
        </p:txBody>
      </p:sp>
    </p:spTree>
    <p:extLst>
      <p:ext uri="{BB962C8B-B14F-4D97-AF65-F5344CB8AC3E}">
        <p14:creationId xmlns:p14="http://schemas.microsoft.com/office/powerpoint/2010/main" val="221005826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Case in point">
    <p:spTree>
      <p:nvGrpSpPr>
        <p:cNvPr id="1" name=""/>
        <p:cNvGrpSpPr/>
        <p:nvPr/>
      </p:nvGrpSpPr>
      <p:grpSpPr>
        <a:xfrm>
          <a:off x="0" y="0"/>
          <a:ext cx="0" cy="0"/>
          <a:chOff x="0" y="0"/>
          <a:chExt cx="0" cy="0"/>
        </a:xfrm>
      </p:grpSpPr>
      <p:sp>
        <p:nvSpPr>
          <p:cNvPr id="10" name="Rectangle 9"/>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6" name="Rectangle 1"/>
          <p:cNvSpPr>
            <a:spLocks noChangeArrowheads="1"/>
          </p:cNvSpPr>
          <p:nvPr userDrawn="1"/>
        </p:nvSpPr>
        <p:spPr bwMode="auto">
          <a:xfrm>
            <a:off x="-4825" y="5486400"/>
            <a:ext cx="8542400" cy="68580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endParaRPr lang="en-US"/>
          </a:p>
        </p:txBody>
      </p:sp>
      <p:sp>
        <p:nvSpPr>
          <p:cNvPr id="17" name="Rectangle 2"/>
          <p:cNvSpPr>
            <a:spLocks noChangeArrowheads="1"/>
          </p:cNvSpPr>
          <p:nvPr userDrawn="1"/>
        </p:nvSpPr>
        <p:spPr bwMode="auto">
          <a:xfrm>
            <a:off x="-4825" y="5611813"/>
            <a:ext cx="8542400" cy="407987"/>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endParaRPr lang="en-US"/>
          </a:p>
        </p:txBody>
      </p:sp>
      <p:sp>
        <p:nvSpPr>
          <p:cNvPr id="15" name="Right Arrow 14"/>
          <p:cNvSpPr/>
          <p:nvPr userDrawn="1"/>
        </p:nvSpPr>
        <p:spPr>
          <a:xfrm>
            <a:off x="5037466" y="772886"/>
            <a:ext cx="160131" cy="315459"/>
          </a:xfrm>
          <a:prstGeom prst="rightArrow">
            <a:avLst>
              <a:gd name="adj1" fmla="val 50000"/>
              <a:gd name="adj2" fmla="val 201887"/>
            </a:avLst>
          </a:prstGeom>
          <a:solidFill>
            <a:srgbClr val="03A3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Text Placeholder 11"/>
          <p:cNvSpPr>
            <a:spLocks noGrp="1"/>
          </p:cNvSpPr>
          <p:nvPr>
            <p:ph type="body" sz="quarter" idx="10" hasCustomPrompt="1"/>
          </p:nvPr>
        </p:nvSpPr>
        <p:spPr>
          <a:xfrm>
            <a:off x="1023713" y="1164317"/>
            <a:ext cx="3929063" cy="479424"/>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rgbClr val="3C3D48"/>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a:t>Click to Add Title</a:t>
            </a:r>
          </a:p>
        </p:txBody>
      </p:sp>
      <p:sp>
        <p:nvSpPr>
          <p:cNvPr id="24" name="Text Placeholder 11"/>
          <p:cNvSpPr>
            <a:spLocks noGrp="1"/>
          </p:cNvSpPr>
          <p:nvPr>
            <p:ph type="body" sz="quarter" idx="11" hasCustomPrompt="1"/>
          </p:nvPr>
        </p:nvSpPr>
        <p:spPr>
          <a:xfrm>
            <a:off x="1023713" y="758593"/>
            <a:ext cx="3929063" cy="28643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6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a:t>HIGHLIGHTS</a:t>
            </a:r>
          </a:p>
        </p:txBody>
      </p:sp>
      <p:sp>
        <p:nvSpPr>
          <p:cNvPr id="27" name="Text Placeholder 11"/>
          <p:cNvSpPr>
            <a:spLocks noGrp="1"/>
          </p:cNvSpPr>
          <p:nvPr>
            <p:ph type="body" sz="quarter" idx="12" hasCustomPrompt="1"/>
          </p:nvPr>
        </p:nvSpPr>
        <p:spPr>
          <a:xfrm>
            <a:off x="903515" y="2104328"/>
            <a:ext cx="4049262" cy="1596815"/>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accent6">
                    <a:lumMod val="75000"/>
                  </a:schemeClr>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IN" dirty="0"/>
              <a:t>Add a small brief of the case study / point of view / Define a concept / theme / topic. You may add up to 6 lines of text. Beyond 6 lines will not be readable.</a:t>
            </a:r>
          </a:p>
        </p:txBody>
      </p:sp>
      <p:sp>
        <p:nvSpPr>
          <p:cNvPr id="40" name="Picture Placeholder 38"/>
          <p:cNvSpPr>
            <a:spLocks noGrp="1"/>
          </p:cNvSpPr>
          <p:nvPr>
            <p:ph type="pic" sz="quarter" idx="14"/>
          </p:nvPr>
        </p:nvSpPr>
        <p:spPr>
          <a:xfrm>
            <a:off x="5690960" y="490538"/>
            <a:ext cx="2874963" cy="5692775"/>
          </a:xfrm>
          <a:ln>
            <a:noFill/>
          </a:ln>
          <a:effectLst/>
        </p:spPr>
        <p:txBody>
          <a:bodyPr>
            <a:flatTx/>
          </a:bodyPr>
          <a:lstStyle>
            <a:lvl1pPr>
              <a:buNone/>
              <a:defRPr>
                <a:effectLst/>
              </a:defRPr>
            </a:lvl1pPr>
          </a:lstStyle>
          <a:p>
            <a:endParaRPr lang="en-IN" dirty="0"/>
          </a:p>
        </p:txBody>
      </p:sp>
      <p:sp>
        <p:nvSpPr>
          <p:cNvPr id="12" name="Text Placeholder 11"/>
          <p:cNvSpPr>
            <a:spLocks noGrp="1"/>
          </p:cNvSpPr>
          <p:nvPr>
            <p:ph type="body" sz="quarter" idx="16" hasCustomPrompt="1"/>
          </p:nvPr>
        </p:nvSpPr>
        <p:spPr>
          <a:xfrm>
            <a:off x="903515" y="3864429"/>
            <a:ext cx="4049262" cy="154577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a:t>Add Highlights of the topic and only </a:t>
            </a:r>
            <a:br>
              <a:rPr lang="en-US" dirty="0"/>
            </a:br>
            <a:r>
              <a:rPr lang="en-US" dirty="0"/>
              <a:t>5 lines of text is allowed, beyond </a:t>
            </a:r>
            <a:br>
              <a:rPr lang="en-US" dirty="0"/>
            </a:br>
            <a:r>
              <a:rPr lang="en-US" dirty="0"/>
              <a:t>that it will not be readable.</a:t>
            </a:r>
            <a:endParaRPr lang="en-IN" dirty="0"/>
          </a:p>
        </p:txBody>
      </p:sp>
    </p:spTree>
    <p:extLst>
      <p:ext uri="{BB962C8B-B14F-4D97-AF65-F5344CB8AC3E}">
        <p14:creationId xmlns:p14="http://schemas.microsoft.com/office/powerpoint/2010/main" val="384513184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_Case in point">
    <p:spTree>
      <p:nvGrpSpPr>
        <p:cNvPr id="1" name=""/>
        <p:cNvGrpSpPr/>
        <p:nvPr/>
      </p:nvGrpSpPr>
      <p:grpSpPr>
        <a:xfrm>
          <a:off x="0" y="0"/>
          <a:ext cx="0" cy="0"/>
          <a:chOff x="0" y="0"/>
          <a:chExt cx="0" cy="0"/>
        </a:xfrm>
      </p:grpSpPr>
      <p:sp>
        <p:nvSpPr>
          <p:cNvPr id="28" name="Picture Placeholder 25"/>
          <p:cNvSpPr>
            <a:spLocks noGrp="1"/>
          </p:cNvSpPr>
          <p:nvPr>
            <p:ph type="pic" sz="quarter" idx="10"/>
          </p:nvPr>
        </p:nvSpPr>
        <p:spPr>
          <a:xfrm>
            <a:off x="451756" y="1668732"/>
            <a:ext cx="2590800" cy="3873500"/>
          </a:xfrm>
        </p:spPr>
        <p:txBody>
          <a:bodyPr/>
          <a:lstStyle/>
          <a:p>
            <a:endParaRPr lang="en-IN"/>
          </a:p>
        </p:txBody>
      </p:sp>
      <p:sp>
        <p:nvSpPr>
          <p:cNvPr id="37" name="Text Placeholder 34"/>
          <p:cNvSpPr>
            <a:spLocks noGrp="1"/>
          </p:cNvSpPr>
          <p:nvPr>
            <p:ph type="body" sz="quarter" idx="12" hasCustomPrompt="1"/>
          </p:nvPr>
        </p:nvSpPr>
        <p:spPr>
          <a:xfrm>
            <a:off x="3990974" y="1565729"/>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tx2">
                    <a:lumMod val="60000"/>
                    <a:lumOff val="40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a:t>Up to 5 lines of text is allowed beyond which it will not be readable.</a:t>
            </a:r>
          </a:p>
        </p:txBody>
      </p:sp>
      <p:sp>
        <p:nvSpPr>
          <p:cNvPr id="15" name="Text Placeholder 31"/>
          <p:cNvSpPr>
            <a:spLocks noGrp="1"/>
          </p:cNvSpPr>
          <p:nvPr>
            <p:ph type="body" sz="quarter" idx="14" hasCustomPrompt="1"/>
          </p:nvPr>
        </p:nvSpPr>
        <p:spPr>
          <a:xfrm>
            <a:off x="3990974" y="1162957"/>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dirty="0"/>
              <a:t>Opportunity</a:t>
            </a:r>
          </a:p>
        </p:txBody>
      </p:sp>
      <p:sp>
        <p:nvSpPr>
          <p:cNvPr id="19" name="Title 1"/>
          <p:cNvSpPr>
            <a:spLocks noGrp="1"/>
          </p:cNvSpPr>
          <p:nvPr>
            <p:ph type="title" hasCustomPrompt="1"/>
          </p:nvPr>
        </p:nvSpPr>
        <p:spPr>
          <a:xfrm>
            <a:off x="457200" y="140511"/>
            <a:ext cx="8229600" cy="532589"/>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a:t>Case Study Heading</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32" name="Text Placeholder 34"/>
          <p:cNvSpPr>
            <a:spLocks noGrp="1"/>
          </p:cNvSpPr>
          <p:nvPr>
            <p:ph type="body" sz="quarter" idx="19" hasCustomPrompt="1"/>
          </p:nvPr>
        </p:nvSpPr>
        <p:spPr>
          <a:xfrm>
            <a:off x="3990974" y="3246435"/>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tx2">
                    <a:lumMod val="60000"/>
                    <a:lumOff val="40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a:t>Up to 5 lines of text is allowed beyond which it will not be readable.</a:t>
            </a:r>
          </a:p>
        </p:txBody>
      </p:sp>
      <p:sp>
        <p:nvSpPr>
          <p:cNvPr id="33" name="Text Placeholder 31"/>
          <p:cNvSpPr>
            <a:spLocks noGrp="1"/>
          </p:cNvSpPr>
          <p:nvPr>
            <p:ph type="body" sz="quarter" idx="20" hasCustomPrompt="1"/>
          </p:nvPr>
        </p:nvSpPr>
        <p:spPr>
          <a:xfrm>
            <a:off x="3990974" y="2843663"/>
            <a:ext cx="4673600" cy="261258"/>
          </a:xfrm>
        </p:spPr>
        <p:txBody>
          <a:bodyPr anchor="ctr">
            <a:noAutofit/>
          </a:bodyPr>
          <a:lstStyle>
            <a:lvl1pPr>
              <a:buNone/>
              <a:defRPr lang="en-US" sz="1400" b="1" kern="1200" baseline="0" dirty="0" smtClean="0">
                <a:solidFill>
                  <a:srgbClr val="3C3D48"/>
                </a:solidFill>
                <a:latin typeface="+mj-lt"/>
                <a:ea typeface="+mj-ea"/>
                <a:cs typeface="+mj-cs"/>
              </a:defRPr>
            </a:lvl1pPr>
          </a:lstStyle>
          <a:p>
            <a:pPr lvl="0"/>
            <a:r>
              <a:rPr lang="en-US" dirty="0"/>
              <a:t>Challenges </a:t>
            </a:r>
          </a:p>
        </p:txBody>
      </p:sp>
      <p:sp>
        <p:nvSpPr>
          <p:cNvPr id="35" name="Text Placeholder 34"/>
          <p:cNvSpPr>
            <a:spLocks noGrp="1"/>
          </p:cNvSpPr>
          <p:nvPr>
            <p:ph type="body" sz="quarter" idx="21" hasCustomPrompt="1"/>
          </p:nvPr>
        </p:nvSpPr>
        <p:spPr>
          <a:xfrm>
            <a:off x="3990974" y="4962546"/>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tx2">
                    <a:lumMod val="60000"/>
                    <a:lumOff val="40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a:t>Up to 5 lines of text is allowed beyond which it will not be readable.</a:t>
            </a:r>
          </a:p>
        </p:txBody>
      </p:sp>
      <p:sp>
        <p:nvSpPr>
          <p:cNvPr id="36" name="Text Placeholder 31"/>
          <p:cNvSpPr>
            <a:spLocks noGrp="1"/>
          </p:cNvSpPr>
          <p:nvPr>
            <p:ph type="body" sz="quarter" idx="22" hasCustomPrompt="1"/>
          </p:nvPr>
        </p:nvSpPr>
        <p:spPr>
          <a:xfrm>
            <a:off x="3990974" y="4559774"/>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dirty="0"/>
              <a:t>Impact</a:t>
            </a:r>
          </a:p>
        </p:txBody>
      </p:sp>
    </p:spTree>
    <p:extLst>
      <p:ext uri="{BB962C8B-B14F-4D97-AF65-F5344CB8AC3E}">
        <p14:creationId xmlns:p14="http://schemas.microsoft.com/office/powerpoint/2010/main" val="164852649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of Coloumn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a:t>Title of Column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4" name="Chart Placeholder 13"/>
          <p:cNvSpPr>
            <a:spLocks noGrp="1"/>
          </p:cNvSpPr>
          <p:nvPr>
            <p:ph type="chart" sz="quarter" idx="10"/>
          </p:nvPr>
        </p:nvSpPr>
        <p:spPr>
          <a:xfrm>
            <a:off x="460375" y="1509713"/>
            <a:ext cx="8229600" cy="4716462"/>
          </a:xfrm>
        </p:spPr>
        <p:txBody>
          <a:bodyPr/>
          <a:lstStyle/>
          <a:p>
            <a:endParaRPr lang="en-IN"/>
          </a:p>
        </p:txBody>
      </p:sp>
    </p:spTree>
    <p:extLst>
      <p:ext uri="{BB962C8B-B14F-4D97-AF65-F5344CB8AC3E}">
        <p14:creationId xmlns:p14="http://schemas.microsoft.com/office/powerpoint/2010/main" val="2516353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of Bar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a:t>Title of Bar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4" name="Chart Placeholder 13"/>
          <p:cNvSpPr>
            <a:spLocks noGrp="1"/>
          </p:cNvSpPr>
          <p:nvPr>
            <p:ph type="chart" sz="quarter" idx="10"/>
          </p:nvPr>
        </p:nvSpPr>
        <p:spPr>
          <a:xfrm>
            <a:off x="460375" y="1509713"/>
            <a:ext cx="8229600" cy="4716462"/>
          </a:xfrm>
        </p:spPr>
        <p:txBody>
          <a:bodyPr/>
          <a:lstStyle/>
          <a:p>
            <a:endParaRPr lang="en-IN"/>
          </a:p>
        </p:txBody>
      </p:sp>
    </p:spTree>
    <p:extLst>
      <p:ext uri="{BB962C8B-B14F-4D97-AF65-F5344CB8AC3E}">
        <p14:creationId xmlns:p14="http://schemas.microsoft.com/office/powerpoint/2010/main" val="232405603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of Pie Char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509713"/>
            <a:ext cx="8229600" cy="4716462"/>
          </a:xfrm>
        </p:spPr>
        <p:txBody>
          <a:bodyPr/>
          <a:lstStyle/>
          <a:p>
            <a:endParaRPr lang="en-IN"/>
          </a:p>
        </p:txBody>
      </p:sp>
    </p:spTree>
    <p:extLst>
      <p:ext uri="{BB962C8B-B14F-4D97-AF65-F5344CB8AC3E}">
        <p14:creationId xmlns:p14="http://schemas.microsoft.com/office/powerpoint/2010/main" val="35027000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of Pie Chart 2">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509713"/>
            <a:ext cx="8229600" cy="4716462"/>
          </a:xfrm>
        </p:spPr>
        <p:txBody>
          <a:bodyPr/>
          <a:lstStyle/>
          <a:p>
            <a:endParaRPr lang="en-IN"/>
          </a:p>
        </p:txBody>
      </p:sp>
    </p:spTree>
    <p:extLst>
      <p:ext uri="{BB962C8B-B14F-4D97-AF65-F5344CB8AC3E}">
        <p14:creationId xmlns:p14="http://schemas.microsoft.com/office/powerpoint/2010/main" val="143616004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Title of Pie Chart 2">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dirty="0"/>
              <a:t>Insert Title Here</a:t>
            </a:r>
          </a:p>
        </p:txBody>
      </p:sp>
    </p:spTree>
    <p:extLst>
      <p:ext uri="{BB962C8B-B14F-4D97-AF65-F5344CB8AC3E}">
        <p14:creationId xmlns:p14="http://schemas.microsoft.com/office/powerpoint/2010/main" val="194900403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4 Icons">
    <p:spTree>
      <p:nvGrpSpPr>
        <p:cNvPr id="1" name=""/>
        <p:cNvGrpSpPr/>
        <p:nvPr/>
      </p:nvGrpSpPr>
      <p:grpSpPr>
        <a:xfrm>
          <a:off x="0" y="0"/>
          <a:ext cx="0" cy="0"/>
          <a:chOff x="0" y="0"/>
          <a:chExt cx="0" cy="0"/>
        </a:xfrm>
      </p:grpSpPr>
      <p:sp>
        <p:nvSpPr>
          <p:cNvPr id="42" name="Oval 6"/>
          <p:cNvSpPr>
            <a:spLocks noChangeArrowheads="1"/>
          </p:cNvSpPr>
          <p:nvPr userDrawn="1"/>
        </p:nvSpPr>
        <p:spPr bwMode="gray">
          <a:xfrm>
            <a:off x="355600" y="5858423"/>
            <a:ext cx="8432800" cy="550531"/>
          </a:xfrm>
          <a:prstGeom prst="ellipse">
            <a:avLst/>
          </a:prstGeom>
          <a:gradFill rotWithShape="1">
            <a:gsLst>
              <a:gs pos="0">
                <a:srgbClr val="080808">
                  <a:alpha val="30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
        <p:nvSpPr>
          <p:cNvPr id="57" name="Text Placeholder 56"/>
          <p:cNvSpPr>
            <a:spLocks noGrp="1"/>
          </p:cNvSpPr>
          <p:nvPr>
            <p:ph type="body" sz="quarter" idx="10" hasCustomPrompt="1"/>
          </p:nvPr>
        </p:nvSpPr>
        <p:spPr>
          <a:xfrm>
            <a:off x="785078"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a:t>Text 1</a:t>
            </a:r>
            <a:endParaRPr lang="en-IN" dirty="0"/>
          </a:p>
        </p:txBody>
      </p:sp>
      <p:sp>
        <p:nvSpPr>
          <p:cNvPr id="60" name="Text Placeholder 56"/>
          <p:cNvSpPr>
            <a:spLocks noGrp="1"/>
          </p:cNvSpPr>
          <p:nvPr>
            <p:ph type="body" sz="quarter" idx="12" hasCustomPrompt="1"/>
          </p:nvPr>
        </p:nvSpPr>
        <p:spPr>
          <a:xfrm>
            <a:off x="2832365"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a:t>Text 2</a:t>
            </a:r>
            <a:endParaRPr lang="en-IN" dirty="0"/>
          </a:p>
        </p:txBody>
      </p:sp>
      <p:sp>
        <p:nvSpPr>
          <p:cNvPr id="63" name="Text Placeholder 56"/>
          <p:cNvSpPr>
            <a:spLocks noGrp="1"/>
          </p:cNvSpPr>
          <p:nvPr>
            <p:ph type="body" sz="quarter" idx="14" hasCustomPrompt="1"/>
          </p:nvPr>
        </p:nvSpPr>
        <p:spPr>
          <a:xfrm>
            <a:off x="4905665"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a:t>Text 3</a:t>
            </a:r>
          </a:p>
        </p:txBody>
      </p:sp>
      <p:sp>
        <p:nvSpPr>
          <p:cNvPr id="66" name="Text Placeholder 56"/>
          <p:cNvSpPr>
            <a:spLocks noGrp="1"/>
          </p:cNvSpPr>
          <p:nvPr>
            <p:ph type="body" sz="quarter" idx="16" hasCustomPrompt="1"/>
          </p:nvPr>
        </p:nvSpPr>
        <p:spPr>
          <a:xfrm>
            <a:off x="688439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a:t>Text 4</a:t>
            </a:r>
            <a:endParaRPr lang="en-IN" dirty="0"/>
          </a:p>
        </p:txBody>
      </p:sp>
      <p:sp>
        <p:nvSpPr>
          <p:cNvPr id="12" name="Title 4"/>
          <p:cNvSpPr>
            <a:spLocks noGrp="1"/>
          </p:cNvSpPr>
          <p:nvPr>
            <p:ph type="title" hasCustomPrompt="1"/>
          </p:nvPr>
        </p:nvSpPr>
        <p:spPr>
          <a:xfrm>
            <a:off x="460375" y="140024"/>
            <a:ext cx="8229600" cy="553998"/>
          </a:xfrm>
        </p:spPr>
        <p:txBody>
          <a:bodyPr/>
          <a:lstStyle>
            <a:lvl1pPr>
              <a:defRPr/>
            </a:lvl1pPr>
          </a:lstStyle>
          <a:p>
            <a:r>
              <a:rPr lang="en-US" dirty="0"/>
              <a:t>Click to Add Title</a:t>
            </a:r>
          </a:p>
        </p:txBody>
      </p:sp>
    </p:spTree>
    <p:extLst>
      <p:ext uri="{BB962C8B-B14F-4D97-AF65-F5344CB8AC3E}">
        <p14:creationId xmlns:p14="http://schemas.microsoft.com/office/powerpoint/2010/main" val="376646572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Icons in Circle 2">
    <p:spTree>
      <p:nvGrpSpPr>
        <p:cNvPr id="1" name=""/>
        <p:cNvGrpSpPr/>
        <p:nvPr/>
      </p:nvGrpSpPr>
      <p:grpSpPr>
        <a:xfrm>
          <a:off x="0" y="0"/>
          <a:ext cx="0" cy="0"/>
          <a:chOff x="0" y="0"/>
          <a:chExt cx="0" cy="0"/>
        </a:xfrm>
      </p:grpSpPr>
      <p:sp>
        <p:nvSpPr>
          <p:cNvPr id="12" name="Oval 11"/>
          <p:cNvSpPr/>
          <p:nvPr userDrawn="1"/>
        </p:nvSpPr>
        <p:spPr>
          <a:xfrm>
            <a:off x="2643450" y="1730903"/>
            <a:ext cx="3857101" cy="3857101"/>
          </a:xfrm>
          <a:prstGeom prst="ellipse">
            <a:avLst/>
          </a:prstGeom>
          <a:noFill/>
          <a:ln w="12700" cap="rnd">
            <a:solidFill>
              <a:schemeClr val="accent6"/>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itle 4"/>
          <p:cNvSpPr>
            <a:spLocks noGrp="1"/>
          </p:cNvSpPr>
          <p:nvPr userDrawn="1">
            <p:ph type="title" hasCustomPrompt="1"/>
          </p:nvPr>
        </p:nvSpPr>
        <p:spPr>
          <a:xfrm>
            <a:off x="460375" y="140024"/>
            <a:ext cx="8229600" cy="553998"/>
          </a:xfrm>
        </p:spPr>
        <p:txBody>
          <a:bodyPr/>
          <a:lstStyle>
            <a:lvl1pPr>
              <a:defRPr/>
            </a:lvl1pPr>
          </a:lstStyle>
          <a:p>
            <a:r>
              <a:rPr lang="en-US" dirty="0"/>
              <a:t>Click to Add Title</a:t>
            </a:r>
          </a:p>
        </p:txBody>
      </p:sp>
      <p:sp>
        <p:nvSpPr>
          <p:cNvPr id="22" name="Oval 21"/>
          <p:cNvSpPr/>
          <p:nvPr userDrawn="1"/>
        </p:nvSpPr>
        <p:spPr>
          <a:xfrm>
            <a:off x="2153393" y="2931726"/>
            <a:ext cx="957445" cy="95744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0" name="Text Placeholder 56"/>
          <p:cNvSpPr>
            <a:spLocks noGrp="1"/>
          </p:cNvSpPr>
          <p:nvPr>
            <p:ph type="body" sz="quarter" idx="14" hasCustomPrompt="1"/>
          </p:nvPr>
        </p:nvSpPr>
        <p:spPr>
          <a:xfrm>
            <a:off x="3474131" y="3152631"/>
            <a:ext cx="2231528" cy="693655"/>
          </a:xfrm>
        </p:spPr>
        <p:txBody>
          <a:bodyPr>
            <a:noAutofit/>
          </a:bodyPr>
          <a:lstStyle>
            <a:lvl1pPr marL="0" indent="0" algn="ctr">
              <a:buNone/>
              <a:defRPr lang="en-IN" sz="2000" kern="1200" baseline="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a:t>INSERT TEXT Subject Matter</a:t>
            </a:r>
            <a:endParaRPr lang="en-IN" dirty="0"/>
          </a:p>
        </p:txBody>
      </p:sp>
      <p:sp>
        <p:nvSpPr>
          <p:cNvPr id="25" name="Oval 24"/>
          <p:cNvSpPr/>
          <p:nvPr userDrawn="1"/>
        </p:nvSpPr>
        <p:spPr>
          <a:xfrm>
            <a:off x="5956137" y="2931726"/>
            <a:ext cx="957445" cy="95744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6" name="Oval 25"/>
          <p:cNvSpPr/>
          <p:nvPr userDrawn="1"/>
        </p:nvSpPr>
        <p:spPr>
          <a:xfrm>
            <a:off x="4093278" y="1338103"/>
            <a:ext cx="957445" cy="95744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1" name="Oval 30"/>
          <p:cNvSpPr/>
          <p:nvPr userDrawn="1"/>
        </p:nvSpPr>
        <p:spPr>
          <a:xfrm>
            <a:off x="4093278" y="5126298"/>
            <a:ext cx="957445" cy="95744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4" name="Text Placeholder 56"/>
          <p:cNvSpPr>
            <a:spLocks noGrp="1"/>
          </p:cNvSpPr>
          <p:nvPr>
            <p:ph type="body" sz="quarter" idx="13" hasCustomPrompt="1"/>
          </p:nvPr>
        </p:nvSpPr>
        <p:spPr>
          <a:xfrm>
            <a:off x="3863878" y="953610"/>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a:t>Text Here</a:t>
            </a:r>
            <a:endParaRPr lang="en-IN" dirty="0"/>
          </a:p>
        </p:txBody>
      </p:sp>
      <p:sp>
        <p:nvSpPr>
          <p:cNvPr id="37" name="Text Placeholder 56"/>
          <p:cNvSpPr>
            <a:spLocks noGrp="1"/>
          </p:cNvSpPr>
          <p:nvPr>
            <p:ph type="body" sz="quarter" idx="15" hasCustomPrompt="1"/>
          </p:nvPr>
        </p:nvSpPr>
        <p:spPr>
          <a:xfrm>
            <a:off x="3863878" y="6124845"/>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a:t>Text Here</a:t>
            </a:r>
            <a:endParaRPr lang="en-IN" dirty="0"/>
          </a:p>
        </p:txBody>
      </p:sp>
      <p:sp>
        <p:nvSpPr>
          <p:cNvPr id="39" name="Text Placeholder 56"/>
          <p:cNvSpPr>
            <a:spLocks noGrp="1"/>
          </p:cNvSpPr>
          <p:nvPr>
            <p:ph type="body" sz="quarter" idx="16" hasCustomPrompt="1"/>
          </p:nvPr>
        </p:nvSpPr>
        <p:spPr>
          <a:xfrm>
            <a:off x="6998963"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a:t>Text Here</a:t>
            </a:r>
            <a:endParaRPr lang="en-IN" dirty="0"/>
          </a:p>
        </p:txBody>
      </p:sp>
      <p:sp>
        <p:nvSpPr>
          <p:cNvPr id="40" name="Text Placeholder 56"/>
          <p:cNvSpPr>
            <a:spLocks noGrp="1"/>
          </p:cNvSpPr>
          <p:nvPr>
            <p:ph type="body" sz="quarter" idx="17" hasCustomPrompt="1"/>
          </p:nvPr>
        </p:nvSpPr>
        <p:spPr>
          <a:xfrm>
            <a:off x="701622"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a:t>Text Here</a:t>
            </a:r>
            <a:endParaRPr lang="en-IN" dirty="0"/>
          </a:p>
        </p:txBody>
      </p:sp>
    </p:spTree>
    <p:extLst>
      <p:ext uri="{BB962C8B-B14F-4D97-AF65-F5344CB8AC3E}">
        <p14:creationId xmlns:p14="http://schemas.microsoft.com/office/powerpoint/2010/main" val="386945763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itle 3"/>
          <p:cNvSpPr>
            <a:spLocks noGrp="1"/>
          </p:cNvSpPr>
          <p:nvPr userDrawn="1">
            <p:ph type="ctrTitle" hasCustomPrompt="1"/>
          </p:nvPr>
        </p:nvSpPr>
        <p:spPr>
          <a:xfrm>
            <a:off x="4547710" y="1767649"/>
            <a:ext cx="4203553" cy="553998"/>
          </a:xfrm>
        </p:spPr>
        <p:txBody>
          <a:bodyPr/>
          <a:lstStyle>
            <a:lvl1pPr>
              <a:defRPr/>
            </a:lvl1pPr>
          </a:lstStyle>
          <a:p>
            <a:r>
              <a:rPr lang="en-US" dirty="0"/>
              <a:t>Thank you</a:t>
            </a:r>
          </a:p>
        </p:txBody>
      </p:sp>
      <p:sp>
        <p:nvSpPr>
          <p:cNvPr id="10" name="Text Placeholder 56"/>
          <p:cNvSpPr>
            <a:spLocks noGrp="1"/>
          </p:cNvSpPr>
          <p:nvPr>
            <p:ph type="body" sz="quarter" idx="19" hasCustomPrompt="1"/>
          </p:nvPr>
        </p:nvSpPr>
        <p:spPr>
          <a:xfrm>
            <a:off x="4547710" y="2589326"/>
            <a:ext cx="4158442" cy="707231"/>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a:t>Your Name, </a:t>
            </a:r>
            <a:br>
              <a:rPr lang="en-US" dirty="0"/>
            </a:br>
            <a:r>
              <a:rPr lang="en-US" dirty="0"/>
              <a:t>Designation</a:t>
            </a:r>
            <a:endParaRPr lang="en-IN" dirty="0"/>
          </a:p>
        </p:txBody>
      </p:sp>
      <p:sp>
        <p:nvSpPr>
          <p:cNvPr id="11" name="Text Placeholder 56"/>
          <p:cNvSpPr>
            <a:spLocks noGrp="1"/>
          </p:cNvSpPr>
          <p:nvPr>
            <p:ph type="body" sz="quarter" idx="20" hasCustomPrompt="1"/>
          </p:nvPr>
        </p:nvSpPr>
        <p:spPr>
          <a:xfrm>
            <a:off x="4547710" y="3446236"/>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a:t>Email ID</a:t>
            </a:r>
            <a:endParaRPr lang="en-IN" dirty="0"/>
          </a:p>
        </p:txBody>
      </p:sp>
      <p:sp>
        <p:nvSpPr>
          <p:cNvPr id="8" name="Rectangle 7"/>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pic>
        <p:nvPicPr>
          <p:cNvPr id="9" name="Picture 8" descr="WIPRO PPT Design.jpg"/>
          <p:cNvPicPr>
            <a:picLocks noChangeAspect="1"/>
          </p:cNvPicPr>
          <p:nvPr userDrawn="1"/>
        </p:nvPicPr>
        <p:blipFill>
          <a:blip r:embed="rId2" cstate="print"/>
          <a:stretch>
            <a:fillRect/>
          </a:stretch>
        </p:blipFill>
        <p:spPr>
          <a:xfrm>
            <a:off x="5121" y="4471039"/>
            <a:ext cx="9133758" cy="2171061"/>
          </a:xfrm>
          <a:prstGeom prst="rect">
            <a:avLst/>
          </a:prstGeom>
        </p:spPr>
      </p:pic>
      <p:pic>
        <p:nvPicPr>
          <p:cNvPr id="13" name="Picture 12" descr="Slides Master - 51.jpg"/>
          <p:cNvPicPr>
            <a:picLocks noChangeAspect="1"/>
          </p:cNvPicPr>
          <p:nvPr userDrawn="1"/>
        </p:nvPicPr>
        <p:blipFill>
          <a:blip r:embed="rId3" cstate="print"/>
          <a:stretch>
            <a:fillRect/>
          </a:stretch>
        </p:blipFill>
        <p:spPr>
          <a:xfrm>
            <a:off x="2057402" y="1664833"/>
            <a:ext cx="1872342" cy="2084305"/>
          </a:xfrm>
          <a:prstGeom prst="rect">
            <a:avLst/>
          </a:prstGeom>
        </p:spPr>
      </p:pic>
      <p:cxnSp>
        <p:nvCxnSpPr>
          <p:cNvPr id="14" name="Straight Connector 13"/>
          <p:cNvCxnSpPr/>
          <p:nvPr userDrawn="1"/>
        </p:nvCxnSpPr>
        <p:spPr>
          <a:xfrm rot="5400000">
            <a:off x="2814000" y="2781258"/>
            <a:ext cx="2754000" cy="1588"/>
          </a:xfrm>
          <a:prstGeom prst="line">
            <a:avLst/>
          </a:prstGeom>
          <a:ln w="19050">
            <a:solidFill>
              <a:schemeClr val="tx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733078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ustomerlogo_titleslide">
    <p:spTree>
      <p:nvGrpSpPr>
        <p:cNvPr id="1" name=""/>
        <p:cNvGrpSpPr/>
        <p:nvPr/>
      </p:nvGrpSpPr>
      <p:grpSpPr>
        <a:xfrm>
          <a:off x="0" y="0"/>
          <a:ext cx="0" cy="0"/>
          <a:chOff x="0" y="0"/>
          <a:chExt cx="0" cy="0"/>
        </a:xfrm>
      </p:grpSpPr>
      <p:sp>
        <p:nvSpPr>
          <p:cNvPr id="16" name="Picture Placeholder 9"/>
          <p:cNvSpPr>
            <a:spLocks noGrp="1"/>
          </p:cNvSpPr>
          <p:nvPr>
            <p:ph type="pic" sz="quarter" idx="10" hasCustomPrompt="1"/>
          </p:nvPr>
        </p:nvSpPr>
        <p:spPr>
          <a:xfrm>
            <a:off x="2612799" y="1970769"/>
            <a:ext cx="1447572" cy="1643288"/>
          </a:xfrm>
        </p:spPr>
        <p:txBody>
          <a:bodyPr>
            <a:noAutofit/>
          </a:bodyPr>
          <a:lstStyle>
            <a:lvl1pPr marL="0" indent="0" algn="ctr">
              <a:buNone/>
              <a:defRPr sz="1100" baseline="0"/>
            </a:lvl1pPr>
          </a:lstStyle>
          <a:p>
            <a:r>
              <a:rPr lang="en-US" dirty="0"/>
              <a:t>Click here to add Customer / Partner Logo</a:t>
            </a:r>
            <a:endParaRPr lang="en-IN" dirty="0"/>
          </a:p>
        </p:txBody>
      </p:sp>
      <p:pic>
        <p:nvPicPr>
          <p:cNvPr id="9" name="Picture 8" descr="Slides Master - 51.jpg"/>
          <p:cNvPicPr>
            <a:picLocks noChangeAspect="1"/>
          </p:cNvPicPr>
          <p:nvPr userDrawn="1"/>
        </p:nvPicPr>
        <p:blipFill>
          <a:blip r:embed="rId2" cstate="print"/>
          <a:stretch>
            <a:fillRect/>
          </a:stretch>
        </p:blipFill>
        <p:spPr>
          <a:xfrm>
            <a:off x="304802" y="1664833"/>
            <a:ext cx="1872342" cy="2084305"/>
          </a:xfrm>
          <a:prstGeom prst="rect">
            <a:avLst/>
          </a:prstGeom>
        </p:spPr>
      </p:pic>
      <p:cxnSp>
        <p:nvCxnSpPr>
          <p:cNvPr id="10" name="Straight Connector 9"/>
          <p:cNvCxnSpPr/>
          <p:nvPr userDrawn="1"/>
        </p:nvCxnSpPr>
        <p:spPr>
          <a:xfrm rot="5400000">
            <a:off x="3017200" y="2781258"/>
            <a:ext cx="2754000" cy="1588"/>
          </a:xfrm>
          <a:prstGeom prst="line">
            <a:avLst/>
          </a:prstGeom>
          <a:ln w="19050">
            <a:solidFill>
              <a:schemeClr val="tx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4" name="Rectangle 13"/>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pic>
        <p:nvPicPr>
          <p:cNvPr id="15" name="Picture 14" descr="WIPRO PPT Design.jpg"/>
          <p:cNvPicPr>
            <a:picLocks noChangeAspect="1"/>
          </p:cNvPicPr>
          <p:nvPr userDrawn="1"/>
        </p:nvPicPr>
        <p:blipFill>
          <a:blip r:embed="rId3" cstate="print"/>
          <a:stretch>
            <a:fillRect/>
          </a:stretch>
        </p:blipFill>
        <p:spPr>
          <a:xfrm>
            <a:off x="5121" y="4471039"/>
            <a:ext cx="9133758" cy="2171061"/>
          </a:xfrm>
          <a:prstGeom prst="rect">
            <a:avLst/>
          </a:prstGeom>
        </p:spPr>
      </p:pic>
      <p:sp>
        <p:nvSpPr>
          <p:cNvPr id="11" name="Text Placeholder 56"/>
          <p:cNvSpPr>
            <a:spLocks noGrp="1"/>
          </p:cNvSpPr>
          <p:nvPr>
            <p:ph type="body" sz="quarter" idx="20" hasCustomPrompt="1"/>
          </p:nvPr>
        </p:nvSpPr>
        <p:spPr>
          <a:xfrm>
            <a:off x="4559968" y="3114100"/>
            <a:ext cx="4158442" cy="38709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a:t>Your Name</a:t>
            </a:r>
            <a:endParaRPr lang="en-IN" dirty="0"/>
          </a:p>
        </p:txBody>
      </p:sp>
      <p:sp>
        <p:nvSpPr>
          <p:cNvPr id="13" name="Title 1"/>
          <p:cNvSpPr>
            <a:spLocks noGrp="1"/>
          </p:cNvSpPr>
          <p:nvPr>
            <p:ph type="ctrTitle" hasCustomPrompt="1"/>
          </p:nvPr>
        </p:nvSpPr>
        <p:spPr>
          <a:xfrm>
            <a:off x="4559742" y="1480457"/>
            <a:ext cx="4142266" cy="1547161"/>
          </a:xfrm>
          <a:noFill/>
        </p:spPr>
        <p:txBody>
          <a:bodyPr wrap="square" rtlCol="0" anchor="ctr">
            <a:normAutofit/>
          </a:bodyPr>
          <a:lstStyle>
            <a:lvl1pPr marL="0" algn="l">
              <a:defRPr lang="en-US" sz="3400" dirty="0">
                <a:solidFill>
                  <a:schemeClr val="tx1">
                    <a:lumMod val="65000"/>
                    <a:lumOff val="35000"/>
                  </a:schemeClr>
                </a:solidFill>
                <a:latin typeface="Arial"/>
                <a:ea typeface="+mn-ea"/>
                <a:cs typeface="Arial"/>
              </a:defRPr>
            </a:lvl1pPr>
          </a:lstStyle>
          <a:p>
            <a:pPr marL="0" lvl="0" algn="l"/>
            <a:r>
              <a:rPr lang="en-US" dirty="0"/>
              <a:t>Insert Title</a:t>
            </a:r>
            <a:br>
              <a:rPr lang="en-US" dirty="0"/>
            </a:br>
            <a:r>
              <a:rPr lang="en-US" dirty="0"/>
              <a:t>Here</a:t>
            </a:r>
          </a:p>
        </p:txBody>
      </p:sp>
      <p:sp>
        <p:nvSpPr>
          <p:cNvPr id="25" name="Text Placeholder 56"/>
          <p:cNvSpPr>
            <a:spLocks noGrp="1"/>
          </p:cNvSpPr>
          <p:nvPr>
            <p:ph type="body" sz="quarter" idx="21" hasCustomPrompt="1"/>
          </p:nvPr>
        </p:nvSpPr>
        <p:spPr>
          <a:xfrm>
            <a:off x="4572000" y="3599045"/>
            <a:ext cx="4158442" cy="409914"/>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a:t>Designation</a:t>
            </a:r>
            <a:endParaRPr lang="en-IN" dirty="0"/>
          </a:p>
        </p:txBody>
      </p:sp>
    </p:spTree>
    <p:extLst>
      <p:ext uri="{BB962C8B-B14F-4D97-AF65-F5344CB8AC3E}">
        <p14:creationId xmlns:p14="http://schemas.microsoft.com/office/powerpoint/2010/main" val="192383551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ustomerlogo_Thank you">
    <p:spTree>
      <p:nvGrpSpPr>
        <p:cNvPr id="1" name=""/>
        <p:cNvGrpSpPr/>
        <p:nvPr/>
      </p:nvGrpSpPr>
      <p:grpSpPr>
        <a:xfrm>
          <a:off x="0" y="0"/>
          <a:ext cx="0" cy="0"/>
          <a:chOff x="0" y="0"/>
          <a:chExt cx="0" cy="0"/>
        </a:xfrm>
      </p:grpSpPr>
      <p:sp>
        <p:nvSpPr>
          <p:cNvPr id="8" name="Picture Placeholder 9"/>
          <p:cNvSpPr>
            <a:spLocks noGrp="1"/>
          </p:cNvSpPr>
          <p:nvPr>
            <p:ph type="pic" sz="quarter" idx="10" hasCustomPrompt="1"/>
          </p:nvPr>
        </p:nvSpPr>
        <p:spPr>
          <a:xfrm>
            <a:off x="2612799" y="1970769"/>
            <a:ext cx="1447572" cy="1643288"/>
          </a:xfrm>
        </p:spPr>
        <p:txBody>
          <a:bodyPr>
            <a:noAutofit/>
          </a:bodyPr>
          <a:lstStyle>
            <a:lvl1pPr marL="0" indent="0" algn="ctr">
              <a:buNone/>
              <a:defRPr sz="1100" baseline="0"/>
            </a:lvl1pPr>
          </a:lstStyle>
          <a:p>
            <a:r>
              <a:rPr lang="en-US" dirty="0"/>
              <a:t>Click here to add Customer / Partner Logo</a:t>
            </a:r>
            <a:endParaRPr lang="en-IN" dirty="0"/>
          </a:p>
        </p:txBody>
      </p:sp>
      <p:pic>
        <p:nvPicPr>
          <p:cNvPr id="14" name="Picture 13" descr="Slides Master - 51.jpg"/>
          <p:cNvPicPr>
            <a:picLocks noChangeAspect="1"/>
          </p:cNvPicPr>
          <p:nvPr userDrawn="1"/>
        </p:nvPicPr>
        <p:blipFill>
          <a:blip r:embed="rId2" cstate="print"/>
          <a:stretch>
            <a:fillRect/>
          </a:stretch>
        </p:blipFill>
        <p:spPr>
          <a:xfrm>
            <a:off x="304802" y="1664833"/>
            <a:ext cx="1872342" cy="2084305"/>
          </a:xfrm>
          <a:prstGeom prst="rect">
            <a:avLst/>
          </a:prstGeom>
        </p:spPr>
      </p:pic>
      <p:cxnSp>
        <p:nvCxnSpPr>
          <p:cNvPr id="15" name="Straight Connector 14"/>
          <p:cNvCxnSpPr/>
          <p:nvPr userDrawn="1"/>
        </p:nvCxnSpPr>
        <p:spPr>
          <a:xfrm rot="5400000">
            <a:off x="3017200" y="2781258"/>
            <a:ext cx="2754000" cy="1588"/>
          </a:xfrm>
          <a:prstGeom prst="line">
            <a:avLst/>
          </a:prstGeom>
          <a:ln w="19050">
            <a:solidFill>
              <a:schemeClr val="tx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6" name="Rectangle 15"/>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pic>
        <p:nvPicPr>
          <p:cNvPr id="17" name="Picture 16" descr="WIPRO PPT Design.jpg"/>
          <p:cNvPicPr>
            <a:picLocks noChangeAspect="1"/>
          </p:cNvPicPr>
          <p:nvPr userDrawn="1"/>
        </p:nvPicPr>
        <p:blipFill>
          <a:blip r:embed="rId3" cstate="print"/>
          <a:stretch>
            <a:fillRect/>
          </a:stretch>
        </p:blipFill>
        <p:spPr>
          <a:xfrm>
            <a:off x="5121" y="4471039"/>
            <a:ext cx="9133758" cy="2171061"/>
          </a:xfrm>
          <a:prstGeom prst="rect">
            <a:avLst/>
          </a:prstGeom>
        </p:spPr>
      </p:pic>
      <p:sp>
        <p:nvSpPr>
          <p:cNvPr id="23" name="Text Placeholder 56"/>
          <p:cNvSpPr>
            <a:spLocks noGrp="1"/>
          </p:cNvSpPr>
          <p:nvPr>
            <p:ph type="body" sz="quarter" idx="20" hasCustomPrompt="1"/>
          </p:nvPr>
        </p:nvSpPr>
        <p:spPr>
          <a:xfrm>
            <a:off x="4700110" y="2589326"/>
            <a:ext cx="4158442" cy="707231"/>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a:t>Your Name, </a:t>
            </a:r>
            <a:br>
              <a:rPr lang="en-US" dirty="0"/>
            </a:br>
            <a:r>
              <a:rPr lang="en-US" dirty="0"/>
              <a:t>Designation</a:t>
            </a:r>
            <a:endParaRPr lang="en-IN" dirty="0"/>
          </a:p>
        </p:txBody>
      </p:sp>
      <p:sp>
        <p:nvSpPr>
          <p:cNvPr id="24" name="Text Placeholder 56"/>
          <p:cNvSpPr>
            <a:spLocks noGrp="1"/>
          </p:cNvSpPr>
          <p:nvPr>
            <p:ph type="body" sz="quarter" idx="21" hasCustomPrompt="1"/>
          </p:nvPr>
        </p:nvSpPr>
        <p:spPr>
          <a:xfrm>
            <a:off x="4700110" y="3446236"/>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a:t>Email ID</a:t>
            </a:r>
            <a:endParaRPr lang="en-IN" dirty="0"/>
          </a:p>
        </p:txBody>
      </p:sp>
      <p:sp>
        <p:nvSpPr>
          <p:cNvPr id="10" name="Title 3"/>
          <p:cNvSpPr>
            <a:spLocks noGrp="1"/>
          </p:cNvSpPr>
          <p:nvPr>
            <p:ph type="ctrTitle" hasCustomPrompt="1"/>
          </p:nvPr>
        </p:nvSpPr>
        <p:spPr>
          <a:xfrm>
            <a:off x="4700110" y="1767649"/>
            <a:ext cx="4203553" cy="553998"/>
          </a:xfrm>
        </p:spPr>
        <p:txBody>
          <a:bodyPr/>
          <a:lstStyle>
            <a:lvl1pPr>
              <a:defRPr/>
            </a:lvl1pPr>
          </a:lstStyle>
          <a:p>
            <a:r>
              <a:rPr lang="en-US" dirty="0"/>
              <a:t>Thank you</a:t>
            </a:r>
          </a:p>
        </p:txBody>
      </p:sp>
    </p:spTree>
    <p:extLst>
      <p:ext uri="{BB962C8B-B14F-4D97-AF65-F5344CB8AC3E}">
        <p14:creationId xmlns:p14="http://schemas.microsoft.com/office/powerpoint/2010/main" val="1588598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theme" Target="../theme/theme2.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18" Type="http://schemas.openxmlformats.org/officeDocument/2006/relationships/slideLayout" Target="../slideLayouts/slideLayout54.xml"/><Relationship Id="rId3" Type="http://schemas.openxmlformats.org/officeDocument/2006/relationships/slideLayout" Target="../slideLayouts/slideLayout39.xml"/><Relationship Id="rId21" Type="http://schemas.openxmlformats.org/officeDocument/2006/relationships/slideLayout" Target="../slideLayouts/slideLayout57.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20" Type="http://schemas.openxmlformats.org/officeDocument/2006/relationships/slideLayout" Target="../slideLayouts/slideLayout56.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23" Type="http://schemas.openxmlformats.org/officeDocument/2006/relationships/theme" Target="../theme/theme3.xml"/><Relationship Id="rId10" Type="http://schemas.openxmlformats.org/officeDocument/2006/relationships/slideLayout" Target="../slideLayouts/slideLayout46.xml"/><Relationship Id="rId19" Type="http://schemas.openxmlformats.org/officeDocument/2006/relationships/slideLayout" Target="../slideLayouts/slideLayout55.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 Id="rId22"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e:\My Documents\1 Temple\1 Wipro\1 On-going Jobs\Corporate ppt\Abstract\corp ppt_4.jpg"/>
          <p:cNvPicPr>
            <a:picLocks noChangeAspect="1" noChangeArrowheads="1"/>
          </p:cNvPicPr>
          <p:nvPr/>
        </p:nvPicPr>
        <p:blipFill>
          <a:blip r:embed="rId13" cstate="print"/>
          <a:srcRect/>
          <a:stretch>
            <a:fillRect/>
          </a:stretch>
        </p:blipFill>
        <p:spPr bwMode="auto">
          <a:xfrm>
            <a:off x="0" y="4953000"/>
            <a:ext cx="9144000" cy="1908175"/>
          </a:xfrm>
          <a:prstGeom prst="rect">
            <a:avLst/>
          </a:prstGeom>
          <a:noFill/>
          <a:ln w="9525">
            <a:noFill/>
            <a:miter lim="800000"/>
            <a:headEnd/>
            <a:tailEnd/>
          </a:ln>
        </p:spPr>
      </p:pic>
      <p:pic>
        <p:nvPicPr>
          <p:cNvPr id="2051"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4" name="Footer Placeholder 3"/>
          <p:cNvSpPr txBox="1">
            <a:spLocks/>
          </p:cNvSpPr>
          <p:nvPr/>
        </p:nvSpPr>
        <p:spPr bwMode="auto">
          <a:xfrm>
            <a:off x="2514600" y="6553200"/>
            <a:ext cx="3962400" cy="441325"/>
          </a:xfrm>
          <a:prstGeom prst="rect">
            <a:avLst/>
          </a:prstGeom>
          <a:noFill/>
          <a:ln>
            <a:miter lim="800000"/>
            <a:headEnd/>
            <a:tailEnd/>
          </a:ln>
        </p:spPr>
        <p:txBody>
          <a:bodyPr anchor="ctr"/>
          <a:lstStyle/>
          <a:p>
            <a:pPr algn="ctr">
              <a:defRPr/>
            </a:pPr>
            <a:r>
              <a:rPr lang="en-US" sz="800" dirty="0">
                <a:solidFill>
                  <a:schemeClr val="bg1"/>
                </a:solidFill>
                <a:latin typeface="Gill Sans MT" pitchFamily="34" charset="0"/>
              </a:rPr>
              <a:t>© 2011 Wipro Ltd</a:t>
            </a:r>
          </a:p>
        </p:txBody>
      </p:sp>
      <p:sp>
        <p:nvSpPr>
          <p:cNvPr id="5"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D1C748B6-F0DC-4252-8AF9-0CC8AD2B9F0D}" type="slidenum">
              <a:rPr lang="en-US" sz="1000" b="1" smtClean="0">
                <a:solidFill>
                  <a:schemeClr val="bg1"/>
                </a:solidFill>
              </a:rPr>
              <a:pPr>
                <a:defRPr/>
              </a:pPr>
              <a:t>‹#›</a:t>
            </a:fld>
            <a:endParaRPr lang="en-US" sz="800"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6535" r:id="rId1"/>
    <p:sldLayoutId id="2147486536" r:id="rId2"/>
    <p:sldLayoutId id="2147486537" r:id="rId3"/>
    <p:sldLayoutId id="2147486538" r:id="rId4"/>
    <p:sldLayoutId id="2147486539" r:id="rId5"/>
    <p:sldLayoutId id="2147486540" r:id="rId6"/>
    <p:sldLayoutId id="2147486541" r:id="rId7"/>
    <p:sldLayoutId id="2147486542" r:id="rId8"/>
    <p:sldLayoutId id="2147486543" r:id="rId9"/>
    <p:sldLayoutId id="2147486544" r:id="rId10"/>
    <p:sldLayoutId id="2147486545" r:id="rId11"/>
  </p:sldLayoutIdLst>
  <p:hf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fontAlgn="base">
        <a:spcBef>
          <a:spcPct val="0"/>
        </a:spcBef>
        <a:spcAft>
          <a:spcPct val="0"/>
        </a:spcAft>
        <a:defRPr sz="2800">
          <a:solidFill>
            <a:schemeClr val="tx1"/>
          </a:solidFill>
          <a:latin typeface="Gill Sans MT" pitchFamily="34" charset="0"/>
        </a:defRPr>
      </a:lvl6pPr>
      <a:lvl7pPr marL="914400" algn="l" rtl="0" fontAlgn="base">
        <a:spcBef>
          <a:spcPct val="0"/>
        </a:spcBef>
        <a:spcAft>
          <a:spcPct val="0"/>
        </a:spcAft>
        <a:defRPr sz="2800">
          <a:solidFill>
            <a:schemeClr val="tx1"/>
          </a:solidFill>
          <a:latin typeface="Gill Sans MT" pitchFamily="34" charset="0"/>
        </a:defRPr>
      </a:lvl7pPr>
      <a:lvl8pPr marL="1371600" algn="l" rtl="0" fontAlgn="base">
        <a:spcBef>
          <a:spcPct val="0"/>
        </a:spcBef>
        <a:spcAft>
          <a:spcPct val="0"/>
        </a:spcAft>
        <a:defRPr sz="2800">
          <a:solidFill>
            <a:schemeClr val="tx1"/>
          </a:solidFill>
          <a:latin typeface="Gill Sans MT" pitchFamily="34" charset="0"/>
        </a:defRPr>
      </a:lvl8pPr>
      <a:lvl9pPr marL="1828800" algn="l" rtl="0" fontAlgn="base">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pitchFamily="34" charset="0"/>
        <a:buChar char="»"/>
        <a:defRPr sz="1400">
          <a:solidFill>
            <a:schemeClr val="tx1"/>
          </a:solidFill>
          <a:latin typeface="+mn-lt"/>
        </a:defRPr>
      </a:lvl6pPr>
      <a:lvl7pPr marL="2971800" indent="-228600" algn="l" rtl="0" fontAlgn="base">
        <a:spcBef>
          <a:spcPct val="20000"/>
        </a:spcBef>
        <a:spcAft>
          <a:spcPct val="0"/>
        </a:spcAft>
        <a:buFont typeface="Arial" pitchFamily="34" charset="0"/>
        <a:buChar char="»"/>
        <a:defRPr sz="1400">
          <a:solidFill>
            <a:schemeClr val="tx1"/>
          </a:solidFill>
          <a:latin typeface="+mn-lt"/>
        </a:defRPr>
      </a:lvl7pPr>
      <a:lvl8pPr marL="3429000" indent="-228600" algn="l" rtl="0" fontAlgn="base">
        <a:spcBef>
          <a:spcPct val="20000"/>
        </a:spcBef>
        <a:spcAft>
          <a:spcPct val="0"/>
        </a:spcAft>
        <a:buFont typeface="Arial" pitchFamily="34" charset="0"/>
        <a:buChar char="»"/>
        <a:defRPr sz="1400">
          <a:solidFill>
            <a:schemeClr val="tx1"/>
          </a:solidFill>
          <a:latin typeface="+mn-lt"/>
        </a:defRPr>
      </a:lvl8pPr>
      <a:lvl9pPr marL="3886200" indent="-228600" algn="l" rtl="0" fontAlgn="base">
        <a:spcBef>
          <a:spcPct val="20000"/>
        </a:spcBef>
        <a:spcAft>
          <a:spcPct val="0"/>
        </a:spcAft>
        <a:buFont typeface="Arial" pitchFamily="34"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09154"/>
            <a:ext cx="8229600" cy="553998"/>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p>
            <a:pPr marL="0" lvl="0" eaLnBrk="0" hangingPunct="0">
              <a:spcBef>
                <a:spcPct val="20000"/>
              </a:spcBef>
            </a:pPr>
            <a:r>
              <a:rPr lang="en-US"/>
              <a:t>Click to edit Master title style</a:t>
            </a:r>
            <a:endParaRPr lang="en-US" dirty="0"/>
          </a:p>
        </p:txBody>
      </p:sp>
      <p:sp>
        <p:nvSpPr>
          <p:cNvPr id="3" name="Text Placeholder 2"/>
          <p:cNvSpPr>
            <a:spLocks noGrp="1"/>
          </p:cNvSpPr>
          <p:nvPr>
            <p:ph type="body" idx="1"/>
          </p:nvPr>
        </p:nvSpPr>
        <p:spPr>
          <a:xfrm>
            <a:off x="457200" y="1144964"/>
            <a:ext cx="8229600" cy="5148260"/>
          </a:xfrm>
          <a:prstGeom prst="rect">
            <a:avLst/>
          </a:prstGeo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txBox="1">
            <a:spLocks/>
          </p:cNvSpPr>
          <p:nvPr/>
        </p:nvSpPr>
        <p:spPr>
          <a:xfrm>
            <a:off x="3017520" y="6660506"/>
            <a:ext cx="3108960" cy="182880"/>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b="0" u="none" dirty="0">
                <a:solidFill>
                  <a:schemeClr val="tx1"/>
                </a:solidFill>
              </a:rPr>
              <a:t>© 2012 WIPRO LTD  |  WWW.WIPRO.COM  |  </a:t>
            </a:r>
            <a:r>
              <a:rPr lang="en-US" sz="800" b="0" i="0" u="none" kern="1200" dirty="0">
                <a:solidFill>
                  <a:schemeClr val="tx1"/>
                </a:solidFill>
                <a:effectLst/>
                <a:latin typeface="Arial" pitchFamily="34" charset="0"/>
                <a:ea typeface="+mn-ea"/>
                <a:cs typeface="Arial" pitchFamily="34" charset="0"/>
              </a:rPr>
              <a:t>CONFIDENTIAL</a:t>
            </a:r>
            <a:endParaRPr lang="en-US" b="0" u="none" dirty="0">
              <a:solidFill>
                <a:schemeClr val="tx1"/>
              </a:solidFill>
            </a:endParaRPr>
          </a:p>
        </p:txBody>
      </p:sp>
      <p:sp>
        <p:nvSpPr>
          <p:cNvPr id="6" name="Footer Placeholder 4"/>
          <p:cNvSpPr txBox="1">
            <a:spLocks/>
          </p:cNvSpPr>
          <p:nvPr/>
        </p:nvSpPr>
        <p:spPr>
          <a:xfrm>
            <a:off x="10884" y="6647351"/>
            <a:ext cx="360000" cy="148963"/>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5D61087F-CA7B-4F6C-AD54-FCE24029CF22}" type="slidenum">
              <a:rPr lang="en-US" sz="1000" smtClean="0">
                <a:solidFill>
                  <a:schemeClr val="tx1">
                    <a:lumMod val="50000"/>
                    <a:lumOff val="50000"/>
                  </a:schemeClr>
                </a:solidFill>
              </a:rPr>
              <a:pPr algn="l"/>
              <a:t>‹#›</a:t>
            </a:fld>
            <a:endParaRPr lang="en-US" sz="1000" dirty="0">
              <a:solidFill>
                <a:schemeClr val="tx1">
                  <a:lumMod val="50000"/>
                  <a:lumOff val="50000"/>
                </a:schemeClr>
              </a:solidFill>
            </a:endParaRPr>
          </a:p>
        </p:txBody>
      </p:sp>
      <p:grpSp>
        <p:nvGrpSpPr>
          <p:cNvPr id="4" name="Group 62"/>
          <p:cNvGrpSpPr/>
          <p:nvPr/>
        </p:nvGrpSpPr>
        <p:grpSpPr>
          <a:xfrm>
            <a:off x="0" y="760413"/>
            <a:ext cx="9145588" cy="25200"/>
            <a:chOff x="0" y="3408363"/>
            <a:chExt cx="9145588" cy="41275"/>
          </a:xfrm>
        </p:grpSpPr>
        <p:sp>
          <p:nvSpPr>
            <p:cNvPr id="64"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
            <p:cNvSpPr>
              <a:spLocks noChangeArrowheads="1"/>
            </p:cNvSpPr>
            <p:nvPr userDrawn="1"/>
          </p:nvSpPr>
          <p:spPr bwMode="auto">
            <a:xfrm>
              <a:off x="182563" y="3408363"/>
              <a:ext cx="366713" cy="41275"/>
            </a:xfrm>
            <a:prstGeom prst="rect">
              <a:avLst/>
            </a:prstGeom>
            <a:solidFill>
              <a:srgbClr val="E42C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12"/>
            <p:cNvSpPr>
              <a:spLocks noChangeArrowheads="1"/>
            </p:cNvSpPr>
            <p:nvPr userDrawn="1"/>
          </p:nvSpPr>
          <p:spPr bwMode="auto">
            <a:xfrm>
              <a:off x="1096963" y="3408363"/>
              <a:ext cx="366713" cy="41275"/>
            </a:xfrm>
            <a:prstGeom prst="rect">
              <a:avLst/>
            </a:prstGeom>
            <a:solidFill>
              <a:srgbClr val="EC691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17"/>
            <p:cNvSpPr>
              <a:spLocks noChangeArrowheads="1"/>
            </p:cNvSpPr>
            <p:nvPr userDrawn="1"/>
          </p:nvSpPr>
          <p:spPr bwMode="auto">
            <a:xfrm>
              <a:off x="2011363" y="3408363"/>
              <a:ext cx="366713" cy="41275"/>
            </a:xfrm>
            <a:prstGeom prst="rect">
              <a:avLst/>
            </a:prstGeom>
            <a:solidFill>
              <a:srgbClr val="F49C0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22"/>
            <p:cNvSpPr>
              <a:spLocks noChangeArrowheads="1"/>
            </p:cNvSpPr>
            <p:nvPr userDrawn="1"/>
          </p:nvSpPr>
          <p:spPr bwMode="auto">
            <a:xfrm>
              <a:off x="2925763" y="3408363"/>
              <a:ext cx="366713" cy="41275"/>
            </a:xfrm>
            <a:prstGeom prst="rect">
              <a:avLst/>
            </a:prstGeom>
            <a:solidFill>
              <a:srgbClr val="FBBD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27"/>
            <p:cNvSpPr>
              <a:spLocks noChangeArrowheads="1"/>
            </p:cNvSpPr>
            <p:nvPr userDrawn="1"/>
          </p:nvSpPr>
          <p:spPr bwMode="auto">
            <a:xfrm>
              <a:off x="3840163" y="3408363"/>
              <a:ext cx="366713" cy="41275"/>
            </a:xfrm>
            <a:prstGeom prst="rect">
              <a:avLst/>
            </a:prstGeom>
            <a:solidFill>
              <a:srgbClr val="FDC6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32"/>
            <p:cNvSpPr>
              <a:spLocks noChangeArrowheads="1"/>
            </p:cNvSpPr>
            <p:nvPr userDrawn="1"/>
          </p:nvSpPr>
          <p:spPr bwMode="auto">
            <a:xfrm>
              <a:off x="4754563" y="3408363"/>
              <a:ext cx="366713" cy="41275"/>
            </a:xfrm>
            <a:prstGeom prst="rect">
              <a:avLst/>
            </a:prstGeom>
            <a:solidFill>
              <a:srgbClr val="F3C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37"/>
            <p:cNvSpPr>
              <a:spLocks noChangeArrowheads="1"/>
            </p:cNvSpPr>
            <p:nvPr userDrawn="1"/>
          </p:nvSpPr>
          <p:spPr bwMode="auto">
            <a:xfrm>
              <a:off x="5668963" y="3408363"/>
              <a:ext cx="366713" cy="41275"/>
            </a:xfrm>
            <a:prstGeom prst="rect">
              <a:avLst/>
            </a:prstGeom>
            <a:solidFill>
              <a:srgbClr val="CCC1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42"/>
            <p:cNvSpPr>
              <a:spLocks noChangeArrowheads="1"/>
            </p:cNvSpPr>
            <p:nvPr userDrawn="1"/>
          </p:nvSpPr>
          <p:spPr bwMode="auto">
            <a:xfrm>
              <a:off x="6583363" y="3408363"/>
              <a:ext cx="366713" cy="41275"/>
            </a:xfrm>
            <a:prstGeom prst="rect">
              <a:avLst/>
            </a:prstGeom>
            <a:solidFill>
              <a:srgbClr val="51A73B"/>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47"/>
            <p:cNvSpPr>
              <a:spLocks noChangeArrowheads="1"/>
            </p:cNvSpPr>
            <p:nvPr userDrawn="1"/>
          </p:nvSpPr>
          <p:spPr bwMode="auto">
            <a:xfrm>
              <a:off x="7497763" y="3408363"/>
              <a:ext cx="366713" cy="41275"/>
            </a:xfrm>
            <a:prstGeom prst="rect">
              <a:avLst/>
            </a:prstGeom>
            <a:solidFill>
              <a:srgbClr val="008068"/>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52"/>
            <p:cNvSpPr>
              <a:spLocks noChangeArrowheads="1"/>
            </p:cNvSpPr>
            <p:nvPr userDrawn="1"/>
          </p:nvSpPr>
          <p:spPr bwMode="auto">
            <a:xfrm>
              <a:off x="8412163" y="3408363"/>
              <a:ext cx="366713" cy="41275"/>
            </a:xfrm>
            <a:prstGeom prst="rect">
              <a:avLst/>
            </a:prstGeom>
            <a:solidFill>
              <a:srgbClr val="313E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55"/>
            <p:cNvSpPr>
              <a:spLocks noChangeArrowheads="1"/>
            </p:cNvSpPr>
            <p:nvPr userDrawn="1"/>
          </p:nvSpPr>
          <p:spPr bwMode="auto">
            <a:xfrm>
              <a:off x="8961438" y="3408363"/>
              <a:ext cx="182563" cy="41275"/>
            </a:xfrm>
            <a:prstGeom prst="rect">
              <a:avLst/>
            </a:prstGeom>
            <a:solidFill>
              <a:srgbClr val="3931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Freeform 56"/>
            <p:cNvSpPr>
              <a:spLocks/>
            </p:cNvSpPr>
            <p:nvPr userDrawn="1"/>
          </p:nvSpPr>
          <p:spPr bwMode="auto">
            <a:xfrm>
              <a:off x="9144000" y="3408363"/>
              <a:ext cx="1588" cy="41275"/>
            </a:xfrm>
            <a:custGeom>
              <a:avLst/>
              <a:gdLst/>
              <a:ahLst/>
              <a:cxnLst>
                <a:cxn ang="0">
                  <a:pos x="0" y="78"/>
                </a:cxn>
                <a:cxn ang="0">
                  <a:pos x="0" y="0"/>
                </a:cxn>
                <a:cxn ang="0">
                  <a:pos x="0" y="78"/>
                </a:cxn>
              </a:cxnLst>
              <a:rect l="0" t="0" r="r" b="b"/>
              <a:pathLst>
                <a:path h="78">
                  <a:moveTo>
                    <a:pt x="0" y="78"/>
                  </a:moveTo>
                  <a:lnTo>
                    <a:pt x="0" y="0"/>
                  </a:lnTo>
                  <a:lnTo>
                    <a:pt x="0" y="78"/>
                  </a:lnTo>
                  <a:close/>
                </a:path>
              </a:pathLst>
            </a:custGeom>
            <a:solidFill>
              <a:srgbClr val="393185"/>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3813036962"/>
      </p:ext>
    </p:extLst>
  </p:cSld>
  <p:clrMap bg1="lt1" tx1="dk1" bg2="lt2" tx2="dk2" accent1="accent1" accent2="accent2" accent3="accent3" accent4="accent4" accent5="accent5" accent6="accent6" hlink="hlink" folHlink="folHlink"/>
  <p:sldLayoutIdLst>
    <p:sldLayoutId id="2147486568" r:id="rId1"/>
    <p:sldLayoutId id="2147486569" r:id="rId2"/>
    <p:sldLayoutId id="2147486570" r:id="rId3"/>
    <p:sldLayoutId id="2147486571" r:id="rId4"/>
    <p:sldLayoutId id="2147486572" r:id="rId5"/>
    <p:sldLayoutId id="2147486573" r:id="rId6"/>
    <p:sldLayoutId id="2147486574" r:id="rId7"/>
    <p:sldLayoutId id="2147486575" r:id="rId8"/>
    <p:sldLayoutId id="2147486576" r:id="rId9"/>
    <p:sldLayoutId id="2147486577" r:id="rId10"/>
    <p:sldLayoutId id="2147486578" r:id="rId11"/>
    <p:sldLayoutId id="2147486579" r:id="rId12"/>
    <p:sldLayoutId id="2147486580" r:id="rId13"/>
    <p:sldLayoutId id="2147486581" r:id="rId14"/>
    <p:sldLayoutId id="2147486582" r:id="rId15"/>
    <p:sldLayoutId id="2147486583" r:id="rId16"/>
    <p:sldLayoutId id="2147486584" r:id="rId17"/>
    <p:sldLayoutId id="2147486585" r:id="rId18"/>
    <p:sldLayoutId id="2147486586" r:id="rId19"/>
    <p:sldLayoutId id="2147486587" r:id="rId20"/>
    <p:sldLayoutId id="2147486588" r:id="rId21"/>
    <p:sldLayoutId id="2147486589" r:id="rId22"/>
    <p:sldLayoutId id="2147486590" r:id="rId23"/>
    <p:sldLayoutId id="2147486591" r:id="rId24"/>
    <p:sldLayoutId id="2147486592" r:id="rId25"/>
  </p:sldLayoutIdLst>
  <p:hf hdr="0" ftr="0" dt="0"/>
  <p:txStyles>
    <p:titleStyle>
      <a:lvl1pPr algn="l" defTabSz="457200" rtl="0" eaLnBrk="1" latinLnBrk="0" hangingPunct="1">
        <a:spcBef>
          <a:spcPct val="0"/>
        </a:spcBef>
        <a:buNone/>
        <a:defRPr lang="en-US" sz="3000" b="1" kern="1200" dirty="0">
          <a:solidFill>
            <a:srgbClr val="595959"/>
          </a:solidFill>
          <a:latin typeface="+mj-lt"/>
          <a:ea typeface="+mn-ea"/>
          <a:cs typeface="Arial"/>
        </a:defRPr>
      </a:lvl1pPr>
    </p:titleStyle>
    <p:body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980524"/>
            <a:ext cx="8229600" cy="553998"/>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p>
            <a:pPr marL="0" lvl="0" eaLnBrk="0" hangingPunct="0">
              <a:spcBef>
                <a:spcPct val="20000"/>
              </a:spcBef>
            </a:pPr>
            <a:r>
              <a:rPr lang="en-US" dirty="0"/>
              <a:t>Click to edit Master title style</a:t>
            </a:r>
          </a:p>
        </p:txBody>
      </p:sp>
      <p:sp>
        <p:nvSpPr>
          <p:cNvPr id="3" name="Text Placeholder 2"/>
          <p:cNvSpPr>
            <a:spLocks noGrp="1"/>
          </p:cNvSpPr>
          <p:nvPr>
            <p:ph type="body" idx="1"/>
          </p:nvPr>
        </p:nvSpPr>
        <p:spPr>
          <a:xfrm>
            <a:off x="457200" y="1725877"/>
            <a:ext cx="8229600" cy="4525963"/>
          </a:xfrm>
          <a:prstGeom prst="rect">
            <a:avLst/>
          </a:prstGeo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txBox="1">
            <a:spLocks/>
          </p:cNvSpPr>
          <p:nvPr userDrawn="1"/>
        </p:nvSpPr>
        <p:spPr>
          <a:xfrm>
            <a:off x="3124200" y="6673207"/>
            <a:ext cx="2895600" cy="148963"/>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dirty="0"/>
              <a:t>© 2012 WIPRO LTD | WWW.WIPRO.COM</a:t>
            </a:r>
          </a:p>
        </p:txBody>
      </p:sp>
      <p:sp>
        <p:nvSpPr>
          <p:cNvPr id="6" name="Footer Placeholder 4"/>
          <p:cNvSpPr txBox="1">
            <a:spLocks/>
          </p:cNvSpPr>
          <p:nvPr userDrawn="1"/>
        </p:nvSpPr>
        <p:spPr>
          <a:xfrm>
            <a:off x="10884" y="6647351"/>
            <a:ext cx="360000" cy="148963"/>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5D61087F-CA7B-4F6C-AD54-FCE24029CF22}" type="slidenum">
              <a:rPr lang="en-US" sz="1000" smtClean="0">
                <a:solidFill>
                  <a:schemeClr val="tx1">
                    <a:lumMod val="50000"/>
                    <a:lumOff val="50000"/>
                  </a:schemeClr>
                </a:solidFill>
              </a:rPr>
              <a:pPr algn="l"/>
              <a:t>‹#›</a:t>
            </a:fld>
            <a:endParaRPr lang="en-US" sz="1000" dirty="0">
              <a:solidFill>
                <a:schemeClr val="tx1">
                  <a:lumMod val="50000"/>
                  <a:lumOff val="50000"/>
                </a:schemeClr>
              </a:solidFill>
            </a:endParaRPr>
          </a:p>
        </p:txBody>
      </p:sp>
      <p:grpSp>
        <p:nvGrpSpPr>
          <p:cNvPr id="63" name="Group 62"/>
          <p:cNvGrpSpPr/>
          <p:nvPr userDrawn="1"/>
        </p:nvGrpSpPr>
        <p:grpSpPr>
          <a:xfrm>
            <a:off x="0" y="760413"/>
            <a:ext cx="9145588" cy="25200"/>
            <a:chOff x="0" y="3408363"/>
            <a:chExt cx="9145588" cy="41275"/>
          </a:xfrm>
        </p:grpSpPr>
        <p:sp>
          <p:nvSpPr>
            <p:cNvPr id="64"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
            <p:cNvSpPr>
              <a:spLocks noChangeArrowheads="1"/>
            </p:cNvSpPr>
            <p:nvPr userDrawn="1"/>
          </p:nvSpPr>
          <p:spPr bwMode="auto">
            <a:xfrm>
              <a:off x="182563" y="3408363"/>
              <a:ext cx="366713" cy="41275"/>
            </a:xfrm>
            <a:prstGeom prst="rect">
              <a:avLst/>
            </a:prstGeom>
            <a:solidFill>
              <a:srgbClr val="E42C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12"/>
            <p:cNvSpPr>
              <a:spLocks noChangeArrowheads="1"/>
            </p:cNvSpPr>
            <p:nvPr userDrawn="1"/>
          </p:nvSpPr>
          <p:spPr bwMode="auto">
            <a:xfrm>
              <a:off x="1096963" y="3408363"/>
              <a:ext cx="366713" cy="41275"/>
            </a:xfrm>
            <a:prstGeom prst="rect">
              <a:avLst/>
            </a:prstGeom>
            <a:solidFill>
              <a:srgbClr val="EC691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17"/>
            <p:cNvSpPr>
              <a:spLocks noChangeArrowheads="1"/>
            </p:cNvSpPr>
            <p:nvPr userDrawn="1"/>
          </p:nvSpPr>
          <p:spPr bwMode="auto">
            <a:xfrm>
              <a:off x="2011363" y="3408363"/>
              <a:ext cx="366713" cy="41275"/>
            </a:xfrm>
            <a:prstGeom prst="rect">
              <a:avLst/>
            </a:prstGeom>
            <a:solidFill>
              <a:srgbClr val="F49C0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22"/>
            <p:cNvSpPr>
              <a:spLocks noChangeArrowheads="1"/>
            </p:cNvSpPr>
            <p:nvPr userDrawn="1"/>
          </p:nvSpPr>
          <p:spPr bwMode="auto">
            <a:xfrm>
              <a:off x="2925763" y="3408363"/>
              <a:ext cx="366713" cy="41275"/>
            </a:xfrm>
            <a:prstGeom prst="rect">
              <a:avLst/>
            </a:prstGeom>
            <a:solidFill>
              <a:srgbClr val="FBBD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27"/>
            <p:cNvSpPr>
              <a:spLocks noChangeArrowheads="1"/>
            </p:cNvSpPr>
            <p:nvPr userDrawn="1"/>
          </p:nvSpPr>
          <p:spPr bwMode="auto">
            <a:xfrm>
              <a:off x="3840163" y="3408363"/>
              <a:ext cx="366713" cy="41275"/>
            </a:xfrm>
            <a:prstGeom prst="rect">
              <a:avLst/>
            </a:prstGeom>
            <a:solidFill>
              <a:srgbClr val="FDC6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32"/>
            <p:cNvSpPr>
              <a:spLocks noChangeArrowheads="1"/>
            </p:cNvSpPr>
            <p:nvPr userDrawn="1"/>
          </p:nvSpPr>
          <p:spPr bwMode="auto">
            <a:xfrm>
              <a:off x="4754563" y="3408363"/>
              <a:ext cx="366713" cy="41275"/>
            </a:xfrm>
            <a:prstGeom prst="rect">
              <a:avLst/>
            </a:prstGeom>
            <a:solidFill>
              <a:srgbClr val="F3C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37"/>
            <p:cNvSpPr>
              <a:spLocks noChangeArrowheads="1"/>
            </p:cNvSpPr>
            <p:nvPr userDrawn="1"/>
          </p:nvSpPr>
          <p:spPr bwMode="auto">
            <a:xfrm>
              <a:off x="5668963" y="3408363"/>
              <a:ext cx="366713" cy="41275"/>
            </a:xfrm>
            <a:prstGeom prst="rect">
              <a:avLst/>
            </a:prstGeom>
            <a:solidFill>
              <a:srgbClr val="CCC1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42"/>
            <p:cNvSpPr>
              <a:spLocks noChangeArrowheads="1"/>
            </p:cNvSpPr>
            <p:nvPr userDrawn="1"/>
          </p:nvSpPr>
          <p:spPr bwMode="auto">
            <a:xfrm>
              <a:off x="6583363" y="3408363"/>
              <a:ext cx="366713" cy="41275"/>
            </a:xfrm>
            <a:prstGeom prst="rect">
              <a:avLst/>
            </a:prstGeom>
            <a:solidFill>
              <a:srgbClr val="51A73B"/>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47"/>
            <p:cNvSpPr>
              <a:spLocks noChangeArrowheads="1"/>
            </p:cNvSpPr>
            <p:nvPr userDrawn="1"/>
          </p:nvSpPr>
          <p:spPr bwMode="auto">
            <a:xfrm>
              <a:off x="7497763" y="3408363"/>
              <a:ext cx="366713" cy="41275"/>
            </a:xfrm>
            <a:prstGeom prst="rect">
              <a:avLst/>
            </a:prstGeom>
            <a:solidFill>
              <a:srgbClr val="008068"/>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52"/>
            <p:cNvSpPr>
              <a:spLocks noChangeArrowheads="1"/>
            </p:cNvSpPr>
            <p:nvPr userDrawn="1"/>
          </p:nvSpPr>
          <p:spPr bwMode="auto">
            <a:xfrm>
              <a:off x="8412163" y="3408363"/>
              <a:ext cx="366713" cy="41275"/>
            </a:xfrm>
            <a:prstGeom prst="rect">
              <a:avLst/>
            </a:prstGeom>
            <a:solidFill>
              <a:srgbClr val="313E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55"/>
            <p:cNvSpPr>
              <a:spLocks noChangeArrowheads="1"/>
            </p:cNvSpPr>
            <p:nvPr userDrawn="1"/>
          </p:nvSpPr>
          <p:spPr bwMode="auto">
            <a:xfrm>
              <a:off x="8961438" y="3408363"/>
              <a:ext cx="182563" cy="41275"/>
            </a:xfrm>
            <a:prstGeom prst="rect">
              <a:avLst/>
            </a:prstGeom>
            <a:solidFill>
              <a:srgbClr val="3931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Freeform 56"/>
            <p:cNvSpPr>
              <a:spLocks/>
            </p:cNvSpPr>
            <p:nvPr userDrawn="1"/>
          </p:nvSpPr>
          <p:spPr bwMode="auto">
            <a:xfrm>
              <a:off x="9144000" y="3408363"/>
              <a:ext cx="1588" cy="41275"/>
            </a:xfrm>
            <a:custGeom>
              <a:avLst/>
              <a:gdLst/>
              <a:ahLst/>
              <a:cxnLst>
                <a:cxn ang="0">
                  <a:pos x="0" y="78"/>
                </a:cxn>
                <a:cxn ang="0">
                  <a:pos x="0" y="0"/>
                </a:cxn>
                <a:cxn ang="0">
                  <a:pos x="0" y="78"/>
                </a:cxn>
              </a:cxnLst>
              <a:rect l="0" t="0" r="r" b="b"/>
              <a:pathLst>
                <a:path h="78">
                  <a:moveTo>
                    <a:pt x="0" y="78"/>
                  </a:moveTo>
                  <a:lnTo>
                    <a:pt x="0" y="0"/>
                  </a:lnTo>
                  <a:lnTo>
                    <a:pt x="0" y="78"/>
                  </a:lnTo>
                  <a:close/>
                </a:path>
              </a:pathLst>
            </a:custGeom>
            <a:solidFill>
              <a:srgbClr val="393185"/>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3270963"/>
      </p:ext>
    </p:extLst>
  </p:cSld>
  <p:clrMap bg1="lt1" tx1="dk1" bg2="lt2" tx2="dk2" accent1="accent1" accent2="accent2" accent3="accent3" accent4="accent4" accent5="accent5" accent6="accent6" hlink="hlink" folHlink="folHlink"/>
  <p:sldLayoutIdLst>
    <p:sldLayoutId id="2147486594" r:id="rId1"/>
    <p:sldLayoutId id="2147486595" r:id="rId2"/>
    <p:sldLayoutId id="2147486596" r:id="rId3"/>
    <p:sldLayoutId id="2147486597" r:id="rId4"/>
    <p:sldLayoutId id="2147486598" r:id="rId5"/>
    <p:sldLayoutId id="2147486599" r:id="rId6"/>
    <p:sldLayoutId id="2147486600" r:id="rId7"/>
    <p:sldLayoutId id="2147486601" r:id="rId8"/>
    <p:sldLayoutId id="2147486602" r:id="rId9"/>
    <p:sldLayoutId id="2147486603" r:id="rId10"/>
    <p:sldLayoutId id="2147486604" r:id="rId11"/>
    <p:sldLayoutId id="2147486605" r:id="rId12"/>
    <p:sldLayoutId id="2147486606" r:id="rId13"/>
    <p:sldLayoutId id="2147486607" r:id="rId14"/>
    <p:sldLayoutId id="2147486608" r:id="rId15"/>
    <p:sldLayoutId id="2147486609" r:id="rId16"/>
    <p:sldLayoutId id="2147486610" r:id="rId17"/>
    <p:sldLayoutId id="2147486611" r:id="rId18"/>
    <p:sldLayoutId id="2147486612" r:id="rId19"/>
    <p:sldLayoutId id="2147486613" r:id="rId20"/>
    <p:sldLayoutId id="2147486614" r:id="rId21"/>
    <p:sldLayoutId id="2147486615" r:id="rId22"/>
  </p:sldLayoutIdLst>
  <p:hf hdr="0" ftr="0" dt="0"/>
  <p:txStyles>
    <p:titleStyle>
      <a:lvl1pPr algn="l" defTabSz="457200" rtl="0" eaLnBrk="1" latinLnBrk="0" hangingPunct="1">
        <a:spcBef>
          <a:spcPct val="0"/>
        </a:spcBef>
        <a:buNone/>
        <a:defRPr lang="en-US" sz="3000" b="1" kern="1200" dirty="0">
          <a:solidFill>
            <a:schemeClr val="tx1">
              <a:lumMod val="65000"/>
              <a:lumOff val="35000"/>
            </a:schemeClr>
          </a:solidFill>
          <a:latin typeface="+mj-lt"/>
          <a:ea typeface="+mn-ea"/>
          <a:cs typeface="Arial"/>
        </a:defRPr>
      </a:lvl1pPr>
    </p:titleStyle>
    <p:body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chemeClr val="tx1">
              <a:lumMod val="65000"/>
              <a:lumOff val="35000"/>
            </a:schemeClr>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3" Type="http://schemas.openxmlformats.org/officeDocument/2006/relationships/hyperlink" Target="http://www.w3schools.com/jsref/jsref_obj_regexp.asp" TargetMode="External"/><Relationship Id="rId2" Type="http://schemas.openxmlformats.org/officeDocument/2006/relationships/notesSlide" Target="../notesSlides/notesSlide63.xml"/><Relationship Id="rId1" Type="http://schemas.openxmlformats.org/officeDocument/2006/relationships/slideLayout" Target="../slideLayouts/slideLayout15.xml"/><Relationship Id="rId4" Type="http://schemas.openxmlformats.org/officeDocument/2006/relationships/hyperlink" Target="http://www.w3schools.com/jsref/obj_window.asp" TargetMode="Externa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45522"/>
            <a:ext cx="8421551" cy="554400"/>
          </a:xfrm>
        </p:spPr>
        <p:txBody>
          <a:bodyPr/>
          <a:lstStyle/>
          <a:p>
            <a:r>
              <a:rPr lang="en-US" dirty="0">
                <a:solidFill>
                  <a:schemeClr val="tx1"/>
                </a:solidFill>
              </a:rPr>
              <a:t>Agenda</a:t>
            </a:r>
          </a:p>
        </p:txBody>
      </p:sp>
      <p:sp>
        <p:nvSpPr>
          <p:cNvPr id="3" name="Text Placeholder 2"/>
          <p:cNvSpPr>
            <a:spLocks noGrp="1"/>
          </p:cNvSpPr>
          <p:nvPr>
            <p:ph type="body" sz="quarter" idx="10"/>
          </p:nvPr>
        </p:nvSpPr>
        <p:spPr/>
        <p:txBody>
          <a:bodyPr/>
          <a:lstStyle/>
          <a:p>
            <a:r>
              <a:rPr dirty="0">
                <a:solidFill>
                  <a:schemeClr val="tx1"/>
                </a:solidFill>
                <a:latin typeface="+mj-lt"/>
              </a:rPr>
              <a:t>JavaScript basic elements </a:t>
            </a:r>
            <a:endParaRPr lang="en-US" dirty="0">
              <a:solidFill>
                <a:schemeClr val="tx1"/>
              </a:solidFill>
              <a:latin typeface="+mj-lt"/>
            </a:endParaRPr>
          </a:p>
        </p:txBody>
      </p:sp>
      <p:sp>
        <p:nvSpPr>
          <p:cNvPr id="4" name="Text Placeholder 3"/>
          <p:cNvSpPr>
            <a:spLocks noGrp="1"/>
          </p:cNvSpPr>
          <p:nvPr>
            <p:ph type="body" sz="quarter" idx="11"/>
          </p:nvPr>
        </p:nvSpPr>
        <p:spPr>
          <a:xfrm>
            <a:off x="1066800" y="4648200"/>
            <a:ext cx="7481548" cy="652462"/>
          </a:xfrm>
        </p:spPr>
        <p:txBody>
          <a:bodyPr>
            <a:normAutofit/>
          </a:bodyPr>
          <a:lstStyle/>
          <a:p>
            <a:r>
              <a:rPr dirty="0">
                <a:solidFill>
                  <a:schemeClr val="tx1"/>
                </a:solidFill>
              </a:rPr>
              <a:t>JavaScript Regular Expression</a:t>
            </a:r>
            <a:endParaRPr lang="en-US" dirty="0">
              <a:solidFill>
                <a:schemeClr val="tx1"/>
              </a:solidFill>
            </a:endParaRPr>
          </a:p>
        </p:txBody>
      </p:sp>
      <p:sp>
        <p:nvSpPr>
          <p:cNvPr id="8" name="Text Placeholder 7"/>
          <p:cNvSpPr>
            <a:spLocks noGrp="1"/>
          </p:cNvSpPr>
          <p:nvPr>
            <p:ph type="body" sz="quarter" idx="15"/>
          </p:nvPr>
        </p:nvSpPr>
        <p:spPr/>
        <p:txBody>
          <a:bodyPr/>
          <a:lstStyle/>
          <a:p>
            <a:r>
              <a:rPr lang="en-US" dirty="0"/>
              <a:t>1</a:t>
            </a:r>
          </a:p>
        </p:txBody>
      </p:sp>
      <p:sp>
        <p:nvSpPr>
          <p:cNvPr id="9" name="Text Placeholder 8"/>
          <p:cNvSpPr>
            <a:spLocks noGrp="1"/>
          </p:cNvSpPr>
          <p:nvPr>
            <p:ph type="body" sz="quarter" idx="16"/>
          </p:nvPr>
        </p:nvSpPr>
        <p:spPr>
          <a:xfrm>
            <a:off x="457200" y="4648200"/>
            <a:ext cx="352425" cy="668792"/>
          </a:xfrm>
        </p:spPr>
        <p:txBody>
          <a:bodyPr/>
          <a:lstStyle/>
          <a:p>
            <a:r>
              <a:t>4</a:t>
            </a:r>
            <a:endParaRPr lang="en-US" dirty="0"/>
          </a:p>
        </p:txBody>
      </p:sp>
      <p:sp>
        <p:nvSpPr>
          <p:cNvPr id="7" name="Text Placeholder 2"/>
          <p:cNvSpPr>
            <a:spLocks noGrp="1"/>
          </p:cNvSpPr>
          <p:nvPr>
            <p:ph type="body" sz="quarter" idx="10"/>
          </p:nvPr>
        </p:nvSpPr>
        <p:spPr>
          <a:xfrm>
            <a:off x="1066800" y="2514600"/>
            <a:ext cx="7557748" cy="652462"/>
          </a:xfrm>
        </p:spPr>
        <p:txBody>
          <a:bodyPr/>
          <a:lstStyle/>
          <a:p>
            <a:r>
              <a:rPr dirty="0">
                <a:solidFill>
                  <a:schemeClr val="tx1"/>
                </a:solidFill>
                <a:latin typeface="+mj-lt"/>
              </a:rPr>
              <a:t>JavaScript Objects</a:t>
            </a:r>
            <a:endParaRPr lang="en-US" dirty="0">
              <a:solidFill>
                <a:schemeClr val="tx1"/>
              </a:solidFill>
              <a:latin typeface="+mj-lt"/>
            </a:endParaRPr>
          </a:p>
        </p:txBody>
      </p:sp>
      <p:sp>
        <p:nvSpPr>
          <p:cNvPr id="10" name="Text Placeholder 7"/>
          <p:cNvSpPr>
            <a:spLocks noGrp="1"/>
          </p:cNvSpPr>
          <p:nvPr>
            <p:ph type="body" sz="quarter" idx="15"/>
          </p:nvPr>
        </p:nvSpPr>
        <p:spPr>
          <a:xfrm>
            <a:off x="457200" y="2438400"/>
            <a:ext cx="352425" cy="668792"/>
          </a:xfrm>
        </p:spPr>
        <p:txBody>
          <a:bodyPr/>
          <a:lstStyle/>
          <a:p>
            <a:r>
              <a:t>2</a:t>
            </a:r>
            <a:endParaRPr lang="en-US" dirty="0"/>
          </a:p>
        </p:txBody>
      </p:sp>
      <p:sp>
        <p:nvSpPr>
          <p:cNvPr id="12" name="Text Placeholder 3"/>
          <p:cNvSpPr>
            <a:spLocks noGrp="1"/>
          </p:cNvSpPr>
          <p:nvPr>
            <p:ph type="body" sz="quarter" idx="11"/>
          </p:nvPr>
        </p:nvSpPr>
        <p:spPr>
          <a:xfrm>
            <a:off x="1066800" y="3581400"/>
            <a:ext cx="7481548" cy="652462"/>
          </a:xfrm>
        </p:spPr>
        <p:txBody>
          <a:bodyPr/>
          <a:lstStyle/>
          <a:p>
            <a:r>
              <a:rPr dirty="0">
                <a:solidFill>
                  <a:schemeClr val="tx1"/>
                </a:solidFill>
                <a:latin typeface="+mj-lt"/>
              </a:rPr>
              <a:t>JavaScript Validations</a:t>
            </a:r>
            <a:endParaRPr lang="en-US" dirty="0">
              <a:solidFill>
                <a:schemeClr val="tx1"/>
              </a:solidFill>
              <a:latin typeface="+mj-lt"/>
            </a:endParaRPr>
          </a:p>
        </p:txBody>
      </p:sp>
      <p:sp>
        <p:nvSpPr>
          <p:cNvPr id="13" name="Text Placeholder 8"/>
          <p:cNvSpPr>
            <a:spLocks noGrp="1"/>
          </p:cNvSpPr>
          <p:nvPr>
            <p:ph type="body" sz="quarter" idx="16"/>
          </p:nvPr>
        </p:nvSpPr>
        <p:spPr>
          <a:xfrm>
            <a:off x="457200" y="3581400"/>
            <a:ext cx="352425" cy="668792"/>
          </a:xfrm>
        </p:spPr>
        <p:txBody>
          <a:bodyPr/>
          <a:lstStyle/>
          <a:p>
            <a:r>
              <a:t>3</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04800" y="145140"/>
            <a:ext cx="8385176" cy="615553"/>
          </a:xfrm>
        </p:spPr>
        <p:txBody>
          <a:bodyPr/>
          <a:lstStyle/>
          <a:p>
            <a:r>
              <a:rPr lang="en-US" sz="3400" dirty="0">
                <a:solidFill>
                  <a:schemeClr val="tx1"/>
                </a:solidFill>
              </a:rPr>
              <a:t>What will this code print ?</a:t>
            </a:r>
          </a:p>
        </p:txBody>
      </p:sp>
      <p:sp>
        <p:nvSpPr>
          <p:cNvPr id="3" name="Text Placeholder 2"/>
          <p:cNvSpPr>
            <a:spLocks noGrp="1"/>
          </p:cNvSpPr>
          <p:nvPr>
            <p:ph type="body" sz="quarter" idx="16"/>
          </p:nvPr>
        </p:nvSpPr>
        <p:spPr>
          <a:xfrm>
            <a:off x="533400" y="990600"/>
            <a:ext cx="6324600" cy="5410200"/>
          </a:xfrm>
        </p:spPr>
        <p:txBody>
          <a:bodyPr>
            <a:noAutofit/>
          </a:bodyPr>
          <a:lstStyle/>
          <a:p>
            <a:pPr>
              <a:buNone/>
            </a:pPr>
            <a:r>
              <a:rPr lang="en-US" sz="1800" dirty="0">
                <a:solidFill>
                  <a:schemeClr val="tx1"/>
                </a:solidFill>
              </a:rPr>
              <a:t>&lt;html&gt;</a:t>
            </a:r>
          </a:p>
          <a:p>
            <a:pPr>
              <a:buNone/>
            </a:pPr>
            <a:r>
              <a:rPr lang="en-US" sz="1800" dirty="0">
                <a:solidFill>
                  <a:schemeClr val="tx1"/>
                </a:solidFill>
              </a:rPr>
              <a:t>&lt;body&gt;</a:t>
            </a:r>
          </a:p>
          <a:p>
            <a:pPr>
              <a:buNone/>
            </a:pPr>
            <a:r>
              <a:rPr lang="en-US" sz="1800" dirty="0">
                <a:solidFill>
                  <a:schemeClr val="tx1"/>
                </a:solidFill>
              </a:rPr>
              <a:t>&lt;script language="JavaScript"&gt;</a:t>
            </a:r>
          </a:p>
          <a:p>
            <a:pPr>
              <a:buNone/>
            </a:pPr>
            <a:r>
              <a:rPr lang="en-US" sz="1800" dirty="0" err="1">
                <a:solidFill>
                  <a:schemeClr val="tx1"/>
                </a:solidFill>
              </a:rPr>
              <a:t>var</a:t>
            </a:r>
            <a:r>
              <a:rPr lang="en-US" sz="1800" dirty="0">
                <a:solidFill>
                  <a:schemeClr val="tx1"/>
                </a:solidFill>
              </a:rPr>
              <a:t> a=4, </a:t>
            </a:r>
            <a:r>
              <a:rPr lang="en-US" sz="1800" dirty="0" err="1">
                <a:solidFill>
                  <a:schemeClr val="tx1"/>
                </a:solidFill>
              </a:rPr>
              <a:t>mesg</a:t>
            </a:r>
            <a:r>
              <a:rPr lang="en-US" sz="1800" dirty="0">
                <a:solidFill>
                  <a:schemeClr val="tx1"/>
                </a:solidFill>
              </a:rPr>
              <a:t>=" ";</a:t>
            </a:r>
          </a:p>
          <a:p>
            <a:pPr>
              <a:buNone/>
            </a:pPr>
            <a:r>
              <a:rPr lang="en-US" sz="1800" dirty="0">
                <a:solidFill>
                  <a:schemeClr val="tx1"/>
                </a:solidFill>
              </a:rPr>
              <a:t>if(a==0){</a:t>
            </a:r>
          </a:p>
          <a:p>
            <a:pPr>
              <a:buNone/>
            </a:pPr>
            <a:r>
              <a:rPr lang="en-US" sz="1800" dirty="0" err="1">
                <a:solidFill>
                  <a:schemeClr val="tx1"/>
                </a:solidFill>
              </a:rPr>
              <a:t>document.write</a:t>
            </a:r>
            <a:r>
              <a:rPr lang="en-US" sz="1800" dirty="0">
                <a:solidFill>
                  <a:schemeClr val="tx1"/>
                </a:solidFill>
              </a:rPr>
              <a:t>(a+" can't be odd or even"+"&lt;BR&gt;");</a:t>
            </a:r>
          </a:p>
          <a:p>
            <a:pPr>
              <a:buNone/>
            </a:pPr>
            <a:r>
              <a:rPr lang="en-US" sz="1800" dirty="0">
                <a:solidFill>
                  <a:schemeClr val="tx1"/>
                </a:solidFill>
              </a:rPr>
              <a:t>}</a:t>
            </a:r>
          </a:p>
          <a:p>
            <a:pPr>
              <a:buNone/>
            </a:pPr>
            <a:r>
              <a:rPr lang="en-US" sz="1800" dirty="0">
                <a:solidFill>
                  <a:schemeClr val="tx1"/>
                </a:solidFill>
              </a:rPr>
              <a:t>else{</a:t>
            </a:r>
          </a:p>
          <a:p>
            <a:pPr>
              <a:buNone/>
            </a:pPr>
            <a:r>
              <a:rPr lang="en-US" sz="1800" dirty="0">
                <a:solidFill>
                  <a:schemeClr val="tx1"/>
                </a:solidFill>
              </a:rPr>
              <a:t>if(a%2==0)</a:t>
            </a:r>
          </a:p>
          <a:p>
            <a:pPr>
              <a:buNone/>
            </a:pPr>
            <a:r>
              <a:rPr lang="en-US" sz="1800" dirty="0">
                <a:solidFill>
                  <a:schemeClr val="tx1"/>
                </a:solidFill>
              </a:rPr>
              <a:t>  </a:t>
            </a:r>
            <a:r>
              <a:rPr lang="en-US" sz="1800" dirty="0" err="1">
                <a:solidFill>
                  <a:schemeClr val="tx1"/>
                </a:solidFill>
              </a:rPr>
              <a:t>mesg</a:t>
            </a:r>
            <a:r>
              <a:rPr lang="en-US" sz="1800" dirty="0">
                <a:solidFill>
                  <a:schemeClr val="tx1"/>
                </a:solidFill>
              </a:rPr>
              <a:t>="Even";</a:t>
            </a:r>
          </a:p>
          <a:p>
            <a:pPr>
              <a:buNone/>
            </a:pPr>
            <a:r>
              <a:rPr lang="en-US" sz="1800" dirty="0">
                <a:solidFill>
                  <a:schemeClr val="tx1"/>
                </a:solidFill>
              </a:rPr>
              <a:t>else</a:t>
            </a:r>
          </a:p>
          <a:p>
            <a:pPr>
              <a:buNone/>
            </a:pPr>
            <a:r>
              <a:rPr lang="en-US" sz="1800" dirty="0">
                <a:solidFill>
                  <a:schemeClr val="tx1"/>
                </a:solidFill>
              </a:rPr>
              <a:t>  </a:t>
            </a:r>
            <a:r>
              <a:rPr lang="en-US" sz="1800" dirty="0" err="1">
                <a:solidFill>
                  <a:schemeClr val="tx1"/>
                </a:solidFill>
              </a:rPr>
              <a:t>mesg</a:t>
            </a:r>
            <a:r>
              <a:rPr lang="en-US" sz="1800" dirty="0">
                <a:solidFill>
                  <a:schemeClr val="tx1"/>
                </a:solidFill>
              </a:rPr>
              <a:t>="Odd";</a:t>
            </a:r>
          </a:p>
          <a:p>
            <a:pPr>
              <a:buNone/>
            </a:pPr>
            <a:r>
              <a:rPr lang="en-US" sz="1800" dirty="0" err="1">
                <a:solidFill>
                  <a:schemeClr val="tx1"/>
                </a:solidFill>
              </a:rPr>
              <a:t>document.write</a:t>
            </a:r>
            <a:r>
              <a:rPr lang="en-US" sz="1800" dirty="0">
                <a:solidFill>
                  <a:schemeClr val="tx1"/>
                </a:solidFill>
              </a:rPr>
              <a:t>(x+" is "+ </a:t>
            </a:r>
            <a:r>
              <a:rPr lang="en-US" sz="1800" dirty="0" err="1">
                <a:solidFill>
                  <a:schemeClr val="tx1"/>
                </a:solidFill>
              </a:rPr>
              <a:t>mesg</a:t>
            </a:r>
            <a:r>
              <a:rPr lang="en-US" sz="1800" dirty="0">
                <a:solidFill>
                  <a:schemeClr val="tx1"/>
                </a:solidFill>
              </a:rPr>
              <a:t>);</a:t>
            </a:r>
          </a:p>
          <a:p>
            <a:pPr>
              <a:buNone/>
            </a:pPr>
            <a:r>
              <a:rPr lang="en-US" sz="1800" dirty="0">
                <a:solidFill>
                  <a:schemeClr val="tx1"/>
                </a:solidFill>
              </a:rPr>
              <a:t>}</a:t>
            </a:r>
          </a:p>
          <a:p>
            <a:pPr>
              <a:buNone/>
            </a:pPr>
            <a:r>
              <a:rPr lang="en-US" sz="1800" dirty="0">
                <a:solidFill>
                  <a:schemeClr val="tx1"/>
                </a:solidFill>
              </a:rPr>
              <a:t>&lt;/script&gt;</a:t>
            </a:r>
          </a:p>
          <a:p>
            <a:pPr>
              <a:buNone/>
            </a:pPr>
            <a:r>
              <a:rPr lang="en-US" sz="1800" dirty="0">
                <a:solidFill>
                  <a:schemeClr val="tx1"/>
                </a:solidFill>
              </a:rPr>
              <a:t>&lt;/body&gt;&lt;/html&gt;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Rectangle 3"/>
          <p:cNvSpPr>
            <a:spLocks noGrp="1" noChangeArrowheads="1"/>
          </p:cNvSpPr>
          <p:nvPr>
            <p:ph type="body" sz="quarter" idx="11"/>
          </p:nvPr>
        </p:nvSpPr>
        <p:spPr>
          <a:xfrm>
            <a:off x="304800" y="145140"/>
            <a:ext cx="8385176" cy="553998"/>
          </a:xfrm>
        </p:spPr>
        <p:txBody>
          <a:bodyPr/>
          <a:lstStyle/>
          <a:p>
            <a:r>
              <a:rPr lang="en-GB" dirty="0">
                <a:solidFill>
                  <a:schemeClr val="tx1"/>
                </a:solidFill>
                <a:latin typeface="Arial" charset="0"/>
                <a:cs typeface="Arial" charset="0"/>
              </a:rPr>
              <a:t>JavaScript Statements: Switch Statement</a:t>
            </a:r>
            <a:endParaRPr lang="en-US" dirty="0">
              <a:solidFill>
                <a:schemeClr val="tx1"/>
              </a:solidFill>
            </a:endParaRPr>
          </a:p>
        </p:txBody>
      </p:sp>
      <p:sp>
        <p:nvSpPr>
          <p:cNvPr id="4" name="Text Placeholder 3"/>
          <p:cNvSpPr>
            <a:spLocks noGrp="1"/>
          </p:cNvSpPr>
          <p:nvPr>
            <p:ph type="body" sz="quarter" idx="16"/>
          </p:nvPr>
        </p:nvSpPr>
        <p:spPr>
          <a:xfrm>
            <a:off x="457200" y="1066800"/>
            <a:ext cx="8240713" cy="5486400"/>
          </a:xfrm>
        </p:spPr>
        <p:txBody>
          <a:bodyPr>
            <a:noAutofit/>
          </a:bodyPr>
          <a:lstStyle/>
          <a:p>
            <a:pPr algn="just"/>
            <a:r>
              <a:rPr dirty="0">
                <a:solidFill>
                  <a:schemeClr val="tx1"/>
                </a:solidFill>
                <a:cs typeface="Arial" charset="0"/>
              </a:rPr>
              <a:t>A switch statement allows a program to evaluate an expression and attempt to match the expression's value to a case label </a:t>
            </a:r>
          </a:p>
          <a:p>
            <a:pPr>
              <a:buNone/>
            </a:pPr>
            <a:endParaRPr dirty="0">
              <a:solidFill>
                <a:schemeClr val="tx1"/>
              </a:solidFill>
              <a:cs typeface="Arial" charset="0"/>
            </a:endParaRPr>
          </a:p>
          <a:p>
            <a:pPr algn="just"/>
            <a:r>
              <a:rPr dirty="0">
                <a:solidFill>
                  <a:schemeClr val="tx1"/>
                </a:solidFill>
                <a:cs typeface="Arial" charset="0"/>
              </a:rPr>
              <a:t>If a match is found, the program executes the associated statement</a:t>
            </a:r>
          </a:p>
          <a:p>
            <a:pPr lvl="3"/>
            <a:endParaRPr sz="2200" dirty="0">
              <a:solidFill>
                <a:schemeClr val="tx1"/>
              </a:solidFill>
              <a:cs typeface="Arial" charset="0"/>
            </a:endParaRPr>
          </a:p>
          <a:p>
            <a:r>
              <a:rPr dirty="0">
                <a:solidFill>
                  <a:schemeClr val="tx1"/>
                </a:solidFill>
                <a:cs typeface="Arial" charset="0"/>
              </a:rPr>
              <a:t>A ‘switch’ statement looks as follows:</a:t>
            </a:r>
          </a:p>
          <a:p>
            <a:pPr>
              <a:buClr>
                <a:srgbClr val="993300"/>
              </a:buClr>
            </a:pPr>
            <a:endParaRPr dirty="0">
              <a:solidFill>
                <a:schemeClr val="tx1"/>
              </a:solidFill>
              <a:latin typeface="Courier New" pitchFamily="49" charset="0"/>
              <a:cs typeface="Courier New" pitchFamily="49" charset="0"/>
            </a:endParaRPr>
          </a:p>
          <a:p>
            <a:pPr lvl="1">
              <a:buClr>
                <a:srgbClr val="993300"/>
              </a:buClr>
              <a:buNone/>
            </a:pPr>
            <a:r>
              <a:rPr sz="2200" dirty="0">
                <a:solidFill>
                  <a:schemeClr val="tx1"/>
                </a:solidFill>
                <a:latin typeface="Courier New" pitchFamily="49" charset="0"/>
                <a:cs typeface="Courier New" pitchFamily="49" charset="0"/>
              </a:rPr>
              <a:t>switch (expression){</a:t>
            </a:r>
          </a:p>
          <a:p>
            <a:pPr lvl="1">
              <a:buClr>
                <a:srgbClr val="993300"/>
              </a:buClr>
              <a:buNone/>
            </a:pPr>
            <a:r>
              <a:rPr sz="2200" dirty="0">
                <a:solidFill>
                  <a:schemeClr val="tx1"/>
                </a:solidFill>
                <a:latin typeface="Courier New" pitchFamily="49" charset="0"/>
                <a:cs typeface="Courier New" pitchFamily="49" charset="0"/>
              </a:rPr>
              <a:t>   case label : </a:t>
            </a:r>
          </a:p>
          <a:p>
            <a:pPr lvl="1">
              <a:buClr>
                <a:srgbClr val="993300"/>
              </a:buClr>
              <a:buNone/>
            </a:pPr>
            <a:r>
              <a:rPr sz="2200" dirty="0">
                <a:solidFill>
                  <a:schemeClr val="tx1"/>
                </a:solidFill>
                <a:latin typeface="Courier New" pitchFamily="49" charset="0"/>
                <a:cs typeface="Courier New" pitchFamily="49" charset="0"/>
              </a:rPr>
              <a:t>      statement;</a:t>
            </a:r>
          </a:p>
          <a:p>
            <a:pPr lvl="1">
              <a:buClr>
                <a:srgbClr val="993300"/>
              </a:buClr>
              <a:buNone/>
            </a:pPr>
            <a:r>
              <a:rPr sz="2200" dirty="0">
                <a:solidFill>
                  <a:schemeClr val="tx1"/>
                </a:solidFill>
                <a:latin typeface="Courier New" pitchFamily="49" charset="0"/>
                <a:cs typeface="Courier New" pitchFamily="49" charset="0"/>
              </a:rPr>
              <a:t>      break;</a:t>
            </a:r>
          </a:p>
          <a:p>
            <a:pPr lvl="1">
              <a:buClr>
                <a:srgbClr val="993300"/>
              </a:buClr>
              <a:buNone/>
            </a:pPr>
            <a:r>
              <a:rPr sz="2200" dirty="0">
                <a:solidFill>
                  <a:schemeClr val="tx1"/>
                </a:solidFill>
                <a:latin typeface="Courier New" pitchFamily="49" charset="0"/>
                <a:cs typeface="Courier New" pitchFamily="49" charset="0"/>
              </a:rPr>
              <a:t>default : statement;</a:t>
            </a:r>
          </a:p>
          <a:p>
            <a:pPr lvl="1">
              <a:buClr>
                <a:srgbClr val="993300"/>
              </a:buClr>
              <a:buNone/>
            </a:pPr>
            <a:r>
              <a:rPr sz="2200" dirty="0">
                <a:solidFill>
                  <a:schemeClr val="tx1"/>
                </a:solidFill>
                <a:latin typeface="Courier New" pitchFamily="49" charset="0"/>
                <a:cs typeface="Courier New" pitchFamily="49" charset="0"/>
              </a:rPr>
              <a:t>}</a:t>
            </a:r>
          </a:p>
          <a:p>
            <a:endParaRPr sz="2000" dirty="0">
              <a:solidFill>
                <a:schemeClr val="tx1"/>
              </a:solidFill>
            </a:endParaRPr>
          </a:p>
          <a:p>
            <a:endParaRPr lang="en-US" sz="2000" dirty="0">
              <a:solidFill>
                <a:schemeClr val="tx1"/>
              </a:solidFill>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6" y="145140"/>
            <a:ext cx="8229600" cy="615553"/>
          </a:xfrm>
        </p:spPr>
        <p:txBody>
          <a:bodyPr/>
          <a:lstStyle/>
          <a:p>
            <a:r>
              <a:rPr lang="en-US" sz="3400" dirty="0">
                <a:solidFill>
                  <a:schemeClr val="tx1"/>
                </a:solidFill>
              </a:rPr>
              <a:t>What will this code print ?</a:t>
            </a:r>
          </a:p>
        </p:txBody>
      </p:sp>
      <p:sp>
        <p:nvSpPr>
          <p:cNvPr id="3" name="Text Placeholder 2"/>
          <p:cNvSpPr>
            <a:spLocks noGrp="1"/>
          </p:cNvSpPr>
          <p:nvPr>
            <p:ph type="body" sz="quarter" idx="16"/>
          </p:nvPr>
        </p:nvSpPr>
        <p:spPr>
          <a:xfrm>
            <a:off x="457200" y="990600"/>
            <a:ext cx="8240713" cy="4876800"/>
          </a:xfrm>
        </p:spPr>
        <p:txBody>
          <a:bodyPr>
            <a:normAutofit/>
          </a:bodyPr>
          <a:lstStyle/>
          <a:p>
            <a:pPr algn="just">
              <a:buNone/>
            </a:pPr>
            <a:r>
              <a:rPr lang="en-US" dirty="0">
                <a:solidFill>
                  <a:schemeClr val="tx1"/>
                </a:solidFill>
                <a:latin typeface="Courier New" pitchFamily="49" charset="0"/>
                <a:cs typeface="Courier New" pitchFamily="49" charset="0"/>
              </a:rPr>
              <a:t>&lt;script language="javascript"&gt;</a:t>
            </a:r>
          </a:p>
          <a:p>
            <a:pPr algn="just">
              <a:buNone/>
            </a:pPr>
            <a:r>
              <a:rPr lang="en-US" dirty="0">
                <a:solidFill>
                  <a:schemeClr val="tx1"/>
                </a:solidFill>
                <a:latin typeface="Courier New" pitchFamily="49" charset="0"/>
                <a:cs typeface="Courier New" pitchFamily="49" charset="0"/>
              </a:rPr>
              <a:t>	</a:t>
            </a:r>
            <a:r>
              <a:rPr lang="en-US" dirty="0" err="1">
                <a:solidFill>
                  <a:schemeClr val="tx1"/>
                </a:solidFill>
                <a:latin typeface="Courier New" pitchFamily="49" charset="0"/>
                <a:cs typeface="Courier New" pitchFamily="49" charset="0"/>
              </a:rPr>
              <a:t>var</a:t>
            </a:r>
            <a:r>
              <a:rPr lang="en-US" dirty="0">
                <a:solidFill>
                  <a:schemeClr val="tx1"/>
                </a:solidFill>
                <a:latin typeface="Courier New" pitchFamily="49" charset="0"/>
                <a:cs typeface="Courier New" pitchFamily="49" charset="0"/>
              </a:rPr>
              <a:t> choice = 3, Login=" "</a:t>
            </a:r>
          </a:p>
          <a:p>
            <a:pPr algn="just">
              <a:buNone/>
            </a:pPr>
            <a:r>
              <a:rPr lang="en-US" dirty="0">
                <a:solidFill>
                  <a:schemeClr val="tx1"/>
                </a:solidFill>
                <a:latin typeface="Courier New" pitchFamily="49" charset="0"/>
                <a:cs typeface="Courier New" pitchFamily="49" charset="0"/>
              </a:rPr>
              <a:t>	switch(choice){</a:t>
            </a:r>
          </a:p>
          <a:p>
            <a:pPr algn="just">
              <a:buNone/>
            </a:pPr>
            <a:r>
              <a:rPr lang="en-US" dirty="0">
                <a:solidFill>
                  <a:schemeClr val="tx1"/>
                </a:solidFill>
                <a:latin typeface="Courier New" pitchFamily="49" charset="0"/>
                <a:cs typeface="Courier New" pitchFamily="49" charset="0"/>
              </a:rPr>
              <a:t>		case 1: login = "Manager"</a:t>
            </a:r>
          </a:p>
          <a:p>
            <a:pPr algn="just">
              <a:buNone/>
            </a:pPr>
            <a:r>
              <a:rPr lang="en-US" dirty="0">
                <a:solidFill>
                  <a:schemeClr val="tx1"/>
                </a:solidFill>
                <a:latin typeface="Courier New" pitchFamily="49" charset="0"/>
                <a:cs typeface="Courier New" pitchFamily="49" charset="0"/>
              </a:rPr>
              <a:t>					break;</a:t>
            </a:r>
          </a:p>
          <a:p>
            <a:pPr algn="just">
              <a:buNone/>
            </a:pPr>
            <a:r>
              <a:rPr lang="en-US" dirty="0">
                <a:solidFill>
                  <a:schemeClr val="tx1"/>
                </a:solidFill>
                <a:latin typeface="Courier New" pitchFamily="49" charset="0"/>
                <a:cs typeface="Courier New" pitchFamily="49" charset="0"/>
              </a:rPr>
              <a:t>		case 2: login = "Staff"</a:t>
            </a:r>
          </a:p>
          <a:p>
            <a:pPr algn="just">
              <a:buNone/>
            </a:pPr>
            <a:r>
              <a:rPr lang="en-US" dirty="0">
                <a:solidFill>
                  <a:schemeClr val="tx1"/>
                </a:solidFill>
                <a:latin typeface="Courier New" pitchFamily="49" charset="0"/>
                <a:cs typeface="Courier New" pitchFamily="49" charset="0"/>
              </a:rPr>
              <a:t>					break;</a:t>
            </a:r>
          </a:p>
          <a:p>
            <a:pPr algn="just">
              <a:buNone/>
            </a:pPr>
            <a:r>
              <a:rPr lang="en-US" dirty="0">
                <a:solidFill>
                  <a:schemeClr val="tx1"/>
                </a:solidFill>
                <a:latin typeface="Courier New" pitchFamily="49" charset="0"/>
                <a:cs typeface="Courier New" pitchFamily="49" charset="0"/>
              </a:rPr>
              <a:t>		default: login = "Customer";</a:t>
            </a:r>
          </a:p>
          <a:p>
            <a:pPr algn="just">
              <a:buNone/>
            </a:pPr>
            <a:r>
              <a:rPr lang="en-US" dirty="0">
                <a:solidFill>
                  <a:schemeClr val="tx1"/>
                </a:solidFill>
                <a:latin typeface="Courier New" pitchFamily="49" charset="0"/>
                <a:cs typeface="Courier New" pitchFamily="49" charset="0"/>
              </a:rPr>
              <a:t>	}</a:t>
            </a:r>
          </a:p>
          <a:p>
            <a:pPr algn="just">
              <a:buNone/>
            </a:pPr>
            <a:r>
              <a:rPr lang="en-US" dirty="0">
                <a:solidFill>
                  <a:schemeClr val="tx1"/>
                </a:solidFill>
                <a:latin typeface="Courier New" pitchFamily="49" charset="0"/>
                <a:cs typeface="Courier New" pitchFamily="49" charset="0"/>
              </a:rPr>
              <a:t>	</a:t>
            </a:r>
            <a:r>
              <a:rPr lang="en-US" dirty="0" err="1">
                <a:solidFill>
                  <a:schemeClr val="tx1"/>
                </a:solidFill>
                <a:latin typeface="Courier New" pitchFamily="49" charset="0"/>
                <a:cs typeface="Courier New" pitchFamily="49" charset="0"/>
              </a:rPr>
              <a:t>document.write</a:t>
            </a:r>
            <a:r>
              <a:rPr lang="en-US" dirty="0">
                <a:solidFill>
                  <a:schemeClr val="tx1"/>
                </a:solidFill>
                <a:latin typeface="Courier New" pitchFamily="49" charset="0"/>
                <a:cs typeface="Courier New" pitchFamily="49" charset="0"/>
              </a:rPr>
              <a:t>("you have Logged in As "+login)  </a:t>
            </a:r>
          </a:p>
          <a:p>
            <a:pPr algn="just">
              <a:buNone/>
            </a:pPr>
            <a:r>
              <a:rPr lang="en-US" dirty="0">
                <a:solidFill>
                  <a:schemeClr val="tx1"/>
                </a:solidFill>
                <a:latin typeface="Courier New" pitchFamily="49" charset="0"/>
                <a:cs typeface="Courier New" pitchFamily="49" charset="0"/>
              </a:rPr>
              <a:t>&lt;/script&gt;</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Rectangle 3"/>
          <p:cNvSpPr>
            <a:spLocks noGrp="1" noChangeArrowheads="1"/>
          </p:cNvSpPr>
          <p:nvPr>
            <p:ph type="body" sz="quarter" idx="11"/>
          </p:nvPr>
        </p:nvSpPr>
        <p:spPr>
          <a:xfrm>
            <a:off x="304800" y="145140"/>
            <a:ext cx="8385176" cy="507831"/>
          </a:xfrm>
        </p:spPr>
        <p:txBody>
          <a:bodyPr/>
          <a:lstStyle/>
          <a:p>
            <a:pPr>
              <a:lnSpc>
                <a:spcPct val="90000"/>
              </a:lnSpc>
            </a:pPr>
            <a:r>
              <a:rPr lang="en-GB" dirty="0">
                <a:solidFill>
                  <a:schemeClr val="tx1"/>
                </a:solidFill>
                <a:latin typeface="Arial" charset="0"/>
                <a:cs typeface="Arial" charset="0"/>
              </a:rPr>
              <a:t>JavaScript Statements: for Statement</a:t>
            </a:r>
            <a:endParaRPr lang="en-US" dirty="0">
              <a:solidFill>
                <a:schemeClr val="tx1"/>
              </a:solidFill>
            </a:endParaRPr>
          </a:p>
        </p:txBody>
      </p:sp>
      <p:sp>
        <p:nvSpPr>
          <p:cNvPr id="4" name="Text Placeholder 3"/>
          <p:cNvSpPr>
            <a:spLocks noGrp="1"/>
          </p:cNvSpPr>
          <p:nvPr>
            <p:ph type="body" sz="quarter" idx="16"/>
          </p:nvPr>
        </p:nvSpPr>
        <p:spPr>
          <a:xfrm>
            <a:off x="381000" y="1066800"/>
            <a:ext cx="8240713" cy="5334000"/>
          </a:xfrm>
        </p:spPr>
        <p:txBody>
          <a:bodyPr>
            <a:normAutofit/>
          </a:bodyPr>
          <a:lstStyle/>
          <a:p>
            <a:pPr algn="just">
              <a:lnSpc>
                <a:spcPct val="90000"/>
              </a:lnSpc>
              <a:buNone/>
            </a:pPr>
            <a:r>
              <a:rPr sz="2000" dirty="0">
                <a:solidFill>
                  <a:schemeClr val="tx1"/>
                </a:solidFill>
              </a:rPr>
              <a:t>When a for loop executes, the following occurs: </a:t>
            </a:r>
          </a:p>
          <a:p>
            <a:pPr algn="just">
              <a:lnSpc>
                <a:spcPct val="90000"/>
              </a:lnSpc>
              <a:buNone/>
            </a:pPr>
            <a:r>
              <a:rPr sz="2000" dirty="0">
                <a:solidFill>
                  <a:schemeClr val="tx1"/>
                </a:solidFill>
              </a:rPr>
              <a:t>Step 1: The initializing expression ‘initial-expression’, if any, is </a:t>
            </a:r>
          </a:p>
          <a:p>
            <a:pPr algn="just">
              <a:lnSpc>
                <a:spcPct val="90000"/>
              </a:lnSpc>
              <a:buNone/>
            </a:pPr>
            <a:r>
              <a:rPr sz="2000" dirty="0">
                <a:solidFill>
                  <a:schemeClr val="tx1"/>
                </a:solidFill>
              </a:rPr>
              <a:t>executed. This expression usually initializes one or more loop counters, </a:t>
            </a:r>
          </a:p>
          <a:p>
            <a:pPr algn="just">
              <a:lnSpc>
                <a:spcPct val="90000"/>
              </a:lnSpc>
              <a:buNone/>
            </a:pPr>
            <a:r>
              <a:rPr sz="2000" dirty="0">
                <a:solidFill>
                  <a:schemeClr val="tx1"/>
                </a:solidFill>
              </a:rPr>
              <a:t>but the syntax allows an expression of any degree of complexity. </a:t>
            </a:r>
          </a:p>
          <a:p>
            <a:pPr algn="just">
              <a:lnSpc>
                <a:spcPct val="90000"/>
              </a:lnSpc>
              <a:buNone/>
            </a:pPr>
            <a:r>
              <a:rPr sz="2000" dirty="0">
                <a:solidFill>
                  <a:schemeClr val="tx1"/>
                </a:solidFill>
              </a:rPr>
              <a:t>Step 2: The ‘condition’ expression is evaluated. If the value of condition </a:t>
            </a:r>
          </a:p>
          <a:p>
            <a:pPr algn="just">
              <a:lnSpc>
                <a:spcPct val="90000"/>
              </a:lnSpc>
              <a:buNone/>
            </a:pPr>
            <a:r>
              <a:rPr sz="2000" dirty="0">
                <a:solidFill>
                  <a:schemeClr val="tx1"/>
                </a:solidFill>
              </a:rPr>
              <a:t>is true, the loop  statements execute. If the value of condition is false, </a:t>
            </a:r>
          </a:p>
          <a:p>
            <a:pPr algn="just">
              <a:lnSpc>
                <a:spcPct val="90000"/>
              </a:lnSpc>
              <a:buNone/>
            </a:pPr>
            <a:r>
              <a:rPr sz="2000" dirty="0">
                <a:solidFill>
                  <a:schemeClr val="tx1"/>
                </a:solidFill>
              </a:rPr>
              <a:t>the for loop terminates. </a:t>
            </a:r>
          </a:p>
          <a:p>
            <a:pPr algn="just">
              <a:lnSpc>
                <a:spcPct val="90000"/>
              </a:lnSpc>
              <a:buNone/>
            </a:pPr>
            <a:r>
              <a:rPr sz="2000" dirty="0">
                <a:solidFill>
                  <a:schemeClr val="tx1"/>
                </a:solidFill>
              </a:rPr>
              <a:t>Step 3: Assuming that the condition is true, the statements execute. </a:t>
            </a:r>
          </a:p>
          <a:p>
            <a:pPr algn="just">
              <a:lnSpc>
                <a:spcPct val="90000"/>
              </a:lnSpc>
              <a:buNone/>
            </a:pPr>
            <a:r>
              <a:rPr sz="2000" dirty="0">
                <a:solidFill>
                  <a:schemeClr val="tx1"/>
                </a:solidFill>
              </a:rPr>
              <a:t>Step 4: Finally, the update expression ‘increment-expression’ executes </a:t>
            </a:r>
          </a:p>
          <a:p>
            <a:pPr algn="just">
              <a:lnSpc>
                <a:spcPct val="90000"/>
              </a:lnSpc>
              <a:buNone/>
            </a:pPr>
            <a:r>
              <a:rPr sz="2000" dirty="0">
                <a:solidFill>
                  <a:schemeClr val="tx1"/>
                </a:solidFill>
              </a:rPr>
              <a:t>and control returns to step 2. </a:t>
            </a:r>
          </a:p>
          <a:p>
            <a:pPr algn="just">
              <a:lnSpc>
                <a:spcPct val="90000"/>
              </a:lnSpc>
              <a:buNone/>
            </a:pPr>
            <a:r>
              <a:rPr sz="2000" dirty="0">
                <a:solidFill>
                  <a:schemeClr val="tx1"/>
                </a:solidFill>
              </a:rPr>
              <a:t>A </a:t>
            </a:r>
            <a:r>
              <a:rPr sz="2000" b="1" dirty="0">
                <a:solidFill>
                  <a:schemeClr val="tx1"/>
                </a:solidFill>
                <a:latin typeface="Verdana" pitchFamily="34" charset="0"/>
              </a:rPr>
              <a:t>for</a:t>
            </a:r>
            <a:r>
              <a:rPr sz="2000" dirty="0">
                <a:solidFill>
                  <a:schemeClr val="tx1"/>
                </a:solidFill>
              </a:rPr>
              <a:t> loop repeats until a specified condition evaluates to false. A </a:t>
            </a:r>
            <a:r>
              <a:rPr sz="2000" b="1" dirty="0">
                <a:solidFill>
                  <a:schemeClr val="tx1"/>
                </a:solidFill>
                <a:latin typeface="Verdana" pitchFamily="34" charset="0"/>
              </a:rPr>
              <a:t>‘for’</a:t>
            </a:r>
          </a:p>
          <a:p>
            <a:pPr algn="just">
              <a:lnSpc>
                <a:spcPct val="90000"/>
              </a:lnSpc>
              <a:buNone/>
            </a:pPr>
            <a:r>
              <a:rPr sz="2000" b="1" dirty="0">
                <a:solidFill>
                  <a:schemeClr val="tx1"/>
                </a:solidFill>
                <a:latin typeface="Verdana" pitchFamily="34" charset="0"/>
              </a:rPr>
              <a:t>statement</a:t>
            </a:r>
            <a:r>
              <a:rPr sz="2000" dirty="0">
                <a:solidFill>
                  <a:schemeClr val="tx1"/>
                </a:solidFill>
              </a:rPr>
              <a:t> looks as follows:</a:t>
            </a:r>
          </a:p>
          <a:p>
            <a:pPr algn="just">
              <a:lnSpc>
                <a:spcPct val="90000"/>
              </a:lnSpc>
              <a:buNone/>
            </a:pPr>
            <a:r>
              <a:rPr sz="2000" dirty="0">
                <a:solidFill>
                  <a:schemeClr val="tx1"/>
                </a:solidFill>
                <a:latin typeface="Courier New" pitchFamily="49" charset="0"/>
                <a:cs typeface="Courier New" pitchFamily="49" charset="0"/>
              </a:rPr>
              <a:t>	for ([initial-expression]; [condition]; [increment-expression]) {</a:t>
            </a:r>
          </a:p>
          <a:p>
            <a:pPr lvl="1">
              <a:lnSpc>
                <a:spcPct val="90000"/>
              </a:lnSpc>
              <a:buClr>
                <a:schemeClr val="tx1"/>
              </a:buClr>
              <a:buNone/>
            </a:pPr>
            <a:r>
              <a:rPr sz="2000" dirty="0">
                <a:solidFill>
                  <a:schemeClr val="tx1"/>
                </a:solidFill>
                <a:latin typeface="Courier New" pitchFamily="49" charset="0"/>
                <a:cs typeface="Courier New" pitchFamily="49" charset="0"/>
              </a:rPr>
              <a:t>   statements</a:t>
            </a:r>
          </a:p>
          <a:p>
            <a:pPr lvl="1">
              <a:lnSpc>
                <a:spcPct val="90000"/>
              </a:lnSpc>
              <a:buClr>
                <a:schemeClr val="tx1"/>
              </a:buClr>
              <a:buNone/>
            </a:pPr>
            <a:r>
              <a:rPr sz="2000" dirty="0">
                <a:solidFill>
                  <a:schemeClr val="tx1"/>
                </a:solidFill>
                <a:latin typeface="Courier New" pitchFamily="49" charset="0"/>
                <a:cs typeface="Courier New" pitchFamily="49" charset="0"/>
              </a:rPr>
              <a:t>}</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6" y="145140"/>
            <a:ext cx="8229600" cy="615553"/>
          </a:xfrm>
        </p:spPr>
        <p:txBody>
          <a:bodyPr/>
          <a:lstStyle/>
          <a:p>
            <a:r>
              <a:rPr lang="en-US" sz="3400" dirty="0">
                <a:solidFill>
                  <a:schemeClr val="tx1"/>
                </a:solidFill>
              </a:rPr>
              <a:t>What will this code print ?</a:t>
            </a:r>
          </a:p>
        </p:txBody>
      </p:sp>
      <p:sp>
        <p:nvSpPr>
          <p:cNvPr id="3" name="Text Placeholder 2"/>
          <p:cNvSpPr>
            <a:spLocks noGrp="1"/>
          </p:cNvSpPr>
          <p:nvPr>
            <p:ph type="body" sz="quarter" idx="16"/>
          </p:nvPr>
        </p:nvSpPr>
        <p:spPr>
          <a:xfrm>
            <a:off x="457200" y="990600"/>
            <a:ext cx="8240713" cy="5562600"/>
          </a:xfrm>
        </p:spPr>
        <p:txBody>
          <a:bodyPr>
            <a:normAutofit lnSpcReduction="10000"/>
          </a:bodyPr>
          <a:lstStyle/>
          <a:p>
            <a:pPr>
              <a:buNone/>
            </a:pPr>
            <a:r>
              <a:rPr lang="en-US" sz="2600" dirty="0">
                <a:solidFill>
                  <a:schemeClr val="tx1"/>
                </a:solidFill>
                <a:latin typeface="Courier New" pitchFamily="49" charset="0"/>
                <a:cs typeface="Courier New" pitchFamily="49" charset="0"/>
              </a:rPr>
              <a:t>&lt;html&gt;</a:t>
            </a:r>
          </a:p>
          <a:p>
            <a:pPr>
              <a:buNone/>
            </a:pPr>
            <a:r>
              <a:rPr lang="en-US" sz="2600" dirty="0">
                <a:solidFill>
                  <a:schemeClr val="tx1"/>
                </a:solidFill>
                <a:latin typeface="Courier New" pitchFamily="49" charset="0"/>
                <a:cs typeface="Courier New" pitchFamily="49" charset="0"/>
              </a:rPr>
              <a:t>&lt;body&gt;</a:t>
            </a:r>
          </a:p>
          <a:p>
            <a:pPr>
              <a:buNone/>
            </a:pPr>
            <a:r>
              <a:rPr lang="en-US" sz="2600" dirty="0">
                <a:solidFill>
                  <a:schemeClr val="tx1"/>
                </a:solidFill>
                <a:latin typeface="Courier New" pitchFamily="49" charset="0"/>
                <a:cs typeface="Courier New" pitchFamily="49" charset="0"/>
              </a:rPr>
              <a:t>&lt;script language="JavaScript"&gt;</a:t>
            </a:r>
          </a:p>
          <a:p>
            <a:pPr>
              <a:buNone/>
            </a:pPr>
            <a:r>
              <a:rPr lang="en-US" sz="2600" dirty="0" err="1">
                <a:solidFill>
                  <a:schemeClr val="tx1"/>
                </a:solidFill>
                <a:latin typeface="Courier New" pitchFamily="49" charset="0"/>
                <a:cs typeface="Courier New" pitchFamily="49" charset="0"/>
              </a:rPr>
              <a:t>var</a:t>
            </a:r>
            <a:r>
              <a:rPr lang="en-US" sz="2600" dirty="0">
                <a:solidFill>
                  <a:schemeClr val="tx1"/>
                </a:solidFill>
                <a:latin typeface="Courier New" pitchFamily="49" charset="0"/>
                <a:cs typeface="Courier New" pitchFamily="49" charset="0"/>
              </a:rPr>
              <a:t> </a:t>
            </a:r>
            <a:r>
              <a:rPr lang="en-US" sz="2600" dirty="0" err="1">
                <a:solidFill>
                  <a:schemeClr val="tx1"/>
                </a:solidFill>
                <a:latin typeface="Courier New" pitchFamily="49" charset="0"/>
                <a:cs typeface="Courier New" pitchFamily="49" charset="0"/>
              </a:rPr>
              <a:t>x,y</a:t>
            </a:r>
            <a:r>
              <a:rPr lang="en-US" sz="2600" dirty="0">
                <a:solidFill>
                  <a:schemeClr val="tx1"/>
                </a:solidFill>
                <a:latin typeface="Courier New" pitchFamily="49" charset="0"/>
                <a:cs typeface="Courier New" pitchFamily="49" charset="0"/>
              </a:rPr>
              <a:t>;</a:t>
            </a:r>
          </a:p>
          <a:p>
            <a:pPr>
              <a:buNone/>
            </a:pPr>
            <a:r>
              <a:rPr lang="en-US" sz="2600" dirty="0">
                <a:solidFill>
                  <a:schemeClr val="tx1"/>
                </a:solidFill>
                <a:latin typeface="Courier New" pitchFamily="49" charset="0"/>
                <a:cs typeface="Courier New" pitchFamily="49" charset="0"/>
              </a:rPr>
              <a:t>for(x=19;x&gt;0;x--){</a:t>
            </a:r>
          </a:p>
          <a:p>
            <a:pPr>
              <a:buNone/>
            </a:pPr>
            <a:r>
              <a:rPr lang="en-US" sz="2600" dirty="0">
                <a:solidFill>
                  <a:schemeClr val="tx1"/>
                </a:solidFill>
                <a:latin typeface="Courier New" pitchFamily="49" charset="0"/>
                <a:cs typeface="Courier New" pitchFamily="49" charset="0"/>
              </a:rPr>
              <a:t>	for(y=1;y&lt;=</a:t>
            </a:r>
            <a:r>
              <a:rPr lang="en-US" sz="2600" dirty="0" err="1">
                <a:solidFill>
                  <a:schemeClr val="tx1"/>
                </a:solidFill>
                <a:latin typeface="Courier New" pitchFamily="49" charset="0"/>
                <a:cs typeface="Courier New" pitchFamily="49" charset="0"/>
              </a:rPr>
              <a:t>x;y</a:t>
            </a:r>
            <a:r>
              <a:rPr lang="en-US" sz="2600" dirty="0">
                <a:solidFill>
                  <a:schemeClr val="tx1"/>
                </a:solidFill>
                <a:latin typeface="Courier New" pitchFamily="49" charset="0"/>
                <a:cs typeface="Courier New" pitchFamily="49" charset="0"/>
              </a:rPr>
              <a:t>++)</a:t>
            </a:r>
          </a:p>
          <a:p>
            <a:pPr>
              <a:buNone/>
            </a:pPr>
            <a:r>
              <a:rPr lang="en-US" sz="2600" dirty="0">
                <a:solidFill>
                  <a:schemeClr val="tx1"/>
                </a:solidFill>
                <a:latin typeface="Courier New" pitchFamily="49" charset="0"/>
                <a:cs typeface="Courier New" pitchFamily="49" charset="0"/>
              </a:rPr>
              <a:t>		</a:t>
            </a:r>
            <a:r>
              <a:rPr lang="en-US" sz="2600" dirty="0" err="1">
                <a:solidFill>
                  <a:schemeClr val="tx1"/>
                </a:solidFill>
                <a:latin typeface="Courier New" pitchFamily="49" charset="0"/>
                <a:cs typeface="Courier New" pitchFamily="49" charset="0"/>
              </a:rPr>
              <a:t>document.write</a:t>
            </a:r>
            <a:r>
              <a:rPr lang="en-US" sz="2600" dirty="0">
                <a:solidFill>
                  <a:schemeClr val="tx1"/>
                </a:solidFill>
                <a:latin typeface="Courier New" pitchFamily="49" charset="0"/>
                <a:cs typeface="Courier New" pitchFamily="49" charset="0"/>
              </a:rPr>
              <a:t>(x+" ");</a:t>
            </a:r>
          </a:p>
          <a:p>
            <a:pPr>
              <a:buNone/>
            </a:pPr>
            <a:r>
              <a:rPr lang="en-US" sz="2600" dirty="0">
                <a:solidFill>
                  <a:schemeClr val="tx1"/>
                </a:solidFill>
                <a:latin typeface="Courier New" pitchFamily="49" charset="0"/>
                <a:cs typeface="Courier New" pitchFamily="49" charset="0"/>
              </a:rPr>
              <a:t>	</a:t>
            </a:r>
            <a:r>
              <a:rPr lang="en-US" sz="2600" dirty="0" err="1">
                <a:solidFill>
                  <a:schemeClr val="tx1"/>
                </a:solidFill>
                <a:latin typeface="Courier New" pitchFamily="49" charset="0"/>
                <a:cs typeface="Courier New" pitchFamily="49" charset="0"/>
              </a:rPr>
              <a:t>document.write</a:t>
            </a:r>
            <a:r>
              <a:rPr lang="en-US" sz="2600" dirty="0">
                <a:solidFill>
                  <a:schemeClr val="tx1"/>
                </a:solidFill>
                <a:latin typeface="Courier New" pitchFamily="49" charset="0"/>
                <a:cs typeface="Courier New" pitchFamily="49" charset="0"/>
              </a:rPr>
              <a:t>("&lt;BR&gt;");</a:t>
            </a:r>
          </a:p>
          <a:p>
            <a:pPr>
              <a:buNone/>
            </a:pPr>
            <a:r>
              <a:rPr lang="en-US" sz="2600" dirty="0">
                <a:solidFill>
                  <a:schemeClr val="tx1"/>
                </a:solidFill>
                <a:latin typeface="Courier New" pitchFamily="49" charset="0"/>
                <a:cs typeface="Courier New" pitchFamily="49" charset="0"/>
              </a:rPr>
              <a:t>}</a:t>
            </a:r>
          </a:p>
          <a:p>
            <a:pPr>
              <a:buNone/>
            </a:pPr>
            <a:r>
              <a:rPr lang="en-US" sz="2600" dirty="0">
                <a:solidFill>
                  <a:schemeClr val="tx1"/>
                </a:solidFill>
                <a:latin typeface="Courier New" pitchFamily="49" charset="0"/>
                <a:cs typeface="Courier New" pitchFamily="49" charset="0"/>
              </a:rPr>
              <a:t>&lt;/script&gt;</a:t>
            </a:r>
          </a:p>
          <a:p>
            <a:pPr>
              <a:buNone/>
            </a:pPr>
            <a:r>
              <a:rPr lang="en-US" sz="2600" dirty="0">
                <a:solidFill>
                  <a:schemeClr val="tx1"/>
                </a:solidFill>
                <a:latin typeface="Courier New" pitchFamily="49" charset="0"/>
                <a:cs typeface="Courier New" pitchFamily="49" charset="0"/>
              </a:rPr>
              <a:t>&lt;/body&gt;</a:t>
            </a:r>
          </a:p>
          <a:p>
            <a:pPr>
              <a:buNone/>
            </a:pPr>
            <a:r>
              <a:rPr lang="en-US" sz="2600" dirty="0">
                <a:solidFill>
                  <a:schemeClr val="tx1"/>
                </a:solidFill>
                <a:latin typeface="Courier New" pitchFamily="49" charset="0"/>
                <a:cs typeface="Courier New" pitchFamily="49" charset="0"/>
              </a:rPr>
              <a:t>&lt;/html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3"/>
          <p:cNvSpPr>
            <a:spLocks noGrp="1" noChangeArrowheads="1"/>
          </p:cNvSpPr>
          <p:nvPr>
            <p:ph type="body" sz="quarter" idx="11"/>
          </p:nvPr>
        </p:nvSpPr>
        <p:spPr>
          <a:xfrm>
            <a:off x="304800" y="145141"/>
            <a:ext cx="9296400" cy="540660"/>
          </a:xfrm>
        </p:spPr>
        <p:txBody>
          <a:bodyPr/>
          <a:lstStyle/>
          <a:p>
            <a:r>
              <a:rPr lang="en-GB" dirty="0">
                <a:solidFill>
                  <a:schemeClr val="tx1"/>
                </a:solidFill>
                <a:latin typeface="Arial" charset="0"/>
                <a:cs typeface="Arial" charset="0"/>
              </a:rPr>
              <a:t>JavaScript Statements: do…while Statement</a:t>
            </a:r>
            <a:endParaRPr lang="en-US" dirty="0">
              <a:solidFill>
                <a:schemeClr val="tx1"/>
              </a:solidFill>
            </a:endParaRPr>
          </a:p>
        </p:txBody>
      </p:sp>
      <p:sp>
        <p:nvSpPr>
          <p:cNvPr id="4" name="Text Placeholder 3"/>
          <p:cNvSpPr>
            <a:spLocks noGrp="1"/>
          </p:cNvSpPr>
          <p:nvPr>
            <p:ph type="body" sz="quarter" idx="16"/>
          </p:nvPr>
        </p:nvSpPr>
        <p:spPr>
          <a:xfrm>
            <a:off x="533400" y="1066800"/>
            <a:ext cx="8240713" cy="4473575"/>
          </a:xfrm>
        </p:spPr>
        <p:txBody>
          <a:bodyPr/>
          <a:lstStyle/>
          <a:p>
            <a:r>
              <a:rPr sz="2800" dirty="0">
                <a:solidFill>
                  <a:schemeClr val="tx1"/>
                </a:solidFill>
                <a:cs typeface="Arial" charset="0"/>
              </a:rPr>
              <a:t>The do...while statement repeats until a specified condition evaluates to False</a:t>
            </a:r>
          </a:p>
          <a:p>
            <a:pPr>
              <a:buNone/>
            </a:pPr>
            <a:endParaRPr sz="2800" dirty="0">
              <a:solidFill>
                <a:schemeClr val="tx1"/>
              </a:solidFill>
            </a:endParaRPr>
          </a:p>
          <a:p>
            <a:r>
              <a:rPr sz="2800" dirty="0">
                <a:solidFill>
                  <a:schemeClr val="tx1"/>
                </a:solidFill>
                <a:cs typeface="Arial" charset="0"/>
              </a:rPr>
              <a:t>A ‘do...while’ statement looks as follows</a:t>
            </a:r>
          </a:p>
          <a:p>
            <a:endParaRPr sz="2800" dirty="0">
              <a:solidFill>
                <a:schemeClr val="tx1"/>
              </a:solidFill>
              <a:latin typeface="Courier New" pitchFamily="49" charset="0"/>
              <a:cs typeface="Courier New" pitchFamily="49" charset="0"/>
            </a:endParaRPr>
          </a:p>
          <a:p>
            <a:pPr lvl="1">
              <a:buClr>
                <a:schemeClr val="tx1"/>
              </a:buClr>
              <a:buNone/>
            </a:pPr>
            <a:r>
              <a:rPr sz="2800" dirty="0">
                <a:solidFill>
                  <a:schemeClr val="tx1"/>
                </a:solidFill>
                <a:latin typeface="Courier New" pitchFamily="49" charset="0"/>
                <a:cs typeface="Courier New" pitchFamily="49" charset="0"/>
              </a:rPr>
              <a:t>do {</a:t>
            </a:r>
          </a:p>
          <a:p>
            <a:pPr lvl="1">
              <a:buClr>
                <a:schemeClr val="tx1"/>
              </a:buClr>
              <a:buNone/>
            </a:pPr>
            <a:r>
              <a:rPr sz="2800" dirty="0">
                <a:solidFill>
                  <a:schemeClr val="tx1"/>
                </a:solidFill>
                <a:latin typeface="Courier New" pitchFamily="49" charset="0"/>
                <a:cs typeface="Courier New" pitchFamily="49" charset="0"/>
              </a:rPr>
              <a:t>   statement</a:t>
            </a:r>
          </a:p>
          <a:p>
            <a:pPr lvl="1">
              <a:buClr>
                <a:schemeClr val="tx1"/>
              </a:buClr>
              <a:buNone/>
            </a:pPr>
            <a:r>
              <a:rPr sz="2800" dirty="0">
                <a:solidFill>
                  <a:schemeClr val="tx1"/>
                </a:solidFill>
                <a:latin typeface="Courier New" pitchFamily="49" charset="0"/>
                <a:cs typeface="Courier New" pitchFamily="49" charset="0"/>
              </a:rPr>
              <a:t>} while (condition)</a:t>
            </a:r>
          </a:p>
          <a:p>
            <a:endParaRPr dirty="0">
              <a:solidFill>
                <a:schemeClr val="tx1"/>
              </a:solidFill>
              <a:latin typeface="Courier New" pitchFamily="49" charset="0"/>
              <a:cs typeface="Courier New" pitchFamily="49" charset="0"/>
            </a:endParaRPr>
          </a:p>
          <a:p>
            <a:endParaRPr lang="en-US" dirty="0">
              <a:solidFill>
                <a:schemeClr val="tx1"/>
              </a:solidFill>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6" y="145140"/>
            <a:ext cx="8229600" cy="615553"/>
          </a:xfrm>
        </p:spPr>
        <p:txBody>
          <a:bodyPr/>
          <a:lstStyle/>
          <a:p>
            <a:r>
              <a:rPr lang="en-US" sz="3400" dirty="0">
                <a:solidFill>
                  <a:schemeClr val="tx1"/>
                </a:solidFill>
              </a:rPr>
              <a:t>What will this code print ?</a:t>
            </a:r>
          </a:p>
        </p:txBody>
      </p:sp>
      <p:sp>
        <p:nvSpPr>
          <p:cNvPr id="3" name="Text Placeholder 2"/>
          <p:cNvSpPr>
            <a:spLocks noGrp="1"/>
          </p:cNvSpPr>
          <p:nvPr>
            <p:ph type="body" sz="quarter" idx="16"/>
          </p:nvPr>
        </p:nvSpPr>
        <p:spPr>
          <a:xfrm>
            <a:off x="457200" y="990600"/>
            <a:ext cx="8240713" cy="5486400"/>
          </a:xfrm>
        </p:spPr>
        <p:txBody>
          <a:bodyPr>
            <a:normAutofit/>
          </a:bodyPr>
          <a:lstStyle/>
          <a:p>
            <a:pPr marL="231775" lvl="1" indent="-231775">
              <a:lnSpc>
                <a:spcPct val="80000"/>
              </a:lnSpc>
              <a:buNone/>
            </a:pPr>
            <a:r>
              <a:rPr lang="en-US" sz="2400" dirty="0">
                <a:solidFill>
                  <a:schemeClr val="tx1"/>
                </a:solidFill>
                <a:latin typeface="Courier New" pitchFamily="49" charset="0"/>
                <a:cs typeface="Courier New" pitchFamily="49" charset="0"/>
              </a:rPr>
              <a:t>&lt;SCRIPT language="javascript"&gt;</a:t>
            </a:r>
          </a:p>
          <a:p>
            <a:pPr>
              <a:lnSpc>
                <a:spcPct val="80000"/>
              </a:lnSpc>
              <a:buNone/>
            </a:pPr>
            <a:r>
              <a:rPr lang="en-US" sz="2400" dirty="0">
                <a:solidFill>
                  <a:schemeClr val="tx1"/>
                </a:solidFill>
                <a:latin typeface="Courier New" pitchFamily="49" charset="0"/>
                <a:cs typeface="Courier New" pitchFamily="49" charset="0"/>
              </a:rPr>
              <a:t>	</a:t>
            </a:r>
          </a:p>
          <a:p>
            <a:pPr>
              <a:lnSpc>
                <a:spcPct val="80000"/>
              </a:lnSpc>
              <a:buNone/>
            </a:pPr>
            <a:r>
              <a:rPr lang="en-US" sz="2400" dirty="0">
                <a:solidFill>
                  <a:schemeClr val="tx1"/>
                </a:solidFill>
                <a:latin typeface="Courier New" pitchFamily="49" charset="0"/>
                <a:cs typeface="Courier New" pitchFamily="49" charset="0"/>
              </a:rPr>
              <a:t>		</a:t>
            </a:r>
            <a:r>
              <a:rPr lang="en-US" sz="2400" dirty="0" err="1">
                <a:solidFill>
                  <a:schemeClr val="tx1"/>
                </a:solidFill>
                <a:latin typeface="Courier New" pitchFamily="49" charset="0"/>
                <a:cs typeface="Courier New" pitchFamily="49" charset="0"/>
              </a:rPr>
              <a:t>var</a:t>
            </a:r>
            <a:r>
              <a:rPr lang="en-US" sz="2400" dirty="0">
                <a:solidFill>
                  <a:schemeClr val="tx1"/>
                </a:solidFill>
                <a:latin typeface="Courier New" pitchFamily="49" charset="0"/>
                <a:cs typeface="Courier New" pitchFamily="49" charset="0"/>
              </a:rPr>
              <a:t> num = 1234566</a:t>
            </a:r>
          </a:p>
          <a:p>
            <a:pPr>
              <a:lnSpc>
                <a:spcPct val="80000"/>
              </a:lnSpc>
              <a:buNone/>
            </a:pPr>
            <a:r>
              <a:rPr lang="en-US" sz="2400" dirty="0">
                <a:solidFill>
                  <a:schemeClr val="tx1"/>
                </a:solidFill>
                <a:latin typeface="Courier New" pitchFamily="49" charset="0"/>
                <a:cs typeface="Courier New" pitchFamily="49" charset="0"/>
              </a:rPr>
              <a:t>		</a:t>
            </a:r>
            <a:r>
              <a:rPr lang="en-US" sz="2400" dirty="0" err="1">
                <a:solidFill>
                  <a:schemeClr val="tx1"/>
                </a:solidFill>
                <a:latin typeface="Courier New" pitchFamily="49" charset="0"/>
                <a:cs typeface="Courier New" pitchFamily="49" charset="0"/>
              </a:rPr>
              <a:t>var</a:t>
            </a:r>
            <a:r>
              <a:rPr lang="en-US" sz="2400" dirty="0">
                <a:solidFill>
                  <a:schemeClr val="tx1"/>
                </a:solidFill>
                <a:latin typeface="Courier New" pitchFamily="49" charset="0"/>
                <a:cs typeface="Courier New" pitchFamily="49" charset="0"/>
              </a:rPr>
              <a:t> count = 0</a:t>
            </a:r>
          </a:p>
          <a:p>
            <a:pPr>
              <a:lnSpc>
                <a:spcPct val="80000"/>
              </a:lnSpc>
              <a:buNone/>
            </a:pPr>
            <a:r>
              <a:rPr lang="en-US" sz="2400" dirty="0">
                <a:solidFill>
                  <a:schemeClr val="tx1"/>
                </a:solidFill>
                <a:latin typeface="Courier New" pitchFamily="49" charset="0"/>
                <a:cs typeface="Courier New" pitchFamily="49" charset="0"/>
              </a:rPr>
              <a:t>		do {</a:t>
            </a:r>
          </a:p>
          <a:p>
            <a:pPr lvl="2">
              <a:lnSpc>
                <a:spcPct val="80000"/>
              </a:lnSpc>
              <a:buNone/>
            </a:pPr>
            <a:r>
              <a:rPr lang="en-US" sz="2400" dirty="0">
                <a:solidFill>
                  <a:schemeClr val="tx1"/>
                </a:solidFill>
                <a:latin typeface="Courier New" pitchFamily="49" charset="0"/>
                <a:cs typeface="Courier New" pitchFamily="49" charset="0"/>
              </a:rPr>
              <a:t>  count++;</a:t>
            </a:r>
          </a:p>
          <a:p>
            <a:pPr lvl="2">
              <a:lnSpc>
                <a:spcPct val="80000"/>
              </a:lnSpc>
              <a:buNone/>
            </a:pPr>
            <a:r>
              <a:rPr lang="en-US" sz="2400" dirty="0">
                <a:solidFill>
                  <a:schemeClr val="tx1"/>
                </a:solidFill>
                <a:latin typeface="Courier New" pitchFamily="49" charset="0"/>
                <a:cs typeface="Courier New" pitchFamily="49" charset="0"/>
              </a:rPr>
              <a:t>  num /= 10;</a:t>
            </a:r>
          </a:p>
          <a:p>
            <a:pPr lvl="2">
              <a:lnSpc>
                <a:spcPct val="80000"/>
              </a:lnSpc>
              <a:buNone/>
            </a:pPr>
            <a:r>
              <a:rPr lang="en-US" sz="2400" dirty="0">
                <a:solidFill>
                  <a:schemeClr val="tx1"/>
                </a:solidFill>
                <a:latin typeface="Courier New" pitchFamily="49" charset="0"/>
                <a:cs typeface="Courier New" pitchFamily="49" charset="0"/>
              </a:rPr>
              <a:t>} while (num&gt;1);</a:t>
            </a:r>
          </a:p>
          <a:p>
            <a:pPr lvl="2">
              <a:lnSpc>
                <a:spcPct val="80000"/>
              </a:lnSpc>
              <a:buNone/>
            </a:pPr>
            <a:endParaRPr lang="en-US" sz="2400" dirty="0">
              <a:solidFill>
                <a:schemeClr val="tx1"/>
              </a:solidFill>
              <a:latin typeface="Courier New" pitchFamily="49" charset="0"/>
              <a:cs typeface="Courier New" pitchFamily="49" charset="0"/>
            </a:endParaRPr>
          </a:p>
          <a:p>
            <a:pPr>
              <a:buNone/>
            </a:pPr>
            <a:r>
              <a:rPr lang="en-US" sz="2400" dirty="0" err="1">
                <a:solidFill>
                  <a:schemeClr val="tx1"/>
                </a:solidFill>
                <a:latin typeface="Courier New" pitchFamily="49" charset="0"/>
                <a:cs typeface="Courier New" pitchFamily="49" charset="0"/>
              </a:rPr>
              <a:t>document.write</a:t>
            </a:r>
            <a:r>
              <a:rPr lang="en-US" sz="2400" dirty="0">
                <a:solidFill>
                  <a:schemeClr val="tx1"/>
                </a:solidFill>
                <a:latin typeface="Courier New" pitchFamily="49" charset="0"/>
                <a:cs typeface="Courier New" pitchFamily="49" charset="0"/>
              </a:rPr>
              <a:t>(“total digits”+count);</a:t>
            </a:r>
          </a:p>
          <a:p>
            <a:pPr>
              <a:buNone/>
            </a:pPr>
            <a:r>
              <a:rPr lang="en-US" sz="2400" dirty="0">
                <a:solidFill>
                  <a:schemeClr val="tx1"/>
                </a:solidFill>
                <a:latin typeface="Courier New" pitchFamily="49" charset="0"/>
                <a:cs typeface="Courier New" pitchFamily="49" charset="0"/>
              </a:rPr>
              <a:t>&lt;/ SCRIPT &gt;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3"/>
          <p:cNvSpPr>
            <a:spLocks noGrp="1" noChangeArrowheads="1"/>
          </p:cNvSpPr>
          <p:nvPr>
            <p:ph type="body" sz="quarter" idx="11"/>
          </p:nvPr>
        </p:nvSpPr>
        <p:spPr>
          <a:xfrm>
            <a:off x="228600" y="145140"/>
            <a:ext cx="8461376" cy="553998"/>
          </a:xfrm>
        </p:spPr>
        <p:txBody>
          <a:bodyPr/>
          <a:lstStyle/>
          <a:p>
            <a:r>
              <a:rPr dirty="0">
                <a:solidFill>
                  <a:schemeClr val="tx1"/>
                </a:solidFill>
                <a:latin typeface="Arial" charset="0"/>
                <a:cs typeface="Arial" charset="0"/>
              </a:rPr>
              <a:t>JavaScript Statements: while Statement</a:t>
            </a:r>
            <a:endParaRPr lang="en-US" dirty="0">
              <a:solidFill>
                <a:schemeClr val="tx1"/>
              </a:solidFill>
            </a:endParaRPr>
          </a:p>
        </p:txBody>
      </p:sp>
      <p:sp>
        <p:nvSpPr>
          <p:cNvPr id="4" name="Text Placeholder 3"/>
          <p:cNvSpPr>
            <a:spLocks noGrp="1"/>
          </p:cNvSpPr>
          <p:nvPr>
            <p:ph type="body" sz="quarter" idx="16"/>
          </p:nvPr>
        </p:nvSpPr>
        <p:spPr/>
        <p:txBody>
          <a:bodyPr>
            <a:normAutofit/>
          </a:bodyPr>
          <a:lstStyle/>
          <a:p>
            <a:pPr algn="just"/>
            <a:r>
              <a:rPr sz="2800" dirty="0">
                <a:solidFill>
                  <a:schemeClr val="tx1"/>
                </a:solidFill>
                <a:cs typeface="Arial" charset="0"/>
              </a:rPr>
              <a:t>A </a:t>
            </a:r>
            <a:r>
              <a:rPr sz="2800" b="1" dirty="0">
                <a:solidFill>
                  <a:schemeClr val="tx1"/>
                </a:solidFill>
                <a:cs typeface="Arial" charset="0"/>
              </a:rPr>
              <a:t>while</a:t>
            </a:r>
            <a:r>
              <a:rPr sz="2800" dirty="0">
                <a:solidFill>
                  <a:schemeClr val="tx1"/>
                </a:solidFill>
                <a:cs typeface="Arial" charset="0"/>
              </a:rPr>
              <a:t> statement executes its statements as long as a specified condition evaluates to true</a:t>
            </a:r>
          </a:p>
          <a:p>
            <a:endParaRPr sz="2800" dirty="0">
              <a:solidFill>
                <a:schemeClr val="tx1"/>
              </a:solidFill>
              <a:cs typeface="Arial" charset="0"/>
            </a:endParaRPr>
          </a:p>
          <a:p>
            <a:r>
              <a:rPr sz="2800" dirty="0">
                <a:solidFill>
                  <a:schemeClr val="tx1"/>
                </a:solidFill>
                <a:cs typeface="Arial" charset="0"/>
              </a:rPr>
              <a:t> A </a:t>
            </a:r>
            <a:r>
              <a:rPr sz="2800" b="1" dirty="0">
                <a:solidFill>
                  <a:schemeClr val="tx1"/>
                </a:solidFill>
                <a:cs typeface="Arial" charset="0"/>
              </a:rPr>
              <a:t>‘while’</a:t>
            </a:r>
            <a:r>
              <a:rPr sz="2800" dirty="0">
                <a:solidFill>
                  <a:schemeClr val="tx1"/>
                </a:solidFill>
                <a:cs typeface="Arial" charset="0"/>
              </a:rPr>
              <a:t> statement looks as follows</a:t>
            </a:r>
          </a:p>
          <a:p>
            <a:endParaRPr sz="2800" dirty="0">
              <a:solidFill>
                <a:schemeClr val="tx1"/>
              </a:solidFill>
              <a:latin typeface="Courier New" pitchFamily="49" charset="0"/>
              <a:cs typeface="Courier New" pitchFamily="49" charset="0"/>
            </a:endParaRPr>
          </a:p>
          <a:p>
            <a:pPr lvl="1">
              <a:buClr>
                <a:schemeClr val="tx1"/>
              </a:buClr>
              <a:buNone/>
            </a:pPr>
            <a:r>
              <a:rPr sz="2800" dirty="0">
                <a:solidFill>
                  <a:schemeClr val="tx1"/>
                </a:solidFill>
                <a:latin typeface="Courier New" pitchFamily="49" charset="0"/>
                <a:cs typeface="Courier New" pitchFamily="49" charset="0"/>
              </a:rPr>
              <a:t>while (condition) {</a:t>
            </a:r>
          </a:p>
          <a:p>
            <a:pPr lvl="1">
              <a:buClr>
                <a:schemeClr val="tx1"/>
              </a:buClr>
              <a:buNone/>
            </a:pPr>
            <a:r>
              <a:rPr sz="2800" dirty="0">
                <a:solidFill>
                  <a:schemeClr val="tx1"/>
                </a:solidFill>
                <a:latin typeface="Courier New" pitchFamily="49" charset="0"/>
                <a:cs typeface="Courier New" pitchFamily="49" charset="0"/>
              </a:rPr>
              <a:t>   statements</a:t>
            </a:r>
          </a:p>
          <a:p>
            <a:pPr lvl="1">
              <a:buClr>
                <a:schemeClr val="tx1"/>
              </a:buClr>
              <a:buNone/>
            </a:pPr>
            <a:r>
              <a:rPr sz="2800" dirty="0">
                <a:solidFill>
                  <a:schemeClr val="tx1"/>
                </a:solidFill>
                <a:latin typeface="Courier New" pitchFamily="49" charset="0"/>
                <a:cs typeface="Courier New" pitchFamily="49" charset="0"/>
              </a:rPr>
              <a:t>}</a:t>
            </a:r>
          </a:p>
          <a:p>
            <a:endParaRPr sz="2000" dirty="0">
              <a:solidFill>
                <a:schemeClr val="tx1"/>
              </a:solidFill>
              <a:latin typeface="Courier New" pitchFamily="49" charset="0"/>
              <a:cs typeface="Courier New" pitchFamily="49" charset="0"/>
            </a:endParaRPr>
          </a:p>
          <a:p>
            <a:endParaRPr lang="en-US" sz="2000" dirty="0">
              <a:solidFill>
                <a:schemeClr val="tx1"/>
              </a:solidFill>
              <a:latin typeface="Courier New" pitchFamily="49" charset="0"/>
              <a:cs typeface="Courier New" pitchFamily="49" charset="0"/>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6" y="145140"/>
            <a:ext cx="8229600" cy="615553"/>
          </a:xfrm>
        </p:spPr>
        <p:txBody>
          <a:bodyPr/>
          <a:lstStyle/>
          <a:p>
            <a:r>
              <a:rPr lang="en-US" sz="3400" dirty="0">
                <a:solidFill>
                  <a:schemeClr val="tx1"/>
                </a:solidFill>
              </a:rPr>
              <a:t>What will this code print ?</a:t>
            </a:r>
          </a:p>
        </p:txBody>
      </p:sp>
      <p:sp>
        <p:nvSpPr>
          <p:cNvPr id="3" name="Text Placeholder 2"/>
          <p:cNvSpPr>
            <a:spLocks noGrp="1"/>
          </p:cNvSpPr>
          <p:nvPr>
            <p:ph type="body" sz="quarter" idx="16"/>
          </p:nvPr>
        </p:nvSpPr>
        <p:spPr>
          <a:xfrm>
            <a:off x="457200" y="990600"/>
            <a:ext cx="8240713" cy="5638800"/>
          </a:xfrm>
        </p:spPr>
        <p:txBody>
          <a:bodyPr>
            <a:normAutofit fontScale="92500" lnSpcReduction="20000"/>
          </a:bodyPr>
          <a:lstStyle/>
          <a:p>
            <a:pPr>
              <a:buNone/>
            </a:pPr>
            <a:r>
              <a:rPr lang="en-US" sz="2400" dirty="0">
                <a:solidFill>
                  <a:schemeClr val="tx1"/>
                </a:solidFill>
                <a:latin typeface="Courier New" pitchFamily="49" charset="0"/>
                <a:cs typeface="Courier New" pitchFamily="49" charset="0"/>
              </a:rPr>
              <a:t>&lt;html&gt;&lt;body&gt;</a:t>
            </a:r>
          </a:p>
          <a:p>
            <a:pPr>
              <a:buNone/>
            </a:pPr>
            <a:r>
              <a:rPr lang="en-US" sz="2400" dirty="0">
                <a:solidFill>
                  <a:schemeClr val="tx1"/>
                </a:solidFill>
                <a:latin typeface="Courier New" pitchFamily="49" charset="0"/>
                <a:cs typeface="Courier New" pitchFamily="49" charset="0"/>
              </a:rPr>
              <a:t>&lt;script language="JavaScript"&gt;</a:t>
            </a:r>
          </a:p>
          <a:p>
            <a:pPr>
              <a:buNone/>
            </a:pPr>
            <a:r>
              <a:rPr lang="en-US" sz="2400" dirty="0" err="1">
                <a:solidFill>
                  <a:schemeClr val="tx1"/>
                </a:solidFill>
                <a:latin typeface="Courier New" pitchFamily="49" charset="0"/>
                <a:cs typeface="Courier New" pitchFamily="49" charset="0"/>
              </a:rPr>
              <a:t>var</a:t>
            </a:r>
            <a:r>
              <a:rPr lang="en-US" sz="2400" dirty="0">
                <a:solidFill>
                  <a:schemeClr val="tx1"/>
                </a:solidFill>
                <a:latin typeface="Courier New" pitchFamily="49" charset="0"/>
                <a:cs typeface="Courier New" pitchFamily="49" charset="0"/>
              </a:rPr>
              <a:t> x=123;</a:t>
            </a:r>
          </a:p>
          <a:p>
            <a:pPr>
              <a:buNone/>
            </a:pPr>
            <a:r>
              <a:rPr lang="en-US" sz="2400" dirty="0" err="1">
                <a:solidFill>
                  <a:schemeClr val="tx1"/>
                </a:solidFill>
                <a:latin typeface="Courier New" pitchFamily="49" charset="0"/>
                <a:cs typeface="Courier New" pitchFamily="49" charset="0"/>
              </a:rPr>
              <a:t>var</a:t>
            </a:r>
            <a:r>
              <a:rPr lang="en-US" sz="2400" dirty="0">
                <a:solidFill>
                  <a:schemeClr val="tx1"/>
                </a:solidFill>
                <a:latin typeface="Courier New" pitchFamily="49" charset="0"/>
                <a:cs typeface="Courier New" pitchFamily="49" charset="0"/>
              </a:rPr>
              <a:t> y=0;</a:t>
            </a:r>
          </a:p>
          <a:p>
            <a:pPr>
              <a:buNone/>
            </a:pPr>
            <a:r>
              <a:rPr lang="en-US" sz="2400" dirty="0" err="1">
                <a:solidFill>
                  <a:schemeClr val="tx1"/>
                </a:solidFill>
                <a:latin typeface="Courier New" pitchFamily="49" charset="0"/>
                <a:cs typeface="Courier New" pitchFamily="49" charset="0"/>
              </a:rPr>
              <a:t>var</a:t>
            </a:r>
            <a:r>
              <a:rPr lang="en-US" sz="2400" dirty="0">
                <a:solidFill>
                  <a:schemeClr val="tx1"/>
                </a:solidFill>
                <a:latin typeface="Courier New" pitchFamily="49" charset="0"/>
                <a:cs typeface="Courier New" pitchFamily="49" charset="0"/>
              </a:rPr>
              <a:t> z;</a:t>
            </a:r>
          </a:p>
          <a:p>
            <a:pPr>
              <a:buNone/>
            </a:pPr>
            <a:r>
              <a:rPr lang="en-US" sz="2400" dirty="0">
                <a:solidFill>
                  <a:schemeClr val="tx1"/>
                </a:solidFill>
                <a:latin typeface="Courier New" pitchFamily="49" charset="0"/>
                <a:cs typeface="Courier New" pitchFamily="49" charset="0"/>
              </a:rPr>
              <a:t>while(x&gt;0){</a:t>
            </a:r>
          </a:p>
          <a:p>
            <a:pPr>
              <a:buNone/>
            </a:pPr>
            <a:r>
              <a:rPr lang="en-US" sz="2400" dirty="0">
                <a:solidFill>
                  <a:schemeClr val="tx1"/>
                </a:solidFill>
                <a:latin typeface="Courier New" pitchFamily="49" charset="0"/>
                <a:cs typeface="Courier New" pitchFamily="49" charset="0"/>
              </a:rPr>
              <a:t>	z=x%10;</a:t>
            </a:r>
          </a:p>
          <a:p>
            <a:pPr>
              <a:buNone/>
            </a:pPr>
            <a:r>
              <a:rPr lang="en-US" sz="2400" dirty="0">
                <a:solidFill>
                  <a:schemeClr val="tx1"/>
                </a:solidFill>
                <a:latin typeface="Courier New" pitchFamily="49" charset="0"/>
                <a:cs typeface="Courier New" pitchFamily="49" charset="0"/>
              </a:rPr>
              <a:t>	y+=z;</a:t>
            </a:r>
          </a:p>
          <a:p>
            <a:pPr>
              <a:buNone/>
            </a:pPr>
            <a:r>
              <a:rPr lang="en-US" sz="2400" dirty="0">
                <a:solidFill>
                  <a:schemeClr val="tx1"/>
                </a:solidFill>
                <a:latin typeface="Courier New" pitchFamily="49" charset="0"/>
                <a:cs typeface="Courier New" pitchFamily="49" charset="0"/>
              </a:rPr>
              <a:t>	x=</a:t>
            </a:r>
            <a:r>
              <a:rPr lang="en-US" sz="2400" dirty="0" err="1">
                <a:solidFill>
                  <a:schemeClr val="tx1"/>
                </a:solidFill>
                <a:latin typeface="Courier New" pitchFamily="49" charset="0"/>
                <a:cs typeface="Courier New" pitchFamily="49" charset="0"/>
              </a:rPr>
              <a:t>parseInt</a:t>
            </a:r>
            <a:r>
              <a:rPr lang="en-US" sz="2400" dirty="0">
                <a:solidFill>
                  <a:schemeClr val="tx1"/>
                </a:solidFill>
                <a:latin typeface="Courier New" pitchFamily="49" charset="0"/>
                <a:cs typeface="Courier New" pitchFamily="49" charset="0"/>
              </a:rPr>
              <a:t>(x/10);</a:t>
            </a:r>
          </a:p>
          <a:p>
            <a:pPr>
              <a:buNone/>
            </a:pPr>
            <a:r>
              <a:rPr lang="en-US" sz="2400" dirty="0">
                <a:solidFill>
                  <a:schemeClr val="tx1"/>
                </a:solidFill>
                <a:latin typeface="Courier New" pitchFamily="49" charset="0"/>
                <a:cs typeface="Courier New" pitchFamily="49" charset="0"/>
              </a:rPr>
              <a:t>	</a:t>
            </a:r>
            <a:r>
              <a:rPr lang="en-US" sz="2400" dirty="0" err="1">
                <a:solidFill>
                  <a:schemeClr val="tx1"/>
                </a:solidFill>
                <a:latin typeface="Courier New" pitchFamily="49" charset="0"/>
                <a:cs typeface="Courier New" pitchFamily="49" charset="0"/>
              </a:rPr>
              <a:t>document.write</a:t>
            </a:r>
            <a:r>
              <a:rPr lang="en-US" sz="2400" dirty="0">
                <a:solidFill>
                  <a:schemeClr val="tx1"/>
                </a:solidFill>
                <a:latin typeface="Courier New" pitchFamily="49" charset="0"/>
                <a:cs typeface="Courier New" pitchFamily="49" charset="0"/>
              </a:rPr>
              <a:t>(x+"&lt;BR&gt;");</a:t>
            </a:r>
          </a:p>
          <a:p>
            <a:pPr>
              <a:buNone/>
            </a:pPr>
            <a:r>
              <a:rPr lang="en-US" sz="2400" dirty="0">
                <a:solidFill>
                  <a:schemeClr val="tx1"/>
                </a:solidFill>
                <a:latin typeface="Courier New" pitchFamily="49" charset="0"/>
                <a:cs typeface="Courier New" pitchFamily="49" charset="0"/>
              </a:rPr>
              <a:t>	</a:t>
            </a:r>
            <a:r>
              <a:rPr lang="en-US" sz="2400" dirty="0" err="1">
                <a:solidFill>
                  <a:schemeClr val="tx1"/>
                </a:solidFill>
                <a:latin typeface="Courier New" pitchFamily="49" charset="0"/>
                <a:cs typeface="Courier New" pitchFamily="49" charset="0"/>
              </a:rPr>
              <a:t>document.write</a:t>
            </a:r>
            <a:r>
              <a:rPr lang="en-US" sz="2400" dirty="0">
                <a:solidFill>
                  <a:schemeClr val="tx1"/>
                </a:solidFill>
                <a:latin typeface="Courier New" pitchFamily="49" charset="0"/>
                <a:cs typeface="Courier New" pitchFamily="49" charset="0"/>
              </a:rPr>
              <a:t>(y+"&lt;BR&gt;");</a:t>
            </a:r>
          </a:p>
          <a:p>
            <a:pPr>
              <a:buNone/>
            </a:pPr>
            <a:r>
              <a:rPr lang="en-US" sz="2400" dirty="0">
                <a:solidFill>
                  <a:schemeClr val="tx1"/>
                </a:solidFill>
                <a:latin typeface="Courier New" pitchFamily="49" charset="0"/>
                <a:cs typeface="Courier New" pitchFamily="49" charset="0"/>
              </a:rPr>
              <a:t>	</a:t>
            </a:r>
            <a:r>
              <a:rPr lang="en-US" sz="2400" dirty="0" err="1">
                <a:solidFill>
                  <a:schemeClr val="tx1"/>
                </a:solidFill>
                <a:latin typeface="Courier New" pitchFamily="49" charset="0"/>
                <a:cs typeface="Courier New" pitchFamily="49" charset="0"/>
              </a:rPr>
              <a:t>document.write</a:t>
            </a:r>
            <a:r>
              <a:rPr lang="en-US" sz="2400" dirty="0">
                <a:solidFill>
                  <a:schemeClr val="tx1"/>
                </a:solidFill>
                <a:latin typeface="Courier New" pitchFamily="49" charset="0"/>
                <a:cs typeface="Courier New" pitchFamily="49" charset="0"/>
              </a:rPr>
              <a:t>(z+"&lt;BR&gt;");</a:t>
            </a:r>
          </a:p>
          <a:p>
            <a:pPr>
              <a:buNone/>
            </a:pPr>
            <a:r>
              <a:rPr lang="en-US" sz="2400" dirty="0">
                <a:solidFill>
                  <a:schemeClr val="tx1"/>
                </a:solidFill>
                <a:latin typeface="Courier New" pitchFamily="49" charset="0"/>
                <a:cs typeface="Courier New" pitchFamily="49" charset="0"/>
              </a:rPr>
              <a:t>}</a:t>
            </a:r>
          </a:p>
          <a:p>
            <a:pPr>
              <a:buNone/>
            </a:pPr>
            <a:r>
              <a:rPr lang="en-US" sz="2400" dirty="0" err="1">
                <a:solidFill>
                  <a:schemeClr val="tx1"/>
                </a:solidFill>
                <a:latin typeface="Courier New" pitchFamily="49" charset="0"/>
                <a:cs typeface="Courier New" pitchFamily="49" charset="0"/>
              </a:rPr>
              <a:t>document.write</a:t>
            </a:r>
            <a:r>
              <a:rPr lang="en-US" sz="2400" dirty="0">
                <a:solidFill>
                  <a:schemeClr val="tx1"/>
                </a:solidFill>
                <a:latin typeface="Courier New" pitchFamily="49" charset="0"/>
                <a:cs typeface="Courier New" pitchFamily="49" charset="0"/>
              </a:rPr>
              <a:t>(y);</a:t>
            </a:r>
          </a:p>
          <a:p>
            <a:pPr>
              <a:buNone/>
            </a:pPr>
            <a:r>
              <a:rPr lang="en-US" sz="2400" dirty="0">
                <a:solidFill>
                  <a:schemeClr val="tx1"/>
                </a:solidFill>
                <a:latin typeface="Courier New" pitchFamily="49" charset="0"/>
                <a:cs typeface="Courier New" pitchFamily="49" charset="0"/>
              </a:rPr>
              <a:t>&lt;/script&gt;</a:t>
            </a:r>
          </a:p>
          <a:p>
            <a:pPr>
              <a:buNone/>
            </a:pPr>
            <a:r>
              <a:rPr lang="en-US" sz="2400" dirty="0">
                <a:solidFill>
                  <a:schemeClr val="tx1"/>
                </a:solidFill>
                <a:latin typeface="Courier New" pitchFamily="49" charset="0"/>
                <a:cs typeface="Courier New" pitchFamily="49" charset="0"/>
              </a:rPr>
              <a:t>&lt;/body&gt;&lt;/html&gt;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type="body" sz="quarter" idx="11"/>
          </p:nvPr>
        </p:nvSpPr>
        <p:spPr/>
        <p:txBody>
          <a:bodyPr/>
          <a:lstStyle/>
          <a:p>
            <a:r>
              <a:rPr>
                <a:solidFill>
                  <a:schemeClr val="tx1"/>
                </a:solidFill>
                <a:latin typeface="Arial" charset="0"/>
                <a:cs typeface="Arial" charset="0"/>
              </a:rPr>
              <a:t>Functions</a:t>
            </a:r>
            <a:endParaRPr lang="en-US" dirty="0">
              <a:solidFill>
                <a:schemeClr val="tx1"/>
              </a:solidFill>
            </a:endParaRPr>
          </a:p>
        </p:txBody>
      </p:sp>
      <p:sp>
        <p:nvSpPr>
          <p:cNvPr id="4" name="Text Placeholder 3"/>
          <p:cNvSpPr>
            <a:spLocks noGrp="1"/>
          </p:cNvSpPr>
          <p:nvPr>
            <p:ph type="body" sz="quarter" idx="16"/>
          </p:nvPr>
        </p:nvSpPr>
        <p:spPr>
          <a:xfrm>
            <a:off x="381000" y="990600"/>
            <a:ext cx="8240713" cy="4473575"/>
          </a:xfrm>
        </p:spPr>
        <p:txBody>
          <a:bodyPr>
            <a:normAutofit lnSpcReduction="10000"/>
          </a:bodyPr>
          <a:lstStyle/>
          <a:p>
            <a:pPr algn="just">
              <a:buNone/>
            </a:pPr>
            <a:r>
              <a:rPr sz="2400" dirty="0">
                <a:solidFill>
                  <a:schemeClr val="tx1"/>
                </a:solidFill>
                <a:cs typeface="Arial" charset="0"/>
              </a:rPr>
              <a:t>Functions are one of the fundamental building blocks in JavaScript. A function is a JavaScript procedure: a set of statements that performs a specific task. To use a function, you must first define it, then your script</a:t>
            </a:r>
          </a:p>
          <a:p>
            <a:pPr algn="just">
              <a:buNone/>
            </a:pPr>
            <a:r>
              <a:rPr sz="2400" dirty="0">
                <a:solidFill>
                  <a:schemeClr val="tx1"/>
                </a:solidFill>
                <a:cs typeface="Arial" charset="0"/>
              </a:rPr>
              <a:t>    can call it. </a:t>
            </a:r>
          </a:p>
          <a:p>
            <a:pPr algn="just">
              <a:buNone/>
            </a:pPr>
            <a:endParaRPr sz="2400" dirty="0">
              <a:solidFill>
                <a:schemeClr val="tx1"/>
              </a:solidFill>
              <a:cs typeface="Arial" charset="0"/>
            </a:endParaRPr>
          </a:p>
          <a:p>
            <a:pPr algn="just">
              <a:buNone/>
            </a:pPr>
            <a:r>
              <a:rPr sz="2400" dirty="0">
                <a:solidFill>
                  <a:schemeClr val="tx1"/>
                </a:solidFill>
                <a:cs typeface="Arial" charset="0"/>
              </a:rPr>
              <a:t>A function definition looks as follows:</a:t>
            </a:r>
          </a:p>
          <a:p>
            <a:pPr algn="just"/>
            <a:endParaRPr sz="2400" dirty="0">
              <a:solidFill>
                <a:schemeClr val="tx1"/>
              </a:solidFill>
              <a:latin typeface="Courier New" pitchFamily="49" charset="0"/>
              <a:cs typeface="Courier New" pitchFamily="49" charset="0"/>
            </a:endParaRPr>
          </a:p>
          <a:p>
            <a:pPr lvl="1" algn="just">
              <a:buClr>
                <a:schemeClr val="tx1"/>
              </a:buClr>
              <a:buNone/>
            </a:pPr>
            <a:r>
              <a:rPr sz="2400" b="1" dirty="0">
                <a:solidFill>
                  <a:schemeClr val="tx1"/>
                </a:solidFill>
                <a:latin typeface="Courier New" pitchFamily="49" charset="0"/>
                <a:cs typeface="Courier New" pitchFamily="49" charset="0"/>
              </a:rPr>
              <a:t> </a:t>
            </a:r>
            <a:r>
              <a:rPr sz="2400" dirty="0">
                <a:solidFill>
                  <a:schemeClr val="tx1"/>
                </a:solidFill>
                <a:latin typeface="Courier New" pitchFamily="49" charset="0"/>
                <a:cs typeface="Courier New" pitchFamily="49" charset="0"/>
              </a:rPr>
              <a:t>function </a:t>
            </a:r>
            <a:r>
              <a:rPr sz="2400" dirty="0" err="1">
                <a:solidFill>
                  <a:schemeClr val="tx1"/>
                </a:solidFill>
                <a:latin typeface="Courier New" pitchFamily="49" charset="0"/>
                <a:cs typeface="Courier New" pitchFamily="49" charset="0"/>
              </a:rPr>
              <a:t>gcd</a:t>
            </a:r>
            <a:r>
              <a:rPr sz="2400" dirty="0">
                <a:solidFill>
                  <a:schemeClr val="tx1"/>
                </a:solidFill>
                <a:latin typeface="Courier New" pitchFamily="49" charset="0"/>
                <a:cs typeface="Courier New" pitchFamily="49" charset="0"/>
              </a:rPr>
              <a:t>(</a:t>
            </a:r>
            <a:r>
              <a:rPr sz="2400" dirty="0" err="1">
                <a:solidFill>
                  <a:schemeClr val="tx1"/>
                </a:solidFill>
                <a:latin typeface="Courier New" pitchFamily="49" charset="0"/>
                <a:cs typeface="Courier New" pitchFamily="49" charset="0"/>
              </a:rPr>
              <a:t>m,n</a:t>
            </a:r>
            <a:r>
              <a:rPr sz="2400" dirty="0">
                <a:solidFill>
                  <a:schemeClr val="tx1"/>
                </a:solidFill>
                <a:latin typeface="Courier New" pitchFamily="49" charset="0"/>
                <a:cs typeface="Courier New" pitchFamily="49" charset="0"/>
              </a:rPr>
              <a:t>) {</a:t>
            </a:r>
          </a:p>
          <a:p>
            <a:pPr lvl="1" algn="just">
              <a:buClr>
                <a:schemeClr val="tx1"/>
              </a:buClr>
              <a:buNone/>
            </a:pPr>
            <a:r>
              <a:rPr sz="2400" dirty="0">
                <a:solidFill>
                  <a:schemeClr val="tx1"/>
                </a:solidFill>
                <a:latin typeface="Courier New" pitchFamily="49" charset="0"/>
                <a:cs typeface="Courier New" pitchFamily="49" charset="0"/>
              </a:rPr>
              <a:t>      return  n &gt; 0   ?  </a:t>
            </a:r>
            <a:r>
              <a:rPr sz="2400" dirty="0" err="1">
                <a:solidFill>
                  <a:schemeClr val="tx1"/>
                </a:solidFill>
                <a:latin typeface="Courier New" pitchFamily="49" charset="0"/>
                <a:cs typeface="Courier New" pitchFamily="49" charset="0"/>
              </a:rPr>
              <a:t>gcd</a:t>
            </a:r>
            <a:r>
              <a:rPr sz="2400" dirty="0">
                <a:solidFill>
                  <a:schemeClr val="tx1"/>
                </a:solidFill>
                <a:latin typeface="Courier New" pitchFamily="49" charset="0"/>
                <a:cs typeface="Courier New" pitchFamily="49" charset="0"/>
              </a:rPr>
              <a:t>(</a:t>
            </a:r>
            <a:r>
              <a:rPr sz="2400" dirty="0" err="1">
                <a:solidFill>
                  <a:schemeClr val="tx1"/>
                </a:solidFill>
                <a:latin typeface="Courier New" pitchFamily="49" charset="0"/>
                <a:cs typeface="Courier New" pitchFamily="49" charset="0"/>
              </a:rPr>
              <a:t>n,m%n</a:t>
            </a:r>
            <a:r>
              <a:rPr sz="2400" dirty="0">
                <a:solidFill>
                  <a:schemeClr val="tx1"/>
                </a:solidFill>
                <a:latin typeface="Courier New" pitchFamily="49" charset="0"/>
                <a:cs typeface="Courier New" pitchFamily="49" charset="0"/>
              </a:rPr>
              <a:t>) : m ;</a:t>
            </a:r>
          </a:p>
          <a:p>
            <a:pPr lvl="1" algn="just">
              <a:buClr>
                <a:schemeClr val="tx1"/>
              </a:buClr>
              <a:buNone/>
            </a:pPr>
            <a:r>
              <a:rPr sz="2400" dirty="0">
                <a:solidFill>
                  <a:schemeClr val="tx1"/>
                </a:solidFill>
                <a:latin typeface="Courier New" pitchFamily="49" charset="0"/>
                <a:cs typeface="Courier New" pitchFamily="49" charset="0"/>
              </a:rPr>
              <a:t> }</a:t>
            </a:r>
          </a:p>
          <a:p>
            <a:pPr algn="just"/>
            <a:endParaRPr sz="2000" dirty="0">
              <a:solidFill>
                <a:schemeClr val="tx1"/>
              </a:solidFill>
            </a:endParaRPr>
          </a:p>
          <a:p>
            <a:pPr algn="just"/>
            <a:endParaRPr sz="2000" dirty="0">
              <a:solidFill>
                <a:schemeClr val="tx1"/>
              </a:solidFill>
            </a:endParaRPr>
          </a:p>
          <a:p>
            <a:pPr algn="just"/>
            <a:endParaRPr lang="en-US" sz="2000"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body" sz="quarter" idx="11"/>
          </p:nvPr>
        </p:nvSpPr>
        <p:spPr>
          <a:xfrm>
            <a:off x="304800" y="145140"/>
            <a:ext cx="8385176" cy="553998"/>
          </a:xfrm>
        </p:spPr>
        <p:txBody>
          <a:bodyPr/>
          <a:lstStyle/>
          <a:p>
            <a:pPr marL="381000" indent="-381000"/>
            <a:r>
              <a:rPr lang="en-GB" dirty="0">
                <a:solidFill>
                  <a:schemeClr val="tx1"/>
                </a:solidFill>
              </a:rPr>
              <a:t>Objectives</a:t>
            </a:r>
            <a:endParaRPr lang="en-US" dirty="0">
              <a:solidFill>
                <a:schemeClr val="tx1"/>
              </a:solidFill>
              <a:latin typeface="Arial" charset="0"/>
              <a:cs typeface="Arial" charset="0"/>
            </a:endParaRPr>
          </a:p>
        </p:txBody>
      </p:sp>
      <p:sp>
        <p:nvSpPr>
          <p:cNvPr id="4" name="Text Placeholder 3"/>
          <p:cNvSpPr>
            <a:spLocks noGrp="1"/>
          </p:cNvSpPr>
          <p:nvPr>
            <p:ph type="body" sz="quarter" idx="16"/>
          </p:nvPr>
        </p:nvSpPr>
        <p:spPr>
          <a:xfrm>
            <a:off x="457200" y="990600"/>
            <a:ext cx="8240713" cy="5029200"/>
          </a:xfrm>
        </p:spPr>
        <p:txBody>
          <a:bodyPr>
            <a:noAutofit/>
          </a:bodyPr>
          <a:lstStyle/>
          <a:p>
            <a:pPr marL="457200" indent="-457200" algn="just">
              <a:buNone/>
            </a:pPr>
            <a:r>
              <a:rPr sz="2400" dirty="0">
                <a:solidFill>
                  <a:schemeClr val="tx1"/>
                </a:solidFill>
                <a:latin typeface="Arial" charset="0"/>
                <a:cs typeface="Arial" charset="0"/>
              </a:rPr>
              <a:t>At the end of this module  you will be able to:</a:t>
            </a:r>
          </a:p>
          <a:p>
            <a:pPr marL="968375" lvl="1" indent="-457200" algn="just">
              <a:buClrTx/>
            </a:pPr>
            <a:r>
              <a:rPr sz="2400" dirty="0">
                <a:solidFill>
                  <a:schemeClr val="tx1"/>
                </a:solidFill>
                <a:latin typeface="Arial" charset="0"/>
                <a:cs typeface="Arial" charset="0"/>
              </a:rPr>
              <a:t>Write JavaScript code using all the basic elements of JavaScript Programs</a:t>
            </a:r>
          </a:p>
          <a:p>
            <a:pPr marL="968375" lvl="1" indent="-457200" algn="just">
              <a:buClrTx/>
            </a:pPr>
            <a:r>
              <a:rPr sz="2400" dirty="0">
                <a:solidFill>
                  <a:schemeClr val="tx1"/>
                </a:solidFill>
                <a:latin typeface="Arial" charset="0"/>
                <a:cs typeface="Arial" charset="0"/>
              </a:rPr>
              <a:t>Create Windows &amp; Dialog Boxes</a:t>
            </a:r>
          </a:p>
          <a:p>
            <a:pPr marL="968375" lvl="1" indent="-457200" algn="just">
              <a:buClrTx/>
            </a:pPr>
            <a:r>
              <a:rPr sz="2400" dirty="0">
                <a:solidFill>
                  <a:schemeClr val="tx1"/>
                </a:solidFill>
                <a:latin typeface="Arial" charset="0"/>
                <a:cs typeface="Arial" charset="0"/>
              </a:rPr>
              <a:t>Use the JavaScript’s in-built objects in a web page </a:t>
            </a:r>
          </a:p>
          <a:p>
            <a:pPr marL="968375" lvl="1" indent="-457200" algn="just">
              <a:buClrTx/>
            </a:pPr>
            <a:r>
              <a:rPr sz="2400" dirty="0">
                <a:solidFill>
                  <a:schemeClr val="tx1"/>
                </a:solidFill>
                <a:latin typeface="Arial" charset="0"/>
                <a:cs typeface="Arial" charset="0"/>
              </a:rPr>
              <a:t>Write code that does Event Handling in HTML pages</a:t>
            </a:r>
          </a:p>
          <a:p>
            <a:pPr marL="968375" lvl="1" indent="-457200" algn="just">
              <a:buClrTx/>
            </a:pPr>
            <a:r>
              <a:rPr sz="2400" dirty="0">
                <a:solidFill>
                  <a:schemeClr val="tx1"/>
                </a:solidFill>
                <a:latin typeface="Arial" charset="0"/>
                <a:cs typeface="Arial" charset="0"/>
              </a:rPr>
              <a:t>Manipulate HTML Forms through JavaScript dynamically</a:t>
            </a:r>
          </a:p>
          <a:p>
            <a:pPr marL="968375" lvl="1" indent="-457200" algn="just">
              <a:buClrTx/>
            </a:pPr>
            <a:r>
              <a:rPr lang="en-US" sz="2400" dirty="0">
                <a:solidFill>
                  <a:schemeClr val="tx1"/>
                </a:solidFill>
              </a:rPr>
              <a:t>Validate user inputs through javascript functions</a:t>
            </a:r>
          </a:p>
          <a:p>
            <a:pPr marL="968375" lvl="1" indent="-457200" algn="just">
              <a:buClrTx/>
            </a:pPr>
            <a:r>
              <a:rPr lang="en-US" sz="2400" dirty="0">
                <a:solidFill>
                  <a:schemeClr val="tx1"/>
                </a:solidFill>
              </a:rPr>
              <a:t>Understand the use of regular expressions</a:t>
            </a:r>
          </a:p>
          <a:p>
            <a:pPr marL="968375" lvl="1" indent="-457200" algn="just">
              <a:buClrTx/>
            </a:pPr>
            <a:r>
              <a:rPr lang="en-US" sz="2400" dirty="0">
                <a:solidFill>
                  <a:schemeClr val="tx1"/>
                </a:solidFill>
              </a:rPr>
              <a:t>Validate user inputs using regular expressions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6" y="145140"/>
            <a:ext cx="8229600" cy="615553"/>
          </a:xfrm>
        </p:spPr>
        <p:txBody>
          <a:bodyPr/>
          <a:lstStyle/>
          <a:p>
            <a:r>
              <a:rPr lang="en-US" sz="3400" dirty="0">
                <a:solidFill>
                  <a:schemeClr val="tx1"/>
                </a:solidFill>
              </a:rPr>
              <a:t>What will this code print ?</a:t>
            </a:r>
          </a:p>
        </p:txBody>
      </p:sp>
      <p:sp>
        <p:nvSpPr>
          <p:cNvPr id="3" name="Text Placeholder 2"/>
          <p:cNvSpPr>
            <a:spLocks noGrp="1"/>
          </p:cNvSpPr>
          <p:nvPr>
            <p:ph type="body" sz="quarter" idx="16"/>
          </p:nvPr>
        </p:nvSpPr>
        <p:spPr>
          <a:xfrm>
            <a:off x="457200" y="990600"/>
            <a:ext cx="8240713" cy="5410200"/>
          </a:xfrm>
        </p:spPr>
        <p:txBody>
          <a:bodyPr>
            <a:normAutofit/>
          </a:bodyPr>
          <a:lstStyle/>
          <a:p>
            <a:pPr>
              <a:buNone/>
            </a:pPr>
            <a:r>
              <a:rPr lang="en-US" sz="2400" dirty="0">
                <a:solidFill>
                  <a:schemeClr val="tx1"/>
                </a:solidFill>
                <a:latin typeface="Courier New" pitchFamily="49" charset="0"/>
                <a:cs typeface="Courier New" pitchFamily="49" charset="0"/>
              </a:rPr>
              <a:t>&lt;html&gt;</a:t>
            </a:r>
          </a:p>
          <a:p>
            <a:pPr>
              <a:buNone/>
            </a:pPr>
            <a:r>
              <a:rPr lang="en-US" sz="2400" dirty="0">
                <a:solidFill>
                  <a:schemeClr val="tx1"/>
                </a:solidFill>
                <a:latin typeface="Courier New" pitchFamily="49" charset="0"/>
                <a:cs typeface="Courier New" pitchFamily="49" charset="0"/>
              </a:rPr>
              <a:t>&lt;body&gt;</a:t>
            </a:r>
          </a:p>
          <a:p>
            <a:pPr>
              <a:buNone/>
            </a:pPr>
            <a:r>
              <a:rPr lang="en-US" sz="2400" dirty="0">
                <a:solidFill>
                  <a:schemeClr val="tx1"/>
                </a:solidFill>
                <a:latin typeface="Courier New" pitchFamily="49" charset="0"/>
                <a:cs typeface="Courier New" pitchFamily="49" charset="0"/>
              </a:rPr>
              <a:t>&lt;script language="JavaScript"&gt;</a:t>
            </a:r>
          </a:p>
          <a:p>
            <a:pPr>
              <a:buNone/>
            </a:pPr>
            <a:r>
              <a:rPr lang="en-US" sz="2400" dirty="0">
                <a:solidFill>
                  <a:schemeClr val="tx1"/>
                </a:solidFill>
                <a:latin typeface="Courier New" pitchFamily="49" charset="0"/>
                <a:cs typeface="Courier New" pitchFamily="49" charset="0"/>
              </a:rPr>
              <a:t>function </a:t>
            </a:r>
            <a:r>
              <a:rPr lang="en-US" sz="2400" dirty="0" err="1">
                <a:solidFill>
                  <a:schemeClr val="tx1"/>
                </a:solidFill>
                <a:latin typeface="Courier New" pitchFamily="49" charset="0"/>
                <a:cs typeface="Courier New" pitchFamily="49" charset="0"/>
              </a:rPr>
              <a:t>gcd</a:t>
            </a:r>
            <a:r>
              <a:rPr lang="en-US" sz="2400" dirty="0">
                <a:solidFill>
                  <a:schemeClr val="tx1"/>
                </a:solidFill>
                <a:latin typeface="Courier New" pitchFamily="49" charset="0"/>
                <a:cs typeface="Courier New" pitchFamily="49" charset="0"/>
              </a:rPr>
              <a:t>(</a:t>
            </a:r>
            <a:r>
              <a:rPr lang="en-US" sz="2400" dirty="0" err="1">
                <a:solidFill>
                  <a:schemeClr val="tx1"/>
                </a:solidFill>
                <a:latin typeface="Courier New" pitchFamily="49" charset="0"/>
                <a:cs typeface="Courier New" pitchFamily="49" charset="0"/>
              </a:rPr>
              <a:t>m,n</a:t>
            </a:r>
            <a:r>
              <a:rPr lang="en-US" sz="2400" dirty="0">
                <a:solidFill>
                  <a:schemeClr val="tx1"/>
                </a:solidFill>
                <a:latin typeface="Courier New" pitchFamily="49" charset="0"/>
                <a:cs typeface="Courier New" pitchFamily="49" charset="0"/>
              </a:rPr>
              <a:t>){</a:t>
            </a:r>
          </a:p>
          <a:p>
            <a:pPr>
              <a:buNone/>
            </a:pPr>
            <a:r>
              <a:rPr lang="en-US" sz="2400" dirty="0">
                <a:solidFill>
                  <a:schemeClr val="tx1"/>
                </a:solidFill>
                <a:latin typeface="Courier New" pitchFamily="49" charset="0"/>
                <a:cs typeface="Courier New" pitchFamily="49" charset="0"/>
              </a:rPr>
              <a:t>	return n &gt; 0 ? </a:t>
            </a:r>
            <a:r>
              <a:rPr lang="en-US" sz="2400" dirty="0" err="1">
                <a:solidFill>
                  <a:schemeClr val="tx1"/>
                </a:solidFill>
                <a:latin typeface="Courier New" pitchFamily="49" charset="0"/>
                <a:cs typeface="Courier New" pitchFamily="49" charset="0"/>
              </a:rPr>
              <a:t>gcd</a:t>
            </a:r>
            <a:r>
              <a:rPr lang="en-US" sz="2400" dirty="0">
                <a:solidFill>
                  <a:schemeClr val="tx1"/>
                </a:solidFill>
                <a:latin typeface="Courier New" pitchFamily="49" charset="0"/>
                <a:cs typeface="Courier New" pitchFamily="49" charset="0"/>
              </a:rPr>
              <a:t>(</a:t>
            </a:r>
            <a:r>
              <a:rPr lang="en-US" sz="2400" dirty="0" err="1">
                <a:solidFill>
                  <a:schemeClr val="tx1"/>
                </a:solidFill>
                <a:latin typeface="Courier New" pitchFamily="49" charset="0"/>
                <a:cs typeface="Courier New" pitchFamily="49" charset="0"/>
              </a:rPr>
              <a:t>n,m%n</a:t>
            </a:r>
            <a:r>
              <a:rPr lang="en-US" sz="2400" dirty="0">
                <a:solidFill>
                  <a:schemeClr val="tx1"/>
                </a:solidFill>
                <a:latin typeface="Courier New" pitchFamily="49" charset="0"/>
                <a:cs typeface="Courier New" pitchFamily="49" charset="0"/>
              </a:rPr>
              <a:t>):m;</a:t>
            </a:r>
          </a:p>
          <a:p>
            <a:pPr>
              <a:buNone/>
            </a:pPr>
            <a:r>
              <a:rPr lang="en-US" sz="2400" dirty="0">
                <a:solidFill>
                  <a:schemeClr val="tx1"/>
                </a:solidFill>
                <a:latin typeface="Courier New" pitchFamily="49" charset="0"/>
                <a:cs typeface="Courier New" pitchFamily="49" charset="0"/>
              </a:rPr>
              <a:t>}</a:t>
            </a:r>
          </a:p>
          <a:p>
            <a:pPr>
              <a:buNone/>
            </a:pPr>
            <a:r>
              <a:rPr lang="en-US" sz="2400" dirty="0" err="1">
                <a:solidFill>
                  <a:schemeClr val="tx1"/>
                </a:solidFill>
                <a:latin typeface="Courier New" pitchFamily="49" charset="0"/>
                <a:cs typeface="Courier New" pitchFamily="49" charset="0"/>
              </a:rPr>
              <a:t>document.write</a:t>
            </a:r>
            <a:r>
              <a:rPr lang="en-US" sz="2400" dirty="0">
                <a:solidFill>
                  <a:schemeClr val="tx1"/>
                </a:solidFill>
                <a:latin typeface="Courier New" pitchFamily="49" charset="0"/>
                <a:cs typeface="Courier New" pitchFamily="49" charset="0"/>
              </a:rPr>
              <a:t>(</a:t>
            </a:r>
            <a:r>
              <a:rPr lang="en-US" sz="2400" dirty="0" err="1">
                <a:solidFill>
                  <a:schemeClr val="tx1"/>
                </a:solidFill>
                <a:latin typeface="Courier New" pitchFamily="49" charset="0"/>
                <a:cs typeface="Courier New" pitchFamily="49" charset="0"/>
              </a:rPr>
              <a:t>gcd</a:t>
            </a:r>
            <a:r>
              <a:rPr lang="en-US" sz="2400" dirty="0">
                <a:solidFill>
                  <a:schemeClr val="tx1"/>
                </a:solidFill>
                <a:latin typeface="Courier New" pitchFamily="49" charset="0"/>
                <a:cs typeface="Courier New" pitchFamily="49" charset="0"/>
              </a:rPr>
              <a:t>(96,16));</a:t>
            </a:r>
          </a:p>
          <a:p>
            <a:pPr>
              <a:buNone/>
            </a:pPr>
            <a:r>
              <a:rPr lang="en-US" sz="2400" dirty="0">
                <a:solidFill>
                  <a:schemeClr val="tx1"/>
                </a:solidFill>
                <a:latin typeface="Courier New" pitchFamily="49" charset="0"/>
                <a:cs typeface="Courier New" pitchFamily="49" charset="0"/>
              </a:rPr>
              <a:t>&lt;/script&gt;</a:t>
            </a:r>
          </a:p>
          <a:p>
            <a:pPr>
              <a:buNone/>
            </a:pPr>
            <a:r>
              <a:rPr lang="en-US" sz="2400" dirty="0">
                <a:solidFill>
                  <a:schemeClr val="tx1"/>
                </a:solidFill>
                <a:latin typeface="Courier New" pitchFamily="49" charset="0"/>
                <a:cs typeface="Courier New" pitchFamily="49" charset="0"/>
              </a:rPr>
              <a:t>&lt;/body&gt;</a:t>
            </a:r>
          </a:p>
          <a:p>
            <a:pPr>
              <a:buNone/>
            </a:pPr>
            <a:r>
              <a:rPr lang="en-US" sz="2400" dirty="0">
                <a:solidFill>
                  <a:schemeClr val="tx1"/>
                </a:solidFill>
                <a:latin typeface="Courier New" pitchFamily="49" charset="0"/>
                <a:cs typeface="Courier New" pitchFamily="49" charset="0"/>
              </a:rPr>
              <a:t>&lt;/html&gt;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Placeholder 9"/>
          <p:cNvSpPr>
            <a:spLocks noGrp="1"/>
          </p:cNvSpPr>
          <p:nvPr>
            <p:ph type="body" sz="quarter" idx="11"/>
          </p:nvPr>
        </p:nvSpPr>
        <p:spPr>
          <a:xfrm>
            <a:off x="685800" y="2895600"/>
            <a:ext cx="8220074" cy="623887"/>
          </a:xfrm>
        </p:spPr>
        <p:txBody>
          <a:bodyPr/>
          <a:lstStyle/>
          <a:p>
            <a:pPr eaLnBrk="1" hangingPunct="1">
              <a:defRPr/>
            </a:pPr>
            <a:r>
              <a:rPr dirty="0">
                <a:solidFill>
                  <a:schemeClr val="tx1"/>
                </a:solidFill>
                <a:latin typeface="+mj-lt"/>
                <a:cs typeface="Arial" charset="0"/>
              </a:rPr>
              <a:t>JavaScript Objects</a:t>
            </a:r>
          </a:p>
          <a:p>
            <a:pPr eaLnBrk="1" hangingPunct="1">
              <a:defRPr/>
            </a:pPr>
            <a:endParaRPr dirty="0">
              <a:solidFill>
                <a:schemeClr val="tx1"/>
              </a:solidFill>
              <a:latin typeface="+mj-lt"/>
              <a:cs typeface="Arial"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type="body" sz="quarter" idx="11"/>
          </p:nvPr>
        </p:nvSpPr>
        <p:spPr>
          <a:xfrm>
            <a:off x="228600" y="145140"/>
            <a:ext cx="8461376" cy="553998"/>
          </a:xfrm>
        </p:spPr>
        <p:txBody>
          <a:bodyPr/>
          <a:lstStyle/>
          <a:p>
            <a:r>
              <a:rPr dirty="0">
                <a:solidFill>
                  <a:schemeClr val="tx1"/>
                </a:solidFill>
                <a:latin typeface="Arial" charset="0"/>
                <a:cs typeface="Arial" charset="0"/>
              </a:rPr>
              <a:t>Objects</a:t>
            </a:r>
            <a:endParaRPr lang="en-US" dirty="0">
              <a:solidFill>
                <a:schemeClr val="tx1"/>
              </a:solidFill>
            </a:endParaRPr>
          </a:p>
        </p:txBody>
      </p:sp>
      <p:sp>
        <p:nvSpPr>
          <p:cNvPr id="4" name="Text Placeholder 3"/>
          <p:cNvSpPr>
            <a:spLocks noGrp="1"/>
          </p:cNvSpPr>
          <p:nvPr>
            <p:ph type="body" sz="quarter" idx="16"/>
          </p:nvPr>
        </p:nvSpPr>
        <p:spPr/>
        <p:txBody>
          <a:bodyPr/>
          <a:lstStyle/>
          <a:p>
            <a:pPr algn="just">
              <a:buClrTx/>
              <a:buNone/>
            </a:pPr>
            <a:r>
              <a:rPr sz="2800" dirty="0">
                <a:solidFill>
                  <a:schemeClr val="tx1"/>
                </a:solidFill>
                <a:cs typeface="Arial" charset="0"/>
              </a:rPr>
              <a:t>An object is a self-contained unit of code having the following characteristics:</a:t>
            </a:r>
          </a:p>
          <a:p>
            <a:pPr lvl="1">
              <a:buClrTx/>
            </a:pPr>
            <a:r>
              <a:rPr sz="2800" dirty="0">
                <a:solidFill>
                  <a:schemeClr val="tx1"/>
                </a:solidFill>
                <a:cs typeface="Arial" charset="0"/>
              </a:rPr>
              <a:t>Properties</a:t>
            </a:r>
          </a:p>
          <a:p>
            <a:pPr lvl="1">
              <a:buClrTx/>
            </a:pPr>
            <a:r>
              <a:rPr sz="2800" dirty="0">
                <a:solidFill>
                  <a:schemeClr val="tx1"/>
                </a:solidFill>
                <a:cs typeface="Arial" charset="0"/>
              </a:rPr>
              <a:t>Methods</a:t>
            </a:r>
          </a:p>
          <a:p>
            <a:pPr lvl="1">
              <a:buClrTx/>
            </a:pPr>
            <a:r>
              <a:rPr sz="2800" dirty="0">
                <a:solidFill>
                  <a:schemeClr val="tx1"/>
                </a:solidFill>
                <a:cs typeface="Arial" charset="0"/>
              </a:rPr>
              <a:t>Identity</a:t>
            </a:r>
          </a:p>
          <a:p>
            <a:pPr>
              <a:buClrTx/>
            </a:pPr>
            <a:endParaRPr dirty="0">
              <a:solidFill>
                <a:schemeClr val="tx1"/>
              </a:solidFill>
            </a:endParaRPr>
          </a:p>
          <a:p>
            <a:pPr>
              <a:buClrTx/>
              <a:buNone/>
            </a:pPr>
            <a:endParaRPr dirty="0">
              <a:solidFill>
                <a:schemeClr val="tx1"/>
              </a:solidFill>
            </a:endParaRPr>
          </a:p>
          <a:p>
            <a:pPr>
              <a:buClrTx/>
            </a:pPr>
            <a:endParaRPr dirty="0">
              <a:solidFill>
                <a:schemeClr val="tx1"/>
              </a:solidFill>
            </a:endParaRPr>
          </a:p>
          <a:p>
            <a:pPr>
              <a:buClrTx/>
            </a:pPr>
            <a:endParaRPr dirty="0">
              <a:solidFill>
                <a:schemeClr val="tx1"/>
              </a:solidFill>
            </a:endParaRPr>
          </a:p>
          <a:p>
            <a:pPr>
              <a:buClrTx/>
            </a:pPr>
            <a:endParaRPr lang="en-US" dirty="0">
              <a:solidFill>
                <a:schemeClr val="tx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type="body" sz="quarter" idx="11"/>
          </p:nvPr>
        </p:nvSpPr>
        <p:spPr>
          <a:xfrm>
            <a:off x="304800" y="145140"/>
            <a:ext cx="8385176" cy="553998"/>
          </a:xfrm>
        </p:spPr>
        <p:txBody>
          <a:bodyPr/>
          <a:lstStyle/>
          <a:p>
            <a:r>
              <a:rPr dirty="0">
                <a:solidFill>
                  <a:schemeClr val="tx1"/>
                </a:solidFill>
                <a:latin typeface="Arial" charset="0"/>
                <a:cs typeface="Arial" charset="0"/>
              </a:rPr>
              <a:t>Objects: The Window Object</a:t>
            </a:r>
            <a:endParaRPr lang="en-US" dirty="0">
              <a:solidFill>
                <a:schemeClr val="tx1"/>
              </a:solidFill>
            </a:endParaRPr>
          </a:p>
        </p:txBody>
      </p:sp>
      <p:sp>
        <p:nvSpPr>
          <p:cNvPr id="4" name="Text Placeholder 3"/>
          <p:cNvSpPr>
            <a:spLocks noGrp="1"/>
          </p:cNvSpPr>
          <p:nvPr>
            <p:ph type="body" sz="quarter" idx="16"/>
          </p:nvPr>
        </p:nvSpPr>
        <p:spPr/>
        <p:txBody>
          <a:bodyPr>
            <a:normAutofit/>
          </a:bodyPr>
          <a:lstStyle/>
          <a:p>
            <a:pPr algn="just">
              <a:buNone/>
            </a:pPr>
            <a:r>
              <a:rPr sz="2400" dirty="0">
                <a:solidFill>
                  <a:schemeClr val="tx1"/>
                </a:solidFill>
                <a:cs typeface="Arial" charset="0"/>
              </a:rPr>
              <a:t>At the top of the browser hierarchy is the window object, which represents a browser window</a:t>
            </a:r>
          </a:p>
          <a:p>
            <a:endParaRPr sz="2400" dirty="0">
              <a:solidFill>
                <a:schemeClr val="tx1"/>
              </a:solidFill>
              <a:cs typeface="Arial" charset="0"/>
            </a:endParaRPr>
          </a:p>
          <a:p>
            <a:pPr>
              <a:buNone/>
            </a:pPr>
            <a:r>
              <a:rPr sz="2400" dirty="0">
                <a:solidFill>
                  <a:schemeClr val="tx1"/>
                </a:solidFill>
                <a:cs typeface="Arial" charset="0"/>
              </a:rPr>
              <a:t>The properties/methods of this object are:</a:t>
            </a:r>
          </a:p>
          <a:p>
            <a:pPr>
              <a:buNone/>
            </a:pPr>
            <a:r>
              <a:rPr sz="2400" b="1" dirty="0">
                <a:solidFill>
                  <a:schemeClr val="tx1"/>
                </a:solidFill>
              </a:rPr>
              <a:t>status</a:t>
            </a:r>
          </a:p>
          <a:p>
            <a:pPr>
              <a:buNone/>
            </a:pPr>
            <a:r>
              <a:rPr sz="2400" b="1" dirty="0">
                <a:solidFill>
                  <a:schemeClr val="tx1"/>
                </a:solidFill>
              </a:rPr>
              <a:t>alert()</a:t>
            </a:r>
          </a:p>
          <a:p>
            <a:pPr>
              <a:buNone/>
            </a:pPr>
            <a:r>
              <a:rPr sz="2400" b="1" dirty="0">
                <a:solidFill>
                  <a:schemeClr val="tx1"/>
                </a:solidFill>
              </a:rPr>
              <a:t>confirm()</a:t>
            </a:r>
          </a:p>
          <a:p>
            <a:pPr>
              <a:buNone/>
            </a:pPr>
            <a:r>
              <a:rPr sz="2400" b="1" dirty="0">
                <a:solidFill>
                  <a:schemeClr val="tx1"/>
                </a:solidFill>
              </a:rPr>
              <a:t>prompt()</a:t>
            </a:r>
          </a:p>
          <a:p>
            <a:pPr lvl="1"/>
            <a:endParaRPr sz="2400" b="1" dirty="0">
              <a:solidFill>
                <a:schemeClr val="tx1"/>
              </a:solidFill>
            </a:endParaRPr>
          </a:p>
          <a:p>
            <a:endParaRPr sz="2000" dirty="0">
              <a:solidFill>
                <a:schemeClr val="tx1"/>
              </a:solidFill>
            </a:endParaRPr>
          </a:p>
          <a:p>
            <a:endParaRPr sz="2000" dirty="0">
              <a:solidFill>
                <a:schemeClr val="tx1"/>
              </a:solidFill>
            </a:endParaRPr>
          </a:p>
          <a:p>
            <a:endParaRPr lang="en-US" sz="2000" dirty="0">
              <a:solidFill>
                <a:schemeClr val="tx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type="body" sz="quarter" idx="11"/>
          </p:nvPr>
        </p:nvSpPr>
        <p:spPr>
          <a:xfrm>
            <a:off x="228600" y="145140"/>
            <a:ext cx="8461376" cy="553998"/>
          </a:xfrm>
        </p:spPr>
        <p:txBody>
          <a:bodyPr/>
          <a:lstStyle/>
          <a:p>
            <a:r>
              <a:rPr>
                <a:solidFill>
                  <a:schemeClr val="tx1"/>
                </a:solidFill>
                <a:latin typeface="Arial" charset="0"/>
                <a:cs typeface="Arial" charset="0"/>
              </a:rPr>
              <a:t>Objects: The Document Object</a:t>
            </a:r>
            <a:endParaRPr lang="en-US" dirty="0">
              <a:solidFill>
                <a:schemeClr val="tx1"/>
              </a:solidFill>
            </a:endParaRPr>
          </a:p>
        </p:txBody>
      </p:sp>
      <p:sp>
        <p:nvSpPr>
          <p:cNvPr id="4" name="Text Placeholder 3"/>
          <p:cNvSpPr>
            <a:spLocks noGrp="1"/>
          </p:cNvSpPr>
          <p:nvPr>
            <p:ph type="body" sz="quarter" idx="16"/>
          </p:nvPr>
        </p:nvSpPr>
        <p:spPr/>
        <p:txBody>
          <a:bodyPr>
            <a:normAutofit/>
          </a:bodyPr>
          <a:lstStyle/>
          <a:p>
            <a:pPr algn="just">
              <a:buNone/>
            </a:pPr>
            <a:r>
              <a:rPr sz="2400" dirty="0">
                <a:solidFill>
                  <a:schemeClr val="tx1"/>
                </a:solidFill>
                <a:cs typeface="Arial" charset="0"/>
              </a:rPr>
              <a:t>The Document Object represents characteristics of the current HTML page. Some of its properties are:</a:t>
            </a:r>
          </a:p>
          <a:p>
            <a:pPr lvl="1" algn="just"/>
            <a:r>
              <a:rPr sz="2400" dirty="0">
                <a:solidFill>
                  <a:schemeClr val="tx1"/>
                </a:solidFill>
                <a:cs typeface="Arial" charset="0"/>
              </a:rPr>
              <a:t>title			- </a:t>
            </a:r>
            <a:r>
              <a:rPr sz="2400" dirty="0" err="1">
                <a:solidFill>
                  <a:schemeClr val="tx1"/>
                </a:solidFill>
                <a:cs typeface="Arial" charset="0"/>
              </a:rPr>
              <a:t>lastModified</a:t>
            </a:r>
            <a:endParaRPr sz="2400" dirty="0">
              <a:solidFill>
                <a:schemeClr val="tx1"/>
              </a:solidFill>
              <a:cs typeface="Arial" charset="0"/>
            </a:endParaRPr>
          </a:p>
          <a:p>
            <a:pPr lvl="1" algn="just"/>
            <a:r>
              <a:rPr sz="2400" dirty="0" err="1">
                <a:solidFill>
                  <a:schemeClr val="tx1"/>
                </a:solidFill>
                <a:cs typeface="Arial" charset="0"/>
              </a:rPr>
              <a:t>fgColor</a:t>
            </a:r>
            <a:r>
              <a:rPr sz="2400" dirty="0">
                <a:solidFill>
                  <a:schemeClr val="tx1"/>
                </a:solidFill>
                <a:cs typeface="Arial" charset="0"/>
              </a:rPr>
              <a:t>			- </a:t>
            </a:r>
            <a:r>
              <a:rPr sz="2400" dirty="0" err="1">
                <a:solidFill>
                  <a:schemeClr val="tx1"/>
                </a:solidFill>
                <a:cs typeface="Arial" charset="0"/>
              </a:rPr>
              <a:t>bgColor</a:t>
            </a:r>
            <a:endParaRPr sz="2400" dirty="0">
              <a:solidFill>
                <a:schemeClr val="tx1"/>
              </a:solidFill>
              <a:cs typeface="Arial" charset="0"/>
            </a:endParaRPr>
          </a:p>
          <a:p>
            <a:pPr lvl="1" algn="just"/>
            <a:endParaRPr sz="2400" dirty="0">
              <a:solidFill>
                <a:schemeClr val="tx1"/>
              </a:solidFill>
              <a:cs typeface="Arial" charset="0"/>
            </a:endParaRPr>
          </a:p>
          <a:p>
            <a:pPr algn="just">
              <a:buNone/>
            </a:pPr>
            <a:r>
              <a:rPr sz="2400" dirty="0">
                <a:solidFill>
                  <a:schemeClr val="tx1"/>
                </a:solidFill>
                <a:cs typeface="Arial" charset="0"/>
              </a:rPr>
              <a:t>One of its most important method is :</a:t>
            </a:r>
          </a:p>
          <a:p>
            <a:pPr lvl="1" algn="just"/>
            <a:r>
              <a:rPr sz="2400" dirty="0">
                <a:solidFill>
                  <a:schemeClr val="tx1"/>
                </a:solidFill>
                <a:cs typeface="Arial" charset="0"/>
              </a:rPr>
              <a:t>write()</a:t>
            </a:r>
          </a:p>
          <a:p>
            <a:pPr lvl="1" algn="just"/>
            <a:endParaRPr sz="2400" dirty="0">
              <a:solidFill>
                <a:schemeClr val="tx1"/>
              </a:solidFill>
              <a:cs typeface="Arial" charset="0"/>
            </a:endParaRPr>
          </a:p>
          <a:p>
            <a:pPr algn="just">
              <a:buNone/>
            </a:pPr>
            <a:r>
              <a:rPr sz="2400" dirty="0">
                <a:solidFill>
                  <a:schemeClr val="tx1"/>
                </a:solidFill>
                <a:cs typeface="Arial" charset="0"/>
              </a:rPr>
              <a:t>In the browser object hierarchy, the document object is contained in a window object (for a page without frames)</a:t>
            </a:r>
          </a:p>
          <a:p>
            <a:pPr algn="just"/>
            <a:endParaRPr sz="2400" dirty="0">
              <a:solidFill>
                <a:schemeClr val="tx1"/>
              </a:solidFill>
            </a:endParaRPr>
          </a:p>
          <a:p>
            <a:endParaRPr lang="en-US" sz="2000" dirty="0">
              <a:solidFill>
                <a:schemeClr val="tx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type="body" sz="quarter" idx="11"/>
          </p:nvPr>
        </p:nvSpPr>
        <p:spPr>
          <a:xfrm>
            <a:off x="304800" y="145140"/>
            <a:ext cx="8385176" cy="553998"/>
          </a:xfrm>
        </p:spPr>
        <p:txBody>
          <a:bodyPr/>
          <a:lstStyle/>
          <a:p>
            <a:r>
              <a:rPr dirty="0">
                <a:solidFill>
                  <a:schemeClr val="tx1"/>
                </a:solidFill>
                <a:latin typeface="Arial" charset="0"/>
                <a:cs typeface="Arial" charset="0"/>
              </a:rPr>
              <a:t>Objects: The Form Object</a:t>
            </a:r>
            <a:endParaRPr lang="en-US" dirty="0">
              <a:solidFill>
                <a:schemeClr val="tx1"/>
              </a:solidFill>
            </a:endParaRPr>
          </a:p>
        </p:txBody>
      </p:sp>
      <p:sp>
        <p:nvSpPr>
          <p:cNvPr id="4" name="Text Placeholder 3"/>
          <p:cNvSpPr>
            <a:spLocks noGrp="1"/>
          </p:cNvSpPr>
          <p:nvPr>
            <p:ph type="body" sz="quarter" idx="16"/>
          </p:nvPr>
        </p:nvSpPr>
        <p:spPr>
          <a:xfrm>
            <a:off x="533400" y="1371600"/>
            <a:ext cx="8240713" cy="4473575"/>
          </a:xfrm>
        </p:spPr>
        <p:txBody>
          <a:bodyPr>
            <a:normAutofit/>
          </a:bodyPr>
          <a:lstStyle/>
          <a:p>
            <a:pPr algn="just">
              <a:buNone/>
            </a:pPr>
            <a:r>
              <a:rPr sz="2400" dirty="0">
                <a:solidFill>
                  <a:schemeClr val="tx1"/>
                </a:solidFill>
                <a:cs typeface="Arial" charset="0"/>
              </a:rPr>
              <a:t>The Form object represents an HTML Form. It has the same name as the NAME attribute in the FORM tag</a:t>
            </a:r>
          </a:p>
          <a:p>
            <a:pPr algn="just">
              <a:buNone/>
            </a:pPr>
            <a:endParaRPr sz="2400" dirty="0">
              <a:solidFill>
                <a:schemeClr val="tx1"/>
              </a:solidFill>
              <a:cs typeface="Arial" charset="0"/>
            </a:endParaRPr>
          </a:p>
          <a:p>
            <a:pPr algn="just">
              <a:buNone/>
            </a:pPr>
            <a:r>
              <a:rPr sz="2400" dirty="0">
                <a:solidFill>
                  <a:schemeClr val="tx1"/>
                </a:solidFill>
                <a:cs typeface="Arial" charset="0"/>
              </a:rPr>
              <a:t>In the browser object hierarchy, the form object is contained in the document object</a:t>
            </a:r>
          </a:p>
          <a:p>
            <a:endParaRPr sz="2000" dirty="0">
              <a:solidFill>
                <a:schemeClr val="tx1"/>
              </a:solidFill>
            </a:endParaRPr>
          </a:p>
          <a:p>
            <a:endParaRPr lang="en-US" sz="2000" dirty="0">
              <a:solidFill>
                <a:schemeClr val="tx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body" sz="quarter" idx="11"/>
          </p:nvPr>
        </p:nvSpPr>
        <p:spPr>
          <a:xfrm>
            <a:off x="228600" y="145140"/>
            <a:ext cx="8461376" cy="553998"/>
          </a:xfrm>
        </p:spPr>
        <p:txBody>
          <a:bodyPr/>
          <a:lstStyle/>
          <a:p>
            <a:r>
              <a:rPr dirty="0">
                <a:solidFill>
                  <a:schemeClr val="tx1"/>
                </a:solidFill>
                <a:latin typeface="Arial" charset="0"/>
                <a:cs typeface="Arial" charset="0"/>
              </a:rPr>
              <a:t>Objects: The Math Object</a:t>
            </a:r>
            <a:endParaRPr lang="en-US" dirty="0">
              <a:solidFill>
                <a:schemeClr val="tx1"/>
              </a:solidFill>
            </a:endParaRPr>
          </a:p>
        </p:txBody>
      </p:sp>
      <p:sp>
        <p:nvSpPr>
          <p:cNvPr id="4" name="Text Placeholder 3"/>
          <p:cNvSpPr>
            <a:spLocks noGrp="1"/>
          </p:cNvSpPr>
          <p:nvPr>
            <p:ph type="body" sz="quarter" idx="16"/>
          </p:nvPr>
        </p:nvSpPr>
        <p:spPr>
          <a:xfrm>
            <a:off x="533400" y="990600"/>
            <a:ext cx="8240713" cy="4473575"/>
          </a:xfrm>
        </p:spPr>
        <p:txBody>
          <a:bodyPr>
            <a:normAutofit/>
          </a:bodyPr>
          <a:lstStyle/>
          <a:p>
            <a:pPr algn="just">
              <a:buNone/>
            </a:pPr>
            <a:r>
              <a:rPr sz="2800" dirty="0">
                <a:solidFill>
                  <a:schemeClr val="tx1"/>
                </a:solidFill>
                <a:cs typeface="Arial" charset="0"/>
              </a:rPr>
              <a:t>The Math object can’t be created, since it exists automatically in all Java Script Programs.</a:t>
            </a:r>
          </a:p>
          <a:p>
            <a:pPr algn="just">
              <a:buNone/>
            </a:pPr>
            <a:r>
              <a:rPr sz="2800" dirty="0">
                <a:solidFill>
                  <a:schemeClr val="tx1"/>
                </a:solidFill>
                <a:cs typeface="Arial" charset="0"/>
              </a:rPr>
              <a:t> </a:t>
            </a:r>
          </a:p>
          <a:p>
            <a:pPr algn="just">
              <a:buNone/>
            </a:pPr>
            <a:r>
              <a:rPr sz="2800" dirty="0">
                <a:solidFill>
                  <a:schemeClr val="tx1"/>
                </a:solidFill>
                <a:cs typeface="Arial" charset="0"/>
              </a:rPr>
              <a:t>Its properties represent mathematical constants.</a:t>
            </a:r>
          </a:p>
          <a:p>
            <a:pPr algn="just">
              <a:buNone/>
            </a:pPr>
            <a:r>
              <a:rPr sz="2800" dirty="0">
                <a:solidFill>
                  <a:schemeClr val="tx1"/>
                </a:solidFill>
                <a:cs typeface="Arial" charset="0"/>
              </a:rPr>
              <a:t>	</a:t>
            </a:r>
            <a:r>
              <a:rPr sz="2800" dirty="0" err="1">
                <a:solidFill>
                  <a:schemeClr val="tx1"/>
                </a:solidFill>
                <a:cs typeface="Arial" charset="0"/>
              </a:rPr>
              <a:t>Eg:Math.PI</a:t>
            </a:r>
            <a:endParaRPr sz="2800" dirty="0">
              <a:solidFill>
                <a:schemeClr val="tx1"/>
              </a:solidFill>
              <a:cs typeface="Arial" charset="0"/>
            </a:endParaRPr>
          </a:p>
          <a:p>
            <a:pPr algn="just">
              <a:buNone/>
            </a:pPr>
            <a:endParaRPr sz="2800" dirty="0">
              <a:solidFill>
                <a:schemeClr val="tx1"/>
              </a:solidFill>
              <a:cs typeface="Arial" charset="0"/>
            </a:endParaRPr>
          </a:p>
          <a:p>
            <a:pPr algn="just">
              <a:buNone/>
            </a:pPr>
            <a:r>
              <a:rPr sz="2800" dirty="0">
                <a:solidFill>
                  <a:schemeClr val="tx1"/>
                </a:solidFill>
                <a:cs typeface="Arial" charset="0"/>
              </a:rPr>
              <a:t>Its methods are mathematical functions.</a:t>
            </a:r>
          </a:p>
          <a:p>
            <a:pPr>
              <a:buNone/>
            </a:pPr>
            <a:endParaRPr sz="2000" dirty="0">
              <a:solidFill>
                <a:schemeClr val="tx1"/>
              </a:solidFill>
            </a:endParaRPr>
          </a:p>
          <a:p>
            <a:endParaRPr sz="2000" dirty="0">
              <a:solidFill>
                <a:schemeClr val="tx1"/>
              </a:solidFill>
            </a:endParaRPr>
          </a:p>
          <a:p>
            <a:endParaRPr lang="en-US" sz="2000" dirty="0">
              <a:solidFill>
                <a:schemeClr val="tx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28600" y="145140"/>
            <a:ext cx="8461376" cy="553998"/>
          </a:xfrm>
        </p:spPr>
        <p:txBody>
          <a:bodyPr/>
          <a:lstStyle/>
          <a:p>
            <a:r>
              <a:rPr dirty="0">
                <a:solidFill>
                  <a:schemeClr val="tx1"/>
                </a:solidFill>
                <a:latin typeface="Arial" charset="0"/>
                <a:cs typeface="Arial" charset="0"/>
              </a:rPr>
              <a:t>Math methods</a:t>
            </a:r>
            <a:endParaRPr lang="en-US" dirty="0">
              <a:solidFill>
                <a:schemeClr val="tx1"/>
              </a:solidFill>
            </a:endParaRPr>
          </a:p>
        </p:txBody>
      </p:sp>
      <p:graphicFrame>
        <p:nvGraphicFramePr>
          <p:cNvPr id="2170965" name="Group 85"/>
          <p:cNvGraphicFramePr>
            <a:graphicFrameLocks noGrp="1"/>
          </p:cNvGraphicFramePr>
          <p:nvPr>
            <p:ph idx="4294967295"/>
            <p:extLst>
              <p:ext uri="{D42A27DB-BD31-4B8C-83A1-F6EECF244321}">
                <p14:modId xmlns:p14="http://schemas.microsoft.com/office/powerpoint/2010/main" val="802610371"/>
              </p:ext>
            </p:extLst>
          </p:nvPr>
        </p:nvGraphicFramePr>
        <p:xfrm>
          <a:off x="457200" y="990598"/>
          <a:ext cx="8229600" cy="5657557"/>
        </p:xfrm>
        <a:graphic>
          <a:graphicData uri="http://schemas.openxmlformats.org/drawingml/2006/table">
            <a:tbl>
              <a:tblPr/>
              <a:tblGrid>
                <a:gridCol w="1524001">
                  <a:extLst>
                    <a:ext uri="{9D8B030D-6E8A-4147-A177-3AD203B41FA5}">
                      <a16:colId xmlns:a16="http://schemas.microsoft.com/office/drawing/2014/main" val="20000"/>
                    </a:ext>
                  </a:extLst>
                </a:gridCol>
                <a:gridCol w="6705599">
                  <a:extLst>
                    <a:ext uri="{9D8B030D-6E8A-4147-A177-3AD203B41FA5}">
                      <a16:colId xmlns:a16="http://schemas.microsoft.com/office/drawing/2014/main" val="20001"/>
                    </a:ext>
                  </a:extLst>
                </a:gridCol>
              </a:tblGrid>
              <a:tr h="500138">
                <a:tc>
                  <a:txBody>
                    <a:bodyPr/>
                    <a:lstStyle/>
                    <a:p>
                      <a:pPr marL="0" marR="0" lvl="0" indent="0" algn="just"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2000" b="0" i="0" u="none" strike="noStrike" cap="none" normalizeH="0" baseline="0" dirty="0">
                          <a:ln>
                            <a:noFill/>
                          </a:ln>
                          <a:solidFill>
                            <a:schemeClr val="tx1"/>
                          </a:solidFill>
                          <a:effectLst/>
                          <a:latin typeface="+mn-lt"/>
                          <a:cs typeface="Arial" pitchFamily="34" charset="0"/>
                        </a:rPr>
                        <a:t>abs(x)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2000" b="0" i="0" u="none" strike="noStrike" cap="none" normalizeH="0" baseline="0">
                          <a:ln>
                            <a:noFill/>
                          </a:ln>
                          <a:solidFill>
                            <a:schemeClr val="tx1"/>
                          </a:solidFill>
                          <a:effectLst/>
                          <a:latin typeface="+mn-lt"/>
                          <a:cs typeface="Arial" pitchFamily="34" charset="0"/>
                        </a:rPr>
                        <a:t>Returns absolute value of 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00193">
                <a:tc>
                  <a:txBody>
                    <a:bodyPr/>
                    <a:lstStyle/>
                    <a:p>
                      <a:pPr marL="0" marR="0" lvl="0" indent="0" algn="just"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2000" b="0" i="0" u="none" strike="noStrike" cap="none" normalizeH="0" baseline="0">
                          <a:ln>
                            <a:noFill/>
                          </a:ln>
                          <a:solidFill>
                            <a:schemeClr val="tx1"/>
                          </a:solidFill>
                          <a:effectLst/>
                          <a:latin typeface="+mn-lt"/>
                          <a:cs typeface="Arial" pitchFamily="34" charset="0"/>
                        </a:rPr>
                        <a:t>ceil(x)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2000" b="0" i="0" u="none" strike="noStrike" cap="none" normalizeH="0" baseline="0">
                          <a:ln>
                            <a:noFill/>
                          </a:ln>
                          <a:solidFill>
                            <a:schemeClr val="tx1"/>
                          </a:solidFill>
                          <a:effectLst/>
                          <a:latin typeface="+mn-lt"/>
                          <a:cs typeface="Arial" pitchFamily="34" charset="0"/>
                        </a:rPr>
                        <a:t>Returns the smallest integer greater than or equal to x (round up)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33855">
                <a:tc>
                  <a:txBody>
                    <a:bodyPr/>
                    <a:lstStyle/>
                    <a:p>
                      <a:pPr marL="0" marR="0" lvl="0" indent="0" algn="just"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2000" b="0" i="0" u="none" strike="noStrike" cap="none" normalizeH="0" baseline="0">
                          <a:ln>
                            <a:noFill/>
                          </a:ln>
                          <a:solidFill>
                            <a:schemeClr val="tx1"/>
                          </a:solidFill>
                          <a:effectLst/>
                          <a:latin typeface="+mn-lt"/>
                          <a:cs typeface="Arial" pitchFamily="34" charset="0"/>
                        </a:rPr>
                        <a:t>cos(x)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2000" b="0" i="0" u="none" strike="noStrike" cap="none" normalizeH="0" baseline="0">
                          <a:ln>
                            <a:noFill/>
                          </a:ln>
                          <a:solidFill>
                            <a:schemeClr val="tx1"/>
                          </a:solidFill>
                          <a:effectLst/>
                          <a:latin typeface="+mn-lt"/>
                          <a:cs typeface="Arial" pitchFamily="34" charset="0"/>
                        </a:rPr>
                        <a:t>Returns cosine of x, where x is in radians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58748">
                <a:tc>
                  <a:txBody>
                    <a:bodyPr/>
                    <a:lstStyle/>
                    <a:p>
                      <a:pPr marL="0" marR="0" lvl="0" indent="0" algn="just"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2000" b="0" i="0" u="none" strike="noStrike" cap="none" normalizeH="0" baseline="0">
                          <a:ln>
                            <a:noFill/>
                          </a:ln>
                          <a:solidFill>
                            <a:schemeClr val="tx1"/>
                          </a:solidFill>
                          <a:effectLst/>
                          <a:latin typeface="+mn-lt"/>
                          <a:cs typeface="Arial" pitchFamily="34" charset="0"/>
                        </a:rPr>
                        <a:t>floor(x)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2000" b="0" i="0" u="none" strike="noStrike" cap="none" normalizeH="0" baseline="0">
                          <a:ln>
                            <a:noFill/>
                          </a:ln>
                          <a:solidFill>
                            <a:schemeClr val="tx1"/>
                          </a:solidFill>
                          <a:effectLst/>
                          <a:latin typeface="+mn-lt"/>
                          <a:cs typeface="Arial" pitchFamily="34" charset="0"/>
                        </a:rPr>
                        <a:t>Returns the largest integer less than or equal to x (round down)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83494">
                <a:tc>
                  <a:txBody>
                    <a:bodyPr/>
                    <a:lstStyle/>
                    <a:p>
                      <a:pPr marL="0" marR="0" lvl="0" indent="0" algn="just"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2000" b="0" i="0" u="none" strike="noStrike" cap="none" normalizeH="0" baseline="0">
                          <a:ln>
                            <a:noFill/>
                          </a:ln>
                          <a:solidFill>
                            <a:schemeClr val="tx1"/>
                          </a:solidFill>
                          <a:effectLst/>
                          <a:latin typeface="+mn-lt"/>
                          <a:cs typeface="Arial" pitchFamily="34" charset="0"/>
                        </a:rPr>
                        <a:t>log(x)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2000" b="0" i="0" u="none" strike="noStrike" cap="none" normalizeH="0" baseline="0">
                          <a:ln>
                            <a:noFill/>
                          </a:ln>
                          <a:solidFill>
                            <a:schemeClr val="tx1"/>
                          </a:solidFill>
                          <a:effectLst/>
                          <a:latin typeface="+mn-lt"/>
                          <a:cs typeface="Arial" pitchFamily="34" charset="0"/>
                        </a:rPr>
                        <a:t>Returns the natural logarithm (base E) of 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0138">
                <a:tc>
                  <a:txBody>
                    <a:bodyPr/>
                    <a:lstStyle/>
                    <a:p>
                      <a:pPr marL="0" marR="0" lvl="0" indent="0" algn="just"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2000" b="0" i="0" u="none" strike="noStrike" cap="none" normalizeH="0" baseline="0">
                          <a:ln>
                            <a:noFill/>
                          </a:ln>
                          <a:solidFill>
                            <a:schemeClr val="tx1"/>
                          </a:solidFill>
                          <a:effectLst/>
                          <a:latin typeface="+mn-lt"/>
                          <a:cs typeface="Arial" pitchFamily="34" charset="0"/>
                        </a:rPr>
                        <a:t>max(a, b)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2000" b="0" i="0" u="none" strike="noStrike" cap="none" normalizeH="0" baseline="0" dirty="0">
                          <a:ln>
                            <a:noFill/>
                          </a:ln>
                          <a:solidFill>
                            <a:schemeClr val="tx1"/>
                          </a:solidFill>
                          <a:effectLst/>
                          <a:latin typeface="+mn-lt"/>
                          <a:cs typeface="Arial" pitchFamily="34" charset="0"/>
                        </a:rPr>
                        <a:t>Returns the larger of a and 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4812">
                <a:tc>
                  <a:txBody>
                    <a:bodyPr/>
                    <a:lstStyle/>
                    <a:p>
                      <a:pPr marL="0" marR="0" lvl="0" indent="0" algn="just"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2000" b="0" i="0" u="none" strike="noStrike" cap="none" normalizeH="0" baseline="0">
                          <a:ln>
                            <a:noFill/>
                          </a:ln>
                          <a:solidFill>
                            <a:schemeClr val="tx1"/>
                          </a:solidFill>
                          <a:effectLst/>
                          <a:latin typeface="+mn-lt"/>
                          <a:cs typeface="Arial" pitchFamily="34" charset="0"/>
                        </a:rPr>
                        <a:t>min(a, b)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2000" b="0" i="0" u="none" strike="noStrike" cap="none" normalizeH="0" baseline="0" dirty="0">
                          <a:ln>
                            <a:noFill/>
                          </a:ln>
                          <a:solidFill>
                            <a:schemeClr val="tx1"/>
                          </a:solidFill>
                          <a:effectLst/>
                          <a:latin typeface="+mn-lt"/>
                          <a:cs typeface="Arial" pitchFamily="34" charset="0"/>
                        </a:rPr>
                        <a:t>Returns the lesser of a and 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760210">
                <a:tc>
                  <a:txBody>
                    <a:bodyPr/>
                    <a:lstStyle/>
                    <a:p>
                      <a:pPr marL="0" marR="0" lvl="0" indent="0" algn="just"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2000" b="0" i="0" u="none" strike="noStrike" cap="none" normalizeH="0" baseline="0">
                          <a:ln>
                            <a:noFill/>
                          </a:ln>
                          <a:solidFill>
                            <a:schemeClr val="tx1"/>
                          </a:solidFill>
                          <a:effectLst/>
                          <a:latin typeface="+mn-lt"/>
                          <a:cs typeface="Arial" pitchFamily="34" charset="0"/>
                        </a:rPr>
                        <a:t>random()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CC3300"/>
                        </a:buClr>
                        <a:buSzTx/>
                        <a:buFont typeface="Wingdings" pitchFamily="2" charset="2"/>
                        <a:buNone/>
                        <a:tabLst/>
                      </a:pPr>
                      <a:endParaRPr kumimoji="0" lang="en-US" sz="2000" b="0" i="0" u="none" strike="noStrike" cap="none" normalizeH="0" baseline="0" dirty="0">
                        <a:ln>
                          <a:noFill/>
                        </a:ln>
                        <a:solidFill>
                          <a:schemeClr val="tx1"/>
                        </a:solidFill>
                        <a:effectLst/>
                        <a:latin typeface="+mn-lt"/>
                        <a:cs typeface="Arial" pitchFamily="34" charset="0"/>
                      </a:endParaRPr>
                    </a:p>
                    <a:p>
                      <a:pPr marL="0" marR="0" lvl="0" indent="0" algn="just"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2000" b="0" i="0" u="none" strike="noStrike" cap="none" normalizeH="0" baseline="0" dirty="0">
                          <a:ln>
                            <a:noFill/>
                          </a:ln>
                          <a:solidFill>
                            <a:schemeClr val="tx1"/>
                          </a:solidFill>
                          <a:effectLst/>
                          <a:latin typeface="+mn-lt"/>
                          <a:cs typeface="Arial" pitchFamily="34" charset="0"/>
                        </a:rPr>
                        <a:t>Returns a pseudorandom number between 0 and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74812">
                <a:tc>
                  <a:txBody>
                    <a:bodyPr/>
                    <a:lstStyle/>
                    <a:p>
                      <a:pPr marL="0" marR="0" lvl="0" indent="0" algn="just"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2000" b="0" i="0" u="none" strike="noStrike" cap="none" normalizeH="0" baseline="0">
                          <a:ln>
                            <a:noFill/>
                          </a:ln>
                          <a:solidFill>
                            <a:schemeClr val="tx1"/>
                          </a:solidFill>
                          <a:effectLst/>
                          <a:latin typeface="+mn-lt"/>
                          <a:cs typeface="Arial" pitchFamily="34" charset="0"/>
                        </a:rPr>
                        <a:t>round(x)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2000" b="0" i="0" u="none" strike="noStrike" cap="none" normalizeH="0" baseline="0" dirty="0">
                          <a:ln>
                            <a:noFill/>
                          </a:ln>
                          <a:solidFill>
                            <a:schemeClr val="tx1"/>
                          </a:solidFill>
                          <a:effectLst/>
                          <a:latin typeface="+mn-lt"/>
                          <a:cs typeface="Arial" pitchFamily="34" charset="0"/>
                        </a:rPr>
                        <a:t>Rounds x up or down to the nearest integer. It rounds .5 up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04800" y="145140"/>
            <a:ext cx="8385176" cy="615553"/>
          </a:xfrm>
        </p:spPr>
        <p:txBody>
          <a:bodyPr/>
          <a:lstStyle/>
          <a:p>
            <a:r>
              <a:rPr lang="en-US" sz="3400" dirty="0">
                <a:solidFill>
                  <a:schemeClr val="tx1"/>
                </a:solidFill>
              </a:rPr>
              <a:t>What will this code print ?</a:t>
            </a:r>
          </a:p>
        </p:txBody>
      </p:sp>
      <p:sp>
        <p:nvSpPr>
          <p:cNvPr id="3" name="Text Placeholder 2"/>
          <p:cNvSpPr>
            <a:spLocks noGrp="1"/>
          </p:cNvSpPr>
          <p:nvPr>
            <p:ph type="body" sz="quarter" idx="16"/>
          </p:nvPr>
        </p:nvSpPr>
        <p:spPr>
          <a:xfrm>
            <a:off x="457200" y="990600"/>
            <a:ext cx="8240713" cy="5562600"/>
          </a:xfrm>
        </p:spPr>
        <p:txBody>
          <a:bodyPr>
            <a:normAutofit/>
          </a:bodyPr>
          <a:lstStyle/>
          <a:p>
            <a:pPr>
              <a:buNone/>
            </a:pPr>
            <a:r>
              <a:rPr lang="en-US" dirty="0">
                <a:solidFill>
                  <a:schemeClr val="tx1"/>
                </a:solidFill>
                <a:latin typeface="Courier New" pitchFamily="49" charset="0"/>
                <a:cs typeface="Courier New" pitchFamily="49" charset="0"/>
              </a:rPr>
              <a:t>&lt;html&gt;</a:t>
            </a:r>
          </a:p>
          <a:p>
            <a:pPr>
              <a:buNone/>
            </a:pPr>
            <a:r>
              <a:rPr lang="en-US" dirty="0">
                <a:solidFill>
                  <a:schemeClr val="tx1"/>
                </a:solidFill>
                <a:latin typeface="Courier New" pitchFamily="49" charset="0"/>
                <a:cs typeface="Courier New" pitchFamily="49" charset="0"/>
              </a:rPr>
              <a:t>&lt;script language = "JavaScript"&gt;</a:t>
            </a:r>
          </a:p>
          <a:p>
            <a:pPr>
              <a:buNone/>
            </a:pPr>
            <a:r>
              <a:rPr lang="en-US" dirty="0" err="1">
                <a:solidFill>
                  <a:schemeClr val="tx1"/>
                </a:solidFill>
                <a:latin typeface="Courier New" pitchFamily="49" charset="0"/>
                <a:cs typeface="Courier New" pitchFamily="49" charset="0"/>
              </a:rPr>
              <a:t>var</a:t>
            </a:r>
            <a:r>
              <a:rPr lang="en-US" dirty="0">
                <a:solidFill>
                  <a:schemeClr val="tx1"/>
                </a:solidFill>
                <a:latin typeface="Courier New" pitchFamily="49" charset="0"/>
                <a:cs typeface="Courier New" pitchFamily="49" charset="0"/>
              </a:rPr>
              <a:t> x=20;</a:t>
            </a:r>
          </a:p>
          <a:p>
            <a:pPr>
              <a:buNone/>
            </a:pPr>
            <a:r>
              <a:rPr lang="en-US" dirty="0" err="1">
                <a:solidFill>
                  <a:schemeClr val="tx1"/>
                </a:solidFill>
                <a:latin typeface="Courier New" pitchFamily="49" charset="0"/>
                <a:cs typeface="Courier New" pitchFamily="49" charset="0"/>
              </a:rPr>
              <a:t>var</a:t>
            </a:r>
            <a:r>
              <a:rPr lang="en-US" dirty="0">
                <a:solidFill>
                  <a:schemeClr val="tx1"/>
                </a:solidFill>
                <a:latin typeface="Courier New" pitchFamily="49" charset="0"/>
                <a:cs typeface="Courier New" pitchFamily="49" charset="0"/>
              </a:rPr>
              <a:t> y=7;</a:t>
            </a:r>
          </a:p>
          <a:p>
            <a:pPr>
              <a:buNone/>
            </a:pPr>
            <a:r>
              <a:rPr lang="en-US" dirty="0" err="1">
                <a:solidFill>
                  <a:schemeClr val="tx1"/>
                </a:solidFill>
                <a:latin typeface="Courier New" pitchFamily="49" charset="0"/>
                <a:cs typeface="Courier New" pitchFamily="49" charset="0"/>
              </a:rPr>
              <a:t>var</a:t>
            </a:r>
            <a:r>
              <a:rPr lang="en-US" dirty="0">
                <a:solidFill>
                  <a:schemeClr val="tx1"/>
                </a:solidFill>
                <a:latin typeface="Courier New" pitchFamily="49" charset="0"/>
                <a:cs typeface="Courier New" pitchFamily="49" charset="0"/>
              </a:rPr>
              <a:t> a1= </a:t>
            </a:r>
            <a:r>
              <a:rPr lang="en-US" dirty="0" err="1">
                <a:solidFill>
                  <a:schemeClr val="tx1"/>
                </a:solidFill>
                <a:latin typeface="Courier New" pitchFamily="49" charset="0"/>
                <a:cs typeface="Courier New" pitchFamily="49" charset="0"/>
              </a:rPr>
              <a:t>Math.ceil</a:t>
            </a:r>
            <a:r>
              <a:rPr lang="en-US" dirty="0">
                <a:solidFill>
                  <a:schemeClr val="tx1"/>
                </a:solidFill>
                <a:latin typeface="Courier New" pitchFamily="49" charset="0"/>
                <a:cs typeface="Courier New" pitchFamily="49" charset="0"/>
              </a:rPr>
              <a:t>(x/y);</a:t>
            </a:r>
          </a:p>
          <a:p>
            <a:pPr>
              <a:buNone/>
            </a:pPr>
            <a:r>
              <a:rPr lang="en-US" dirty="0" err="1">
                <a:solidFill>
                  <a:schemeClr val="tx1"/>
                </a:solidFill>
                <a:latin typeface="Courier New" pitchFamily="49" charset="0"/>
                <a:cs typeface="Courier New" pitchFamily="49" charset="0"/>
              </a:rPr>
              <a:t>var</a:t>
            </a:r>
            <a:r>
              <a:rPr lang="en-US" dirty="0">
                <a:solidFill>
                  <a:schemeClr val="tx1"/>
                </a:solidFill>
                <a:latin typeface="Courier New" pitchFamily="49" charset="0"/>
                <a:cs typeface="Courier New" pitchFamily="49" charset="0"/>
              </a:rPr>
              <a:t> a2 = </a:t>
            </a:r>
            <a:r>
              <a:rPr lang="en-US" dirty="0" err="1">
                <a:solidFill>
                  <a:schemeClr val="tx1"/>
                </a:solidFill>
                <a:latin typeface="Courier New" pitchFamily="49" charset="0"/>
                <a:cs typeface="Courier New" pitchFamily="49" charset="0"/>
              </a:rPr>
              <a:t>Math.floor</a:t>
            </a:r>
            <a:r>
              <a:rPr lang="en-US" dirty="0">
                <a:solidFill>
                  <a:schemeClr val="tx1"/>
                </a:solidFill>
                <a:latin typeface="Courier New" pitchFamily="49" charset="0"/>
                <a:cs typeface="Courier New" pitchFamily="49" charset="0"/>
              </a:rPr>
              <a:t>(x/y);</a:t>
            </a:r>
          </a:p>
          <a:p>
            <a:pPr>
              <a:buNone/>
            </a:pPr>
            <a:r>
              <a:rPr lang="en-US" dirty="0" err="1">
                <a:solidFill>
                  <a:schemeClr val="tx1"/>
                </a:solidFill>
                <a:latin typeface="Courier New" pitchFamily="49" charset="0"/>
                <a:cs typeface="Courier New" pitchFamily="49" charset="0"/>
              </a:rPr>
              <a:t>var</a:t>
            </a:r>
            <a:r>
              <a:rPr lang="en-US" dirty="0">
                <a:solidFill>
                  <a:schemeClr val="tx1"/>
                </a:solidFill>
                <a:latin typeface="Courier New" pitchFamily="49" charset="0"/>
                <a:cs typeface="Courier New" pitchFamily="49" charset="0"/>
              </a:rPr>
              <a:t> a3 = </a:t>
            </a:r>
            <a:r>
              <a:rPr lang="en-US" dirty="0" err="1">
                <a:solidFill>
                  <a:schemeClr val="tx1"/>
                </a:solidFill>
                <a:latin typeface="Courier New" pitchFamily="49" charset="0"/>
                <a:cs typeface="Courier New" pitchFamily="49" charset="0"/>
              </a:rPr>
              <a:t>Math.round</a:t>
            </a:r>
            <a:r>
              <a:rPr lang="en-US" dirty="0">
                <a:solidFill>
                  <a:schemeClr val="tx1"/>
                </a:solidFill>
                <a:latin typeface="Courier New" pitchFamily="49" charset="0"/>
                <a:cs typeface="Courier New" pitchFamily="49" charset="0"/>
              </a:rPr>
              <a:t>(x/y);</a:t>
            </a:r>
          </a:p>
          <a:p>
            <a:pPr>
              <a:buNone/>
            </a:pPr>
            <a:r>
              <a:rPr lang="en-US" dirty="0" err="1">
                <a:solidFill>
                  <a:schemeClr val="tx1"/>
                </a:solidFill>
                <a:latin typeface="Courier New" pitchFamily="49" charset="0"/>
                <a:cs typeface="Courier New" pitchFamily="49" charset="0"/>
              </a:rPr>
              <a:t>document.write</a:t>
            </a:r>
            <a:r>
              <a:rPr lang="en-US" dirty="0">
                <a:solidFill>
                  <a:schemeClr val="tx1"/>
                </a:solidFill>
                <a:latin typeface="Courier New" pitchFamily="49" charset="0"/>
                <a:cs typeface="Courier New" pitchFamily="49" charset="0"/>
              </a:rPr>
              <a:t>("ceil = "+a1+"&lt;BR&gt;");</a:t>
            </a:r>
          </a:p>
          <a:p>
            <a:pPr>
              <a:buNone/>
            </a:pPr>
            <a:r>
              <a:rPr lang="en-US" dirty="0" err="1">
                <a:solidFill>
                  <a:schemeClr val="tx1"/>
                </a:solidFill>
                <a:latin typeface="Courier New" pitchFamily="49" charset="0"/>
                <a:cs typeface="Courier New" pitchFamily="49" charset="0"/>
              </a:rPr>
              <a:t>document.write</a:t>
            </a:r>
            <a:r>
              <a:rPr lang="en-US" dirty="0">
                <a:solidFill>
                  <a:schemeClr val="tx1"/>
                </a:solidFill>
                <a:latin typeface="Courier New" pitchFamily="49" charset="0"/>
                <a:cs typeface="Courier New" pitchFamily="49" charset="0"/>
              </a:rPr>
              <a:t>("floor = "+a2+"&lt;BR&gt;");</a:t>
            </a:r>
          </a:p>
          <a:p>
            <a:pPr>
              <a:buNone/>
            </a:pPr>
            <a:r>
              <a:rPr lang="en-US" dirty="0" err="1">
                <a:solidFill>
                  <a:schemeClr val="tx1"/>
                </a:solidFill>
                <a:latin typeface="Courier New" pitchFamily="49" charset="0"/>
                <a:cs typeface="Courier New" pitchFamily="49" charset="0"/>
              </a:rPr>
              <a:t>document.write</a:t>
            </a:r>
            <a:r>
              <a:rPr lang="en-US" dirty="0">
                <a:solidFill>
                  <a:schemeClr val="tx1"/>
                </a:solidFill>
                <a:latin typeface="Courier New" pitchFamily="49" charset="0"/>
                <a:cs typeface="Courier New" pitchFamily="49" charset="0"/>
              </a:rPr>
              <a:t>("round = "+a3+"&lt;BR&gt;");</a:t>
            </a:r>
          </a:p>
          <a:p>
            <a:pPr>
              <a:buNone/>
            </a:pPr>
            <a:r>
              <a:rPr lang="en-US" dirty="0">
                <a:solidFill>
                  <a:schemeClr val="tx1"/>
                </a:solidFill>
                <a:latin typeface="Courier New" pitchFamily="49" charset="0"/>
                <a:cs typeface="Courier New" pitchFamily="49" charset="0"/>
              </a:rPr>
              <a:t>&lt;/script&gt;</a:t>
            </a:r>
          </a:p>
          <a:p>
            <a:pPr>
              <a:buNone/>
            </a:pPr>
            <a:r>
              <a:rPr lang="en-US" dirty="0">
                <a:solidFill>
                  <a:schemeClr val="tx1"/>
                </a:solidFill>
                <a:latin typeface="Courier New" pitchFamily="49" charset="0"/>
                <a:cs typeface="Courier New" pitchFamily="49" charset="0"/>
              </a:rPr>
              <a:t>&lt;/body&gt;</a:t>
            </a:r>
          </a:p>
          <a:p>
            <a:pPr>
              <a:buNone/>
            </a:pPr>
            <a:r>
              <a:rPr lang="en-US" dirty="0">
                <a:solidFill>
                  <a:schemeClr val="tx1"/>
                </a:solidFill>
                <a:latin typeface="Courier New" pitchFamily="49" charset="0"/>
                <a:cs typeface="Courier New" pitchFamily="49" charset="0"/>
              </a:rPr>
              <a:t>&lt;/html&gt;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type="body" sz="quarter" idx="11"/>
          </p:nvPr>
        </p:nvSpPr>
        <p:spPr>
          <a:xfrm>
            <a:off x="304800" y="31376"/>
            <a:ext cx="8229600" cy="553998"/>
          </a:xfrm>
        </p:spPr>
        <p:txBody>
          <a:bodyPr/>
          <a:lstStyle/>
          <a:p>
            <a:r>
              <a:rPr dirty="0">
                <a:solidFill>
                  <a:schemeClr val="tx1"/>
                </a:solidFill>
                <a:latin typeface="Arial" charset="0"/>
                <a:cs typeface="Arial" charset="0"/>
              </a:rPr>
              <a:t>Objects: The String Object</a:t>
            </a:r>
            <a:endParaRPr lang="en-US" dirty="0">
              <a:solidFill>
                <a:schemeClr val="tx1"/>
              </a:solidFill>
            </a:endParaRPr>
          </a:p>
        </p:txBody>
      </p:sp>
      <p:sp>
        <p:nvSpPr>
          <p:cNvPr id="4" name="Text Placeholder 3"/>
          <p:cNvSpPr>
            <a:spLocks noGrp="1"/>
          </p:cNvSpPr>
          <p:nvPr>
            <p:ph type="body" sz="quarter" idx="16"/>
          </p:nvPr>
        </p:nvSpPr>
        <p:spPr>
          <a:xfrm>
            <a:off x="457200" y="1066800"/>
            <a:ext cx="8240713" cy="5257800"/>
          </a:xfrm>
        </p:spPr>
        <p:txBody>
          <a:bodyPr>
            <a:normAutofit/>
          </a:bodyPr>
          <a:lstStyle/>
          <a:p>
            <a:pPr algn="just">
              <a:buNone/>
            </a:pPr>
            <a:r>
              <a:rPr sz="2400" dirty="0">
                <a:solidFill>
                  <a:schemeClr val="tx1"/>
                </a:solidFill>
                <a:cs typeface="Arial" charset="0"/>
              </a:rPr>
              <a:t>Any String variable in JavaScript is a String object. String object have a single property, length.</a:t>
            </a:r>
          </a:p>
          <a:p>
            <a:pPr>
              <a:buNone/>
            </a:pPr>
            <a:endParaRPr sz="2400" dirty="0">
              <a:solidFill>
                <a:schemeClr val="tx1"/>
              </a:solidFill>
            </a:endParaRPr>
          </a:p>
          <a:p>
            <a:pPr>
              <a:buNone/>
            </a:pPr>
            <a:r>
              <a:rPr sz="2400" b="1" dirty="0">
                <a:solidFill>
                  <a:schemeClr val="tx1"/>
                </a:solidFill>
                <a:cs typeface="Arial" charset="0"/>
              </a:rPr>
              <a:t>Concatenating strings (+)</a:t>
            </a:r>
          </a:p>
          <a:p>
            <a:pPr>
              <a:buNone/>
            </a:pPr>
            <a:r>
              <a:rPr sz="2400" b="1" dirty="0" err="1">
                <a:solidFill>
                  <a:schemeClr val="tx1"/>
                </a:solidFill>
                <a:cs typeface="Arial" charset="0"/>
              </a:rPr>
              <a:t>indexOf</a:t>
            </a:r>
            <a:r>
              <a:rPr sz="2400" b="1" dirty="0">
                <a:solidFill>
                  <a:schemeClr val="tx1"/>
                </a:solidFill>
                <a:cs typeface="Arial" charset="0"/>
              </a:rPr>
              <a:t> </a:t>
            </a:r>
          </a:p>
          <a:p>
            <a:pPr>
              <a:buNone/>
            </a:pPr>
            <a:r>
              <a:rPr sz="2400" b="1" dirty="0" err="1">
                <a:solidFill>
                  <a:schemeClr val="tx1"/>
                </a:solidFill>
                <a:cs typeface="Arial" charset="0"/>
              </a:rPr>
              <a:t>lastIndexOf</a:t>
            </a:r>
            <a:r>
              <a:rPr sz="2400" b="1" dirty="0">
                <a:solidFill>
                  <a:schemeClr val="tx1"/>
                </a:solidFill>
                <a:cs typeface="Arial" charset="0"/>
              </a:rPr>
              <a:t> </a:t>
            </a:r>
          </a:p>
          <a:p>
            <a:pPr>
              <a:buNone/>
            </a:pPr>
            <a:r>
              <a:rPr sz="2400" b="1" dirty="0" err="1">
                <a:solidFill>
                  <a:schemeClr val="tx1"/>
                </a:solidFill>
                <a:cs typeface="Arial" charset="0"/>
              </a:rPr>
              <a:t>charAt</a:t>
            </a:r>
            <a:r>
              <a:rPr sz="2400" b="1" dirty="0">
                <a:solidFill>
                  <a:schemeClr val="tx1"/>
                </a:solidFill>
                <a:cs typeface="Arial" charset="0"/>
              </a:rPr>
              <a:t> </a:t>
            </a:r>
          </a:p>
          <a:p>
            <a:pPr>
              <a:buNone/>
            </a:pPr>
            <a:r>
              <a:rPr sz="2400" b="1" dirty="0">
                <a:solidFill>
                  <a:schemeClr val="tx1"/>
                </a:solidFill>
                <a:cs typeface="Arial" charset="0"/>
              </a:rPr>
              <a:t>length </a:t>
            </a:r>
          </a:p>
          <a:p>
            <a:pPr>
              <a:buNone/>
            </a:pPr>
            <a:r>
              <a:rPr sz="2400" b="1" dirty="0">
                <a:solidFill>
                  <a:schemeClr val="tx1"/>
                </a:solidFill>
                <a:cs typeface="Arial" charset="0"/>
              </a:rPr>
              <a:t>split </a:t>
            </a:r>
          </a:p>
          <a:p>
            <a:pPr>
              <a:buNone/>
            </a:pPr>
            <a:r>
              <a:rPr sz="2400" b="1" dirty="0">
                <a:solidFill>
                  <a:schemeClr val="tx1"/>
                </a:solidFill>
                <a:cs typeface="Arial" charset="0"/>
              </a:rPr>
              <a:t>substring </a:t>
            </a:r>
          </a:p>
          <a:p>
            <a:pPr>
              <a:buNone/>
            </a:pPr>
            <a:r>
              <a:rPr sz="2400" b="1" dirty="0" err="1">
                <a:solidFill>
                  <a:schemeClr val="tx1"/>
                </a:solidFill>
                <a:cs typeface="Arial" charset="0"/>
              </a:rPr>
              <a:t>substr</a:t>
            </a:r>
            <a:r>
              <a:rPr sz="2400" b="1" dirty="0">
                <a:solidFill>
                  <a:schemeClr val="tx1"/>
                </a:solidFill>
                <a:cs typeface="Arial" charset="0"/>
              </a:rPr>
              <a:t> </a:t>
            </a:r>
          </a:p>
          <a:p>
            <a:pPr>
              <a:buNone/>
            </a:pPr>
            <a:r>
              <a:rPr sz="2400" b="1" dirty="0" err="1">
                <a:solidFill>
                  <a:schemeClr val="tx1"/>
                </a:solidFill>
                <a:cs typeface="Arial" charset="0"/>
              </a:rPr>
              <a:t>toLowerCase</a:t>
            </a:r>
            <a:r>
              <a:rPr sz="2400" b="1" dirty="0">
                <a:solidFill>
                  <a:schemeClr val="tx1"/>
                </a:solidFill>
                <a:cs typeface="Arial" charset="0"/>
              </a:rPr>
              <a:t> and </a:t>
            </a:r>
            <a:r>
              <a:rPr sz="2400" b="1" dirty="0" err="1">
                <a:solidFill>
                  <a:schemeClr val="tx1"/>
                </a:solidFill>
                <a:cs typeface="Arial" charset="0"/>
              </a:rPr>
              <a:t>toUpperCase</a:t>
            </a:r>
            <a:endParaRPr sz="2400" b="1" dirty="0">
              <a:solidFill>
                <a:schemeClr val="tx1"/>
              </a:solidFill>
              <a:cs typeface="Arial" charset="0"/>
            </a:endParaRPr>
          </a:p>
          <a:p>
            <a:pPr lvl="1">
              <a:buNone/>
            </a:pPr>
            <a:endParaRPr sz="2000" b="1" dirty="0">
              <a:solidFill>
                <a:schemeClr val="tx1"/>
              </a:solidFill>
            </a:endParaRPr>
          </a:p>
          <a:p>
            <a:endParaRPr sz="2000" dirty="0">
              <a:solidFill>
                <a:schemeClr val="tx1"/>
              </a:solidFill>
            </a:endParaRPr>
          </a:p>
          <a:p>
            <a:endParaRPr sz="2000" dirty="0">
              <a:solidFill>
                <a:schemeClr val="tx1"/>
              </a:solidFill>
            </a:endParaRPr>
          </a:p>
          <a:p>
            <a:endParaRPr lang="en-US" sz="2000" dirty="0">
              <a:solidFill>
                <a:schemeClr val="tx1"/>
              </a:solidFill>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p:cNvSpPr>
            <a:spLocks noGrp="1" noChangeArrowheads="1"/>
          </p:cNvSpPr>
          <p:nvPr>
            <p:ph type="body" sz="quarter" idx="11"/>
          </p:nvPr>
        </p:nvSpPr>
        <p:spPr>
          <a:xfrm>
            <a:off x="304800" y="145140"/>
            <a:ext cx="8385176" cy="553998"/>
          </a:xfrm>
        </p:spPr>
        <p:txBody>
          <a:bodyPr/>
          <a:lstStyle/>
          <a:p>
            <a:pPr>
              <a:defRPr/>
            </a:pPr>
            <a:r>
              <a:rPr lang="en-GB" dirty="0">
                <a:solidFill>
                  <a:schemeClr val="tx1"/>
                </a:solidFill>
              </a:rPr>
              <a:t>DHTML</a:t>
            </a:r>
            <a:endParaRPr lang="en-US" dirty="0">
              <a:solidFill>
                <a:schemeClr val="tx1"/>
              </a:solidFill>
            </a:endParaRPr>
          </a:p>
        </p:txBody>
      </p:sp>
      <p:sp>
        <p:nvSpPr>
          <p:cNvPr id="4" name="Text Placeholder 3"/>
          <p:cNvSpPr>
            <a:spLocks noGrp="1"/>
          </p:cNvSpPr>
          <p:nvPr>
            <p:ph type="body" sz="quarter" idx="16"/>
          </p:nvPr>
        </p:nvSpPr>
        <p:spPr/>
        <p:txBody>
          <a:bodyPr>
            <a:normAutofit/>
          </a:bodyPr>
          <a:lstStyle/>
          <a:p>
            <a:pPr marL="381000" indent="-381000" algn="just">
              <a:buNone/>
              <a:defRPr/>
            </a:pPr>
            <a:r>
              <a:rPr sz="2400" dirty="0">
                <a:solidFill>
                  <a:schemeClr val="tx1"/>
                </a:solidFill>
                <a:latin typeface="Arial" pitchFamily="34" charset="0"/>
                <a:cs typeface="Arial" pitchFamily="34" charset="0"/>
              </a:rPr>
              <a:t>DHTML  stands for Dynamic Hyper Text Markup Language which helps to add Dynamic content to static HTML pages</a:t>
            </a:r>
          </a:p>
          <a:p>
            <a:pPr>
              <a:defRPr/>
            </a:pPr>
            <a:endParaRPr sz="2000" dirty="0">
              <a:solidFill>
                <a:schemeClr val="tx1"/>
              </a:solidFill>
            </a:endParaRPr>
          </a:p>
          <a:p>
            <a:endParaRPr lang="en-US" sz="2000" dirty="0">
              <a:solidFill>
                <a:schemeClr val="tx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457200" y="4800600"/>
            <a:ext cx="5181600" cy="304800"/>
          </a:xfrm>
          <a:prstGeom prst="round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457200" y="2895600"/>
            <a:ext cx="5181600" cy="685800"/>
          </a:xfrm>
          <a:prstGeom prst="round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457200" y="1981200"/>
            <a:ext cx="5181600" cy="381000"/>
          </a:xfrm>
          <a:prstGeom prst="round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533400" y="5105400"/>
            <a:ext cx="7924800" cy="609600"/>
          </a:xfrm>
          <a:prstGeom prst="rect">
            <a:avLst/>
          </a:prstGeom>
          <a:solidFill>
            <a:srgbClr val="FFFF99"/>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457200" y="3581400"/>
            <a:ext cx="8077200" cy="1219200"/>
          </a:xfrm>
          <a:prstGeom prst="rect">
            <a:avLst/>
          </a:prstGeom>
          <a:solidFill>
            <a:srgbClr val="FFFF99"/>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457200" y="2362200"/>
            <a:ext cx="7924800" cy="533400"/>
          </a:xfrm>
          <a:prstGeom prst="rect">
            <a:avLst/>
          </a:prstGeom>
          <a:solidFill>
            <a:srgbClr val="FFFF99"/>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 Placeholder 1"/>
          <p:cNvSpPr>
            <a:spLocks noGrp="1"/>
          </p:cNvSpPr>
          <p:nvPr>
            <p:ph type="body" sz="quarter" idx="11"/>
          </p:nvPr>
        </p:nvSpPr>
        <p:spPr>
          <a:xfrm>
            <a:off x="460376" y="145140"/>
            <a:ext cx="8229600" cy="615553"/>
          </a:xfrm>
        </p:spPr>
        <p:txBody>
          <a:bodyPr/>
          <a:lstStyle/>
          <a:p>
            <a:r>
              <a:rPr lang="en-US" sz="3400" dirty="0">
                <a:solidFill>
                  <a:schemeClr val="tx1"/>
                </a:solidFill>
              </a:rPr>
              <a:t>What will this code print ?</a:t>
            </a:r>
          </a:p>
        </p:txBody>
      </p:sp>
      <p:sp>
        <p:nvSpPr>
          <p:cNvPr id="3" name="Text Placeholder 2"/>
          <p:cNvSpPr>
            <a:spLocks noGrp="1"/>
          </p:cNvSpPr>
          <p:nvPr>
            <p:ph type="body" sz="quarter" idx="16"/>
          </p:nvPr>
        </p:nvSpPr>
        <p:spPr>
          <a:xfrm>
            <a:off x="457200" y="990600"/>
            <a:ext cx="8240713" cy="5486400"/>
          </a:xfrm>
        </p:spPr>
        <p:txBody>
          <a:bodyPr>
            <a:normAutofit fontScale="92500" lnSpcReduction="20000"/>
          </a:bodyPr>
          <a:lstStyle/>
          <a:p>
            <a:pPr>
              <a:buNone/>
            </a:pPr>
            <a:r>
              <a:rPr lang="en-US" sz="2400" dirty="0">
                <a:solidFill>
                  <a:schemeClr val="tx1"/>
                </a:solidFill>
                <a:latin typeface="Courier New" pitchFamily="49" charset="0"/>
                <a:cs typeface="Courier New" pitchFamily="49" charset="0"/>
              </a:rPr>
              <a:t>&lt;html&gt;&lt;body&gt;</a:t>
            </a:r>
          </a:p>
          <a:p>
            <a:pPr>
              <a:buNone/>
            </a:pPr>
            <a:r>
              <a:rPr lang="en-US" sz="2400" dirty="0">
                <a:solidFill>
                  <a:schemeClr val="tx1"/>
                </a:solidFill>
                <a:latin typeface="Courier New" pitchFamily="49" charset="0"/>
                <a:cs typeface="Courier New" pitchFamily="49" charset="0"/>
              </a:rPr>
              <a:t>&lt;script language="JavaScript"&gt;</a:t>
            </a:r>
          </a:p>
          <a:p>
            <a:pPr>
              <a:buNone/>
            </a:pPr>
            <a:r>
              <a:rPr lang="en-US" sz="2400" dirty="0" err="1">
                <a:solidFill>
                  <a:schemeClr val="tx1"/>
                </a:solidFill>
                <a:latin typeface="Courier New" pitchFamily="49" charset="0"/>
                <a:cs typeface="Courier New" pitchFamily="49" charset="0"/>
              </a:rPr>
              <a:t>var</a:t>
            </a:r>
            <a:r>
              <a:rPr lang="en-US" sz="2400" dirty="0">
                <a:solidFill>
                  <a:schemeClr val="tx1"/>
                </a:solidFill>
                <a:latin typeface="Courier New" pitchFamily="49" charset="0"/>
                <a:cs typeface="Courier New" pitchFamily="49" charset="0"/>
              </a:rPr>
              <a:t> </a:t>
            </a:r>
            <a:r>
              <a:rPr lang="en-US" sz="2400" dirty="0" err="1">
                <a:solidFill>
                  <a:schemeClr val="tx1"/>
                </a:solidFill>
                <a:latin typeface="Courier New" pitchFamily="49" charset="0"/>
                <a:cs typeface="Courier New" pitchFamily="49" charset="0"/>
              </a:rPr>
              <a:t>url</a:t>
            </a:r>
            <a:r>
              <a:rPr lang="en-US" sz="2400" dirty="0">
                <a:solidFill>
                  <a:schemeClr val="tx1"/>
                </a:solidFill>
                <a:latin typeface="Courier New" pitchFamily="49" charset="0"/>
                <a:cs typeface="Courier New" pitchFamily="49" charset="0"/>
              </a:rPr>
              <a:t>="http://mywipro.wipro.com";</a:t>
            </a:r>
          </a:p>
          <a:p>
            <a:pPr>
              <a:buNone/>
            </a:pPr>
            <a:r>
              <a:rPr lang="en-US" sz="2400" dirty="0" err="1">
                <a:solidFill>
                  <a:schemeClr val="tx1"/>
                </a:solidFill>
                <a:latin typeface="Courier New" pitchFamily="49" charset="0"/>
                <a:cs typeface="Courier New" pitchFamily="49" charset="0"/>
              </a:rPr>
              <a:t>var</a:t>
            </a:r>
            <a:r>
              <a:rPr lang="en-US" sz="2400" dirty="0">
                <a:solidFill>
                  <a:schemeClr val="tx1"/>
                </a:solidFill>
                <a:latin typeface="Courier New" pitchFamily="49" charset="0"/>
                <a:cs typeface="Courier New" pitchFamily="49" charset="0"/>
              </a:rPr>
              <a:t> x = </a:t>
            </a:r>
            <a:r>
              <a:rPr lang="en-US" sz="2400" dirty="0" err="1">
                <a:solidFill>
                  <a:schemeClr val="tx1"/>
                </a:solidFill>
                <a:latin typeface="Courier New" pitchFamily="49" charset="0"/>
                <a:cs typeface="Courier New" pitchFamily="49" charset="0"/>
              </a:rPr>
              <a:t>url.indexOf</a:t>
            </a:r>
            <a:r>
              <a:rPr lang="en-US" sz="2400" dirty="0">
                <a:solidFill>
                  <a:schemeClr val="tx1"/>
                </a:solidFill>
                <a:latin typeface="Courier New" pitchFamily="49" charset="0"/>
                <a:cs typeface="Courier New" pitchFamily="49" charset="0"/>
              </a:rPr>
              <a:t>("wipro");</a:t>
            </a:r>
          </a:p>
          <a:p>
            <a:pPr>
              <a:buNone/>
            </a:pPr>
            <a:r>
              <a:rPr lang="en-US" sz="2400" dirty="0" err="1">
                <a:solidFill>
                  <a:srgbClr val="C00000"/>
                </a:solidFill>
                <a:latin typeface="Courier New" pitchFamily="49" charset="0"/>
                <a:cs typeface="Courier New" pitchFamily="49" charset="0"/>
              </a:rPr>
              <a:t>document.write</a:t>
            </a:r>
            <a:r>
              <a:rPr lang="en-US" sz="2400" dirty="0">
                <a:solidFill>
                  <a:srgbClr val="C00000"/>
                </a:solidFill>
                <a:latin typeface="Courier New" pitchFamily="49" charset="0"/>
                <a:cs typeface="Courier New" pitchFamily="49" charset="0"/>
              </a:rPr>
              <a:t>("The string wipro is located at "+x+" position&lt;BR&gt;"); </a:t>
            </a:r>
          </a:p>
          <a:p>
            <a:pPr>
              <a:buNone/>
            </a:pPr>
            <a:r>
              <a:rPr lang="en-US" sz="2400" dirty="0" err="1">
                <a:solidFill>
                  <a:schemeClr val="tx1"/>
                </a:solidFill>
                <a:latin typeface="Courier New" pitchFamily="49" charset="0"/>
                <a:cs typeface="Courier New" pitchFamily="49" charset="0"/>
              </a:rPr>
              <a:t>var</a:t>
            </a:r>
            <a:r>
              <a:rPr lang="en-US" sz="2400" dirty="0">
                <a:solidFill>
                  <a:schemeClr val="tx1"/>
                </a:solidFill>
                <a:latin typeface="Courier New" pitchFamily="49" charset="0"/>
                <a:cs typeface="Courier New" pitchFamily="49" charset="0"/>
              </a:rPr>
              <a:t> y = </a:t>
            </a:r>
            <a:r>
              <a:rPr lang="en-US" sz="2400" dirty="0" err="1">
                <a:solidFill>
                  <a:schemeClr val="tx1"/>
                </a:solidFill>
                <a:latin typeface="Courier New" pitchFamily="49" charset="0"/>
                <a:cs typeface="Courier New" pitchFamily="49" charset="0"/>
              </a:rPr>
              <a:t>url.indexOf</a:t>
            </a:r>
            <a:r>
              <a:rPr lang="en-US" sz="2400" dirty="0">
                <a:solidFill>
                  <a:schemeClr val="tx1"/>
                </a:solidFill>
                <a:latin typeface="Courier New" pitchFamily="49" charset="0"/>
                <a:cs typeface="Courier New" pitchFamily="49" charset="0"/>
              </a:rPr>
              <a:t>("o");</a:t>
            </a:r>
          </a:p>
          <a:p>
            <a:pPr>
              <a:buNone/>
            </a:pPr>
            <a:r>
              <a:rPr lang="en-US" sz="2400" dirty="0" err="1">
                <a:solidFill>
                  <a:schemeClr val="tx1"/>
                </a:solidFill>
                <a:latin typeface="Courier New" pitchFamily="49" charset="0"/>
                <a:cs typeface="Courier New" pitchFamily="49" charset="0"/>
              </a:rPr>
              <a:t>var</a:t>
            </a:r>
            <a:r>
              <a:rPr lang="en-US" sz="2400" dirty="0">
                <a:solidFill>
                  <a:schemeClr val="tx1"/>
                </a:solidFill>
                <a:latin typeface="Courier New" pitchFamily="49" charset="0"/>
                <a:cs typeface="Courier New" pitchFamily="49" charset="0"/>
              </a:rPr>
              <a:t> z = </a:t>
            </a:r>
            <a:r>
              <a:rPr lang="en-US" sz="2400" dirty="0" err="1">
                <a:solidFill>
                  <a:schemeClr val="tx1"/>
                </a:solidFill>
                <a:latin typeface="Courier New" pitchFamily="49" charset="0"/>
                <a:cs typeface="Courier New" pitchFamily="49" charset="0"/>
              </a:rPr>
              <a:t>url.lastIndexOf</a:t>
            </a:r>
            <a:r>
              <a:rPr lang="en-US" sz="2400" dirty="0">
                <a:solidFill>
                  <a:schemeClr val="tx1"/>
                </a:solidFill>
                <a:latin typeface="Courier New" pitchFamily="49" charset="0"/>
                <a:cs typeface="Courier New" pitchFamily="49" charset="0"/>
              </a:rPr>
              <a:t>("o");</a:t>
            </a:r>
          </a:p>
          <a:p>
            <a:pPr>
              <a:buNone/>
            </a:pPr>
            <a:r>
              <a:rPr lang="en-US" sz="2400" dirty="0" err="1">
                <a:solidFill>
                  <a:srgbClr val="C00000"/>
                </a:solidFill>
                <a:latin typeface="Courier New" pitchFamily="49" charset="0"/>
                <a:cs typeface="Courier New" pitchFamily="49" charset="0"/>
              </a:rPr>
              <a:t>document.write</a:t>
            </a:r>
            <a:r>
              <a:rPr lang="en-US" sz="2400" dirty="0">
                <a:solidFill>
                  <a:srgbClr val="C00000"/>
                </a:solidFill>
                <a:latin typeface="Courier New" pitchFamily="49" charset="0"/>
                <a:cs typeface="Courier New" pitchFamily="49" charset="0"/>
              </a:rPr>
              <a:t>("The first </a:t>
            </a:r>
            <a:r>
              <a:rPr lang="en-US" sz="2400" dirty="0" err="1">
                <a:solidFill>
                  <a:srgbClr val="C00000"/>
                </a:solidFill>
                <a:latin typeface="Courier New" pitchFamily="49" charset="0"/>
                <a:cs typeface="Courier New" pitchFamily="49" charset="0"/>
              </a:rPr>
              <a:t>occurence</a:t>
            </a:r>
            <a:r>
              <a:rPr lang="en-US" sz="2400" dirty="0">
                <a:solidFill>
                  <a:srgbClr val="C00000"/>
                </a:solidFill>
                <a:latin typeface="Courier New" pitchFamily="49" charset="0"/>
                <a:cs typeface="Courier New" pitchFamily="49" charset="0"/>
              </a:rPr>
              <a:t> of the character 'o' is at “+y+" position&lt;BR&gt;");</a:t>
            </a:r>
          </a:p>
          <a:p>
            <a:pPr>
              <a:buNone/>
            </a:pPr>
            <a:r>
              <a:rPr lang="en-US" sz="2400" dirty="0" err="1">
                <a:solidFill>
                  <a:srgbClr val="C00000"/>
                </a:solidFill>
                <a:latin typeface="Courier New" pitchFamily="49" charset="0"/>
                <a:cs typeface="Courier New" pitchFamily="49" charset="0"/>
              </a:rPr>
              <a:t>document.write</a:t>
            </a:r>
            <a:r>
              <a:rPr lang="en-US" sz="2400" dirty="0">
                <a:solidFill>
                  <a:srgbClr val="C00000"/>
                </a:solidFill>
                <a:latin typeface="Courier New" pitchFamily="49" charset="0"/>
                <a:cs typeface="Courier New" pitchFamily="49" charset="0"/>
              </a:rPr>
              <a:t>("The last  </a:t>
            </a:r>
            <a:r>
              <a:rPr lang="en-US" sz="2400" dirty="0" err="1">
                <a:solidFill>
                  <a:srgbClr val="C00000"/>
                </a:solidFill>
                <a:latin typeface="Courier New" pitchFamily="49" charset="0"/>
                <a:cs typeface="Courier New" pitchFamily="49" charset="0"/>
              </a:rPr>
              <a:t>occurence</a:t>
            </a:r>
            <a:r>
              <a:rPr lang="en-US" sz="2400" dirty="0">
                <a:solidFill>
                  <a:srgbClr val="C00000"/>
                </a:solidFill>
                <a:latin typeface="Courier New" pitchFamily="49" charset="0"/>
                <a:cs typeface="Courier New" pitchFamily="49" charset="0"/>
              </a:rPr>
              <a:t> of the character 'o' is at “+z+" position&lt;BR&gt;");</a:t>
            </a:r>
          </a:p>
          <a:p>
            <a:pPr>
              <a:buNone/>
            </a:pPr>
            <a:r>
              <a:rPr lang="en-US" sz="2400" dirty="0" err="1">
                <a:solidFill>
                  <a:schemeClr val="tx1"/>
                </a:solidFill>
                <a:latin typeface="Courier New" pitchFamily="49" charset="0"/>
                <a:cs typeface="Courier New" pitchFamily="49" charset="0"/>
              </a:rPr>
              <a:t>var</a:t>
            </a:r>
            <a:r>
              <a:rPr lang="en-US" sz="2400" dirty="0">
                <a:solidFill>
                  <a:schemeClr val="tx1"/>
                </a:solidFill>
                <a:latin typeface="Courier New" pitchFamily="49" charset="0"/>
                <a:cs typeface="Courier New" pitchFamily="49" charset="0"/>
              </a:rPr>
              <a:t> a = </a:t>
            </a:r>
            <a:r>
              <a:rPr lang="en-US" sz="2400" dirty="0" err="1">
                <a:solidFill>
                  <a:schemeClr val="tx1"/>
                </a:solidFill>
                <a:latin typeface="Courier New" pitchFamily="49" charset="0"/>
                <a:cs typeface="Courier New" pitchFamily="49" charset="0"/>
              </a:rPr>
              <a:t>url.charAt</a:t>
            </a:r>
            <a:r>
              <a:rPr lang="en-US" sz="2400" dirty="0">
                <a:solidFill>
                  <a:schemeClr val="tx1"/>
                </a:solidFill>
                <a:latin typeface="Courier New" pitchFamily="49" charset="0"/>
                <a:cs typeface="Courier New" pitchFamily="49" charset="0"/>
              </a:rPr>
              <a:t>(23);</a:t>
            </a:r>
          </a:p>
          <a:p>
            <a:pPr>
              <a:buNone/>
            </a:pPr>
            <a:r>
              <a:rPr lang="en-US" sz="2400" dirty="0" err="1">
                <a:solidFill>
                  <a:srgbClr val="C00000"/>
                </a:solidFill>
                <a:latin typeface="Courier New" pitchFamily="49" charset="0"/>
                <a:cs typeface="Courier New" pitchFamily="49" charset="0"/>
              </a:rPr>
              <a:t>document.write</a:t>
            </a:r>
            <a:r>
              <a:rPr lang="en-US" sz="2400" dirty="0">
                <a:solidFill>
                  <a:srgbClr val="C00000"/>
                </a:solidFill>
                <a:latin typeface="Courier New" pitchFamily="49" charset="0"/>
                <a:cs typeface="Courier New" pitchFamily="49" charset="0"/>
              </a:rPr>
              <a:t>("The character at the position 23 is “ +a);</a:t>
            </a:r>
          </a:p>
          <a:p>
            <a:pPr>
              <a:buNone/>
            </a:pPr>
            <a:r>
              <a:rPr lang="en-US" sz="2400" dirty="0">
                <a:solidFill>
                  <a:schemeClr val="tx1"/>
                </a:solidFill>
                <a:latin typeface="Courier New" pitchFamily="49" charset="0"/>
                <a:cs typeface="Courier New" pitchFamily="49" charset="0"/>
              </a:rPr>
              <a:t>&lt;/script&gt;</a:t>
            </a:r>
          </a:p>
          <a:p>
            <a:pPr>
              <a:buNone/>
            </a:pPr>
            <a:r>
              <a:rPr lang="en-US" sz="2400" dirty="0">
                <a:solidFill>
                  <a:schemeClr val="tx1"/>
                </a:solidFill>
                <a:latin typeface="Courier New" pitchFamily="49" charset="0"/>
                <a:cs typeface="Courier New" pitchFamily="49" charset="0"/>
              </a:rPr>
              <a:t>&lt;/body&gt;&lt;/html&gt;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6" y="145140"/>
            <a:ext cx="8229600" cy="615553"/>
          </a:xfrm>
        </p:spPr>
        <p:txBody>
          <a:bodyPr/>
          <a:lstStyle/>
          <a:p>
            <a:r>
              <a:rPr lang="en-US" sz="3400" dirty="0">
                <a:solidFill>
                  <a:schemeClr val="tx1"/>
                </a:solidFill>
              </a:rPr>
              <a:t>What will this code print ? (Contd.).</a:t>
            </a:r>
          </a:p>
        </p:txBody>
      </p:sp>
      <p:sp>
        <p:nvSpPr>
          <p:cNvPr id="3" name="Text Placeholder 2"/>
          <p:cNvSpPr>
            <a:spLocks noGrp="1"/>
          </p:cNvSpPr>
          <p:nvPr>
            <p:ph type="body" sz="quarter" idx="16"/>
          </p:nvPr>
        </p:nvSpPr>
        <p:spPr>
          <a:xfrm>
            <a:off x="533400" y="1219200"/>
            <a:ext cx="8240713" cy="5181600"/>
          </a:xfrm>
        </p:spPr>
        <p:txBody>
          <a:bodyPr/>
          <a:lstStyle/>
          <a:p>
            <a:pPr>
              <a:buNone/>
            </a:pPr>
            <a:r>
              <a:rPr lang="en-US" sz="2000" dirty="0">
                <a:solidFill>
                  <a:schemeClr val="tx1"/>
                </a:solidFill>
                <a:latin typeface="Courier New" pitchFamily="49" charset="0"/>
                <a:cs typeface="Courier New" pitchFamily="49" charset="0"/>
              </a:rPr>
              <a:t>&lt;script language="</a:t>
            </a:r>
            <a:r>
              <a:rPr lang="en-US" sz="2000" dirty="0" err="1">
                <a:solidFill>
                  <a:schemeClr val="tx1"/>
                </a:solidFill>
                <a:latin typeface="Courier New" pitchFamily="49" charset="0"/>
                <a:cs typeface="Courier New" pitchFamily="49" charset="0"/>
              </a:rPr>
              <a:t>javascript</a:t>
            </a:r>
            <a:r>
              <a:rPr lang="en-US" sz="2000" dirty="0">
                <a:solidFill>
                  <a:schemeClr val="tx1"/>
                </a:solidFill>
                <a:latin typeface="Courier New" pitchFamily="49" charset="0"/>
                <a:cs typeface="Courier New" pitchFamily="49" charset="0"/>
              </a:rPr>
              <a:t>"&gt;</a:t>
            </a:r>
          </a:p>
          <a:p>
            <a:pPr>
              <a:buNone/>
            </a:pPr>
            <a:r>
              <a:rPr lang="en-US" sz="2000" dirty="0" err="1">
                <a:solidFill>
                  <a:schemeClr val="tx1"/>
                </a:solidFill>
                <a:latin typeface="Courier New" pitchFamily="49" charset="0"/>
                <a:cs typeface="Courier New" pitchFamily="49" charset="0"/>
              </a:rPr>
              <a:t>var</a:t>
            </a:r>
            <a:r>
              <a:rPr lang="en-US" sz="2000" dirty="0">
                <a:solidFill>
                  <a:schemeClr val="tx1"/>
                </a:solidFill>
                <a:latin typeface="Courier New" pitchFamily="49" charset="0"/>
                <a:cs typeface="Courier New" pitchFamily="49" charset="0"/>
              </a:rPr>
              <a:t> x= "zero one two three four";</a:t>
            </a:r>
          </a:p>
          <a:p>
            <a:pPr>
              <a:buNone/>
            </a:pPr>
            <a:r>
              <a:rPr lang="en-US" sz="2000" dirty="0" err="1">
                <a:solidFill>
                  <a:schemeClr val="tx1"/>
                </a:solidFill>
                <a:latin typeface="Courier New" pitchFamily="49" charset="0"/>
                <a:cs typeface="Courier New" pitchFamily="49" charset="0"/>
              </a:rPr>
              <a:t>var</a:t>
            </a:r>
            <a:r>
              <a:rPr lang="en-US" sz="2000" dirty="0">
                <a:solidFill>
                  <a:schemeClr val="tx1"/>
                </a:solidFill>
                <a:latin typeface="Courier New" pitchFamily="49" charset="0"/>
                <a:cs typeface="Courier New" pitchFamily="49" charset="0"/>
              </a:rPr>
              <a:t> </a:t>
            </a:r>
            <a:r>
              <a:rPr lang="en-US" sz="2000" dirty="0" err="1">
                <a:solidFill>
                  <a:schemeClr val="tx1"/>
                </a:solidFill>
                <a:latin typeface="Courier New" pitchFamily="49" charset="0"/>
                <a:cs typeface="Courier New" pitchFamily="49" charset="0"/>
              </a:rPr>
              <a:t>SplitResult</a:t>
            </a:r>
            <a:r>
              <a:rPr lang="en-US" sz="2000" dirty="0">
                <a:solidFill>
                  <a:schemeClr val="tx1"/>
                </a:solidFill>
                <a:latin typeface="Courier New" pitchFamily="49" charset="0"/>
                <a:cs typeface="Courier New" pitchFamily="49" charset="0"/>
              </a:rPr>
              <a:t> = </a:t>
            </a:r>
            <a:r>
              <a:rPr lang="en-US" sz="2000" dirty="0" err="1">
                <a:solidFill>
                  <a:schemeClr val="tx1"/>
                </a:solidFill>
                <a:latin typeface="Courier New" pitchFamily="49" charset="0"/>
                <a:cs typeface="Courier New" pitchFamily="49" charset="0"/>
              </a:rPr>
              <a:t>x.split</a:t>
            </a:r>
            <a:r>
              <a:rPr lang="en-US" sz="2000" dirty="0">
                <a:solidFill>
                  <a:schemeClr val="tx1"/>
                </a:solidFill>
                <a:latin typeface="Courier New" pitchFamily="49" charset="0"/>
                <a:cs typeface="Courier New" pitchFamily="49" charset="0"/>
              </a:rPr>
              <a:t>(" ");</a:t>
            </a:r>
          </a:p>
          <a:p>
            <a:pPr>
              <a:buNone/>
            </a:pPr>
            <a:endParaRPr lang="en-US" sz="2000" dirty="0">
              <a:solidFill>
                <a:schemeClr val="tx1"/>
              </a:solidFill>
              <a:latin typeface="Courier New" pitchFamily="49" charset="0"/>
              <a:cs typeface="Courier New" pitchFamily="49" charset="0"/>
            </a:endParaRPr>
          </a:p>
          <a:p>
            <a:pPr>
              <a:buNone/>
            </a:pPr>
            <a:r>
              <a:rPr lang="en-US" sz="2000" dirty="0">
                <a:solidFill>
                  <a:schemeClr val="tx1"/>
                </a:solidFill>
                <a:latin typeface="Courier New" pitchFamily="49" charset="0"/>
                <a:cs typeface="Courier New" pitchFamily="49" charset="0"/>
              </a:rPr>
              <a:t>for(</a:t>
            </a:r>
            <a:r>
              <a:rPr lang="en-US" sz="2000" dirty="0" err="1">
                <a:solidFill>
                  <a:schemeClr val="tx1"/>
                </a:solidFill>
                <a:latin typeface="Courier New" pitchFamily="49" charset="0"/>
                <a:cs typeface="Courier New" pitchFamily="49" charset="0"/>
              </a:rPr>
              <a:t>i</a:t>
            </a:r>
            <a:r>
              <a:rPr lang="en-US" sz="2000" dirty="0">
                <a:solidFill>
                  <a:schemeClr val="tx1"/>
                </a:solidFill>
                <a:latin typeface="Courier New" pitchFamily="49" charset="0"/>
                <a:cs typeface="Courier New" pitchFamily="49" charset="0"/>
              </a:rPr>
              <a:t> = 0; </a:t>
            </a:r>
            <a:r>
              <a:rPr lang="en-US" sz="2000" dirty="0" err="1">
                <a:solidFill>
                  <a:schemeClr val="tx1"/>
                </a:solidFill>
                <a:latin typeface="Courier New" pitchFamily="49" charset="0"/>
                <a:cs typeface="Courier New" pitchFamily="49" charset="0"/>
              </a:rPr>
              <a:t>i</a:t>
            </a:r>
            <a:r>
              <a:rPr lang="en-US" sz="2000" dirty="0">
                <a:solidFill>
                  <a:schemeClr val="tx1"/>
                </a:solidFill>
                <a:latin typeface="Courier New" pitchFamily="49" charset="0"/>
                <a:cs typeface="Courier New" pitchFamily="49" charset="0"/>
              </a:rPr>
              <a:t> &lt; </a:t>
            </a:r>
            <a:r>
              <a:rPr lang="en-US" sz="2000" dirty="0" err="1">
                <a:solidFill>
                  <a:schemeClr val="tx1"/>
                </a:solidFill>
                <a:latin typeface="Courier New" pitchFamily="49" charset="0"/>
                <a:cs typeface="Courier New" pitchFamily="49" charset="0"/>
              </a:rPr>
              <a:t>SplitResult.length</a:t>
            </a:r>
            <a:r>
              <a:rPr lang="en-US" sz="2000" dirty="0">
                <a:solidFill>
                  <a:schemeClr val="tx1"/>
                </a:solidFill>
                <a:latin typeface="Courier New" pitchFamily="49" charset="0"/>
                <a:cs typeface="Courier New" pitchFamily="49" charset="0"/>
              </a:rPr>
              <a:t>; </a:t>
            </a:r>
            <a:r>
              <a:rPr lang="en-US" sz="2000" dirty="0" err="1">
                <a:solidFill>
                  <a:schemeClr val="tx1"/>
                </a:solidFill>
                <a:latin typeface="Courier New" pitchFamily="49" charset="0"/>
                <a:cs typeface="Courier New" pitchFamily="49" charset="0"/>
              </a:rPr>
              <a:t>i</a:t>
            </a:r>
            <a:r>
              <a:rPr lang="en-US" sz="2000" dirty="0">
                <a:solidFill>
                  <a:schemeClr val="tx1"/>
                </a:solidFill>
                <a:latin typeface="Courier New" pitchFamily="49" charset="0"/>
                <a:cs typeface="Courier New" pitchFamily="49" charset="0"/>
              </a:rPr>
              <a:t>++){</a:t>
            </a:r>
          </a:p>
          <a:p>
            <a:pPr>
              <a:buNone/>
            </a:pPr>
            <a:r>
              <a:rPr lang="en-US" sz="2000" dirty="0">
                <a:solidFill>
                  <a:schemeClr val="tx1"/>
                </a:solidFill>
                <a:latin typeface="Courier New" pitchFamily="49" charset="0"/>
                <a:cs typeface="Courier New" pitchFamily="49" charset="0"/>
              </a:rPr>
              <a:t>    </a:t>
            </a:r>
            <a:r>
              <a:rPr lang="en-US" sz="2000" dirty="0" err="1">
                <a:solidFill>
                  <a:schemeClr val="tx1"/>
                </a:solidFill>
                <a:latin typeface="Courier New" pitchFamily="49" charset="0"/>
                <a:cs typeface="Courier New" pitchFamily="49" charset="0"/>
              </a:rPr>
              <a:t>document.write</a:t>
            </a:r>
            <a:r>
              <a:rPr lang="en-US" sz="2000" dirty="0">
                <a:solidFill>
                  <a:schemeClr val="tx1"/>
                </a:solidFill>
                <a:latin typeface="Courier New" pitchFamily="49" charset="0"/>
                <a:cs typeface="Courier New" pitchFamily="49" charset="0"/>
              </a:rPr>
              <a:t>("&lt;</a:t>
            </a:r>
            <a:r>
              <a:rPr lang="en-US" sz="2000" dirty="0" err="1">
                <a:solidFill>
                  <a:schemeClr val="tx1"/>
                </a:solidFill>
                <a:latin typeface="Courier New" pitchFamily="49" charset="0"/>
                <a:cs typeface="Courier New" pitchFamily="49" charset="0"/>
              </a:rPr>
              <a:t>br</a:t>
            </a:r>
            <a:r>
              <a:rPr lang="en-US" sz="2000" dirty="0">
                <a:solidFill>
                  <a:schemeClr val="tx1"/>
                </a:solidFill>
                <a:latin typeface="Courier New" pitchFamily="49" charset="0"/>
                <a:cs typeface="Courier New" pitchFamily="49" charset="0"/>
              </a:rPr>
              <a:t> /&gt; Element " + </a:t>
            </a:r>
            <a:r>
              <a:rPr lang="en-US" sz="2000" dirty="0" err="1">
                <a:solidFill>
                  <a:schemeClr val="tx1"/>
                </a:solidFill>
                <a:latin typeface="Courier New" pitchFamily="49" charset="0"/>
                <a:cs typeface="Courier New" pitchFamily="49" charset="0"/>
              </a:rPr>
              <a:t>i</a:t>
            </a:r>
            <a:r>
              <a:rPr lang="en-US" sz="2000" dirty="0">
                <a:solidFill>
                  <a:schemeClr val="tx1"/>
                </a:solidFill>
                <a:latin typeface="Courier New" pitchFamily="49" charset="0"/>
                <a:cs typeface="Courier New" pitchFamily="49" charset="0"/>
              </a:rPr>
              <a:t> + " = " + </a:t>
            </a:r>
            <a:r>
              <a:rPr lang="en-US" sz="2000" dirty="0" err="1">
                <a:solidFill>
                  <a:schemeClr val="tx1"/>
                </a:solidFill>
                <a:latin typeface="Courier New" pitchFamily="49" charset="0"/>
                <a:cs typeface="Courier New" pitchFamily="49" charset="0"/>
              </a:rPr>
              <a:t>SplitResult</a:t>
            </a:r>
            <a:r>
              <a:rPr lang="en-US" sz="2000" dirty="0">
                <a:solidFill>
                  <a:schemeClr val="tx1"/>
                </a:solidFill>
                <a:latin typeface="Courier New" pitchFamily="49" charset="0"/>
                <a:cs typeface="Courier New" pitchFamily="49" charset="0"/>
              </a:rPr>
              <a:t>[</a:t>
            </a:r>
            <a:r>
              <a:rPr lang="en-US" sz="2000" dirty="0" err="1">
                <a:solidFill>
                  <a:schemeClr val="tx1"/>
                </a:solidFill>
                <a:latin typeface="Courier New" pitchFamily="49" charset="0"/>
                <a:cs typeface="Courier New" pitchFamily="49" charset="0"/>
              </a:rPr>
              <a:t>i</a:t>
            </a:r>
            <a:r>
              <a:rPr lang="en-US" sz="2000" dirty="0">
                <a:solidFill>
                  <a:schemeClr val="tx1"/>
                </a:solidFill>
                <a:latin typeface="Courier New" pitchFamily="49" charset="0"/>
                <a:cs typeface="Courier New" pitchFamily="49" charset="0"/>
              </a:rPr>
              <a:t>]); </a:t>
            </a:r>
          </a:p>
          <a:p>
            <a:pPr>
              <a:buNone/>
            </a:pPr>
            <a:r>
              <a:rPr lang="en-US" sz="2000" dirty="0">
                <a:solidFill>
                  <a:schemeClr val="tx1"/>
                </a:solidFill>
                <a:latin typeface="Courier New" pitchFamily="49" charset="0"/>
                <a:cs typeface="Courier New" pitchFamily="49" charset="0"/>
              </a:rPr>
              <a:t>}</a:t>
            </a:r>
          </a:p>
          <a:p>
            <a:pPr>
              <a:buNone/>
            </a:pPr>
            <a:r>
              <a:rPr lang="en-US" sz="2000" dirty="0">
                <a:solidFill>
                  <a:schemeClr val="tx1"/>
                </a:solidFill>
                <a:latin typeface="Courier New" pitchFamily="49" charset="0"/>
                <a:cs typeface="Courier New" pitchFamily="49" charset="0"/>
              </a:rPr>
              <a:t>&lt;/script&gt;</a:t>
            </a:r>
          </a:p>
        </p:txBody>
      </p:sp>
      <p:sp>
        <p:nvSpPr>
          <p:cNvPr id="4" name="Rectangle 3"/>
          <p:cNvSpPr/>
          <p:nvPr/>
        </p:nvSpPr>
        <p:spPr>
          <a:xfrm>
            <a:off x="5486400" y="4114800"/>
            <a:ext cx="2057400" cy="1981200"/>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t" anchorCtr="0"/>
          <a:lstStyle/>
          <a:p>
            <a:r>
              <a:rPr lang="en-US" b="1" u="sng" dirty="0">
                <a:solidFill>
                  <a:srgbClr val="C00000"/>
                </a:solidFill>
              </a:rPr>
              <a:t>Output :</a:t>
            </a:r>
          </a:p>
          <a:p>
            <a:endParaRPr lang="en-US" sz="800" b="1" u="sng" dirty="0">
              <a:solidFill>
                <a:srgbClr val="C00000"/>
              </a:solidFill>
            </a:endParaRPr>
          </a:p>
          <a:p>
            <a:r>
              <a:rPr lang="en-US" dirty="0">
                <a:solidFill>
                  <a:srgbClr val="C00000"/>
                </a:solidFill>
              </a:rPr>
              <a:t>Element 0 = zero</a:t>
            </a:r>
            <a:br>
              <a:rPr lang="en-US" dirty="0">
                <a:solidFill>
                  <a:srgbClr val="C00000"/>
                </a:solidFill>
              </a:rPr>
            </a:br>
            <a:r>
              <a:rPr lang="en-US" dirty="0">
                <a:solidFill>
                  <a:srgbClr val="C00000"/>
                </a:solidFill>
              </a:rPr>
              <a:t>Element 1 = one</a:t>
            </a:r>
            <a:br>
              <a:rPr lang="en-US" dirty="0">
                <a:solidFill>
                  <a:srgbClr val="C00000"/>
                </a:solidFill>
              </a:rPr>
            </a:br>
            <a:r>
              <a:rPr lang="en-US" dirty="0">
                <a:solidFill>
                  <a:srgbClr val="C00000"/>
                </a:solidFill>
              </a:rPr>
              <a:t>Element 2 = two</a:t>
            </a:r>
            <a:br>
              <a:rPr lang="en-US" dirty="0">
                <a:solidFill>
                  <a:srgbClr val="C00000"/>
                </a:solidFill>
              </a:rPr>
            </a:br>
            <a:r>
              <a:rPr lang="en-US" dirty="0">
                <a:solidFill>
                  <a:srgbClr val="C00000"/>
                </a:solidFill>
              </a:rPr>
              <a:t>Element 3 = three</a:t>
            </a:r>
            <a:br>
              <a:rPr lang="en-US" dirty="0">
                <a:solidFill>
                  <a:srgbClr val="C00000"/>
                </a:solidFill>
              </a:rPr>
            </a:br>
            <a:r>
              <a:rPr lang="en-US" dirty="0">
                <a:solidFill>
                  <a:srgbClr val="C00000"/>
                </a:solidFill>
              </a:rPr>
              <a:t>Element 4 = four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6" y="145140"/>
            <a:ext cx="8229600" cy="615553"/>
          </a:xfrm>
        </p:spPr>
        <p:txBody>
          <a:bodyPr/>
          <a:lstStyle/>
          <a:p>
            <a:r>
              <a:rPr lang="en-US" sz="3400" dirty="0">
                <a:solidFill>
                  <a:schemeClr val="tx1"/>
                </a:solidFill>
              </a:rPr>
              <a:t>What will this code print ? (Contd.).</a:t>
            </a:r>
          </a:p>
        </p:txBody>
      </p:sp>
      <p:sp>
        <p:nvSpPr>
          <p:cNvPr id="3" name="Text Placeholder 2"/>
          <p:cNvSpPr>
            <a:spLocks noGrp="1"/>
          </p:cNvSpPr>
          <p:nvPr>
            <p:ph type="body" sz="quarter" idx="16"/>
          </p:nvPr>
        </p:nvSpPr>
        <p:spPr>
          <a:xfrm>
            <a:off x="457200" y="990600"/>
            <a:ext cx="8240713" cy="5410200"/>
          </a:xfrm>
        </p:spPr>
        <p:txBody>
          <a:bodyPr>
            <a:normAutofit/>
          </a:bodyPr>
          <a:lstStyle/>
          <a:p>
            <a:pPr>
              <a:buNone/>
            </a:pPr>
            <a:r>
              <a:rPr lang="en-US" dirty="0">
                <a:solidFill>
                  <a:schemeClr val="tx1"/>
                </a:solidFill>
                <a:latin typeface="Courier New" pitchFamily="49" charset="0"/>
                <a:cs typeface="Courier New" pitchFamily="49" charset="0"/>
              </a:rPr>
              <a:t>&lt;html&gt;</a:t>
            </a:r>
          </a:p>
          <a:p>
            <a:pPr>
              <a:buNone/>
            </a:pPr>
            <a:r>
              <a:rPr lang="en-US" dirty="0">
                <a:solidFill>
                  <a:schemeClr val="tx1"/>
                </a:solidFill>
                <a:latin typeface="Courier New" pitchFamily="49" charset="0"/>
                <a:cs typeface="Courier New" pitchFamily="49" charset="0"/>
              </a:rPr>
              <a:t>&lt;body&gt;</a:t>
            </a:r>
          </a:p>
          <a:p>
            <a:pPr>
              <a:buNone/>
            </a:pPr>
            <a:r>
              <a:rPr lang="en-US" dirty="0">
                <a:solidFill>
                  <a:schemeClr val="tx1"/>
                </a:solidFill>
                <a:latin typeface="Courier New" pitchFamily="49" charset="0"/>
                <a:cs typeface="Courier New" pitchFamily="49" charset="0"/>
              </a:rPr>
              <a:t>&lt;script language="JavaScript"&gt;</a:t>
            </a:r>
          </a:p>
          <a:p>
            <a:pPr>
              <a:buNone/>
            </a:pPr>
            <a:r>
              <a:rPr lang="en-US" dirty="0" err="1">
                <a:solidFill>
                  <a:schemeClr val="tx1"/>
                </a:solidFill>
                <a:latin typeface="Courier New" pitchFamily="49" charset="0"/>
                <a:cs typeface="Courier New" pitchFamily="49" charset="0"/>
              </a:rPr>
              <a:t>var</a:t>
            </a:r>
            <a:r>
              <a:rPr lang="en-US" dirty="0">
                <a:solidFill>
                  <a:schemeClr val="tx1"/>
                </a:solidFill>
                <a:latin typeface="Courier New" pitchFamily="49" charset="0"/>
                <a:cs typeface="Courier New" pitchFamily="49" charset="0"/>
              </a:rPr>
              <a:t> x;</a:t>
            </a:r>
          </a:p>
          <a:p>
            <a:pPr>
              <a:buNone/>
            </a:pPr>
            <a:r>
              <a:rPr lang="en-US" dirty="0">
                <a:solidFill>
                  <a:schemeClr val="tx1"/>
                </a:solidFill>
                <a:latin typeface="Courier New" pitchFamily="49" charset="0"/>
                <a:cs typeface="Courier New" pitchFamily="49" charset="0"/>
              </a:rPr>
              <a:t>alpha="ABCDEFGHIJKLMNOPQRSTUVWXYZ";</a:t>
            </a:r>
          </a:p>
          <a:p>
            <a:pPr>
              <a:buNone/>
            </a:pPr>
            <a:r>
              <a:rPr lang="en-US" dirty="0">
                <a:solidFill>
                  <a:schemeClr val="tx1"/>
                </a:solidFill>
                <a:latin typeface="Courier New" pitchFamily="49" charset="0"/>
                <a:cs typeface="Courier New" pitchFamily="49" charset="0"/>
              </a:rPr>
              <a:t>x=</a:t>
            </a:r>
            <a:r>
              <a:rPr lang="en-US" dirty="0" err="1">
                <a:solidFill>
                  <a:schemeClr val="tx1"/>
                </a:solidFill>
                <a:latin typeface="Courier New" pitchFamily="49" charset="0"/>
                <a:cs typeface="Courier New" pitchFamily="49" charset="0"/>
              </a:rPr>
              <a:t>alpha.substring</a:t>
            </a:r>
            <a:r>
              <a:rPr lang="en-US" dirty="0">
                <a:solidFill>
                  <a:schemeClr val="tx1"/>
                </a:solidFill>
                <a:latin typeface="Courier New" pitchFamily="49" charset="0"/>
                <a:cs typeface="Courier New" pitchFamily="49" charset="0"/>
              </a:rPr>
              <a:t>(7,12);</a:t>
            </a:r>
          </a:p>
          <a:p>
            <a:pPr>
              <a:buNone/>
            </a:pPr>
            <a:r>
              <a:rPr lang="en-US" dirty="0">
                <a:solidFill>
                  <a:schemeClr val="tx1"/>
                </a:solidFill>
                <a:latin typeface="Courier New" pitchFamily="49" charset="0"/>
                <a:cs typeface="Courier New" pitchFamily="49" charset="0"/>
              </a:rPr>
              <a:t>y=</a:t>
            </a:r>
            <a:r>
              <a:rPr lang="en-US" dirty="0" err="1">
                <a:solidFill>
                  <a:schemeClr val="tx1"/>
                </a:solidFill>
                <a:latin typeface="Courier New" pitchFamily="49" charset="0"/>
                <a:cs typeface="Courier New" pitchFamily="49" charset="0"/>
              </a:rPr>
              <a:t>alpha.substr</a:t>
            </a:r>
            <a:r>
              <a:rPr lang="en-US" dirty="0">
                <a:solidFill>
                  <a:schemeClr val="tx1"/>
                </a:solidFill>
                <a:latin typeface="Courier New" pitchFamily="49" charset="0"/>
                <a:cs typeface="Courier New" pitchFamily="49" charset="0"/>
              </a:rPr>
              <a:t>(7,12);</a:t>
            </a:r>
          </a:p>
          <a:p>
            <a:pPr>
              <a:buNone/>
            </a:pPr>
            <a:r>
              <a:rPr lang="en-US" dirty="0" err="1">
                <a:solidFill>
                  <a:schemeClr val="tx1"/>
                </a:solidFill>
                <a:latin typeface="Courier New" pitchFamily="49" charset="0"/>
                <a:cs typeface="Courier New" pitchFamily="49" charset="0"/>
              </a:rPr>
              <a:t>document.write</a:t>
            </a:r>
            <a:r>
              <a:rPr lang="en-US" dirty="0">
                <a:solidFill>
                  <a:schemeClr val="tx1"/>
                </a:solidFill>
                <a:latin typeface="Courier New" pitchFamily="49" charset="0"/>
                <a:cs typeface="Courier New" pitchFamily="49" charset="0"/>
              </a:rPr>
              <a:t>(x+"&lt;BR&gt;");</a:t>
            </a:r>
          </a:p>
          <a:p>
            <a:pPr>
              <a:buNone/>
            </a:pPr>
            <a:r>
              <a:rPr lang="en-US" dirty="0" err="1">
                <a:solidFill>
                  <a:schemeClr val="tx1"/>
                </a:solidFill>
                <a:latin typeface="Courier New" pitchFamily="49" charset="0"/>
                <a:cs typeface="Courier New" pitchFamily="49" charset="0"/>
              </a:rPr>
              <a:t>document.write</a:t>
            </a:r>
            <a:r>
              <a:rPr lang="en-US" dirty="0">
                <a:solidFill>
                  <a:schemeClr val="tx1"/>
                </a:solidFill>
                <a:latin typeface="Courier New" pitchFamily="49" charset="0"/>
                <a:cs typeface="Courier New" pitchFamily="49" charset="0"/>
              </a:rPr>
              <a:t>(y);</a:t>
            </a:r>
          </a:p>
          <a:p>
            <a:pPr>
              <a:buNone/>
            </a:pPr>
            <a:r>
              <a:rPr lang="en-US" dirty="0">
                <a:solidFill>
                  <a:schemeClr val="tx1"/>
                </a:solidFill>
                <a:latin typeface="Courier New" pitchFamily="49" charset="0"/>
                <a:cs typeface="Courier New" pitchFamily="49" charset="0"/>
              </a:rPr>
              <a:t>&lt;/script&gt;</a:t>
            </a:r>
          </a:p>
          <a:p>
            <a:pPr>
              <a:buNone/>
            </a:pPr>
            <a:r>
              <a:rPr lang="en-US" dirty="0">
                <a:solidFill>
                  <a:schemeClr val="tx1"/>
                </a:solidFill>
                <a:latin typeface="Courier New" pitchFamily="49" charset="0"/>
                <a:cs typeface="Courier New" pitchFamily="49" charset="0"/>
              </a:rPr>
              <a:t>&lt;/body&gt;</a:t>
            </a:r>
          </a:p>
          <a:p>
            <a:pPr>
              <a:buNone/>
            </a:pPr>
            <a:r>
              <a:rPr lang="en-US" dirty="0">
                <a:solidFill>
                  <a:schemeClr val="tx1"/>
                </a:solidFill>
                <a:latin typeface="Courier New" pitchFamily="49" charset="0"/>
                <a:cs typeface="Courier New" pitchFamily="49" charset="0"/>
              </a:rPr>
              <a:t>&lt;/html&gt;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type="body" sz="quarter" idx="11"/>
          </p:nvPr>
        </p:nvSpPr>
        <p:spPr>
          <a:xfrm>
            <a:off x="228600" y="152400"/>
            <a:ext cx="8683624" cy="553998"/>
          </a:xfrm>
        </p:spPr>
        <p:txBody>
          <a:bodyPr/>
          <a:lstStyle/>
          <a:p>
            <a:r>
              <a:rPr dirty="0">
                <a:solidFill>
                  <a:schemeClr val="tx1"/>
                </a:solidFill>
                <a:latin typeface="Arial" charset="0"/>
                <a:cs typeface="Arial" charset="0"/>
              </a:rPr>
              <a:t>String Object &amp; Comparison Operators</a:t>
            </a:r>
            <a:endParaRPr lang="en-US" dirty="0">
              <a:solidFill>
                <a:schemeClr val="tx1"/>
              </a:solidFill>
            </a:endParaRPr>
          </a:p>
        </p:txBody>
      </p:sp>
      <p:sp>
        <p:nvSpPr>
          <p:cNvPr id="4" name="Text Placeholder 3"/>
          <p:cNvSpPr>
            <a:spLocks noGrp="1"/>
          </p:cNvSpPr>
          <p:nvPr>
            <p:ph type="body" sz="quarter" idx="16"/>
          </p:nvPr>
        </p:nvSpPr>
        <p:spPr>
          <a:xfrm>
            <a:off x="457200" y="1066800"/>
            <a:ext cx="8240713" cy="5486400"/>
          </a:xfrm>
        </p:spPr>
        <p:txBody>
          <a:bodyPr>
            <a:normAutofit/>
          </a:bodyPr>
          <a:lstStyle/>
          <a:p>
            <a:pPr algn="just">
              <a:buNone/>
            </a:pPr>
            <a:r>
              <a:rPr lang="en-US" sz="2000" dirty="0">
                <a:solidFill>
                  <a:schemeClr val="tx1"/>
                </a:solidFill>
              </a:rPr>
              <a:t>The following are the different Comparison Operators available in Javascript.</a:t>
            </a:r>
          </a:p>
          <a:p>
            <a:pPr algn="just">
              <a:buNone/>
            </a:pPr>
            <a:r>
              <a:rPr lang="en-US" sz="2000" dirty="0">
                <a:solidFill>
                  <a:schemeClr val="tx1"/>
                </a:solidFill>
              </a:rPr>
              <a:t>&gt;,  &lt;, &gt;=, &lt;=, !=, == and ===</a:t>
            </a:r>
          </a:p>
          <a:p>
            <a:pPr algn="just">
              <a:buNone/>
            </a:pPr>
            <a:r>
              <a:rPr lang="en-US" sz="2000" dirty="0">
                <a:solidFill>
                  <a:schemeClr val="tx1"/>
                </a:solidFill>
              </a:rPr>
              <a:t> </a:t>
            </a:r>
          </a:p>
          <a:p>
            <a:pPr algn="just">
              <a:buNone/>
            </a:pPr>
            <a:r>
              <a:rPr lang="en-US" sz="2000" dirty="0">
                <a:solidFill>
                  <a:schemeClr val="tx1"/>
                </a:solidFill>
              </a:rPr>
              <a:t>While we are aware of the uses of most of these operators, we may not have used “===“ till now.</a:t>
            </a:r>
          </a:p>
          <a:p>
            <a:pPr algn="just">
              <a:buNone/>
            </a:pPr>
            <a:r>
              <a:rPr lang="en-US" sz="2000" dirty="0">
                <a:solidFill>
                  <a:schemeClr val="tx1"/>
                </a:solidFill>
              </a:rPr>
              <a:t>“==“ and “===“ are both used to compare the values, but there is a difference.</a:t>
            </a:r>
          </a:p>
          <a:p>
            <a:pPr algn="just">
              <a:buNone/>
            </a:pPr>
            <a:r>
              <a:rPr lang="en-US" sz="2000" dirty="0">
                <a:solidFill>
                  <a:schemeClr val="tx1"/>
                </a:solidFill>
              </a:rPr>
              <a:t> </a:t>
            </a:r>
          </a:p>
          <a:p>
            <a:pPr algn="just">
              <a:buNone/>
            </a:pPr>
            <a:r>
              <a:rPr lang="en-US" sz="2000" dirty="0">
                <a:solidFill>
                  <a:schemeClr val="tx1"/>
                </a:solidFill>
              </a:rPr>
              <a:t>“==” represents  “is equal to”</a:t>
            </a:r>
          </a:p>
          <a:p>
            <a:pPr algn="just">
              <a:buNone/>
            </a:pPr>
            <a:r>
              <a:rPr lang="en-US" sz="2000" dirty="0">
                <a:solidFill>
                  <a:schemeClr val="tx1"/>
                </a:solidFill>
              </a:rPr>
              <a:t>“===” represents “is exactly equal to” (It will not only check whether the values are equal or not but also whether the data type is same or not)</a:t>
            </a:r>
          </a:p>
          <a:p>
            <a:pPr algn="just">
              <a:buNone/>
            </a:pPr>
            <a:endParaRPr lang="en-US" sz="2000" dirty="0">
              <a:solidFill>
                <a:schemeClr val="tx1"/>
              </a:solidFill>
            </a:endParaRPr>
          </a:p>
          <a:p>
            <a:pPr algn="just">
              <a:buNone/>
            </a:pPr>
            <a:r>
              <a:rPr lang="en-US" sz="2000" dirty="0">
                <a:solidFill>
                  <a:schemeClr val="tx1"/>
                </a:solidFill>
              </a:rPr>
              <a:t>Let us understand the difference through an example given in the next slide.</a:t>
            </a:r>
          </a:p>
          <a:p>
            <a:pPr lvl="1">
              <a:buNone/>
            </a:pPr>
            <a:endParaRPr sz="2000" b="1" dirty="0">
              <a:solidFill>
                <a:schemeClr val="tx1"/>
              </a:solidFill>
            </a:endParaRPr>
          </a:p>
          <a:p>
            <a:endParaRPr sz="2000" dirty="0">
              <a:solidFill>
                <a:schemeClr val="tx1"/>
              </a:solidFill>
            </a:endParaRPr>
          </a:p>
          <a:p>
            <a:endParaRPr sz="2000" dirty="0">
              <a:solidFill>
                <a:schemeClr val="tx1"/>
              </a:solidFill>
            </a:endParaRPr>
          </a:p>
          <a:p>
            <a:endParaRPr lang="en-US" sz="2000" dirty="0">
              <a:solidFill>
                <a:schemeClr val="tx1"/>
              </a:solidFill>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type="body" sz="quarter" idx="11"/>
          </p:nvPr>
        </p:nvSpPr>
        <p:spPr>
          <a:xfrm>
            <a:off x="152400" y="17928"/>
            <a:ext cx="9251576" cy="667871"/>
          </a:xfrm>
        </p:spPr>
        <p:txBody>
          <a:bodyPr/>
          <a:lstStyle/>
          <a:p>
            <a:r>
              <a:rPr sz="2800" dirty="0">
                <a:solidFill>
                  <a:schemeClr val="tx1"/>
                </a:solidFill>
                <a:latin typeface="Arial" charset="0"/>
                <a:cs typeface="Arial" charset="0"/>
              </a:rPr>
              <a:t>String Object &amp; Comparison Operators (Contd.).</a:t>
            </a:r>
            <a:endParaRPr lang="en-US" sz="2800" dirty="0">
              <a:solidFill>
                <a:schemeClr val="tx1"/>
              </a:solidFill>
            </a:endParaRPr>
          </a:p>
        </p:txBody>
      </p:sp>
      <p:sp>
        <p:nvSpPr>
          <p:cNvPr id="4" name="Text Placeholder 3"/>
          <p:cNvSpPr>
            <a:spLocks noGrp="1"/>
          </p:cNvSpPr>
          <p:nvPr>
            <p:ph type="body" sz="quarter" idx="16"/>
          </p:nvPr>
        </p:nvSpPr>
        <p:spPr>
          <a:xfrm>
            <a:off x="228600" y="914400"/>
            <a:ext cx="8915400" cy="5638800"/>
          </a:xfrm>
        </p:spPr>
        <p:txBody>
          <a:bodyPr>
            <a:noAutofit/>
          </a:bodyPr>
          <a:lstStyle/>
          <a:p>
            <a:pPr>
              <a:buNone/>
            </a:pPr>
            <a:r>
              <a:rPr lang="en-US" sz="2000" dirty="0">
                <a:solidFill>
                  <a:schemeClr val="tx1"/>
                </a:solidFill>
                <a:latin typeface="Courier New" pitchFamily="49" charset="0"/>
                <a:cs typeface="Courier New" pitchFamily="49" charset="0"/>
              </a:rPr>
              <a:t>function comparing(){</a:t>
            </a:r>
          </a:p>
          <a:p>
            <a:pPr>
              <a:buNone/>
            </a:pPr>
            <a:r>
              <a:rPr lang="en-US" sz="2000" dirty="0">
                <a:solidFill>
                  <a:schemeClr val="tx1"/>
                </a:solidFill>
                <a:latin typeface="Courier New" pitchFamily="49" charset="0"/>
                <a:cs typeface="Courier New" pitchFamily="49" charset="0"/>
              </a:rPr>
              <a:t>	</a:t>
            </a:r>
            <a:r>
              <a:rPr lang="en-US" sz="2000" dirty="0" err="1">
                <a:solidFill>
                  <a:schemeClr val="tx1"/>
                </a:solidFill>
                <a:latin typeface="Courier New" pitchFamily="49" charset="0"/>
                <a:cs typeface="Courier New" pitchFamily="49" charset="0"/>
              </a:rPr>
              <a:t>var</a:t>
            </a:r>
            <a:r>
              <a:rPr lang="en-US" sz="2000" dirty="0">
                <a:solidFill>
                  <a:schemeClr val="tx1"/>
                </a:solidFill>
                <a:latin typeface="Courier New" pitchFamily="49" charset="0"/>
                <a:cs typeface="Courier New" pitchFamily="49" charset="0"/>
              </a:rPr>
              <a:t> in1=document.f1.t1.value;</a:t>
            </a:r>
          </a:p>
          <a:p>
            <a:pPr>
              <a:buNone/>
            </a:pPr>
            <a:r>
              <a:rPr lang="en-US" sz="2000" dirty="0">
                <a:solidFill>
                  <a:schemeClr val="tx1"/>
                </a:solidFill>
                <a:latin typeface="Courier New" pitchFamily="49" charset="0"/>
                <a:cs typeface="Courier New" pitchFamily="49" charset="0"/>
              </a:rPr>
              <a:t>	</a:t>
            </a:r>
            <a:r>
              <a:rPr lang="en-US" sz="2000" dirty="0" err="1">
                <a:solidFill>
                  <a:schemeClr val="tx1"/>
                </a:solidFill>
                <a:latin typeface="Courier New" pitchFamily="49" charset="0"/>
                <a:cs typeface="Courier New" pitchFamily="49" charset="0"/>
              </a:rPr>
              <a:t>var</a:t>
            </a:r>
            <a:r>
              <a:rPr lang="en-US" sz="2000" dirty="0">
                <a:solidFill>
                  <a:schemeClr val="tx1"/>
                </a:solidFill>
                <a:latin typeface="Courier New" pitchFamily="49" charset="0"/>
                <a:cs typeface="Courier New" pitchFamily="49" charset="0"/>
              </a:rPr>
              <a:t> in2=10;</a:t>
            </a:r>
          </a:p>
          <a:p>
            <a:pPr>
              <a:buNone/>
            </a:pPr>
            <a:r>
              <a:rPr lang="en-US" sz="2000" dirty="0">
                <a:solidFill>
                  <a:schemeClr val="tx1"/>
                </a:solidFill>
                <a:latin typeface="Courier New" pitchFamily="49" charset="0"/>
                <a:cs typeface="Courier New" pitchFamily="49" charset="0"/>
              </a:rPr>
              <a:t>	if(in1==in2) {</a:t>
            </a:r>
          </a:p>
          <a:p>
            <a:pPr>
              <a:buNone/>
            </a:pPr>
            <a:r>
              <a:rPr lang="en-US" sz="2000" dirty="0">
                <a:solidFill>
                  <a:schemeClr val="tx1"/>
                </a:solidFill>
                <a:latin typeface="Courier New" pitchFamily="49" charset="0"/>
                <a:cs typeface="Courier New" pitchFamily="49" charset="0"/>
              </a:rPr>
              <a:t>		</a:t>
            </a:r>
            <a:r>
              <a:rPr lang="en-US" sz="2000" dirty="0" err="1">
                <a:solidFill>
                  <a:schemeClr val="tx1"/>
                </a:solidFill>
                <a:latin typeface="Courier New" pitchFamily="49" charset="0"/>
                <a:cs typeface="Courier New" pitchFamily="49" charset="0"/>
              </a:rPr>
              <a:t>document.write</a:t>
            </a:r>
            <a:r>
              <a:rPr lang="en-US" sz="2000" dirty="0">
                <a:solidFill>
                  <a:schemeClr val="tx1"/>
                </a:solidFill>
                <a:latin typeface="Courier New" pitchFamily="49" charset="0"/>
                <a:cs typeface="Courier New" pitchFamily="49" charset="0"/>
              </a:rPr>
              <a:t>("Both the values are equal &lt;BR&gt;");</a:t>
            </a:r>
          </a:p>
          <a:p>
            <a:pPr>
              <a:buNone/>
            </a:pPr>
            <a:r>
              <a:rPr lang="en-US" sz="2000" dirty="0">
                <a:solidFill>
                  <a:schemeClr val="tx1"/>
                </a:solidFill>
                <a:latin typeface="Courier New" pitchFamily="49" charset="0"/>
                <a:cs typeface="Courier New" pitchFamily="49" charset="0"/>
              </a:rPr>
              <a:t>		if(in1===in2) </a:t>
            </a:r>
          </a:p>
          <a:p>
            <a:pPr>
              <a:buNone/>
            </a:pPr>
            <a:r>
              <a:rPr lang="en-US" sz="2000" dirty="0">
                <a:solidFill>
                  <a:schemeClr val="tx1"/>
                </a:solidFill>
                <a:latin typeface="Courier New" pitchFamily="49" charset="0"/>
                <a:cs typeface="Courier New" pitchFamily="49" charset="0"/>
              </a:rPr>
              <a:t>			</a:t>
            </a:r>
            <a:r>
              <a:rPr lang="en-US" sz="2000" dirty="0" err="1">
                <a:solidFill>
                  <a:schemeClr val="tx1"/>
                </a:solidFill>
                <a:latin typeface="Courier New" pitchFamily="49" charset="0"/>
                <a:cs typeface="Courier New" pitchFamily="49" charset="0"/>
              </a:rPr>
              <a:t>document.write</a:t>
            </a:r>
            <a:r>
              <a:rPr lang="en-US" sz="2000" dirty="0">
                <a:solidFill>
                  <a:schemeClr val="tx1"/>
                </a:solidFill>
                <a:latin typeface="Courier New" pitchFamily="49" charset="0"/>
                <a:cs typeface="Courier New" pitchFamily="49" charset="0"/>
              </a:rPr>
              <a:t>("Both the values are of same type");</a:t>
            </a:r>
          </a:p>
          <a:p>
            <a:pPr>
              <a:buNone/>
            </a:pPr>
            <a:r>
              <a:rPr lang="en-US" sz="2000" dirty="0">
                <a:solidFill>
                  <a:schemeClr val="tx1"/>
                </a:solidFill>
                <a:latin typeface="Courier New" pitchFamily="49" charset="0"/>
                <a:cs typeface="Courier New" pitchFamily="49" charset="0"/>
              </a:rPr>
              <a:t>		else</a:t>
            </a:r>
          </a:p>
          <a:p>
            <a:pPr>
              <a:buNone/>
            </a:pPr>
            <a:r>
              <a:rPr lang="en-US" sz="2000" dirty="0">
                <a:solidFill>
                  <a:schemeClr val="tx1"/>
                </a:solidFill>
                <a:latin typeface="Courier New" pitchFamily="49" charset="0"/>
                <a:cs typeface="Courier New" pitchFamily="49" charset="0"/>
              </a:rPr>
              <a:t>			</a:t>
            </a:r>
            <a:r>
              <a:rPr lang="en-US" sz="2000" dirty="0" err="1">
                <a:solidFill>
                  <a:schemeClr val="tx1"/>
                </a:solidFill>
                <a:latin typeface="Courier New" pitchFamily="49" charset="0"/>
                <a:cs typeface="Courier New" pitchFamily="49" charset="0"/>
              </a:rPr>
              <a:t>document.write</a:t>
            </a:r>
            <a:r>
              <a:rPr lang="en-US" sz="2000" dirty="0">
                <a:solidFill>
                  <a:schemeClr val="tx1"/>
                </a:solidFill>
                <a:latin typeface="Courier New" pitchFamily="49" charset="0"/>
                <a:cs typeface="Courier New" pitchFamily="49" charset="0"/>
              </a:rPr>
              <a:t>("Both the values are of different type");</a:t>
            </a:r>
          </a:p>
          <a:p>
            <a:pPr>
              <a:buNone/>
            </a:pPr>
            <a:r>
              <a:rPr lang="en-US" sz="2000" dirty="0">
                <a:solidFill>
                  <a:schemeClr val="tx1"/>
                </a:solidFill>
                <a:latin typeface="Courier New" pitchFamily="49" charset="0"/>
                <a:cs typeface="Courier New" pitchFamily="49" charset="0"/>
              </a:rPr>
              <a:t>	}</a:t>
            </a:r>
          </a:p>
          <a:p>
            <a:pPr>
              <a:buNone/>
            </a:pPr>
            <a:r>
              <a:rPr lang="en-US" sz="2000" dirty="0">
                <a:solidFill>
                  <a:schemeClr val="tx1"/>
                </a:solidFill>
                <a:latin typeface="Courier New" pitchFamily="49" charset="0"/>
                <a:cs typeface="Courier New" pitchFamily="49" charset="0"/>
              </a:rPr>
              <a:t>	else</a:t>
            </a:r>
          </a:p>
          <a:p>
            <a:pPr>
              <a:buNone/>
            </a:pPr>
            <a:r>
              <a:rPr lang="en-US" sz="2000" dirty="0">
                <a:solidFill>
                  <a:schemeClr val="tx1"/>
                </a:solidFill>
                <a:latin typeface="Courier New" pitchFamily="49" charset="0"/>
                <a:cs typeface="Courier New" pitchFamily="49" charset="0"/>
              </a:rPr>
              <a:t>		</a:t>
            </a:r>
            <a:r>
              <a:rPr lang="en-US" sz="2000" dirty="0" err="1">
                <a:solidFill>
                  <a:schemeClr val="tx1"/>
                </a:solidFill>
                <a:latin typeface="Courier New" pitchFamily="49" charset="0"/>
                <a:cs typeface="Courier New" pitchFamily="49" charset="0"/>
              </a:rPr>
              <a:t>document.write</a:t>
            </a:r>
            <a:r>
              <a:rPr lang="en-US" sz="2000" dirty="0">
                <a:solidFill>
                  <a:schemeClr val="tx1"/>
                </a:solidFill>
                <a:latin typeface="Courier New" pitchFamily="49" charset="0"/>
                <a:cs typeface="Courier New" pitchFamily="49" charset="0"/>
              </a:rPr>
              <a:t>("Both the values are unequal");</a:t>
            </a:r>
          </a:p>
          <a:p>
            <a:pPr>
              <a:buNone/>
            </a:pPr>
            <a:r>
              <a:rPr lang="en-US" sz="2000" dirty="0">
                <a:solidFill>
                  <a:schemeClr val="tx1"/>
                </a:solidFill>
                <a:latin typeface="Courier New" pitchFamily="49" charset="0"/>
                <a:cs typeface="Courier New" pitchFamily="49" charset="0"/>
              </a:rPr>
              <a:t>}</a:t>
            </a:r>
          </a:p>
        </p:txBody>
      </p:sp>
      <p:sp>
        <p:nvSpPr>
          <p:cNvPr id="6" name="Oval 5"/>
          <p:cNvSpPr/>
          <p:nvPr/>
        </p:nvSpPr>
        <p:spPr>
          <a:xfrm>
            <a:off x="5715000" y="838200"/>
            <a:ext cx="2590800" cy="838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Here  in2 stores an integer value</a:t>
            </a:r>
          </a:p>
        </p:txBody>
      </p:sp>
      <p:cxnSp>
        <p:nvCxnSpPr>
          <p:cNvPr id="8" name="Straight Arrow Connector 7"/>
          <p:cNvCxnSpPr>
            <a:stCxn id="6" idx="2"/>
          </p:cNvCxnSpPr>
          <p:nvPr/>
        </p:nvCxnSpPr>
        <p:spPr>
          <a:xfrm rot="10800000" flipV="1">
            <a:off x="2133600" y="1257300"/>
            <a:ext cx="3581400" cy="2667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type="body" sz="quarter" idx="11"/>
          </p:nvPr>
        </p:nvSpPr>
        <p:spPr>
          <a:xfrm>
            <a:off x="17929" y="228600"/>
            <a:ext cx="9144000" cy="523220"/>
          </a:xfrm>
        </p:spPr>
        <p:txBody>
          <a:bodyPr/>
          <a:lstStyle/>
          <a:p>
            <a:r>
              <a:rPr lang="en-US" sz="2800" dirty="0">
                <a:solidFill>
                  <a:schemeClr val="tx1"/>
                </a:solidFill>
                <a:latin typeface="Arial" charset="0"/>
                <a:cs typeface="Arial" charset="0"/>
              </a:rPr>
              <a:t>String Object &amp; Comparison Operators (Contd.).</a:t>
            </a:r>
          </a:p>
        </p:txBody>
      </p:sp>
      <p:sp>
        <p:nvSpPr>
          <p:cNvPr id="4" name="Text Placeholder 3"/>
          <p:cNvSpPr>
            <a:spLocks noGrp="1"/>
          </p:cNvSpPr>
          <p:nvPr>
            <p:ph type="body" sz="quarter" idx="16"/>
          </p:nvPr>
        </p:nvSpPr>
        <p:spPr>
          <a:xfrm>
            <a:off x="381000" y="914400"/>
            <a:ext cx="8915400" cy="5638800"/>
          </a:xfrm>
        </p:spPr>
        <p:txBody>
          <a:bodyPr>
            <a:noAutofit/>
          </a:bodyPr>
          <a:lstStyle/>
          <a:p>
            <a:pPr>
              <a:buNone/>
            </a:pPr>
            <a:r>
              <a:rPr lang="en-US" sz="2000" dirty="0">
                <a:solidFill>
                  <a:schemeClr val="tx1"/>
                </a:solidFill>
                <a:latin typeface="Courier New" pitchFamily="49" charset="0"/>
                <a:cs typeface="Courier New" pitchFamily="49" charset="0"/>
              </a:rPr>
              <a:t>&lt;form name="f1"&gt; Enter only digits :</a:t>
            </a:r>
          </a:p>
          <a:p>
            <a:pPr>
              <a:buNone/>
            </a:pPr>
            <a:r>
              <a:rPr lang="en-US" sz="2000" dirty="0">
                <a:solidFill>
                  <a:schemeClr val="tx1"/>
                </a:solidFill>
                <a:latin typeface="Courier New" pitchFamily="49" charset="0"/>
                <a:cs typeface="Courier New" pitchFamily="49" charset="0"/>
              </a:rPr>
              <a:t>&lt;input type="text" name="t1" /&gt;</a:t>
            </a:r>
          </a:p>
          <a:p>
            <a:pPr>
              <a:buNone/>
            </a:pPr>
            <a:r>
              <a:rPr lang="en-US" sz="2000" dirty="0">
                <a:solidFill>
                  <a:schemeClr val="tx1"/>
                </a:solidFill>
                <a:latin typeface="Courier New" pitchFamily="49" charset="0"/>
                <a:cs typeface="Courier New" pitchFamily="49" charset="0"/>
              </a:rPr>
              <a:t>&lt;input type = button value = "Click here" </a:t>
            </a:r>
            <a:r>
              <a:rPr lang="en-US" sz="2000" dirty="0" err="1">
                <a:solidFill>
                  <a:schemeClr val="tx1"/>
                </a:solidFill>
                <a:latin typeface="Courier New" pitchFamily="49" charset="0"/>
                <a:cs typeface="Courier New" pitchFamily="49" charset="0"/>
              </a:rPr>
              <a:t>onClick</a:t>
            </a:r>
            <a:r>
              <a:rPr lang="en-US" sz="2000" dirty="0">
                <a:solidFill>
                  <a:schemeClr val="tx1"/>
                </a:solidFill>
                <a:latin typeface="Courier New" pitchFamily="49" charset="0"/>
                <a:cs typeface="Courier New" pitchFamily="49" charset="0"/>
              </a:rPr>
              <a:t>=“comparing()" /&gt;</a:t>
            </a:r>
          </a:p>
          <a:p>
            <a:pPr>
              <a:buNone/>
            </a:pPr>
            <a:r>
              <a:rPr lang="en-US" sz="2000" dirty="0">
                <a:solidFill>
                  <a:schemeClr val="tx1"/>
                </a:solidFill>
                <a:latin typeface="Courier New" pitchFamily="49" charset="0"/>
                <a:cs typeface="Courier New" pitchFamily="49" charset="0"/>
              </a:rPr>
              <a:t>&lt;/form&gt;</a:t>
            </a:r>
            <a:endParaRPr sz="2000" dirty="0">
              <a:solidFill>
                <a:schemeClr val="tx1"/>
              </a:solidFill>
              <a:latin typeface="Courier New" pitchFamily="49" charset="0"/>
              <a:cs typeface="Courier New" pitchFamily="49" charset="0"/>
            </a:endParaRPr>
          </a:p>
          <a:p>
            <a:endParaRPr sz="2000" dirty="0">
              <a:solidFill>
                <a:schemeClr val="tx1"/>
              </a:solidFill>
              <a:latin typeface="Courier New" pitchFamily="49" charset="0"/>
              <a:cs typeface="Courier New" pitchFamily="49" charset="0"/>
            </a:endParaRPr>
          </a:p>
          <a:p>
            <a:endParaRPr lang="en-US" sz="2000" dirty="0">
              <a:solidFill>
                <a:schemeClr val="tx1"/>
              </a:solidFill>
              <a:latin typeface="Courier New" pitchFamily="49" charset="0"/>
              <a:cs typeface="Courier New" pitchFamily="49" charset="0"/>
            </a:endParaRPr>
          </a:p>
        </p:txBody>
      </p:sp>
      <p:sp>
        <p:nvSpPr>
          <p:cNvPr id="9" name="Rectangle 8"/>
          <p:cNvSpPr/>
          <p:nvPr/>
        </p:nvSpPr>
        <p:spPr>
          <a:xfrm>
            <a:off x="2133600" y="3946712"/>
            <a:ext cx="4343400" cy="838200"/>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r>
              <a:rPr lang="en-US" b="1" u="sng" dirty="0">
                <a:solidFill>
                  <a:srgbClr val="FF0000"/>
                </a:solidFill>
              </a:rPr>
              <a:t>Output :</a:t>
            </a:r>
          </a:p>
          <a:p>
            <a:r>
              <a:rPr lang="en-US" dirty="0"/>
              <a:t>Both the values are equal </a:t>
            </a:r>
            <a:br>
              <a:rPr lang="en-US" dirty="0"/>
            </a:br>
            <a:r>
              <a:rPr lang="en-US" dirty="0"/>
              <a:t>Both the values are of different type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strVal val="#ppt_w*0.05"/>
                                          </p:val>
                                        </p:tav>
                                        <p:tav tm="100000">
                                          <p:val>
                                            <p:strVal val="#ppt_w"/>
                                          </p:val>
                                        </p:tav>
                                      </p:tavLst>
                                    </p:anim>
                                    <p:anim calcmode="lin" valueType="num">
                                      <p:cBhvr>
                                        <p:cTn id="8" dur="500" fill="hold"/>
                                        <p:tgtEl>
                                          <p:spTgt spid="9"/>
                                        </p:tgtEl>
                                        <p:attrNameLst>
                                          <p:attrName>ppt_h</p:attrName>
                                        </p:attrNameLst>
                                      </p:cBhvr>
                                      <p:tavLst>
                                        <p:tav tm="0">
                                          <p:val>
                                            <p:strVal val="#ppt_h"/>
                                          </p:val>
                                        </p:tav>
                                        <p:tav tm="100000">
                                          <p:val>
                                            <p:strVal val="#ppt_h"/>
                                          </p:val>
                                        </p:tav>
                                      </p:tavLst>
                                    </p:anim>
                                    <p:anim calcmode="lin" valueType="num">
                                      <p:cBhvr>
                                        <p:cTn id="9" dur="500" fill="hold"/>
                                        <p:tgtEl>
                                          <p:spTgt spid="9"/>
                                        </p:tgtEl>
                                        <p:attrNameLst>
                                          <p:attrName>ppt_x</p:attrName>
                                        </p:attrNameLst>
                                      </p:cBhvr>
                                      <p:tavLst>
                                        <p:tav tm="0">
                                          <p:val>
                                            <p:strVal val="#ppt_x-.2"/>
                                          </p:val>
                                        </p:tav>
                                        <p:tav tm="100000">
                                          <p:val>
                                            <p:strVal val="#ppt_x"/>
                                          </p:val>
                                        </p:tav>
                                      </p:tavLst>
                                    </p:anim>
                                    <p:anim calcmode="lin" valueType="num">
                                      <p:cBhvr>
                                        <p:cTn id="10" dur="500" fill="hold"/>
                                        <p:tgtEl>
                                          <p:spTgt spid="9"/>
                                        </p:tgtEl>
                                        <p:attrNameLst>
                                          <p:attrName>ppt_y</p:attrName>
                                        </p:attrNameLst>
                                      </p:cBhvr>
                                      <p:tavLst>
                                        <p:tav tm="0">
                                          <p:val>
                                            <p:strVal val="#ppt_y"/>
                                          </p:val>
                                        </p:tav>
                                        <p:tav tm="100000">
                                          <p:val>
                                            <p:strVal val="#ppt_y"/>
                                          </p:val>
                                        </p:tav>
                                      </p:tavLst>
                                    </p:anim>
                                    <p:animEffect transition="in" filter="fad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type="body" sz="quarter" idx="11"/>
          </p:nvPr>
        </p:nvSpPr>
        <p:spPr>
          <a:xfrm>
            <a:off x="228600" y="152400"/>
            <a:ext cx="8915400" cy="523220"/>
          </a:xfrm>
        </p:spPr>
        <p:txBody>
          <a:bodyPr/>
          <a:lstStyle/>
          <a:p>
            <a:r>
              <a:rPr lang="en-US" sz="2800" dirty="0">
                <a:solidFill>
                  <a:schemeClr val="tx1"/>
                </a:solidFill>
                <a:latin typeface="Arial" charset="0"/>
                <a:cs typeface="Arial" charset="0"/>
              </a:rPr>
              <a:t>String Object &amp; Comparison Operators (Contd.).</a:t>
            </a:r>
          </a:p>
        </p:txBody>
      </p:sp>
      <p:sp>
        <p:nvSpPr>
          <p:cNvPr id="4" name="Text Placeholder 3"/>
          <p:cNvSpPr>
            <a:spLocks noGrp="1"/>
          </p:cNvSpPr>
          <p:nvPr>
            <p:ph type="body" sz="quarter" idx="16"/>
          </p:nvPr>
        </p:nvSpPr>
        <p:spPr>
          <a:xfrm>
            <a:off x="228600" y="914400"/>
            <a:ext cx="8915400" cy="5638800"/>
          </a:xfrm>
        </p:spPr>
        <p:txBody>
          <a:bodyPr>
            <a:noAutofit/>
          </a:bodyPr>
          <a:lstStyle/>
          <a:p>
            <a:pPr>
              <a:buNone/>
            </a:pPr>
            <a:r>
              <a:rPr lang="en-US" sz="2000" dirty="0">
                <a:solidFill>
                  <a:schemeClr val="tx1"/>
                </a:solidFill>
                <a:latin typeface="Courier New" pitchFamily="49" charset="0"/>
                <a:cs typeface="Courier New" pitchFamily="49" charset="0"/>
              </a:rPr>
              <a:t>function comparing(){</a:t>
            </a:r>
          </a:p>
          <a:p>
            <a:pPr>
              <a:buNone/>
            </a:pPr>
            <a:r>
              <a:rPr lang="en-US" sz="2000" dirty="0">
                <a:solidFill>
                  <a:schemeClr val="tx1"/>
                </a:solidFill>
                <a:latin typeface="Courier New" pitchFamily="49" charset="0"/>
                <a:cs typeface="Courier New" pitchFamily="49" charset="0"/>
              </a:rPr>
              <a:t>	</a:t>
            </a:r>
            <a:r>
              <a:rPr lang="en-US" sz="2000" dirty="0" err="1">
                <a:solidFill>
                  <a:schemeClr val="tx1"/>
                </a:solidFill>
                <a:latin typeface="Courier New" pitchFamily="49" charset="0"/>
                <a:cs typeface="Courier New" pitchFamily="49" charset="0"/>
              </a:rPr>
              <a:t>var</a:t>
            </a:r>
            <a:r>
              <a:rPr lang="en-US" sz="2000" dirty="0">
                <a:solidFill>
                  <a:schemeClr val="tx1"/>
                </a:solidFill>
                <a:latin typeface="Courier New" pitchFamily="49" charset="0"/>
                <a:cs typeface="Courier New" pitchFamily="49" charset="0"/>
              </a:rPr>
              <a:t> in1=document.f1.t1.value;</a:t>
            </a:r>
          </a:p>
          <a:p>
            <a:pPr>
              <a:buNone/>
            </a:pPr>
            <a:r>
              <a:rPr lang="en-US" sz="2000" dirty="0">
                <a:solidFill>
                  <a:schemeClr val="tx1"/>
                </a:solidFill>
                <a:latin typeface="Courier New" pitchFamily="49" charset="0"/>
                <a:cs typeface="Courier New" pitchFamily="49" charset="0"/>
              </a:rPr>
              <a:t>	</a:t>
            </a:r>
            <a:r>
              <a:rPr lang="en-US" sz="2000" dirty="0" err="1">
                <a:solidFill>
                  <a:schemeClr val="tx1"/>
                </a:solidFill>
                <a:latin typeface="Courier New" pitchFamily="49" charset="0"/>
                <a:cs typeface="Courier New" pitchFamily="49" charset="0"/>
              </a:rPr>
              <a:t>var</a:t>
            </a:r>
            <a:r>
              <a:rPr lang="en-US" sz="2000" dirty="0">
                <a:solidFill>
                  <a:schemeClr val="tx1"/>
                </a:solidFill>
                <a:latin typeface="Courier New" pitchFamily="49" charset="0"/>
                <a:cs typeface="Courier New" pitchFamily="49" charset="0"/>
              </a:rPr>
              <a:t> in2=“10”;</a:t>
            </a:r>
          </a:p>
          <a:p>
            <a:pPr>
              <a:buNone/>
            </a:pPr>
            <a:r>
              <a:rPr lang="en-US" sz="2000" dirty="0">
                <a:solidFill>
                  <a:schemeClr val="tx1"/>
                </a:solidFill>
                <a:latin typeface="Courier New" pitchFamily="49" charset="0"/>
                <a:cs typeface="Courier New" pitchFamily="49" charset="0"/>
              </a:rPr>
              <a:t>	if(in1==in2) {</a:t>
            </a:r>
          </a:p>
          <a:p>
            <a:pPr>
              <a:buNone/>
            </a:pPr>
            <a:r>
              <a:rPr lang="en-US" sz="2000" dirty="0">
                <a:solidFill>
                  <a:schemeClr val="tx1"/>
                </a:solidFill>
                <a:latin typeface="Courier New" pitchFamily="49" charset="0"/>
                <a:cs typeface="Courier New" pitchFamily="49" charset="0"/>
              </a:rPr>
              <a:t>		</a:t>
            </a:r>
            <a:r>
              <a:rPr lang="en-US" sz="2000" dirty="0" err="1">
                <a:solidFill>
                  <a:schemeClr val="tx1"/>
                </a:solidFill>
                <a:latin typeface="Courier New" pitchFamily="49" charset="0"/>
                <a:cs typeface="Courier New" pitchFamily="49" charset="0"/>
              </a:rPr>
              <a:t>document.write</a:t>
            </a:r>
            <a:r>
              <a:rPr lang="en-US" sz="2000" dirty="0">
                <a:solidFill>
                  <a:schemeClr val="tx1"/>
                </a:solidFill>
                <a:latin typeface="Courier New" pitchFamily="49" charset="0"/>
                <a:cs typeface="Courier New" pitchFamily="49" charset="0"/>
              </a:rPr>
              <a:t>("Both the values are equal &lt;BR&gt;");</a:t>
            </a:r>
          </a:p>
          <a:p>
            <a:pPr>
              <a:buNone/>
            </a:pPr>
            <a:r>
              <a:rPr lang="en-US" sz="2000" dirty="0">
                <a:solidFill>
                  <a:schemeClr val="tx1"/>
                </a:solidFill>
                <a:latin typeface="Courier New" pitchFamily="49" charset="0"/>
                <a:cs typeface="Courier New" pitchFamily="49" charset="0"/>
              </a:rPr>
              <a:t>		if(in1===in2) </a:t>
            </a:r>
          </a:p>
          <a:p>
            <a:pPr>
              <a:buNone/>
            </a:pPr>
            <a:r>
              <a:rPr lang="en-US" sz="2000" dirty="0">
                <a:solidFill>
                  <a:schemeClr val="tx1"/>
                </a:solidFill>
                <a:latin typeface="Courier New" pitchFamily="49" charset="0"/>
                <a:cs typeface="Courier New" pitchFamily="49" charset="0"/>
              </a:rPr>
              <a:t>			</a:t>
            </a:r>
            <a:r>
              <a:rPr lang="en-US" sz="2000" dirty="0" err="1">
                <a:solidFill>
                  <a:schemeClr val="tx1"/>
                </a:solidFill>
                <a:latin typeface="Courier New" pitchFamily="49" charset="0"/>
                <a:cs typeface="Courier New" pitchFamily="49" charset="0"/>
              </a:rPr>
              <a:t>document.write</a:t>
            </a:r>
            <a:r>
              <a:rPr lang="en-US" sz="2000" dirty="0">
                <a:solidFill>
                  <a:schemeClr val="tx1"/>
                </a:solidFill>
                <a:latin typeface="Courier New" pitchFamily="49" charset="0"/>
                <a:cs typeface="Courier New" pitchFamily="49" charset="0"/>
              </a:rPr>
              <a:t>("Both the values are of same type");</a:t>
            </a:r>
          </a:p>
          <a:p>
            <a:pPr>
              <a:buNone/>
            </a:pPr>
            <a:r>
              <a:rPr lang="en-US" sz="2000" dirty="0">
                <a:solidFill>
                  <a:schemeClr val="tx1"/>
                </a:solidFill>
                <a:latin typeface="Courier New" pitchFamily="49" charset="0"/>
                <a:cs typeface="Courier New" pitchFamily="49" charset="0"/>
              </a:rPr>
              <a:t>		else</a:t>
            </a:r>
          </a:p>
          <a:p>
            <a:pPr>
              <a:buNone/>
            </a:pPr>
            <a:r>
              <a:rPr lang="en-US" sz="2000" dirty="0">
                <a:solidFill>
                  <a:schemeClr val="tx1"/>
                </a:solidFill>
                <a:latin typeface="Courier New" pitchFamily="49" charset="0"/>
                <a:cs typeface="Courier New" pitchFamily="49" charset="0"/>
              </a:rPr>
              <a:t>			</a:t>
            </a:r>
            <a:r>
              <a:rPr lang="en-US" sz="2000" dirty="0" err="1">
                <a:solidFill>
                  <a:schemeClr val="tx1"/>
                </a:solidFill>
                <a:latin typeface="Courier New" pitchFamily="49" charset="0"/>
                <a:cs typeface="Courier New" pitchFamily="49" charset="0"/>
              </a:rPr>
              <a:t>document.write</a:t>
            </a:r>
            <a:r>
              <a:rPr lang="en-US" sz="2000" dirty="0">
                <a:solidFill>
                  <a:schemeClr val="tx1"/>
                </a:solidFill>
                <a:latin typeface="Courier New" pitchFamily="49" charset="0"/>
                <a:cs typeface="Courier New" pitchFamily="49" charset="0"/>
              </a:rPr>
              <a:t>("Both the values are of different type");</a:t>
            </a:r>
          </a:p>
          <a:p>
            <a:pPr>
              <a:buNone/>
            </a:pPr>
            <a:r>
              <a:rPr lang="en-US" sz="2000" dirty="0">
                <a:solidFill>
                  <a:schemeClr val="tx1"/>
                </a:solidFill>
                <a:latin typeface="Courier New" pitchFamily="49" charset="0"/>
                <a:cs typeface="Courier New" pitchFamily="49" charset="0"/>
              </a:rPr>
              <a:t>	}</a:t>
            </a:r>
          </a:p>
          <a:p>
            <a:pPr>
              <a:buNone/>
            </a:pPr>
            <a:r>
              <a:rPr lang="en-US" sz="2000" dirty="0">
                <a:solidFill>
                  <a:schemeClr val="tx1"/>
                </a:solidFill>
                <a:latin typeface="Courier New" pitchFamily="49" charset="0"/>
                <a:cs typeface="Courier New" pitchFamily="49" charset="0"/>
              </a:rPr>
              <a:t>	else</a:t>
            </a:r>
          </a:p>
          <a:p>
            <a:pPr>
              <a:buNone/>
            </a:pPr>
            <a:r>
              <a:rPr lang="en-US" sz="2000" dirty="0">
                <a:solidFill>
                  <a:schemeClr val="tx1"/>
                </a:solidFill>
                <a:latin typeface="Courier New" pitchFamily="49" charset="0"/>
                <a:cs typeface="Courier New" pitchFamily="49" charset="0"/>
              </a:rPr>
              <a:t>		</a:t>
            </a:r>
            <a:r>
              <a:rPr lang="en-US" sz="2000" dirty="0" err="1">
                <a:solidFill>
                  <a:schemeClr val="tx1"/>
                </a:solidFill>
                <a:latin typeface="Courier New" pitchFamily="49" charset="0"/>
                <a:cs typeface="Courier New" pitchFamily="49" charset="0"/>
              </a:rPr>
              <a:t>document.write</a:t>
            </a:r>
            <a:r>
              <a:rPr lang="en-US" sz="2000" dirty="0">
                <a:solidFill>
                  <a:schemeClr val="tx1"/>
                </a:solidFill>
                <a:latin typeface="Courier New" pitchFamily="49" charset="0"/>
                <a:cs typeface="Courier New" pitchFamily="49" charset="0"/>
              </a:rPr>
              <a:t>("Both the values are unequal");</a:t>
            </a:r>
          </a:p>
          <a:p>
            <a:pPr>
              <a:buNone/>
            </a:pPr>
            <a:r>
              <a:rPr lang="en-US" sz="2000" dirty="0">
                <a:solidFill>
                  <a:schemeClr val="tx1"/>
                </a:solidFill>
                <a:latin typeface="Courier New" pitchFamily="49" charset="0"/>
                <a:cs typeface="Courier New" pitchFamily="49" charset="0"/>
              </a:rPr>
              <a:t>}</a:t>
            </a:r>
            <a:endParaRPr lang="en-US" sz="2000" dirty="0">
              <a:latin typeface="Courier New" pitchFamily="49" charset="0"/>
              <a:cs typeface="Courier New" pitchFamily="49" charset="0"/>
            </a:endParaRPr>
          </a:p>
        </p:txBody>
      </p:sp>
      <p:sp>
        <p:nvSpPr>
          <p:cNvPr id="6" name="Oval 5"/>
          <p:cNvSpPr/>
          <p:nvPr/>
        </p:nvSpPr>
        <p:spPr>
          <a:xfrm>
            <a:off x="5715000" y="838200"/>
            <a:ext cx="2590800" cy="838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Here  in2 stores a String value</a:t>
            </a:r>
          </a:p>
        </p:txBody>
      </p:sp>
      <p:cxnSp>
        <p:nvCxnSpPr>
          <p:cNvPr id="8" name="Straight Arrow Connector 7"/>
          <p:cNvCxnSpPr>
            <a:stCxn id="6" idx="2"/>
          </p:cNvCxnSpPr>
          <p:nvPr/>
        </p:nvCxnSpPr>
        <p:spPr>
          <a:xfrm rot="10800000" flipV="1">
            <a:off x="2133600" y="1257300"/>
            <a:ext cx="3581400" cy="2667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type="body" sz="quarter" idx="11"/>
          </p:nvPr>
        </p:nvSpPr>
        <p:spPr>
          <a:xfrm>
            <a:off x="228600" y="152400"/>
            <a:ext cx="8686800" cy="523220"/>
          </a:xfrm>
        </p:spPr>
        <p:txBody>
          <a:bodyPr/>
          <a:lstStyle/>
          <a:p>
            <a:r>
              <a:rPr sz="2800" dirty="0">
                <a:solidFill>
                  <a:schemeClr val="tx1"/>
                </a:solidFill>
                <a:latin typeface="Arial" charset="0"/>
                <a:cs typeface="Arial" charset="0"/>
              </a:rPr>
              <a:t>String Object &amp; Comparison Operators (Contd.).</a:t>
            </a:r>
            <a:endParaRPr lang="en-US" sz="2800" dirty="0">
              <a:solidFill>
                <a:schemeClr val="tx1"/>
              </a:solidFill>
            </a:endParaRPr>
          </a:p>
        </p:txBody>
      </p:sp>
      <p:sp>
        <p:nvSpPr>
          <p:cNvPr id="4" name="Text Placeholder 3"/>
          <p:cNvSpPr>
            <a:spLocks noGrp="1"/>
          </p:cNvSpPr>
          <p:nvPr>
            <p:ph type="body" sz="quarter" idx="16"/>
          </p:nvPr>
        </p:nvSpPr>
        <p:spPr>
          <a:xfrm>
            <a:off x="228600" y="914400"/>
            <a:ext cx="8915400" cy="5638800"/>
          </a:xfrm>
        </p:spPr>
        <p:txBody>
          <a:bodyPr>
            <a:noAutofit/>
          </a:bodyPr>
          <a:lstStyle/>
          <a:p>
            <a:pPr>
              <a:buNone/>
            </a:pPr>
            <a:r>
              <a:rPr lang="en-US" sz="2000" dirty="0">
                <a:solidFill>
                  <a:schemeClr val="tx1"/>
                </a:solidFill>
                <a:latin typeface="Courier New" pitchFamily="49" charset="0"/>
                <a:cs typeface="Courier New" pitchFamily="49" charset="0"/>
              </a:rPr>
              <a:t>&lt;form name="f1"&gt; Enter only digits :</a:t>
            </a:r>
          </a:p>
          <a:p>
            <a:pPr>
              <a:buNone/>
            </a:pPr>
            <a:r>
              <a:rPr lang="en-US" sz="2000" dirty="0">
                <a:solidFill>
                  <a:schemeClr val="tx1"/>
                </a:solidFill>
                <a:latin typeface="Courier New" pitchFamily="49" charset="0"/>
                <a:cs typeface="Courier New" pitchFamily="49" charset="0"/>
              </a:rPr>
              <a:t>&lt;input type="text" name="t1" /&gt;</a:t>
            </a:r>
          </a:p>
          <a:p>
            <a:pPr>
              <a:buNone/>
            </a:pPr>
            <a:r>
              <a:rPr lang="en-US" sz="2000" dirty="0">
                <a:solidFill>
                  <a:schemeClr val="tx1"/>
                </a:solidFill>
                <a:latin typeface="Courier New" pitchFamily="49" charset="0"/>
                <a:cs typeface="Courier New" pitchFamily="49" charset="0"/>
              </a:rPr>
              <a:t>&lt;input type = button value = "Click here" </a:t>
            </a:r>
            <a:r>
              <a:rPr lang="en-US" sz="2000" dirty="0" err="1">
                <a:solidFill>
                  <a:schemeClr val="tx1"/>
                </a:solidFill>
                <a:latin typeface="Courier New" pitchFamily="49" charset="0"/>
                <a:cs typeface="Courier New" pitchFamily="49" charset="0"/>
              </a:rPr>
              <a:t>onClick</a:t>
            </a:r>
            <a:r>
              <a:rPr lang="en-US" sz="2000" dirty="0">
                <a:solidFill>
                  <a:schemeClr val="tx1"/>
                </a:solidFill>
                <a:latin typeface="Courier New" pitchFamily="49" charset="0"/>
                <a:cs typeface="Courier New" pitchFamily="49" charset="0"/>
              </a:rPr>
              <a:t>=“comparing()" /&gt;</a:t>
            </a:r>
          </a:p>
          <a:p>
            <a:pPr>
              <a:buNone/>
            </a:pPr>
            <a:r>
              <a:rPr lang="en-US" sz="2000" dirty="0">
                <a:solidFill>
                  <a:schemeClr val="tx1"/>
                </a:solidFill>
                <a:latin typeface="Courier New" pitchFamily="49" charset="0"/>
                <a:cs typeface="Courier New" pitchFamily="49" charset="0"/>
              </a:rPr>
              <a:t>&lt;/form&gt;</a:t>
            </a:r>
            <a:endParaRPr sz="2000" dirty="0">
              <a:solidFill>
                <a:schemeClr val="tx1"/>
              </a:solidFill>
              <a:latin typeface="Courier New" pitchFamily="49" charset="0"/>
              <a:cs typeface="Courier New" pitchFamily="49" charset="0"/>
            </a:endParaRPr>
          </a:p>
          <a:p>
            <a:endParaRPr sz="2000" dirty="0">
              <a:latin typeface="Courier New" pitchFamily="49" charset="0"/>
              <a:cs typeface="Courier New" pitchFamily="49" charset="0"/>
            </a:endParaRPr>
          </a:p>
          <a:p>
            <a:endParaRPr lang="en-US" sz="2000" dirty="0">
              <a:latin typeface="Courier New" pitchFamily="49" charset="0"/>
              <a:cs typeface="Courier New" pitchFamily="49" charset="0"/>
            </a:endParaRPr>
          </a:p>
        </p:txBody>
      </p:sp>
      <p:sp>
        <p:nvSpPr>
          <p:cNvPr id="9" name="Rectangle 8"/>
          <p:cNvSpPr/>
          <p:nvPr/>
        </p:nvSpPr>
        <p:spPr>
          <a:xfrm>
            <a:off x="2514600" y="4495800"/>
            <a:ext cx="3733800" cy="838200"/>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r>
              <a:rPr lang="en-US" b="1" u="sng" dirty="0">
                <a:solidFill>
                  <a:srgbClr val="FF0000"/>
                </a:solidFill>
              </a:rPr>
              <a:t>Output :</a:t>
            </a:r>
          </a:p>
          <a:p>
            <a:r>
              <a:rPr lang="en-US" dirty="0"/>
              <a:t>Both the values are equal </a:t>
            </a:r>
            <a:br>
              <a:rPr lang="en-US" dirty="0"/>
            </a:br>
            <a:r>
              <a:rPr lang="en-US" dirty="0"/>
              <a:t>Both the values are of same type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strVal val="#ppt_w*0.05"/>
                                          </p:val>
                                        </p:tav>
                                        <p:tav tm="100000">
                                          <p:val>
                                            <p:strVal val="#ppt_w"/>
                                          </p:val>
                                        </p:tav>
                                      </p:tavLst>
                                    </p:anim>
                                    <p:anim calcmode="lin" valueType="num">
                                      <p:cBhvr>
                                        <p:cTn id="8" dur="500" fill="hold"/>
                                        <p:tgtEl>
                                          <p:spTgt spid="9"/>
                                        </p:tgtEl>
                                        <p:attrNameLst>
                                          <p:attrName>ppt_h</p:attrName>
                                        </p:attrNameLst>
                                      </p:cBhvr>
                                      <p:tavLst>
                                        <p:tav tm="0">
                                          <p:val>
                                            <p:strVal val="#ppt_h"/>
                                          </p:val>
                                        </p:tav>
                                        <p:tav tm="100000">
                                          <p:val>
                                            <p:strVal val="#ppt_h"/>
                                          </p:val>
                                        </p:tav>
                                      </p:tavLst>
                                    </p:anim>
                                    <p:anim calcmode="lin" valueType="num">
                                      <p:cBhvr>
                                        <p:cTn id="9" dur="500" fill="hold"/>
                                        <p:tgtEl>
                                          <p:spTgt spid="9"/>
                                        </p:tgtEl>
                                        <p:attrNameLst>
                                          <p:attrName>ppt_x</p:attrName>
                                        </p:attrNameLst>
                                      </p:cBhvr>
                                      <p:tavLst>
                                        <p:tav tm="0">
                                          <p:val>
                                            <p:strVal val="#ppt_x-.2"/>
                                          </p:val>
                                        </p:tav>
                                        <p:tav tm="100000">
                                          <p:val>
                                            <p:strVal val="#ppt_x"/>
                                          </p:val>
                                        </p:tav>
                                      </p:tavLst>
                                    </p:anim>
                                    <p:anim calcmode="lin" valueType="num">
                                      <p:cBhvr>
                                        <p:cTn id="10" dur="500" fill="hold"/>
                                        <p:tgtEl>
                                          <p:spTgt spid="9"/>
                                        </p:tgtEl>
                                        <p:attrNameLst>
                                          <p:attrName>ppt_y</p:attrName>
                                        </p:attrNameLst>
                                      </p:cBhvr>
                                      <p:tavLst>
                                        <p:tav tm="0">
                                          <p:val>
                                            <p:strVal val="#ppt_y"/>
                                          </p:val>
                                        </p:tav>
                                        <p:tav tm="100000">
                                          <p:val>
                                            <p:strVal val="#ppt_y"/>
                                          </p:val>
                                        </p:tav>
                                      </p:tavLst>
                                    </p:anim>
                                    <p:animEffect transition="in" filter="fad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type="body" sz="quarter" idx="11"/>
          </p:nvPr>
        </p:nvSpPr>
        <p:spPr>
          <a:xfrm>
            <a:off x="152400" y="145140"/>
            <a:ext cx="8537576" cy="553998"/>
          </a:xfrm>
        </p:spPr>
        <p:txBody>
          <a:bodyPr/>
          <a:lstStyle/>
          <a:p>
            <a:r>
              <a:rPr dirty="0">
                <a:solidFill>
                  <a:schemeClr val="tx1"/>
                </a:solidFill>
                <a:latin typeface="Arial" charset="0"/>
                <a:cs typeface="Arial" charset="0"/>
              </a:rPr>
              <a:t>Objects: The Date Object</a:t>
            </a:r>
            <a:endParaRPr lang="en-US" dirty="0">
              <a:solidFill>
                <a:schemeClr val="tx1"/>
              </a:solidFill>
            </a:endParaRPr>
          </a:p>
        </p:txBody>
      </p:sp>
      <p:sp>
        <p:nvSpPr>
          <p:cNvPr id="4" name="Text Placeholder 3"/>
          <p:cNvSpPr>
            <a:spLocks noGrp="1"/>
          </p:cNvSpPr>
          <p:nvPr>
            <p:ph type="body" sz="quarter" idx="16"/>
          </p:nvPr>
        </p:nvSpPr>
        <p:spPr>
          <a:xfrm>
            <a:off x="457200" y="914400"/>
            <a:ext cx="8240713" cy="5410200"/>
          </a:xfrm>
        </p:spPr>
        <p:txBody>
          <a:bodyPr>
            <a:noAutofit/>
          </a:bodyPr>
          <a:lstStyle/>
          <a:p>
            <a:pPr algn="just">
              <a:buClr>
                <a:schemeClr val="tx1"/>
              </a:buClr>
              <a:buNone/>
            </a:pPr>
            <a:r>
              <a:rPr sz="2000" dirty="0">
                <a:solidFill>
                  <a:schemeClr val="tx1"/>
                </a:solidFill>
                <a:cs typeface="Arial" charset="0"/>
              </a:rPr>
              <a:t>The Date object is a built-in JavaScript object that enables you to conveniently work with dates and times.</a:t>
            </a:r>
          </a:p>
          <a:p>
            <a:pPr algn="just">
              <a:buClr>
                <a:schemeClr val="tx1"/>
              </a:buClr>
              <a:buNone/>
            </a:pPr>
            <a:r>
              <a:rPr sz="2000" dirty="0">
                <a:solidFill>
                  <a:schemeClr val="tx1"/>
                </a:solidFill>
                <a:cs typeface="Arial" charset="0"/>
              </a:rPr>
              <a:t> </a:t>
            </a:r>
          </a:p>
          <a:p>
            <a:pPr algn="just">
              <a:buClr>
                <a:schemeClr val="tx1"/>
              </a:buClr>
              <a:buNone/>
            </a:pPr>
            <a:r>
              <a:rPr sz="2000" dirty="0">
                <a:solidFill>
                  <a:schemeClr val="tx1"/>
                </a:solidFill>
                <a:cs typeface="Arial" charset="0"/>
              </a:rPr>
              <a:t>You can create a Date object any time you need to store a date, and use the Date object's methods to work with the date. </a:t>
            </a:r>
          </a:p>
          <a:p>
            <a:pPr algn="just">
              <a:buClr>
                <a:schemeClr val="tx1"/>
              </a:buClr>
              <a:buNone/>
            </a:pPr>
            <a:endParaRPr sz="2000" dirty="0">
              <a:solidFill>
                <a:schemeClr val="tx1"/>
              </a:solidFill>
              <a:cs typeface="Arial" charset="0"/>
            </a:endParaRPr>
          </a:p>
          <a:p>
            <a:pPr algn="just">
              <a:buClr>
                <a:schemeClr val="tx1"/>
              </a:buClr>
              <a:buNone/>
            </a:pPr>
            <a:r>
              <a:rPr sz="2000" dirty="0">
                <a:solidFill>
                  <a:schemeClr val="tx1"/>
                </a:solidFill>
                <a:cs typeface="Arial" charset="0"/>
              </a:rPr>
              <a:t>You can create a Date object using the new keyword. </a:t>
            </a:r>
          </a:p>
          <a:p>
            <a:pPr>
              <a:buClr>
                <a:schemeClr val="tx1"/>
              </a:buClr>
              <a:buNone/>
            </a:pPr>
            <a:endParaRPr sz="2000" dirty="0">
              <a:solidFill>
                <a:schemeClr val="tx1"/>
              </a:solidFill>
              <a:cs typeface="Arial" charset="0"/>
            </a:endParaRPr>
          </a:p>
          <a:p>
            <a:pPr>
              <a:buClr>
                <a:schemeClr val="tx1"/>
              </a:buClr>
              <a:buNone/>
            </a:pPr>
            <a:r>
              <a:rPr sz="2000" dirty="0">
                <a:solidFill>
                  <a:schemeClr val="tx1"/>
                </a:solidFill>
                <a:cs typeface="Arial" charset="0"/>
              </a:rPr>
              <a:t> You can use any of the following formats: </a:t>
            </a:r>
          </a:p>
          <a:p>
            <a:endParaRPr sz="2000" dirty="0">
              <a:solidFill>
                <a:schemeClr val="tx1"/>
              </a:solidFill>
              <a:latin typeface="Courier New" pitchFamily="49" charset="0"/>
              <a:cs typeface="Courier New" pitchFamily="49" charset="0"/>
            </a:endParaRPr>
          </a:p>
          <a:p>
            <a:pPr>
              <a:buNone/>
            </a:pPr>
            <a:r>
              <a:rPr sz="2000" dirty="0">
                <a:solidFill>
                  <a:schemeClr val="tx1"/>
                </a:solidFill>
                <a:latin typeface="Courier New" pitchFamily="49" charset="0"/>
                <a:cs typeface="Courier New" pitchFamily="49" charset="0"/>
              </a:rPr>
              <a:t>    birthday = new Date();</a:t>
            </a:r>
          </a:p>
          <a:p>
            <a:pPr>
              <a:buNone/>
            </a:pPr>
            <a:r>
              <a:rPr sz="2000" dirty="0">
                <a:solidFill>
                  <a:schemeClr val="tx1"/>
                </a:solidFill>
                <a:latin typeface="Courier New" pitchFamily="49" charset="0"/>
                <a:cs typeface="Courier New" pitchFamily="49" charset="0"/>
              </a:rPr>
              <a:t>    birthday = new Date("June 20, 1996 08:00:00");</a:t>
            </a:r>
          </a:p>
          <a:p>
            <a:pPr>
              <a:buNone/>
            </a:pPr>
            <a:r>
              <a:rPr sz="2000" dirty="0">
                <a:solidFill>
                  <a:schemeClr val="tx1"/>
                </a:solidFill>
                <a:latin typeface="Courier New" pitchFamily="49" charset="0"/>
                <a:cs typeface="Courier New" pitchFamily="49" charset="0"/>
              </a:rPr>
              <a:t>    birthday = new Date(6, 20, 96);</a:t>
            </a:r>
          </a:p>
          <a:p>
            <a:pPr>
              <a:buNone/>
            </a:pPr>
            <a:r>
              <a:rPr sz="2000" dirty="0">
                <a:solidFill>
                  <a:schemeClr val="tx1"/>
                </a:solidFill>
                <a:latin typeface="Courier New" pitchFamily="49" charset="0"/>
                <a:cs typeface="Courier New" pitchFamily="49" charset="0"/>
              </a:rPr>
              <a:t>    birthday = new Date(6, 20, 96, 8, 0, 0);</a:t>
            </a:r>
          </a:p>
          <a:p>
            <a:pPr>
              <a:buClr>
                <a:schemeClr val="tx1"/>
              </a:buClr>
              <a:buNone/>
            </a:pPr>
            <a:endParaRPr sz="2000" dirty="0">
              <a:solidFill>
                <a:schemeClr val="tx1"/>
              </a:solidFill>
              <a:latin typeface="Courier New" pitchFamily="49" charset="0"/>
              <a:cs typeface="Courier New" pitchFamily="49" charset="0"/>
            </a:endParaRPr>
          </a:p>
          <a:p>
            <a:endParaRPr sz="2000" dirty="0">
              <a:solidFill>
                <a:schemeClr val="tx1"/>
              </a:solidFill>
            </a:endParaRPr>
          </a:p>
          <a:p>
            <a:endParaRPr lang="en-US" sz="2000" dirty="0">
              <a:solidFill>
                <a:schemeClr val="tx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Rectangle 3"/>
          <p:cNvSpPr>
            <a:spLocks noGrp="1" noChangeArrowheads="1"/>
          </p:cNvSpPr>
          <p:nvPr>
            <p:ph type="body" sz="quarter" idx="11"/>
          </p:nvPr>
        </p:nvSpPr>
        <p:spPr/>
        <p:txBody>
          <a:bodyPr/>
          <a:lstStyle/>
          <a:p>
            <a:r>
              <a:rPr lang="en-GB" dirty="0">
                <a:solidFill>
                  <a:schemeClr val="tx1"/>
                </a:solidFill>
                <a:latin typeface="Arial" charset="0"/>
                <a:cs typeface="Arial" charset="0"/>
              </a:rPr>
              <a:t>Some Important Keywords</a:t>
            </a:r>
            <a:endParaRPr lang="en-US" dirty="0">
              <a:solidFill>
                <a:schemeClr val="tx1"/>
              </a:solidFill>
            </a:endParaRPr>
          </a:p>
        </p:txBody>
      </p:sp>
      <p:sp>
        <p:nvSpPr>
          <p:cNvPr id="4" name="Text Placeholder 3"/>
          <p:cNvSpPr>
            <a:spLocks noGrp="1"/>
          </p:cNvSpPr>
          <p:nvPr>
            <p:ph type="body" sz="quarter" idx="16"/>
          </p:nvPr>
        </p:nvSpPr>
        <p:spPr/>
        <p:txBody>
          <a:bodyPr>
            <a:normAutofit/>
          </a:bodyPr>
          <a:lstStyle/>
          <a:p>
            <a:pPr>
              <a:buClr>
                <a:schemeClr val="tx1"/>
              </a:buClr>
            </a:pPr>
            <a:r>
              <a:rPr sz="2000" dirty="0">
                <a:solidFill>
                  <a:schemeClr val="tx1"/>
                </a:solidFill>
                <a:cs typeface="Arial" charset="0"/>
              </a:rPr>
              <a:t>The “this” Keyword</a:t>
            </a:r>
          </a:p>
          <a:p>
            <a:pPr algn="just">
              <a:buClr>
                <a:schemeClr val="tx1"/>
              </a:buClr>
              <a:buNone/>
            </a:pPr>
            <a:r>
              <a:rPr sz="2000" dirty="0">
                <a:solidFill>
                  <a:schemeClr val="tx1"/>
                </a:solidFill>
              </a:rPr>
              <a:t>		</a:t>
            </a:r>
            <a:r>
              <a:rPr sz="2000" dirty="0">
                <a:solidFill>
                  <a:schemeClr val="tx1"/>
                </a:solidFill>
                <a:cs typeface="Arial" charset="0"/>
              </a:rPr>
              <a:t>“this”  is used to refer to the current object</a:t>
            </a:r>
          </a:p>
          <a:p>
            <a:pPr algn="just">
              <a:buClr>
                <a:schemeClr val="tx1"/>
              </a:buClr>
              <a:buNone/>
            </a:pPr>
            <a:endParaRPr sz="2000" b="1" dirty="0">
              <a:solidFill>
                <a:schemeClr val="tx1"/>
              </a:solidFill>
            </a:endParaRPr>
          </a:p>
          <a:p>
            <a:pPr algn="just">
              <a:buClr>
                <a:schemeClr val="tx1"/>
              </a:buClr>
            </a:pPr>
            <a:r>
              <a:rPr sz="2000" dirty="0">
                <a:solidFill>
                  <a:schemeClr val="tx1"/>
                </a:solidFill>
                <a:cs typeface="Arial" charset="0"/>
              </a:rPr>
              <a:t>The “with” Keyword</a:t>
            </a:r>
          </a:p>
          <a:p>
            <a:pPr algn="just">
              <a:buClr>
                <a:schemeClr val="tx1"/>
              </a:buClr>
              <a:buNone/>
            </a:pPr>
            <a:r>
              <a:rPr sz="2000" dirty="0">
                <a:solidFill>
                  <a:schemeClr val="tx1"/>
                </a:solidFill>
              </a:rPr>
              <a:t>	</a:t>
            </a:r>
            <a:r>
              <a:rPr sz="2000" dirty="0">
                <a:solidFill>
                  <a:schemeClr val="tx1"/>
                </a:solidFill>
                <a:cs typeface="Arial" charset="0"/>
              </a:rPr>
              <a:t>You can use it to make JavaScript programming easier-or at least easier to type</a:t>
            </a:r>
          </a:p>
          <a:p>
            <a:pPr algn="just">
              <a:buClr>
                <a:schemeClr val="tx1"/>
              </a:buClr>
              <a:buNone/>
            </a:pPr>
            <a:endParaRPr sz="2000" dirty="0">
              <a:solidFill>
                <a:schemeClr val="tx1"/>
              </a:solidFill>
            </a:endParaRPr>
          </a:p>
          <a:p>
            <a:pPr algn="just">
              <a:buClr>
                <a:schemeClr val="tx1"/>
              </a:buClr>
              <a:buNone/>
            </a:pPr>
            <a:r>
              <a:rPr sz="2000" dirty="0">
                <a:solidFill>
                  <a:schemeClr val="tx1"/>
                </a:solidFill>
              </a:rPr>
              <a:t>	</a:t>
            </a:r>
            <a:r>
              <a:rPr sz="2000" dirty="0">
                <a:solidFill>
                  <a:schemeClr val="tx1"/>
                </a:solidFill>
                <a:cs typeface="Arial" charset="0"/>
              </a:rPr>
              <a:t>The with keyword specifies an object and it is followed by a set of statements enclosed in braces</a:t>
            </a:r>
          </a:p>
          <a:p>
            <a:endParaRPr sz="2000" dirty="0">
              <a:solidFill>
                <a:schemeClr val="tx1"/>
              </a:solidFill>
            </a:endParaRPr>
          </a:p>
          <a:p>
            <a:endParaRPr lang="en-US" sz="2000" dirty="0">
              <a:solidFill>
                <a:schemeClr val="tx1"/>
              </a:solidFill>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a:spLocks noGrp="1" noChangeArrowheads="1"/>
          </p:cNvSpPr>
          <p:nvPr>
            <p:ph type="body" sz="quarter" idx="11"/>
          </p:nvPr>
        </p:nvSpPr>
        <p:spPr>
          <a:xfrm>
            <a:off x="228600" y="145140"/>
            <a:ext cx="8461376" cy="553998"/>
          </a:xfrm>
        </p:spPr>
        <p:txBody>
          <a:bodyPr/>
          <a:lstStyle/>
          <a:p>
            <a:pPr>
              <a:defRPr/>
            </a:pPr>
            <a:r>
              <a:rPr dirty="0">
                <a:solidFill>
                  <a:schemeClr val="tx1"/>
                </a:solidFill>
                <a:cs typeface="Arial" charset="0"/>
              </a:rPr>
              <a:t>Introduction to JavaScript</a:t>
            </a:r>
            <a:endParaRPr lang="en-US" dirty="0">
              <a:solidFill>
                <a:schemeClr val="tx1"/>
              </a:solidFill>
            </a:endParaRPr>
          </a:p>
        </p:txBody>
      </p:sp>
      <p:sp>
        <p:nvSpPr>
          <p:cNvPr id="4" name="Text Placeholder 3"/>
          <p:cNvSpPr>
            <a:spLocks noGrp="1"/>
          </p:cNvSpPr>
          <p:nvPr>
            <p:ph type="body" sz="quarter" idx="16"/>
          </p:nvPr>
        </p:nvSpPr>
        <p:spPr>
          <a:xfrm>
            <a:off x="533400" y="990600"/>
            <a:ext cx="8240713" cy="4473575"/>
          </a:xfrm>
        </p:spPr>
        <p:txBody>
          <a:bodyPr>
            <a:normAutofit/>
          </a:bodyPr>
          <a:lstStyle/>
          <a:p>
            <a:pPr marL="381000" indent="-381000" algn="just">
              <a:buNone/>
              <a:defRPr/>
            </a:pPr>
            <a:r>
              <a:rPr sz="2400" dirty="0">
                <a:solidFill>
                  <a:schemeClr val="tx1"/>
                </a:solidFill>
                <a:cs typeface="Arial" pitchFamily="34" charset="0"/>
              </a:rPr>
              <a:t>JavaScript is an easy to use object scripting language. It is designed for creating live online applications. Code is included as part of a HTML Document</a:t>
            </a:r>
          </a:p>
          <a:p>
            <a:pPr marL="381000" indent="-381000" algn="just">
              <a:buNone/>
              <a:defRPr/>
            </a:pPr>
            <a:endParaRPr sz="2400" dirty="0">
              <a:solidFill>
                <a:schemeClr val="tx1"/>
              </a:solidFill>
              <a:cs typeface="Arial" pitchFamily="34" charset="0"/>
            </a:endParaRPr>
          </a:p>
          <a:p>
            <a:pPr marL="381000" indent="-381000" algn="just">
              <a:buNone/>
              <a:defRPr/>
            </a:pPr>
            <a:r>
              <a:rPr sz="2400" dirty="0">
                <a:solidFill>
                  <a:schemeClr val="tx1"/>
                </a:solidFill>
                <a:cs typeface="Arial" pitchFamily="34" charset="0"/>
              </a:rPr>
              <a:t> Scripts are run by the Web  browser</a:t>
            </a:r>
            <a:r>
              <a:rPr sz="2400" dirty="0">
                <a:solidFill>
                  <a:schemeClr val="tx1"/>
                </a:solidFill>
              </a:rPr>
              <a:t>.</a:t>
            </a:r>
          </a:p>
          <a:p>
            <a:pPr algn="just">
              <a:defRPr/>
            </a:pPr>
            <a:endParaRPr sz="2400" dirty="0">
              <a:solidFill>
                <a:schemeClr val="tx1"/>
              </a:solidFill>
            </a:endParaRPr>
          </a:p>
          <a:p>
            <a:pPr algn="just">
              <a:defRPr/>
            </a:pPr>
            <a:endParaRPr sz="1800" dirty="0">
              <a:solidFill>
                <a:schemeClr val="tx1"/>
              </a:solidFill>
            </a:endParaRPr>
          </a:p>
          <a:p>
            <a:pPr algn="just"/>
            <a:endParaRPr lang="en-US" sz="1800" dirty="0">
              <a:solidFill>
                <a:schemeClr val="tx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type="body" sz="quarter" idx="11"/>
          </p:nvPr>
        </p:nvSpPr>
        <p:spPr/>
        <p:txBody>
          <a:bodyPr/>
          <a:lstStyle/>
          <a:p>
            <a:r>
              <a:rPr>
                <a:solidFill>
                  <a:schemeClr val="tx1"/>
                </a:solidFill>
                <a:latin typeface="Arial" charset="0"/>
                <a:cs typeface="Arial" charset="0"/>
              </a:rPr>
              <a:t>Arrays</a:t>
            </a:r>
            <a:endParaRPr lang="en-US" dirty="0">
              <a:solidFill>
                <a:schemeClr val="tx1"/>
              </a:solidFill>
            </a:endParaRPr>
          </a:p>
        </p:txBody>
      </p:sp>
      <p:sp>
        <p:nvSpPr>
          <p:cNvPr id="4" name="Text Placeholder 3"/>
          <p:cNvSpPr>
            <a:spLocks noGrp="1"/>
          </p:cNvSpPr>
          <p:nvPr>
            <p:ph type="body" sz="quarter" idx="16"/>
          </p:nvPr>
        </p:nvSpPr>
        <p:spPr>
          <a:xfrm>
            <a:off x="533400" y="990600"/>
            <a:ext cx="8240713" cy="5334000"/>
          </a:xfrm>
        </p:spPr>
        <p:txBody>
          <a:bodyPr>
            <a:normAutofit/>
          </a:bodyPr>
          <a:lstStyle/>
          <a:p>
            <a:pPr algn="just">
              <a:buNone/>
            </a:pPr>
            <a:r>
              <a:rPr sz="2400" dirty="0">
                <a:solidFill>
                  <a:schemeClr val="tx1"/>
                </a:solidFill>
                <a:cs typeface="Arial" charset="0"/>
              </a:rPr>
              <a:t>Arrays need to be created using  new keyword</a:t>
            </a:r>
          </a:p>
          <a:p>
            <a:pPr algn="just">
              <a:buNone/>
            </a:pPr>
            <a:endParaRPr sz="2400" dirty="0">
              <a:solidFill>
                <a:schemeClr val="tx1"/>
              </a:solidFill>
              <a:cs typeface="Arial" charset="0"/>
            </a:endParaRPr>
          </a:p>
          <a:p>
            <a:pPr algn="just">
              <a:buNone/>
            </a:pPr>
            <a:r>
              <a:rPr sz="2400" dirty="0">
                <a:solidFill>
                  <a:schemeClr val="tx1"/>
                </a:solidFill>
              </a:rPr>
              <a:t>Once you define the array, you can access its elements by using brackets to indicate the index </a:t>
            </a:r>
          </a:p>
          <a:p>
            <a:pPr algn="just">
              <a:buNone/>
            </a:pPr>
            <a:endParaRPr sz="2400" dirty="0">
              <a:solidFill>
                <a:schemeClr val="tx1"/>
              </a:solidFill>
            </a:endParaRPr>
          </a:p>
          <a:p>
            <a:pPr algn="just">
              <a:buNone/>
            </a:pPr>
            <a:r>
              <a:rPr sz="2400" dirty="0">
                <a:solidFill>
                  <a:schemeClr val="tx1"/>
                </a:solidFill>
                <a:cs typeface="Arial" charset="0"/>
              </a:rPr>
              <a:t>For example, the statement to create an array called scores with 20 values is as follows: scores= new Array(20)</a:t>
            </a:r>
          </a:p>
          <a:p>
            <a:pPr>
              <a:buNone/>
            </a:pPr>
            <a:endParaRPr sz="2400" dirty="0">
              <a:solidFill>
                <a:schemeClr val="tx1"/>
              </a:solidFill>
              <a:cs typeface="Arial" charset="0"/>
            </a:endParaRPr>
          </a:p>
          <a:p>
            <a:r>
              <a:rPr sz="2400" dirty="0">
                <a:solidFill>
                  <a:schemeClr val="tx1"/>
                </a:solidFill>
                <a:cs typeface="Arial" charset="0"/>
              </a:rPr>
              <a:t>Array Object Methods :</a:t>
            </a:r>
          </a:p>
          <a:p>
            <a:pPr>
              <a:buNone/>
            </a:pPr>
            <a:r>
              <a:rPr sz="2400" dirty="0">
                <a:solidFill>
                  <a:schemeClr val="tx1"/>
                </a:solidFill>
                <a:cs typeface="Arial" charset="0"/>
              </a:rPr>
              <a:t>	-	join()</a:t>
            </a:r>
          </a:p>
          <a:p>
            <a:pPr>
              <a:buNone/>
            </a:pPr>
            <a:r>
              <a:rPr sz="2400" dirty="0">
                <a:solidFill>
                  <a:schemeClr val="tx1"/>
                </a:solidFill>
                <a:cs typeface="Arial" charset="0"/>
              </a:rPr>
              <a:t>	-	reverse()</a:t>
            </a:r>
          </a:p>
          <a:p>
            <a:pPr>
              <a:buNone/>
            </a:pPr>
            <a:r>
              <a:rPr sz="2400" dirty="0">
                <a:solidFill>
                  <a:schemeClr val="tx1"/>
                </a:solidFill>
                <a:cs typeface="Arial" charset="0"/>
              </a:rPr>
              <a:t>	-	sort()</a:t>
            </a:r>
            <a:endParaRPr lang="en-US" sz="1600" dirty="0">
              <a:solidFill>
                <a:schemeClr val="tx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type="body" sz="quarter" idx="11"/>
          </p:nvPr>
        </p:nvSpPr>
        <p:spPr>
          <a:xfrm>
            <a:off x="304800" y="145140"/>
            <a:ext cx="8385176" cy="553998"/>
          </a:xfrm>
        </p:spPr>
        <p:txBody>
          <a:bodyPr/>
          <a:lstStyle/>
          <a:p>
            <a:r>
              <a:rPr dirty="0">
                <a:solidFill>
                  <a:schemeClr val="tx1"/>
                </a:solidFill>
                <a:latin typeface="Arial" charset="0"/>
                <a:cs typeface="Arial" charset="0"/>
              </a:rPr>
              <a:t>Events</a:t>
            </a:r>
            <a:endParaRPr lang="en-US" dirty="0">
              <a:solidFill>
                <a:schemeClr val="tx1"/>
              </a:solidFill>
            </a:endParaRPr>
          </a:p>
        </p:txBody>
      </p:sp>
      <p:sp>
        <p:nvSpPr>
          <p:cNvPr id="4" name="Text Placeholder 3"/>
          <p:cNvSpPr>
            <a:spLocks noGrp="1"/>
          </p:cNvSpPr>
          <p:nvPr>
            <p:ph type="body" sz="quarter" idx="16"/>
          </p:nvPr>
        </p:nvSpPr>
        <p:spPr>
          <a:xfrm>
            <a:off x="457200" y="1066800"/>
            <a:ext cx="8240713" cy="4473575"/>
          </a:xfrm>
        </p:spPr>
        <p:txBody>
          <a:bodyPr>
            <a:normAutofit/>
          </a:bodyPr>
          <a:lstStyle/>
          <a:p>
            <a:pPr algn="just">
              <a:buNone/>
            </a:pPr>
            <a:r>
              <a:rPr sz="2400" dirty="0">
                <a:solidFill>
                  <a:schemeClr val="tx1"/>
                </a:solidFill>
                <a:cs typeface="Arial" charset="0"/>
              </a:rPr>
              <a:t>Events refer to things that happen to the browser and is used to trigger portions of program.</a:t>
            </a:r>
          </a:p>
          <a:p>
            <a:pPr algn="just"/>
            <a:endParaRPr sz="2400" dirty="0">
              <a:solidFill>
                <a:schemeClr val="tx1"/>
              </a:solidFill>
              <a:cs typeface="Arial" charset="0"/>
            </a:endParaRPr>
          </a:p>
          <a:p>
            <a:pPr algn="just">
              <a:buNone/>
            </a:pPr>
            <a:r>
              <a:rPr sz="2400" dirty="0">
                <a:solidFill>
                  <a:schemeClr val="tx1"/>
                </a:solidFill>
                <a:cs typeface="Arial" charset="0"/>
              </a:rPr>
              <a:t>Events pertain to the web page containing the script.</a:t>
            </a:r>
          </a:p>
          <a:p>
            <a:pPr>
              <a:buNone/>
            </a:pPr>
            <a:endParaRPr sz="2000" dirty="0">
              <a:solidFill>
                <a:schemeClr val="tx1"/>
              </a:solidFill>
            </a:endParaRPr>
          </a:p>
          <a:p>
            <a:endParaRPr sz="2000" dirty="0">
              <a:solidFill>
                <a:schemeClr val="tx1"/>
              </a:solidFill>
            </a:endParaRPr>
          </a:p>
          <a:p>
            <a:endParaRPr lang="en-US" sz="2000" dirty="0">
              <a:solidFill>
                <a:schemeClr val="tx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noChangeArrowheads="1"/>
          </p:cNvSpPr>
          <p:nvPr>
            <p:ph type="body" sz="quarter" idx="11"/>
          </p:nvPr>
        </p:nvSpPr>
        <p:spPr>
          <a:xfrm>
            <a:off x="228600" y="145140"/>
            <a:ext cx="8461376" cy="553998"/>
          </a:xfrm>
        </p:spPr>
        <p:txBody>
          <a:bodyPr/>
          <a:lstStyle/>
          <a:p>
            <a:r>
              <a:rPr dirty="0">
                <a:solidFill>
                  <a:schemeClr val="tx1"/>
                </a:solidFill>
                <a:latin typeface="Arial" charset="0"/>
                <a:cs typeface="Arial" charset="0"/>
              </a:rPr>
              <a:t>Creating Windows</a:t>
            </a:r>
            <a:endParaRPr lang="en-US" dirty="0">
              <a:solidFill>
                <a:schemeClr val="tx1"/>
              </a:solidFill>
            </a:endParaRPr>
          </a:p>
        </p:txBody>
      </p:sp>
      <p:sp>
        <p:nvSpPr>
          <p:cNvPr id="4" name="Text Placeholder 3"/>
          <p:cNvSpPr>
            <a:spLocks noGrp="1"/>
          </p:cNvSpPr>
          <p:nvPr>
            <p:ph type="body" sz="quarter" idx="16"/>
          </p:nvPr>
        </p:nvSpPr>
        <p:spPr>
          <a:xfrm>
            <a:off x="381000" y="1066800"/>
            <a:ext cx="8534400" cy="4473575"/>
          </a:xfrm>
        </p:spPr>
        <p:txBody>
          <a:bodyPr>
            <a:normAutofit/>
          </a:bodyPr>
          <a:lstStyle/>
          <a:p>
            <a:pPr algn="just">
              <a:buNone/>
            </a:pPr>
            <a:r>
              <a:rPr sz="2400" dirty="0">
                <a:solidFill>
                  <a:schemeClr val="tx1"/>
                </a:solidFill>
                <a:cs typeface="Arial" charset="0"/>
              </a:rPr>
              <a:t>Opening new browser windows is a great feature of JavaScript.</a:t>
            </a:r>
          </a:p>
          <a:p>
            <a:pPr algn="just"/>
            <a:endParaRPr sz="2400" dirty="0">
              <a:solidFill>
                <a:schemeClr val="tx1"/>
              </a:solidFill>
              <a:cs typeface="Arial" charset="0"/>
            </a:endParaRPr>
          </a:p>
          <a:p>
            <a:pPr algn="just">
              <a:buNone/>
            </a:pPr>
            <a:r>
              <a:rPr sz="2400" dirty="0">
                <a:solidFill>
                  <a:schemeClr val="tx1"/>
                </a:solidFill>
                <a:cs typeface="Arial" charset="0"/>
              </a:rPr>
              <a:t>You can either load a new document (for example a HTML-document) to the new window or you can create new documents (on-the-fly).</a:t>
            </a:r>
          </a:p>
          <a:p>
            <a:pPr algn="just"/>
            <a:endParaRPr sz="1800" dirty="0">
              <a:solidFill>
                <a:schemeClr val="tx1"/>
              </a:solidFill>
            </a:endParaRPr>
          </a:p>
          <a:p>
            <a:endParaRPr lang="en-US" sz="1800" dirty="0">
              <a:solidFill>
                <a:schemeClr val="tx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Placeholder 9"/>
          <p:cNvSpPr>
            <a:spLocks noGrp="1"/>
          </p:cNvSpPr>
          <p:nvPr>
            <p:ph type="body" sz="quarter" idx="11"/>
          </p:nvPr>
        </p:nvSpPr>
        <p:spPr/>
        <p:txBody>
          <a:bodyPr>
            <a:normAutofit/>
          </a:bodyPr>
          <a:lstStyle/>
          <a:p>
            <a:pPr eaLnBrk="1" hangingPunct="1">
              <a:defRPr/>
            </a:pPr>
            <a:r>
              <a:rPr dirty="0">
                <a:solidFill>
                  <a:schemeClr val="tx1"/>
                </a:solidFill>
                <a:latin typeface="+mj-lt"/>
                <a:cs typeface="Arial" charset="0"/>
              </a:rPr>
              <a:t>3. JavaScript Validations</a:t>
            </a:r>
          </a:p>
          <a:p>
            <a:pPr eaLnBrk="1" hangingPunct="1">
              <a:defRPr/>
            </a:pPr>
            <a:endParaRPr dirty="0">
              <a:solidFill>
                <a:schemeClr val="tx1"/>
              </a:solidFill>
              <a:latin typeface="+mj-lt"/>
              <a:cs typeface="Arial"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idx="1"/>
          </p:nvPr>
        </p:nvSpPr>
        <p:spPr>
          <a:xfrm>
            <a:off x="381000" y="990600"/>
            <a:ext cx="8229600" cy="5486400"/>
          </a:xfrm>
        </p:spPr>
        <p:txBody>
          <a:bodyPr>
            <a:normAutofit lnSpcReduction="10000"/>
          </a:bodyPr>
          <a:lstStyle/>
          <a:p>
            <a:pPr algn="just"/>
            <a:r>
              <a:rPr sz="2200" dirty="0">
                <a:solidFill>
                  <a:schemeClr val="tx1"/>
                </a:solidFill>
                <a:cs typeface="Arial" charset="0"/>
              </a:rPr>
              <a:t>The following example demonstrates how you can define a function that is going to ensure that the text box cannot remain empty </a:t>
            </a:r>
            <a:r>
              <a:rPr sz="2400" dirty="0">
                <a:solidFill>
                  <a:schemeClr val="tx1"/>
                </a:solidFill>
                <a:cs typeface="Arial" charset="0"/>
              </a:rPr>
              <a:t>:</a:t>
            </a:r>
          </a:p>
          <a:p>
            <a:endParaRPr dirty="0">
              <a:solidFill>
                <a:schemeClr val="tx1"/>
              </a:solidFill>
              <a:latin typeface="Courier New" pitchFamily="49" charset="0"/>
              <a:cs typeface="Courier New" pitchFamily="49" charset="0"/>
            </a:endParaRPr>
          </a:p>
          <a:p>
            <a:pPr>
              <a:buNone/>
            </a:pPr>
            <a:r>
              <a:rPr dirty="0">
                <a:solidFill>
                  <a:schemeClr val="tx1"/>
                </a:solidFill>
                <a:latin typeface="Courier New" pitchFamily="49" charset="0"/>
                <a:cs typeface="Courier New" pitchFamily="49" charset="0"/>
              </a:rPr>
              <a:t>&lt;html&gt;</a:t>
            </a:r>
          </a:p>
          <a:p>
            <a:pPr>
              <a:buNone/>
            </a:pPr>
            <a:r>
              <a:rPr dirty="0">
                <a:solidFill>
                  <a:schemeClr val="tx1"/>
                </a:solidFill>
                <a:latin typeface="Courier New" pitchFamily="49" charset="0"/>
                <a:cs typeface="Courier New" pitchFamily="49" charset="0"/>
              </a:rPr>
              <a:t>	&lt;head&gt;</a:t>
            </a:r>
          </a:p>
          <a:p>
            <a:pPr>
              <a:buNone/>
            </a:pPr>
            <a:r>
              <a:rPr dirty="0">
                <a:solidFill>
                  <a:schemeClr val="tx1"/>
                </a:solidFill>
                <a:latin typeface="Courier New" pitchFamily="49" charset="0"/>
                <a:cs typeface="Courier New" pitchFamily="49" charset="0"/>
              </a:rPr>
              <a:t>		&lt;title&gt;Handling Form Data&lt;/title&gt;</a:t>
            </a:r>
          </a:p>
          <a:p>
            <a:pPr>
              <a:buNone/>
            </a:pPr>
            <a:r>
              <a:rPr dirty="0">
                <a:solidFill>
                  <a:schemeClr val="tx1"/>
                </a:solidFill>
                <a:latin typeface="Courier New" pitchFamily="49" charset="0"/>
                <a:cs typeface="Courier New" pitchFamily="49" charset="0"/>
              </a:rPr>
              <a:t>	&lt;script&gt;</a:t>
            </a:r>
          </a:p>
          <a:p>
            <a:pPr>
              <a:buNone/>
            </a:pPr>
            <a:r>
              <a:rPr dirty="0">
                <a:solidFill>
                  <a:schemeClr val="tx1"/>
                </a:solidFill>
                <a:latin typeface="Courier New" pitchFamily="49" charset="0"/>
                <a:cs typeface="Courier New" pitchFamily="49" charset="0"/>
              </a:rPr>
              <a:t>	function </a:t>
            </a:r>
            <a:r>
              <a:rPr dirty="0" err="1">
                <a:solidFill>
                  <a:schemeClr val="tx1"/>
                </a:solidFill>
                <a:latin typeface="Courier New" pitchFamily="49" charset="0"/>
                <a:cs typeface="Courier New" pitchFamily="49" charset="0"/>
              </a:rPr>
              <a:t>chkfrm</a:t>
            </a:r>
            <a:r>
              <a:rPr dirty="0">
                <a:solidFill>
                  <a:schemeClr val="tx1"/>
                </a:solidFill>
                <a:latin typeface="Courier New" pitchFamily="49" charset="0"/>
                <a:cs typeface="Courier New" pitchFamily="49" charset="0"/>
              </a:rPr>
              <a:t>(){</a:t>
            </a:r>
          </a:p>
          <a:p>
            <a:pPr>
              <a:buNone/>
            </a:pPr>
            <a:r>
              <a:rPr dirty="0">
                <a:solidFill>
                  <a:schemeClr val="tx1"/>
                </a:solidFill>
                <a:latin typeface="Courier New" pitchFamily="49" charset="0"/>
                <a:cs typeface="Courier New" pitchFamily="49" charset="0"/>
              </a:rPr>
              <a:t>	  </a:t>
            </a:r>
            <a:r>
              <a:rPr dirty="0" err="1">
                <a:solidFill>
                  <a:schemeClr val="tx1"/>
                </a:solidFill>
                <a:latin typeface="Courier New" pitchFamily="49" charset="0"/>
                <a:cs typeface="Courier New" pitchFamily="49" charset="0"/>
              </a:rPr>
              <a:t>var</a:t>
            </a:r>
            <a:r>
              <a:rPr dirty="0">
                <a:solidFill>
                  <a:schemeClr val="tx1"/>
                </a:solidFill>
                <a:latin typeface="Courier New" pitchFamily="49" charset="0"/>
                <a:cs typeface="Courier New" pitchFamily="49" charset="0"/>
              </a:rPr>
              <a:t> x=</a:t>
            </a:r>
            <a:r>
              <a:rPr dirty="0" err="1">
                <a:solidFill>
                  <a:schemeClr val="tx1"/>
                </a:solidFill>
                <a:latin typeface="Courier New" pitchFamily="49" charset="0"/>
                <a:cs typeface="Courier New" pitchFamily="49" charset="0"/>
              </a:rPr>
              <a:t>document.card.name.value</a:t>
            </a:r>
            <a:r>
              <a:rPr dirty="0">
                <a:solidFill>
                  <a:schemeClr val="tx1"/>
                </a:solidFill>
                <a:latin typeface="Courier New" pitchFamily="49" charset="0"/>
                <a:cs typeface="Courier New" pitchFamily="49" charset="0"/>
              </a:rPr>
              <a:t>;</a:t>
            </a:r>
          </a:p>
          <a:p>
            <a:pPr>
              <a:buNone/>
            </a:pPr>
            <a:r>
              <a:rPr dirty="0">
                <a:solidFill>
                  <a:schemeClr val="tx1"/>
                </a:solidFill>
                <a:latin typeface="Courier New" pitchFamily="49" charset="0"/>
                <a:cs typeface="Courier New" pitchFamily="49" charset="0"/>
              </a:rPr>
              <a:t>	    if(</a:t>
            </a:r>
            <a:r>
              <a:rPr dirty="0" err="1">
                <a:solidFill>
                  <a:schemeClr val="tx1"/>
                </a:solidFill>
                <a:latin typeface="Courier New" pitchFamily="49" charset="0"/>
                <a:cs typeface="Courier New" pitchFamily="49" charset="0"/>
              </a:rPr>
              <a:t>x.length</a:t>
            </a:r>
            <a:r>
              <a:rPr dirty="0">
                <a:solidFill>
                  <a:schemeClr val="tx1"/>
                </a:solidFill>
                <a:latin typeface="Courier New" pitchFamily="49" charset="0"/>
                <a:cs typeface="Courier New" pitchFamily="49" charset="0"/>
              </a:rPr>
              <a:t>==0){</a:t>
            </a:r>
          </a:p>
          <a:p>
            <a:pPr>
              <a:buNone/>
            </a:pPr>
            <a:r>
              <a:rPr dirty="0">
                <a:solidFill>
                  <a:schemeClr val="tx1"/>
                </a:solidFill>
                <a:latin typeface="Courier New" pitchFamily="49" charset="0"/>
                <a:cs typeface="Courier New" pitchFamily="49" charset="0"/>
              </a:rPr>
              <a:t>		alert("Please Enter Name \n");</a:t>
            </a:r>
          </a:p>
          <a:p>
            <a:pPr>
              <a:buNone/>
            </a:pPr>
            <a:r>
              <a:rPr dirty="0">
                <a:solidFill>
                  <a:schemeClr val="tx1"/>
                </a:solidFill>
                <a:latin typeface="Courier New" pitchFamily="49" charset="0"/>
                <a:cs typeface="Courier New" pitchFamily="49" charset="0"/>
              </a:rPr>
              <a:t>		return false;</a:t>
            </a:r>
          </a:p>
          <a:p>
            <a:pPr>
              <a:buNone/>
            </a:pPr>
            <a:r>
              <a:rPr dirty="0">
                <a:solidFill>
                  <a:schemeClr val="tx1"/>
                </a:solidFill>
                <a:latin typeface="Courier New" pitchFamily="49" charset="0"/>
                <a:cs typeface="Courier New" pitchFamily="49" charset="0"/>
              </a:rPr>
              <a:t>	    }</a:t>
            </a:r>
          </a:p>
          <a:p>
            <a:pPr>
              <a:buNone/>
            </a:pPr>
            <a:r>
              <a:rPr b="1" dirty="0">
                <a:solidFill>
                  <a:schemeClr val="tx1"/>
                </a:solidFill>
                <a:cs typeface="Arial" charset="0"/>
              </a:rPr>
              <a:t>																Contd</a:t>
            </a:r>
            <a:r>
              <a:rPr dirty="0">
                <a:solidFill>
                  <a:schemeClr val="tx1"/>
                </a:solidFill>
                <a:cs typeface="Arial" charset="0"/>
              </a:rPr>
              <a:t>..</a:t>
            </a:r>
          </a:p>
        </p:txBody>
      </p:sp>
      <p:sp>
        <p:nvSpPr>
          <p:cNvPr id="15364" name="Rectangle 3"/>
          <p:cNvSpPr>
            <a:spLocks noChangeArrowheads="1"/>
          </p:cNvSpPr>
          <p:nvPr/>
        </p:nvSpPr>
        <p:spPr bwMode="auto">
          <a:xfrm>
            <a:off x="152400" y="152400"/>
            <a:ext cx="8839200" cy="640976"/>
          </a:xfrm>
          <a:prstGeom prst="rect">
            <a:avLst/>
          </a:prstGeom>
          <a:noFill/>
          <a:ln w="9525">
            <a:noFill/>
            <a:miter lim="800000"/>
            <a:headEnd/>
            <a:tailEnd/>
          </a:ln>
        </p:spPr>
        <p:txBody>
          <a:bodyPr anchor="ctr"/>
          <a:lstStyle/>
          <a:p>
            <a:r>
              <a:rPr lang="en-US" sz="3000" b="1" dirty="0">
                <a:latin typeface="+mn-lt"/>
              </a:rPr>
              <a:t>Javascript Validation Example 1</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idx="1"/>
          </p:nvPr>
        </p:nvSpPr>
        <p:spPr>
          <a:xfrm>
            <a:off x="685800" y="838200"/>
            <a:ext cx="8077200" cy="5638800"/>
          </a:xfrm>
        </p:spPr>
        <p:txBody>
          <a:bodyPr>
            <a:noAutofit/>
          </a:bodyPr>
          <a:lstStyle/>
          <a:p>
            <a:pPr>
              <a:buNone/>
            </a:pPr>
            <a:r>
              <a:rPr dirty="0">
                <a:solidFill>
                  <a:schemeClr val="tx1"/>
                </a:solidFill>
                <a:latin typeface="Courier New" pitchFamily="49" charset="0"/>
                <a:cs typeface="Courier New" pitchFamily="49" charset="0"/>
              </a:rPr>
              <a:t>	    else{</a:t>
            </a:r>
          </a:p>
          <a:p>
            <a:pPr>
              <a:buNone/>
            </a:pPr>
            <a:r>
              <a:rPr dirty="0">
                <a:solidFill>
                  <a:schemeClr val="tx1"/>
                </a:solidFill>
                <a:latin typeface="Courier New" pitchFamily="49" charset="0"/>
                <a:cs typeface="Courier New" pitchFamily="49" charset="0"/>
              </a:rPr>
              <a:t>		return true;</a:t>
            </a:r>
          </a:p>
          <a:p>
            <a:pPr>
              <a:buNone/>
            </a:pPr>
            <a:r>
              <a:rPr dirty="0">
                <a:solidFill>
                  <a:schemeClr val="tx1"/>
                </a:solidFill>
                <a:latin typeface="Courier New" pitchFamily="49" charset="0"/>
                <a:cs typeface="Courier New" pitchFamily="49" charset="0"/>
              </a:rPr>
              <a:t>	    }</a:t>
            </a:r>
          </a:p>
          <a:p>
            <a:pPr>
              <a:buNone/>
            </a:pPr>
            <a:r>
              <a:rPr dirty="0">
                <a:solidFill>
                  <a:schemeClr val="tx1"/>
                </a:solidFill>
                <a:latin typeface="Courier New" pitchFamily="49" charset="0"/>
                <a:cs typeface="Courier New" pitchFamily="49" charset="0"/>
              </a:rPr>
              <a:t>	}</a:t>
            </a:r>
          </a:p>
          <a:p>
            <a:pPr>
              <a:buNone/>
            </a:pPr>
            <a:r>
              <a:rPr dirty="0">
                <a:solidFill>
                  <a:schemeClr val="tx1"/>
                </a:solidFill>
                <a:latin typeface="Courier New" pitchFamily="49" charset="0"/>
                <a:cs typeface="Courier New" pitchFamily="49" charset="0"/>
              </a:rPr>
              <a:t>	&lt;/script&gt;&lt;/head&gt;</a:t>
            </a:r>
          </a:p>
          <a:p>
            <a:pPr>
              <a:buNone/>
            </a:pPr>
            <a:r>
              <a:rPr dirty="0">
                <a:solidFill>
                  <a:schemeClr val="tx1"/>
                </a:solidFill>
                <a:latin typeface="Courier New" pitchFamily="49" charset="0"/>
                <a:cs typeface="Courier New" pitchFamily="49" charset="0"/>
              </a:rPr>
              <a:t>&lt;body&gt;	</a:t>
            </a:r>
          </a:p>
          <a:p>
            <a:pPr>
              <a:buNone/>
            </a:pPr>
            <a:r>
              <a:rPr dirty="0">
                <a:solidFill>
                  <a:schemeClr val="tx1"/>
                </a:solidFill>
                <a:latin typeface="Courier New" pitchFamily="49" charset="0"/>
                <a:cs typeface="Courier New" pitchFamily="49" charset="0"/>
              </a:rPr>
              <a:t>	&lt;form name ="card" method=post action="Hello" </a:t>
            </a:r>
            <a:r>
              <a:rPr dirty="0" err="1">
                <a:solidFill>
                  <a:schemeClr val="tx1"/>
                </a:solidFill>
                <a:latin typeface="Courier New" pitchFamily="49" charset="0"/>
                <a:cs typeface="Courier New" pitchFamily="49" charset="0"/>
              </a:rPr>
              <a:t>onsubmit</a:t>
            </a:r>
            <a:r>
              <a:rPr dirty="0">
                <a:solidFill>
                  <a:schemeClr val="tx1"/>
                </a:solidFill>
                <a:latin typeface="Courier New" pitchFamily="49" charset="0"/>
                <a:cs typeface="Courier New" pitchFamily="49" charset="0"/>
              </a:rPr>
              <a:t>="return </a:t>
            </a:r>
            <a:r>
              <a:rPr dirty="0" err="1">
                <a:solidFill>
                  <a:schemeClr val="tx1"/>
                </a:solidFill>
                <a:latin typeface="Courier New" pitchFamily="49" charset="0"/>
                <a:cs typeface="Courier New" pitchFamily="49" charset="0"/>
              </a:rPr>
              <a:t>chkfrm</a:t>
            </a:r>
            <a:r>
              <a:rPr dirty="0">
                <a:solidFill>
                  <a:schemeClr val="tx1"/>
                </a:solidFill>
                <a:latin typeface="Courier New" pitchFamily="49" charset="0"/>
                <a:cs typeface="Courier New" pitchFamily="49" charset="0"/>
              </a:rPr>
              <a:t>();"&gt;</a:t>
            </a:r>
          </a:p>
          <a:p>
            <a:pPr>
              <a:buNone/>
            </a:pPr>
            <a:r>
              <a:rPr dirty="0">
                <a:solidFill>
                  <a:schemeClr val="tx1"/>
                </a:solidFill>
                <a:latin typeface="Courier New" pitchFamily="49" charset="0"/>
                <a:cs typeface="Courier New" pitchFamily="49" charset="0"/>
              </a:rPr>
              <a:t>	&lt;center&gt;</a:t>
            </a:r>
          </a:p>
          <a:p>
            <a:pPr>
              <a:buNone/>
            </a:pPr>
            <a:r>
              <a:rPr dirty="0">
                <a:solidFill>
                  <a:schemeClr val="tx1"/>
                </a:solidFill>
                <a:latin typeface="Courier New" pitchFamily="49" charset="0"/>
                <a:cs typeface="Courier New" pitchFamily="49" charset="0"/>
              </a:rPr>
              <a:t>	&lt;B&gt; Enter Your Name : &lt;/B&gt;</a:t>
            </a:r>
          </a:p>
          <a:p>
            <a:pPr>
              <a:buNone/>
            </a:pPr>
            <a:r>
              <a:rPr dirty="0">
                <a:solidFill>
                  <a:schemeClr val="tx1"/>
                </a:solidFill>
                <a:latin typeface="Courier New" pitchFamily="49" charset="0"/>
                <a:cs typeface="Courier New" pitchFamily="49" charset="0"/>
              </a:rPr>
              <a:t>	&lt;p&gt;&lt;input type="text" name="name" &gt;</a:t>
            </a:r>
          </a:p>
          <a:p>
            <a:pPr>
              <a:buNone/>
            </a:pPr>
            <a:r>
              <a:rPr dirty="0">
                <a:solidFill>
                  <a:schemeClr val="tx1"/>
                </a:solidFill>
                <a:latin typeface="Courier New" pitchFamily="49" charset="0"/>
                <a:cs typeface="Courier New" pitchFamily="49" charset="0"/>
              </a:rPr>
              <a:t>	&lt;p&gt;&lt;input type="submit" value="submit"&gt;</a:t>
            </a:r>
          </a:p>
          <a:p>
            <a:pPr>
              <a:buNone/>
            </a:pPr>
            <a:r>
              <a:rPr dirty="0">
                <a:solidFill>
                  <a:schemeClr val="tx1"/>
                </a:solidFill>
                <a:latin typeface="Courier New" pitchFamily="49" charset="0"/>
                <a:cs typeface="Courier New" pitchFamily="49" charset="0"/>
              </a:rPr>
              <a:t>	&lt;/center&gt;</a:t>
            </a:r>
          </a:p>
          <a:p>
            <a:pPr>
              <a:buNone/>
            </a:pPr>
            <a:r>
              <a:rPr dirty="0">
                <a:solidFill>
                  <a:schemeClr val="tx1"/>
                </a:solidFill>
                <a:latin typeface="Courier New" pitchFamily="49" charset="0"/>
                <a:cs typeface="Courier New" pitchFamily="49" charset="0"/>
              </a:rPr>
              <a:t>	&lt;/form&gt;&lt;/body&gt;</a:t>
            </a:r>
          </a:p>
          <a:p>
            <a:pPr>
              <a:buNone/>
            </a:pPr>
            <a:r>
              <a:rPr dirty="0">
                <a:solidFill>
                  <a:schemeClr val="tx1"/>
                </a:solidFill>
                <a:latin typeface="Courier New" pitchFamily="49" charset="0"/>
                <a:cs typeface="Courier New" pitchFamily="49" charset="0"/>
              </a:rPr>
              <a:t>&lt;/html&gt;</a:t>
            </a:r>
          </a:p>
        </p:txBody>
      </p:sp>
      <p:sp>
        <p:nvSpPr>
          <p:cNvPr id="16388" name="Rectangle 3"/>
          <p:cNvSpPr>
            <a:spLocks noChangeArrowheads="1"/>
          </p:cNvSpPr>
          <p:nvPr/>
        </p:nvSpPr>
        <p:spPr bwMode="auto">
          <a:xfrm>
            <a:off x="304800" y="0"/>
            <a:ext cx="8839200" cy="914400"/>
          </a:xfrm>
          <a:prstGeom prst="rect">
            <a:avLst/>
          </a:prstGeom>
          <a:noFill/>
          <a:ln w="9525">
            <a:noFill/>
            <a:miter lim="800000"/>
            <a:headEnd/>
            <a:tailEnd/>
          </a:ln>
        </p:spPr>
        <p:txBody>
          <a:bodyPr anchor="ctr"/>
          <a:lstStyle/>
          <a:p>
            <a:r>
              <a:rPr lang="en-US" sz="3000" b="1" dirty="0">
                <a:latin typeface="+mj-lt"/>
              </a:rPr>
              <a:t>Javascript Validation Example 1 (Contd.).</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idx="1"/>
          </p:nvPr>
        </p:nvSpPr>
        <p:spPr>
          <a:xfrm>
            <a:off x="381000" y="990600"/>
            <a:ext cx="8229600" cy="5334000"/>
          </a:xfrm>
        </p:spPr>
        <p:txBody>
          <a:bodyPr>
            <a:noAutofit/>
          </a:bodyPr>
          <a:lstStyle/>
          <a:p>
            <a:pPr algn="just"/>
            <a:r>
              <a:rPr sz="2200" dirty="0">
                <a:solidFill>
                  <a:schemeClr val="tx1"/>
                </a:solidFill>
                <a:cs typeface="Arial" charset="0"/>
              </a:rPr>
              <a:t>The following example demonstrates how you can define a function that is going to ensure that exactly 10 digits are entered in the text box :</a:t>
            </a:r>
          </a:p>
          <a:p>
            <a:pPr>
              <a:buNone/>
            </a:pPr>
            <a:r>
              <a:rPr dirty="0">
                <a:solidFill>
                  <a:schemeClr val="tx1"/>
                </a:solidFill>
                <a:latin typeface="Courier New" pitchFamily="49" charset="0"/>
                <a:cs typeface="Courier New" pitchFamily="49" charset="0"/>
              </a:rPr>
              <a:t>&lt;html&gt;</a:t>
            </a:r>
          </a:p>
          <a:p>
            <a:pPr>
              <a:buNone/>
            </a:pPr>
            <a:r>
              <a:rPr dirty="0">
                <a:solidFill>
                  <a:schemeClr val="tx1"/>
                </a:solidFill>
                <a:latin typeface="Courier New" pitchFamily="49" charset="0"/>
                <a:cs typeface="Courier New" pitchFamily="49" charset="0"/>
              </a:rPr>
              <a:t>&lt;head&gt;&lt;script&gt;</a:t>
            </a:r>
          </a:p>
          <a:p>
            <a:pPr>
              <a:buNone/>
            </a:pPr>
            <a:r>
              <a:rPr dirty="0">
                <a:solidFill>
                  <a:schemeClr val="tx1"/>
                </a:solidFill>
                <a:latin typeface="Courier New" pitchFamily="49" charset="0"/>
                <a:cs typeface="Courier New" pitchFamily="49" charset="0"/>
              </a:rPr>
              <a:t>function </a:t>
            </a:r>
            <a:r>
              <a:rPr dirty="0" err="1">
                <a:solidFill>
                  <a:schemeClr val="tx1"/>
                </a:solidFill>
                <a:latin typeface="Courier New" pitchFamily="49" charset="0"/>
                <a:cs typeface="Courier New" pitchFamily="49" charset="0"/>
              </a:rPr>
              <a:t>chkfrm</a:t>
            </a:r>
            <a:r>
              <a:rPr dirty="0">
                <a:solidFill>
                  <a:schemeClr val="tx1"/>
                </a:solidFill>
                <a:latin typeface="Courier New" pitchFamily="49" charset="0"/>
                <a:cs typeface="Courier New" pitchFamily="49" charset="0"/>
              </a:rPr>
              <a:t>(){</a:t>
            </a:r>
          </a:p>
          <a:p>
            <a:pPr>
              <a:buNone/>
            </a:pPr>
            <a:r>
              <a:rPr dirty="0">
                <a:solidFill>
                  <a:schemeClr val="tx1"/>
                </a:solidFill>
                <a:latin typeface="Courier New" pitchFamily="49" charset="0"/>
                <a:cs typeface="Courier New" pitchFamily="49" charset="0"/>
              </a:rPr>
              <a:t>	</a:t>
            </a:r>
            <a:r>
              <a:rPr dirty="0" err="1">
                <a:solidFill>
                  <a:schemeClr val="tx1"/>
                </a:solidFill>
                <a:latin typeface="Courier New" pitchFamily="49" charset="0"/>
                <a:cs typeface="Courier New" pitchFamily="49" charset="0"/>
              </a:rPr>
              <a:t>var</a:t>
            </a:r>
            <a:r>
              <a:rPr dirty="0">
                <a:solidFill>
                  <a:schemeClr val="tx1"/>
                </a:solidFill>
                <a:latin typeface="Courier New" pitchFamily="49" charset="0"/>
                <a:cs typeface="Courier New" pitchFamily="49" charset="0"/>
              </a:rPr>
              <a:t> flag=0;</a:t>
            </a:r>
          </a:p>
          <a:p>
            <a:pPr>
              <a:buNone/>
            </a:pPr>
            <a:r>
              <a:rPr dirty="0">
                <a:solidFill>
                  <a:schemeClr val="tx1"/>
                </a:solidFill>
                <a:latin typeface="Courier New" pitchFamily="49" charset="0"/>
                <a:cs typeface="Courier New" pitchFamily="49" charset="0"/>
              </a:rPr>
              <a:t>        </a:t>
            </a:r>
            <a:r>
              <a:rPr dirty="0" err="1">
                <a:solidFill>
                  <a:schemeClr val="tx1"/>
                </a:solidFill>
                <a:latin typeface="Courier New" pitchFamily="49" charset="0"/>
                <a:cs typeface="Courier New" pitchFamily="49" charset="0"/>
              </a:rPr>
              <a:t>var</a:t>
            </a:r>
            <a:r>
              <a:rPr dirty="0">
                <a:solidFill>
                  <a:schemeClr val="tx1"/>
                </a:solidFill>
                <a:latin typeface="Courier New" pitchFamily="49" charset="0"/>
                <a:cs typeface="Courier New" pitchFamily="49" charset="0"/>
              </a:rPr>
              <a:t> x=</a:t>
            </a:r>
            <a:r>
              <a:rPr dirty="0" err="1">
                <a:solidFill>
                  <a:schemeClr val="tx1"/>
                </a:solidFill>
                <a:latin typeface="Courier New" pitchFamily="49" charset="0"/>
                <a:cs typeface="Courier New" pitchFamily="49" charset="0"/>
              </a:rPr>
              <a:t>document.card.mob.value</a:t>
            </a:r>
            <a:r>
              <a:rPr dirty="0">
                <a:solidFill>
                  <a:schemeClr val="tx1"/>
                </a:solidFill>
                <a:latin typeface="Courier New" pitchFamily="49" charset="0"/>
                <a:cs typeface="Courier New" pitchFamily="49" charset="0"/>
              </a:rPr>
              <a:t>;</a:t>
            </a:r>
          </a:p>
          <a:p>
            <a:pPr>
              <a:buNone/>
            </a:pPr>
            <a:r>
              <a:rPr dirty="0">
                <a:solidFill>
                  <a:schemeClr val="tx1"/>
                </a:solidFill>
                <a:latin typeface="Courier New" pitchFamily="49" charset="0"/>
                <a:cs typeface="Courier New" pitchFamily="49" charset="0"/>
              </a:rPr>
              <a:t>	if(</a:t>
            </a:r>
            <a:r>
              <a:rPr dirty="0" err="1">
                <a:solidFill>
                  <a:schemeClr val="tx1"/>
                </a:solidFill>
                <a:latin typeface="Courier New" pitchFamily="49" charset="0"/>
                <a:cs typeface="Courier New" pitchFamily="49" charset="0"/>
              </a:rPr>
              <a:t>x.length</a:t>
            </a:r>
            <a:r>
              <a:rPr dirty="0">
                <a:solidFill>
                  <a:schemeClr val="tx1"/>
                </a:solidFill>
                <a:latin typeface="Courier New" pitchFamily="49" charset="0"/>
                <a:cs typeface="Courier New" pitchFamily="49" charset="0"/>
              </a:rPr>
              <a:t>!=10){</a:t>
            </a:r>
          </a:p>
          <a:p>
            <a:pPr>
              <a:buNone/>
            </a:pPr>
            <a:r>
              <a:rPr dirty="0">
                <a:solidFill>
                  <a:schemeClr val="tx1"/>
                </a:solidFill>
                <a:latin typeface="Courier New" pitchFamily="49" charset="0"/>
                <a:cs typeface="Courier New" pitchFamily="49" charset="0"/>
              </a:rPr>
              <a:t>	    if(!</a:t>
            </a:r>
            <a:r>
              <a:rPr dirty="0" err="1">
                <a:solidFill>
                  <a:schemeClr val="tx1"/>
                </a:solidFill>
                <a:latin typeface="Courier New" pitchFamily="49" charset="0"/>
                <a:cs typeface="Courier New" pitchFamily="49" charset="0"/>
              </a:rPr>
              <a:t>isNaN</a:t>
            </a:r>
            <a:r>
              <a:rPr dirty="0">
                <a:solidFill>
                  <a:schemeClr val="tx1"/>
                </a:solidFill>
                <a:latin typeface="Courier New" pitchFamily="49" charset="0"/>
                <a:cs typeface="Courier New" pitchFamily="49" charset="0"/>
              </a:rPr>
              <a:t>(x))</a:t>
            </a:r>
          </a:p>
          <a:p>
            <a:pPr>
              <a:buNone/>
            </a:pPr>
            <a:r>
              <a:rPr dirty="0">
                <a:solidFill>
                  <a:schemeClr val="tx1"/>
                </a:solidFill>
                <a:latin typeface="Courier New" pitchFamily="49" charset="0"/>
                <a:cs typeface="Courier New" pitchFamily="49" charset="0"/>
              </a:rPr>
              <a:t>	        alert("You are expected to enter 10 digits");</a:t>
            </a:r>
          </a:p>
          <a:p>
            <a:pPr>
              <a:buNone/>
            </a:pPr>
            <a:r>
              <a:rPr dirty="0">
                <a:solidFill>
                  <a:schemeClr val="tx1"/>
                </a:solidFill>
                <a:latin typeface="Courier New" pitchFamily="49" charset="0"/>
                <a:cs typeface="Courier New" pitchFamily="49" charset="0"/>
              </a:rPr>
              <a:t>	}</a:t>
            </a:r>
          </a:p>
          <a:p>
            <a:pPr>
              <a:buNone/>
            </a:pPr>
            <a:r>
              <a:rPr lang="en-US" dirty="0">
                <a:solidFill>
                  <a:schemeClr val="tx1"/>
                </a:solidFill>
                <a:latin typeface="Courier New" pitchFamily="49" charset="0"/>
                <a:cs typeface="Courier New" pitchFamily="49" charset="0"/>
              </a:rPr>
              <a:t>	e</a:t>
            </a:r>
            <a:r>
              <a:rPr dirty="0">
                <a:solidFill>
                  <a:schemeClr val="tx1"/>
                </a:solidFill>
                <a:latin typeface="Courier New" pitchFamily="49" charset="0"/>
                <a:cs typeface="Courier New" pitchFamily="49" charset="0"/>
              </a:rPr>
              <a:t>lse</a:t>
            </a:r>
          </a:p>
          <a:p>
            <a:pPr>
              <a:buNone/>
            </a:pPr>
            <a:r>
              <a:rPr dirty="0">
                <a:solidFill>
                  <a:schemeClr val="tx1"/>
                </a:solidFill>
                <a:latin typeface="Courier New" pitchFamily="49" charset="0"/>
                <a:cs typeface="Courier New" pitchFamily="49" charset="0"/>
              </a:rPr>
              <a:t>		flag = flag + 1;							        </a:t>
            </a:r>
            <a:r>
              <a:rPr lang="en-US" b="1" dirty="0">
                <a:solidFill>
                  <a:schemeClr val="tx1"/>
                </a:solidFill>
                <a:cs typeface="Arial" charset="0"/>
              </a:rPr>
              <a:t>Contd</a:t>
            </a:r>
            <a:r>
              <a:rPr lang="en-US" dirty="0">
                <a:solidFill>
                  <a:schemeClr val="tx1"/>
                </a:solidFill>
                <a:cs typeface="Arial" charset="0"/>
              </a:rPr>
              <a:t>..</a:t>
            </a:r>
            <a:endParaRPr dirty="0">
              <a:solidFill>
                <a:schemeClr val="tx1"/>
              </a:solidFill>
              <a:cs typeface="Arial" charset="0"/>
            </a:endParaRPr>
          </a:p>
          <a:p>
            <a:pPr algn="r">
              <a:buFont typeface="Arial" charset="0"/>
              <a:buNone/>
            </a:pPr>
            <a:r>
              <a:rPr dirty="0">
                <a:solidFill>
                  <a:schemeClr val="tx1"/>
                </a:solidFill>
                <a:cs typeface="Arial" charset="0"/>
              </a:rPr>
              <a:t>            </a:t>
            </a:r>
          </a:p>
        </p:txBody>
      </p:sp>
      <p:sp>
        <p:nvSpPr>
          <p:cNvPr id="17412" name="Rectangle 3"/>
          <p:cNvSpPr>
            <a:spLocks noChangeArrowheads="1"/>
          </p:cNvSpPr>
          <p:nvPr/>
        </p:nvSpPr>
        <p:spPr bwMode="auto">
          <a:xfrm>
            <a:off x="304800" y="0"/>
            <a:ext cx="8839200" cy="914400"/>
          </a:xfrm>
          <a:prstGeom prst="rect">
            <a:avLst/>
          </a:prstGeom>
          <a:noFill/>
          <a:ln w="9525">
            <a:noFill/>
            <a:miter lim="800000"/>
            <a:headEnd/>
            <a:tailEnd/>
          </a:ln>
        </p:spPr>
        <p:txBody>
          <a:bodyPr anchor="ctr"/>
          <a:lstStyle/>
          <a:p>
            <a:r>
              <a:rPr lang="en-US" sz="3000" b="1" dirty="0">
                <a:latin typeface="+mj-lt"/>
              </a:rPr>
              <a:t>Javascript Validation Example 2</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idx="1"/>
          </p:nvPr>
        </p:nvSpPr>
        <p:spPr>
          <a:xfrm>
            <a:off x="381000" y="838200"/>
            <a:ext cx="8229600" cy="5791200"/>
          </a:xfrm>
        </p:spPr>
        <p:txBody>
          <a:bodyPr>
            <a:noAutofit/>
          </a:bodyPr>
          <a:lstStyle/>
          <a:p>
            <a:pPr>
              <a:buNone/>
            </a:pPr>
            <a:r>
              <a:rPr sz="1900" dirty="0">
                <a:solidFill>
                  <a:schemeClr val="tx1"/>
                </a:solidFill>
                <a:latin typeface="Courier New" pitchFamily="49" charset="0"/>
                <a:cs typeface="Courier New" pitchFamily="49" charset="0"/>
              </a:rPr>
              <a:t>	if(</a:t>
            </a:r>
            <a:r>
              <a:rPr sz="1900" dirty="0" err="1">
                <a:solidFill>
                  <a:schemeClr val="tx1"/>
                </a:solidFill>
                <a:latin typeface="Courier New" pitchFamily="49" charset="0"/>
                <a:cs typeface="Courier New" pitchFamily="49" charset="0"/>
              </a:rPr>
              <a:t>isNaN</a:t>
            </a:r>
            <a:r>
              <a:rPr sz="1900" dirty="0">
                <a:solidFill>
                  <a:schemeClr val="tx1"/>
                </a:solidFill>
                <a:latin typeface="Courier New" pitchFamily="49" charset="0"/>
                <a:cs typeface="Courier New" pitchFamily="49" charset="0"/>
              </a:rPr>
              <a:t>(x))</a:t>
            </a:r>
          </a:p>
          <a:p>
            <a:pPr>
              <a:buNone/>
            </a:pPr>
            <a:r>
              <a:rPr sz="1900" dirty="0">
                <a:solidFill>
                  <a:schemeClr val="tx1"/>
                </a:solidFill>
                <a:latin typeface="Courier New" pitchFamily="49" charset="0"/>
                <a:cs typeface="Courier New" pitchFamily="49" charset="0"/>
              </a:rPr>
              <a:t>		alert("Only digits nothing else");</a:t>
            </a:r>
          </a:p>
          <a:p>
            <a:pPr>
              <a:buNone/>
            </a:pPr>
            <a:r>
              <a:rPr sz="1900" dirty="0">
                <a:solidFill>
                  <a:schemeClr val="tx1"/>
                </a:solidFill>
                <a:latin typeface="Courier New" pitchFamily="49" charset="0"/>
                <a:cs typeface="Courier New" pitchFamily="49" charset="0"/>
              </a:rPr>
              <a:t>	else</a:t>
            </a:r>
          </a:p>
          <a:p>
            <a:pPr>
              <a:buNone/>
            </a:pPr>
            <a:r>
              <a:rPr sz="1900" dirty="0">
                <a:solidFill>
                  <a:schemeClr val="tx1"/>
                </a:solidFill>
                <a:latin typeface="Courier New" pitchFamily="49" charset="0"/>
                <a:cs typeface="Courier New" pitchFamily="49" charset="0"/>
              </a:rPr>
              <a:t>		flag =  flag+1; </a:t>
            </a:r>
          </a:p>
          <a:p>
            <a:pPr>
              <a:buNone/>
            </a:pPr>
            <a:r>
              <a:rPr sz="1900" dirty="0">
                <a:solidFill>
                  <a:schemeClr val="tx1"/>
                </a:solidFill>
                <a:latin typeface="Courier New" pitchFamily="49" charset="0"/>
                <a:cs typeface="Courier New" pitchFamily="49" charset="0"/>
              </a:rPr>
              <a:t>	if(flag==2)</a:t>
            </a:r>
          </a:p>
          <a:p>
            <a:pPr>
              <a:buNone/>
            </a:pPr>
            <a:r>
              <a:rPr sz="1900" dirty="0">
                <a:solidFill>
                  <a:schemeClr val="tx1"/>
                </a:solidFill>
                <a:latin typeface="Courier New" pitchFamily="49" charset="0"/>
                <a:cs typeface="Courier New" pitchFamily="49" charset="0"/>
              </a:rPr>
              <a:t>		return true;</a:t>
            </a:r>
          </a:p>
          <a:p>
            <a:pPr>
              <a:buNone/>
            </a:pPr>
            <a:r>
              <a:rPr sz="1900" dirty="0">
                <a:solidFill>
                  <a:schemeClr val="tx1"/>
                </a:solidFill>
                <a:latin typeface="Courier New" pitchFamily="49" charset="0"/>
                <a:cs typeface="Courier New" pitchFamily="49" charset="0"/>
              </a:rPr>
              <a:t>	else</a:t>
            </a:r>
          </a:p>
          <a:p>
            <a:pPr>
              <a:buNone/>
            </a:pPr>
            <a:r>
              <a:rPr sz="1900" dirty="0">
                <a:solidFill>
                  <a:schemeClr val="tx1"/>
                </a:solidFill>
                <a:latin typeface="Courier New" pitchFamily="49" charset="0"/>
                <a:cs typeface="Courier New" pitchFamily="49" charset="0"/>
              </a:rPr>
              <a:t>		return false;       }</a:t>
            </a:r>
          </a:p>
          <a:p>
            <a:pPr>
              <a:buNone/>
            </a:pPr>
            <a:r>
              <a:rPr sz="1900" dirty="0">
                <a:solidFill>
                  <a:schemeClr val="tx1"/>
                </a:solidFill>
                <a:latin typeface="Courier New" pitchFamily="49" charset="0"/>
                <a:cs typeface="Courier New" pitchFamily="49" charset="0"/>
              </a:rPr>
              <a:t>&lt;/script&gt;&lt;/head&gt;&lt;body&gt;	</a:t>
            </a:r>
          </a:p>
          <a:p>
            <a:pPr>
              <a:buNone/>
            </a:pPr>
            <a:r>
              <a:rPr sz="1900" dirty="0">
                <a:solidFill>
                  <a:schemeClr val="tx1"/>
                </a:solidFill>
                <a:latin typeface="Courier New" pitchFamily="49" charset="0"/>
                <a:cs typeface="Courier New" pitchFamily="49" charset="0"/>
              </a:rPr>
              <a:t>&lt;form name ="card" method=post </a:t>
            </a:r>
            <a:r>
              <a:rPr sz="1900" dirty="0" err="1">
                <a:solidFill>
                  <a:schemeClr val="tx1"/>
                </a:solidFill>
                <a:latin typeface="Courier New" pitchFamily="49" charset="0"/>
                <a:cs typeface="Courier New" pitchFamily="49" charset="0"/>
              </a:rPr>
              <a:t>onsubmit</a:t>
            </a:r>
            <a:r>
              <a:rPr sz="1900" dirty="0">
                <a:solidFill>
                  <a:schemeClr val="tx1"/>
                </a:solidFill>
                <a:latin typeface="Courier New" pitchFamily="49" charset="0"/>
                <a:cs typeface="Courier New" pitchFamily="49" charset="0"/>
              </a:rPr>
              <a:t>="return </a:t>
            </a:r>
            <a:r>
              <a:rPr sz="1900" dirty="0" err="1">
                <a:solidFill>
                  <a:schemeClr val="tx1"/>
                </a:solidFill>
                <a:latin typeface="Courier New" pitchFamily="49" charset="0"/>
                <a:cs typeface="Courier New" pitchFamily="49" charset="0"/>
              </a:rPr>
              <a:t>chkfrm</a:t>
            </a:r>
            <a:r>
              <a:rPr sz="1900" dirty="0">
                <a:solidFill>
                  <a:schemeClr val="tx1"/>
                </a:solidFill>
                <a:latin typeface="Courier New" pitchFamily="49" charset="0"/>
                <a:cs typeface="Courier New" pitchFamily="49" charset="0"/>
              </a:rPr>
              <a:t>();"&gt;</a:t>
            </a:r>
          </a:p>
          <a:p>
            <a:pPr>
              <a:buNone/>
            </a:pPr>
            <a:r>
              <a:rPr sz="1900" dirty="0">
                <a:solidFill>
                  <a:schemeClr val="tx1"/>
                </a:solidFill>
                <a:latin typeface="Courier New" pitchFamily="49" charset="0"/>
                <a:cs typeface="Courier New" pitchFamily="49" charset="0"/>
              </a:rPr>
              <a:t>	&lt;center&gt;&lt;B&gt; Enter Your Mobile No(exactly 10 digits) : &lt;/B&gt;</a:t>
            </a:r>
          </a:p>
          <a:p>
            <a:pPr>
              <a:buNone/>
            </a:pPr>
            <a:r>
              <a:rPr sz="1900" dirty="0">
                <a:solidFill>
                  <a:schemeClr val="tx1"/>
                </a:solidFill>
                <a:latin typeface="Courier New" pitchFamily="49" charset="0"/>
                <a:cs typeface="Courier New" pitchFamily="49" charset="0"/>
              </a:rPr>
              <a:t>	&lt;p&gt;&lt;input type="text" name=“mob" &gt;</a:t>
            </a:r>
          </a:p>
          <a:p>
            <a:pPr>
              <a:buNone/>
            </a:pPr>
            <a:r>
              <a:rPr sz="1900" dirty="0">
                <a:solidFill>
                  <a:schemeClr val="tx1"/>
                </a:solidFill>
                <a:latin typeface="Courier New" pitchFamily="49" charset="0"/>
                <a:cs typeface="Courier New" pitchFamily="49" charset="0"/>
              </a:rPr>
              <a:t>	&lt;p&gt;&lt;input type="submit" value="submit"&gt;&lt;/center&gt;</a:t>
            </a:r>
          </a:p>
          <a:p>
            <a:pPr>
              <a:buNone/>
            </a:pPr>
            <a:r>
              <a:rPr sz="1900" dirty="0">
                <a:solidFill>
                  <a:schemeClr val="tx1"/>
                </a:solidFill>
                <a:latin typeface="Courier New" pitchFamily="49" charset="0"/>
                <a:cs typeface="Courier New" pitchFamily="49" charset="0"/>
              </a:rPr>
              <a:t>	&lt;/form&gt;&lt;/body&gt;</a:t>
            </a:r>
          </a:p>
          <a:p>
            <a:pPr>
              <a:buNone/>
            </a:pPr>
            <a:r>
              <a:rPr sz="1900" dirty="0">
                <a:solidFill>
                  <a:schemeClr val="tx1"/>
                </a:solidFill>
                <a:latin typeface="Courier New" pitchFamily="49" charset="0"/>
                <a:cs typeface="Courier New" pitchFamily="49" charset="0"/>
              </a:rPr>
              <a:t>&lt;/html&gt;</a:t>
            </a:r>
            <a:endParaRPr sz="1900" dirty="0">
              <a:solidFill>
                <a:schemeClr val="tx2"/>
              </a:solidFill>
              <a:latin typeface="Courier New" pitchFamily="49" charset="0"/>
              <a:cs typeface="Courier New" pitchFamily="49" charset="0"/>
            </a:endParaRPr>
          </a:p>
        </p:txBody>
      </p:sp>
      <p:sp>
        <p:nvSpPr>
          <p:cNvPr id="18436" name="Rectangle 3"/>
          <p:cNvSpPr>
            <a:spLocks noChangeArrowheads="1"/>
          </p:cNvSpPr>
          <p:nvPr/>
        </p:nvSpPr>
        <p:spPr bwMode="auto">
          <a:xfrm>
            <a:off x="304800" y="0"/>
            <a:ext cx="8839200" cy="762000"/>
          </a:xfrm>
          <a:prstGeom prst="rect">
            <a:avLst/>
          </a:prstGeom>
          <a:noFill/>
          <a:ln w="9525">
            <a:noFill/>
            <a:miter lim="800000"/>
            <a:headEnd/>
            <a:tailEnd/>
          </a:ln>
        </p:spPr>
        <p:txBody>
          <a:bodyPr anchor="ctr"/>
          <a:lstStyle/>
          <a:p>
            <a:r>
              <a:rPr lang="en-US" sz="3000" b="1" dirty="0">
                <a:latin typeface="+mn-lt"/>
              </a:rPr>
              <a:t>Javascript Validation Example 2 (Contd.).</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idx="1"/>
          </p:nvPr>
        </p:nvSpPr>
        <p:spPr>
          <a:xfrm>
            <a:off x="381000" y="990600"/>
            <a:ext cx="8229600" cy="5638800"/>
          </a:xfrm>
        </p:spPr>
        <p:txBody>
          <a:bodyPr>
            <a:noAutofit/>
          </a:bodyPr>
          <a:lstStyle/>
          <a:p>
            <a:r>
              <a:rPr dirty="0">
                <a:solidFill>
                  <a:schemeClr val="tx1"/>
                </a:solidFill>
                <a:cs typeface="Arial" charset="0"/>
              </a:rPr>
              <a:t>The following example demonstrates how you can define a function that is going to ensure that only alphabets(lower as well as upper case) and space(</a:t>
            </a:r>
            <a:r>
              <a:rPr dirty="0" err="1">
                <a:solidFill>
                  <a:schemeClr val="tx1"/>
                </a:solidFill>
                <a:cs typeface="Arial" charset="0"/>
              </a:rPr>
              <a:t>keycode</a:t>
            </a:r>
            <a:r>
              <a:rPr dirty="0">
                <a:solidFill>
                  <a:schemeClr val="tx1"/>
                </a:solidFill>
                <a:cs typeface="Arial" charset="0"/>
              </a:rPr>
              <a:t>=32) can be entered in the text box :</a:t>
            </a:r>
          </a:p>
          <a:p>
            <a:endParaRPr dirty="0">
              <a:solidFill>
                <a:schemeClr val="tx1"/>
              </a:solidFill>
              <a:cs typeface="Arial" charset="0"/>
            </a:endParaRPr>
          </a:p>
          <a:p>
            <a:pPr>
              <a:buNone/>
            </a:pPr>
            <a:r>
              <a:rPr dirty="0">
                <a:solidFill>
                  <a:schemeClr val="tx1"/>
                </a:solidFill>
                <a:latin typeface="Courier New" pitchFamily="49" charset="0"/>
                <a:cs typeface="Courier New" pitchFamily="49" charset="0"/>
              </a:rPr>
              <a:t>&lt;script language="Javascript"&gt;</a:t>
            </a:r>
          </a:p>
          <a:p>
            <a:pPr>
              <a:buNone/>
            </a:pPr>
            <a:r>
              <a:rPr dirty="0">
                <a:solidFill>
                  <a:schemeClr val="tx1"/>
                </a:solidFill>
                <a:latin typeface="Courier New" pitchFamily="49" charset="0"/>
                <a:cs typeface="Courier New" pitchFamily="49" charset="0"/>
              </a:rPr>
              <a:t>function </a:t>
            </a:r>
            <a:r>
              <a:rPr dirty="0" err="1">
                <a:solidFill>
                  <a:schemeClr val="tx1"/>
                </a:solidFill>
                <a:latin typeface="Courier New" pitchFamily="49" charset="0"/>
                <a:cs typeface="Courier New" pitchFamily="49" charset="0"/>
              </a:rPr>
              <a:t>ValidateAlpha</a:t>
            </a:r>
            <a:r>
              <a:rPr dirty="0">
                <a:solidFill>
                  <a:schemeClr val="tx1"/>
                </a:solidFill>
                <a:latin typeface="Courier New" pitchFamily="49" charset="0"/>
                <a:cs typeface="Courier New" pitchFamily="49" charset="0"/>
              </a:rPr>
              <a:t>(){</a:t>
            </a:r>
          </a:p>
          <a:p>
            <a:pPr>
              <a:buNone/>
            </a:pPr>
            <a:r>
              <a:rPr dirty="0">
                <a:solidFill>
                  <a:schemeClr val="tx1"/>
                </a:solidFill>
                <a:latin typeface="Courier New" pitchFamily="49" charset="0"/>
                <a:cs typeface="Courier New" pitchFamily="49" charset="0"/>
              </a:rPr>
              <a:t>	</a:t>
            </a:r>
            <a:r>
              <a:rPr dirty="0" err="1">
                <a:solidFill>
                  <a:schemeClr val="tx1"/>
                </a:solidFill>
                <a:latin typeface="Courier New" pitchFamily="49" charset="0"/>
                <a:cs typeface="Courier New" pitchFamily="49" charset="0"/>
              </a:rPr>
              <a:t>var</a:t>
            </a:r>
            <a:r>
              <a:rPr dirty="0">
                <a:solidFill>
                  <a:schemeClr val="tx1"/>
                </a:solidFill>
                <a:latin typeface="Courier New" pitchFamily="49" charset="0"/>
                <a:cs typeface="Courier New" pitchFamily="49" charset="0"/>
              </a:rPr>
              <a:t> </a:t>
            </a:r>
            <a:r>
              <a:rPr dirty="0" err="1">
                <a:solidFill>
                  <a:schemeClr val="tx1"/>
                </a:solidFill>
                <a:latin typeface="Courier New" pitchFamily="49" charset="0"/>
                <a:cs typeface="Courier New" pitchFamily="49" charset="0"/>
              </a:rPr>
              <a:t>keyCode</a:t>
            </a:r>
            <a:r>
              <a:rPr dirty="0">
                <a:solidFill>
                  <a:schemeClr val="tx1"/>
                </a:solidFill>
                <a:latin typeface="Courier New" pitchFamily="49" charset="0"/>
                <a:cs typeface="Courier New" pitchFamily="49" charset="0"/>
              </a:rPr>
              <a:t> = </a:t>
            </a:r>
            <a:r>
              <a:rPr dirty="0" err="1">
                <a:solidFill>
                  <a:schemeClr val="tx1"/>
                </a:solidFill>
                <a:latin typeface="Courier New" pitchFamily="49" charset="0"/>
                <a:cs typeface="Courier New" pitchFamily="49" charset="0"/>
              </a:rPr>
              <a:t>window.event.keyCode</a:t>
            </a:r>
            <a:r>
              <a:rPr dirty="0">
                <a:solidFill>
                  <a:schemeClr val="tx1"/>
                </a:solidFill>
                <a:latin typeface="Courier New" pitchFamily="49" charset="0"/>
                <a:cs typeface="Courier New" pitchFamily="49" charset="0"/>
              </a:rPr>
              <a:t>;</a:t>
            </a:r>
          </a:p>
          <a:p>
            <a:pPr>
              <a:buNone/>
            </a:pPr>
            <a:r>
              <a:rPr dirty="0">
                <a:solidFill>
                  <a:schemeClr val="tx1"/>
                </a:solidFill>
                <a:latin typeface="Courier New" pitchFamily="49" charset="0"/>
                <a:cs typeface="Courier New" pitchFamily="49" charset="0"/>
              </a:rPr>
              <a:t>	</a:t>
            </a:r>
            <a:r>
              <a:rPr b="1" dirty="0">
                <a:solidFill>
                  <a:schemeClr val="tx1"/>
                </a:solidFill>
                <a:latin typeface="Courier New" pitchFamily="49" charset="0"/>
                <a:cs typeface="Courier New" pitchFamily="49" charset="0"/>
              </a:rPr>
              <a:t>if ((</a:t>
            </a:r>
            <a:r>
              <a:rPr b="1" dirty="0" err="1">
                <a:solidFill>
                  <a:schemeClr val="tx1"/>
                </a:solidFill>
                <a:latin typeface="Courier New" pitchFamily="49" charset="0"/>
                <a:cs typeface="Courier New" pitchFamily="49" charset="0"/>
              </a:rPr>
              <a:t>keyCode</a:t>
            </a:r>
            <a:r>
              <a:rPr b="1" dirty="0">
                <a:solidFill>
                  <a:schemeClr val="tx1"/>
                </a:solidFill>
                <a:latin typeface="Courier New" pitchFamily="49" charset="0"/>
                <a:cs typeface="Courier New" pitchFamily="49" charset="0"/>
              </a:rPr>
              <a:t> &lt; 65 || </a:t>
            </a:r>
            <a:r>
              <a:rPr b="1" dirty="0" err="1">
                <a:solidFill>
                  <a:schemeClr val="tx1"/>
                </a:solidFill>
                <a:latin typeface="Courier New" pitchFamily="49" charset="0"/>
                <a:cs typeface="Courier New" pitchFamily="49" charset="0"/>
              </a:rPr>
              <a:t>keyCode</a:t>
            </a:r>
            <a:r>
              <a:rPr b="1" dirty="0">
                <a:solidFill>
                  <a:schemeClr val="tx1"/>
                </a:solidFill>
                <a:latin typeface="Courier New" pitchFamily="49" charset="0"/>
                <a:cs typeface="Courier New" pitchFamily="49" charset="0"/>
              </a:rPr>
              <a:t> &gt; 90) &amp;&amp; (</a:t>
            </a:r>
            <a:r>
              <a:rPr b="1" dirty="0" err="1">
                <a:solidFill>
                  <a:schemeClr val="tx1"/>
                </a:solidFill>
                <a:latin typeface="Courier New" pitchFamily="49" charset="0"/>
                <a:cs typeface="Courier New" pitchFamily="49" charset="0"/>
              </a:rPr>
              <a:t>keyCode</a:t>
            </a:r>
            <a:r>
              <a:rPr b="1" dirty="0">
                <a:solidFill>
                  <a:schemeClr val="tx1"/>
                </a:solidFill>
                <a:latin typeface="Courier New" pitchFamily="49" charset="0"/>
                <a:cs typeface="Courier New" pitchFamily="49" charset="0"/>
              </a:rPr>
              <a:t> &lt; 97 || </a:t>
            </a:r>
            <a:r>
              <a:rPr b="1" dirty="0" err="1">
                <a:solidFill>
                  <a:schemeClr val="tx1"/>
                </a:solidFill>
                <a:latin typeface="Courier New" pitchFamily="49" charset="0"/>
                <a:cs typeface="Courier New" pitchFamily="49" charset="0"/>
              </a:rPr>
              <a:t>keyCode</a:t>
            </a:r>
            <a:r>
              <a:rPr b="1" dirty="0">
                <a:solidFill>
                  <a:schemeClr val="tx1"/>
                </a:solidFill>
                <a:latin typeface="Courier New" pitchFamily="49" charset="0"/>
                <a:cs typeface="Courier New" pitchFamily="49" charset="0"/>
              </a:rPr>
              <a:t> &gt; 123) &amp;&amp; </a:t>
            </a:r>
            <a:r>
              <a:rPr b="1" dirty="0" err="1">
                <a:solidFill>
                  <a:schemeClr val="tx1"/>
                </a:solidFill>
                <a:latin typeface="Courier New" pitchFamily="49" charset="0"/>
                <a:cs typeface="Courier New" pitchFamily="49" charset="0"/>
              </a:rPr>
              <a:t>keyCode</a:t>
            </a:r>
            <a:r>
              <a:rPr b="1" dirty="0">
                <a:solidFill>
                  <a:schemeClr val="tx1"/>
                </a:solidFill>
                <a:latin typeface="Courier New" pitchFamily="49" charset="0"/>
                <a:cs typeface="Courier New" pitchFamily="49" charset="0"/>
              </a:rPr>
              <a:t> != 32){</a:t>
            </a:r>
          </a:p>
          <a:p>
            <a:pPr>
              <a:buNone/>
            </a:pPr>
            <a:endParaRPr b="1" dirty="0">
              <a:solidFill>
                <a:schemeClr val="tx1"/>
              </a:solidFill>
              <a:latin typeface="Courier New" pitchFamily="49" charset="0"/>
              <a:cs typeface="Courier New" pitchFamily="49" charset="0"/>
            </a:endParaRPr>
          </a:p>
          <a:p>
            <a:pPr>
              <a:buNone/>
            </a:pPr>
            <a:r>
              <a:rPr dirty="0">
                <a:solidFill>
                  <a:schemeClr val="tx1"/>
                </a:solidFill>
                <a:latin typeface="Courier New" pitchFamily="49" charset="0"/>
                <a:cs typeface="Courier New" pitchFamily="49" charset="0"/>
              </a:rPr>
              <a:t>		</a:t>
            </a:r>
            <a:r>
              <a:rPr dirty="0" err="1">
                <a:solidFill>
                  <a:schemeClr val="tx1"/>
                </a:solidFill>
                <a:latin typeface="Courier New" pitchFamily="49" charset="0"/>
                <a:cs typeface="Courier New" pitchFamily="49" charset="0"/>
              </a:rPr>
              <a:t>window.event.returnValue</a:t>
            </a:r>
            <a:r>
              <a:rPr dirty="0">
                <a:solidFill>
                  <a:schemeClr val="tx1"/>
                </a:solidFill>
                <a:latin typeface="Courier New" pitchFamily="49" charset="0"/>
                <a:cs typeface="Courier New" pitchFamily="49" charset="0"/>
              </a:rPr>
              <a:t> = false;</a:t>
            </a:r>
          </a:p>
          <a:p>
            <a:pPr>
              <a:buNone/>
            </a:pPr>
            <a:r>
              <a:rPr dirty="0">
                <a:solidFill>
                  <a:schemeClr val="tx1"/>
                </a:solidFill>
                <a:latin typeface="Courier New" pitchFamily="49" charset="0"/>
                <a:cs typeface="Courier New" pitchFamily="49" charset="0"/>
              </a:rPr>
              <a:t>		alert("Only alphabets or space..please");</a:t>
            </a:r>
          </a:p>
          <a:p>
            <a:pPr>
              <a:buNone/>
            </a:pPr>
            <a:r>
              <a:rPr dirty="0">
                <a:solidFill>
                  <a:schemeClr val="tx1"/>
                </a:solidFill>
                <a:latin typeface="Courier New" pitchFamily="49" charset="0"/>
                <a:cs typeface="Courier New" pitchFamily="49" charset="0"/>
              </a:rPr>
              <a:t>	}</a:t>
            </a:r>
          </a:p>
          <a:p>
            <a:pPr>
              <a:buNone/>
            </a:pPr>
            <a:r>
              <a:rPr dirty="0">
                <a:solidFill>
                  <a:schemeClr val="tx1"/>
                </a:solidFill>
                <a:latin typeface="Courier New" pitchFamily="49" charset="0"/>
                <a:cs typeface="Courier New" pitchFamily="49" charset="0"/>
              </a:rPr>
              <a:t>}</a:t>
            </a:r>
          </a:p>
          <a:p>
            <a:pPr>
              <a:buNone/>
            </a:pPr>
            <a:r>
              <a:rPr dirty="0">
                <a:solidFill>
                  <a:schemeClr val="tx1"/>
                </a:solidFill>
                <a:latin typeface="Courier New" pitchFamily="49" charset="0"/>
                <a:cs typeface="Courier New" pitchFamily="49" charset="0"/>
              </a:rPr>
              <a:t>&lt;/script&gt;</a:t>
            </a:r>
          </a:p>
          <a:p>
            <a:pPr>
              <a:buNone/>
            </a:pPr>
            <a:r>
              <a:rPr b="1" dirty="0">
                <a:solidFill>
                  <a:schemeClr val="tx1"/>
                </a:solidFill>
                <a:cs typeface="Arial" charset="0"/>
              </a:rPr>
              <a:t>																Contd</a:t>
            </a:r>
            <a:r>
              <a:rPr dirty="0">
                <a:solidFill>
                  <a:schemeClr val="tx1"/>
                </a:solidFill>
                <a:cs typeface="Arial" charset="0"/>
              </a:rPr>
              <a:t>..</a:t>
            </a:r>
          </a:p>
        </p:txBody>
      </p:sp>
      <p:sp>
        <p:nvSpPr>
          <p:cNvPr id="19460" name="Rectangle 3"/>
          <p:cNvSpPr>
            <a:spLocks noChangeArrowheads="1"/>
          </p:cNvSpPr>
          <p:nvPr/>
        </p:nvSpPr>
        <p:spPr bwMode="auto">
          <a:xfrm>
            <a:off x="304800" y="0"/>
            <a:ext cx="8839200" cy="914400"/>
          </a:xfrm>
          <a:prstGeom prst="rect">
            <a:avLst/>
          </a:prstGeom>
          <a:noFill/>
          <a:ln w="9525">
            <a:noFill/>
            <a:miter lim="800000"/>
            <a:headEnd/>
            <a:tailEnd/>
          </a:ln>
        </p:spPr>
        <p:txBody>
          <a:bodyPr anchor="ctr"/>
          <a:lstStyle/>
          <a:p>
            <a:r>
              <a:rPr lang="en-US" sz="3000" b="1" dirty="0">
                <a:latin typeface="+mj-lt"/>
              </a:rPr>
              <a:t>Javascript Validation Example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body" sz="quarter" idx="11"/>
          </p:nvPr>
        </p:nvSpPr>
        <p:spPr>
          <a:xfrm>
            <a:off x="152400" y="145140"/>
            <a:ext cx="8839200" cy="523220"/>
          </a:xfrm>
        </p:spPr>
        <p:txBody>
          <a:bodyPr/>
          <a:lstStyle/>
          <a:p>
            <a:pPr marL="381000" indent="-381000"/>
            <a:r>
              <a:rPr sz="2800" dirty="0">
                <a:solidFill>
                  <a:schemeClr val="tx1"/>
                </a:solidFill>
                <a:latin typeface="Arial" charset="0"/>
                <a:cs typeface="Arial" charset="0"/>
              </a:rPr>
              <a:t>Introduction to JavaScript: JavaScript Versus Java</a:t>
            </a:r>
            <a:endParaRPr lang="en-US" sz="2800" dirty="0">
              <a:solidFill>
                <a:schemeClr val="tx1"/>
              </a:solidFill>
            </a:endParaRPr>
          </a:p>
        </p:txBody>
      </p:sp>
      <p:sp>
        <p:nvSpPr>
          <p:cNvPr id="4" name="Text Placeholder 3"/>
          <p:cNvSpPr>
            <a:spLocks noGrp="1"/>
          </p:cNvSpPr>
          <p:nvPr>
            <p:ph type="body" sz="quarter" idx="16"/>
          </p:nvPr>
        </p:nvSpPr>
        <p:spPr>
          <a:xfrm>
            <a:off x="457200" y="1219200"/>
            <a:ext cx="8240713" cy="4473575"/>
          </a:xfrm>
        </p:spPr>
        <p:txBody>
          <a:bodyPr>
            <a:normAutofit/>
          </a:bodyPr>
          <a:lstStyle/>
          <a:p>
            <a:pPr marL="381000" indent="-381000">
              <a:buClr>
                <a:srgbClr val="993300"/>
              </a:buClr>
              <a:buNone/>
            </a:pPr>
            <a:r>
              <a:rPr sz="2400" dirty="0">
                <a:solidFill>
                  <a:schemeClr val="tx1"/>
                </a:solidFill>
                <a:cs typeface="Arial" charset="0"/>
              </a:rPr>
              <a:t>JavaScript can be combined directly with HTML</a:t>
            </a:r>
          </a:p>
          <a:p>
            <a:pPr marL="381000" indent="-381000" algn="just">
              <a:buClr>
                <a:srgbClr val="993300"/>
              </a:buClr>
              <a:buNone/>
            </a:pPr>
            <a:r>
              <a:rPr sz="2400" dirty="0">
                <a:solidFill>
                  <a:schemeClr val="tx1"/>
                </a:solidFill>
                <a:cs typeface="Arial" charset="0"/>
              </a:rPr>
              <a:t>The JavaScript language structure is simpler than that of Java</a:t>
            </a:r>
          </a:p>
          <a:p>
            <a:pPr marL="381000" indent="-381000">
              <a:buClr>
                <a:srgbClr val="993300"/>
              </a:buClr>
              <a:buNone/>
            </a:pPr>
            <a:r>
              <a:rPr sz="2400" dirty="0">
                <a:solidFill>
                  <a:schemeClr val="tx1"/>
                </a:solidFill>
                <a:cs typeface="Arial" charset="0"/>
              </a:rPr>
              <a:t>JavaScript is a purely interpreted language</a:t>
            </a:r>
          </a:p>
          <a:p>
            <a:pPr marL="381000" indent="-381000" algn="just">
              <a:buClr>
                <a:srgbClr val="993300"/>
              </a:buClr>
              <a:buNone/>
            </a:pPr>
            <a:r>
              <a:rPr sz="2400" dirty="0">
                <a:solidFill>
                  <a:schemeClr val="tx1"/>
                </a:solidFill>
                <a:cs typeface="Arial" charset="0"/>
              </a:rPr>
              <a:t>The JavaScript interpreter is built into a Web browser</a:t>
            </a:r>
          </a:p>
          <a:p>
            <a:pPr marL="381000" indent="-381000"/>
            <a:endParaRPr sz="2000" dirty="0">
              <a:solidFill>
                <a:schemeClr val="tx1"/>
              </a:solidFill>
            </a:endParaRPr>
          </a:p>
          <a:p>
            <a:pPr>
              <a:buNone/>
            </a:pPr>
            <a:endParaRPr lang="en-US" sz="2000" dirty="0">
              <a:solidFill>
                <a:schemeClr val="tx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idx="1"/>
          </p:nvPr>
        </p:nvSpPr>
        <p:spPr>
          <a:xfrm>
            <a:off x="381000" y="990600"/>
            <a:ext cx="8229600" cy="5867400"/>
          </a:xfrm>
        </p:spPr>
        <p:txBody>
          <a:bodyPr/>
          <a:lstStyle/>
          <a:p>
            <a:endParaRPr dirty="0">
              <a:solidFill>
                <a:schemeClr val="tx1"/>
              </a:solidFill>
              <a:latin typeface="Courier New" pitchFamily="49" charset="0"/>
              <a:cs typeface="Courier New" pitchFamily="49" charset="0"/>
            </a:endParaRPr>
          </a:p>
          <a:p>
            <a:pPr>
              <a:buNone/>
            </a:pPr>
            <a:r>
              <a:rPr dirty="0">
                <a:solidFill>
                  <a:schemeClr val="tx1"/>
                </a:solidFill>
                <a:latin typeface="Courier New" pitchFamily="49" charset="0"/>
                <a:cs typeface="Courier New" pitchFamily="49" charset="0"/>
              </a:rPr>
              <a:t>&lt;form method=“post” action=“xyz” &gt;</a:t>
            </a:r>
          </a:p>
          <a:p>
            <a:pPr>
              <a:buNone/>
            </a:pPr>
            <a:r>
              <a:rPr dirty="0">
                <a:solidFill>
                  <a:schemeClr val="tx1"/>
                </a:solidFill>
                <a:latin typeface="Courier New" pitchFamily="49" charset="0"/>
                <a:cs typeface="Courier New" pitchFamily="49" charset="0"/>
              </a:rPr>
              <a:t>Enter your Name : </a:t>
            </a:r>
          </a:p>
          <a:p>
            <a:pPr>
              <a:buNone/>
            </a:pPr>
            <a:r>
              <a:rPr dirty="0">
                <a:solidFill>
                  <a:schemeClr val="tx1"/>
                </a:solidFill>
                <a:latin typeface="Courier New" pitchFamily="49" charset="0"/>
                <a:cs typeface="Courier New" pitchFamily="49" charset="0"/>
              </a:rPr>
              <a:t>&lt;input type="text" id="</a:t>
            </a:r>
            <a:r>
              <a:rPr dirty="0" err="1">
                <a:solidFill>
                  <a:schemeClr val="tx1"/>
                </a:solidFill>
                <a:latin typeface="Courier New" pitchFamily="49" charset="0"/>
                <a:cs typeface="Courier New" pitchFamily="49" charset="0"/>
              </a:rPr>
              <a:t>txtBox</a:t>
            </a:r>
            <a:r>
              <a:rPr dirty="0">
                <a:solidFill>
                  <a:schemeClr val="tx1"/>
                </a:solidFill>
                <a:latin typeface="Courier New" pitchFamily="49" charset="0"/>
                <a:cs typeface="Courier New" pitchFamily="49" charset="0"/>
              </a:rPr>
              <a:t>"  </a:t>
            </a:r>
            <a:r>
              <a:rPr dirty="0" err="1">
                <a:solidFill>
                  <a:schemeClr val="tx1"/>
                </a:solidFill>
                <a:latin typeface="Courier New" pitchFamily="49" charset="0"/>
                <a:cs typeface="Courier New" pitchFamily="49" charset="0"/>
              </a:rPr>
              <a:t>onKeyPress</a:t>
            </a:r>
            <a:r>
              <a:rPr dirty="0">
                <a:solidFill>
                  <a:schemeClr val="tx1"/>
                </a:solidFill>
                <a:latin typeface="Courier New" pitchFamily="49" charset="0"/>
                <a:cs typeface="Courier New" pitchFamily="49" charset="0"/>
              </a:rPr>
              <a:t>="</a:t>
            </a:r>
            <a:r>
              <a:rPr dirty="0" err="1">
                <a:solidFill>
                  <a:schemeClr val="tx1"/>
                </a:solidFill>
                <a:latin typeface="Courier New" pitchFamily="49" charset="0"/>
                <a:cs typeface="Courier New" pitchFamily="49" charset="0"/>
              </a:rPr>
              <a:t>ValidateAlpha</a:t>
            </a:r>
            <a:r>
              <a:rPr dirty="0">
                <a:solidFill>
                  <a:schemeClr val="tx1"/>
                </a:solidFill>
                <a:latin typeface="Courier New" pitchFamily="49" charset="0"/>
                <a:cs typeface="Courier New" pitchFamily="49" charset="0"/>
              </a:rPr>
              <a:t>();" /&gt;</a:t>
            </a:r>
            <a:endParaRPr b="1" dirty="0">
              <a:solidFill>
                <a:schemeClr val="tx1"/>
              </a:solidFill>
              <a:latin typeface="Courier New" pitchFamily="49" charset="0"/>
              <a:cs typeface="Courier New" pitchFamily="49" charset="0"/>
            </a:endParaRPr>
          </a:p>
          <a:p>
            <a:pPr>
              <a:buNone/>
            </a:pPr>
            <a:r>
              <a:rPr dirty="0">
                <a:solidFill>
                  <a:schemeClr val="tx1"/>
                </a:solidFill>
                <a:latin typeface="Courier New" pitchFamily="49" charset="0"/>
                <a:cs typeface="Courier New" pitchFamily="49" charset="0"/>
              </a:rPr>
              <a:t>&lt;/form&gt;</a:t>
            </a:r>
          </a:p>
        </p:txBody>
      </p:sp>
      <p:sp>
        <p:nvSpPr>
          <p:cNvPr id="20484" name="Rectangle 3"/>
          <p:cNvSpPr>
            <a:spLocks noChangeArrowheads="1"/>
          </p:cNvSpPr>
          <p:nvPr/>
        </p:nvSpPr>
        <p:spPr bwMode="auto">
          <a:xfrm>
            <a:off x="304800" y="0"/>
            <a:ext cx="8839200" cy="914400"/>
          </a:xfrm>
          <a:prstGeom prst="rect">
            <a:avLst/>
          </a:prstGeom>
          <a:noFill/>
          <a:ln w="9525">
            <a:noFill/>
            <a:miter lim="800000"/>
            <a:headEnd/>
            <a:tailEnd/>
          </a:ln>
        </p:spPr>
        <p:txBody>
          <a:bodyPr anchor="ctr"/>
          <a:lstStyle/>
          <a:p>
            <a:r>
              <a:rPr lang="en-US" sz="3000" b="1" dirty="0">
                <a:latin typeface="+mj-lt"/>
              </a:rPr>
              <a:t>Javascript Validation Example 3(Contd.).</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Placeholder 9"/>
          <p:cNvSpPr>
            <a:spLocks noGrp="1"/>
          </p:cNvSpPr>
          <p:nvPr>
            <p:ph type="body" sz="quarter" idx="11"/>
          </p:nvPr>
        </p:nvSpPr>
        <p:spPr/>
        <p:txBody>
          <a:bodyPr/>
          <a:lstStyle/>
          <a:p>
            <a:pPr eaLnBrk="1" hangingPunct="1">
              <a:defRPr/>
            </a:pPr>
            <a:r>
              <a:rPr dirty="0">
                <a:solidFill>
                  <a:schemeClr val="tx1"/>
                </a:solidFill>
                <a:latin typeface="+mj-lt"/>
                <a:cs typeface="Arial" charset="0"/>
              </a:rPr>
              <a:t>JavaScript Regular Expressions</a:t>
            </a:r>
          </a:p>
          <a:p>
            <a:pPr eaLnBrk="1" hangingPunct="1">
              <a:defRPr/>
            </a:pPr>
            <a:endParaRPr dirty="0">
              <a:solidFill>
                <a:schemeClr val="tx1"/>
              </a:solidFill>
              <a:latin typeface="+mj-lt"/>
              <a:cs typeface="Arial"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idx="1"/>
          </p:nvPr>
        </p:nvSpPr>
        <p:spPr>
          <a:xfrm>
            <a:off x="381000" y="1066800"/>
            <a:ext cx="8229600" cy="5257800"/>
          </a:xfrm>
        </p:spPr>
        <p:txBody>
          <a:bodyPr>
            <a:normAutofit lnSpcReduction="10000"/>
          </a:bodyPr>
          <a:lstStyle/>
          <a:p>
            <a:pPr algn="just">
              <a:defRPr/>
            </a:pPr>
            <a:r>
              <a:rPr sz="2200" dirty="0">
                <a:solidFill>
                  <a:schemeClr val="tx1"/>
                </a:solidFill>
              </a:rPr>
              <a:t>The most difficult part of creating user interface for a web application is user validation</a:t>
            </a:r>
          </a:p>
          <a:p>
            <a:pPr algn="just">
              <a:defRPr/>
            </a:pPr>
            <a:endParaRPr sz="2200" dirty="0">
              <a:solidFill>
                <a:schemeClr val="tx1"/>
              </a:solidFill>
            </a:endParaRPr>
          </a:p>
          <a:p>
            <a:pPr algn="just">
              <a:defRPr/>
            </a:pPr>
            <a:r>
              <a:rPr sz="2200" dirty="0">
                <a:solidFill>
                  <a:schemeClr val="tx1"/>
                </a:solidFill>
              </a:rPr>
              <a:t>Developing user interfaces that will be accessed by different browsers is much more painful, due to lack of useful validation functions in Javascript</a:t>
            </a:r>
          </a:p>
          <a:p>
            <a:pPr algn="just">
              <a:defRPr/>
            </a:pPr>
            <a:endParaRPr sz="2200" dirty="0">
              <a:solidFill>
                <a:schemeClr val="tx1"/>
              </a:solidFill>
            </a:endParaRPr>
          </a:p>
          <a:p>
            <a:pPr algn="just">
              <a:defRPr/>
            </a:pPr>
            <a:r>
              <a:rPr sz="2200" dirty="0">
                <a:solidFill>
                  <a:schemeClr val="tx1"/>
                </a:solidFill>
              </a:rPr>
              <a:t>Luckily, Javascript (version 1.2 and above) has incorporated regular expressions, using which we can perform validations easily</a:t>
            </a:r>
          </a:p>
          <a:p>
            <a:pPr algn="just">
              <a:defRPr/>
            </a:pPr>
            <a:endParaRPr sz="2200" dirty="0">
              <a:solidFill>
                <a:schemeClr val="tx1"/>
              </a:solidFill>
            </a:endParaRPr>
          </a:p>
          <a:p>
            <a:pPr algn="just">
              <a:defRPr/>
            </a:pPr>
            <a:r>
              <a:rPr sz="2200" dirty="0">
                <a:solidFill>
                  <a:schemeClr val="tx1"/>
                </a:solidFill>
              </a:rPr>
              <a:t>Regular expression are tools for performing pattern matching</a:t>
            </a:r>
          </a:p>
          <a:p>
            <a:pPr algn="just">
              <a:defRPr/>
            </a:pPr>
            <a:endParaRPr sz="2200" dirty="0">
              <a:solidFill>
                <a:schemeClr val="tx1"/>
              </a:solidFill>
            </a:endParaRPr>
          </a:p>
          <a:p>
            <a:pPr algn="just">
              <a:defRPr/>
            </a:pPr>
            <a:r>
              <a:rPr sz="2200" dirty="0">
                <a:solidFill>
                  <a:schemeClr val="tx1"/>
                </a:solidFill>
              </a:rPr>
              <a:t>We can perform complex task that requires lengthy procedures with just few lines using regular expressions</a:t>
            </a:r>
          </a:p>
          <a:p>
            <a:pPr marL="381000" indent="-381000">
              <a:buNone/>
              <a:defRPr/>
            </a:pPr>
            <a:endParaRPr dirty="0">
              <a:solidFill>
                <a:schemeClr val="tx1"/>
              </a:solidFill>
              <a:cs typeface="Arial" charset="0"/>
            </a:endParaRPr>
          </a:p>
          <a:p>
            <a:pPr>
              <a:defRPr/>
            </a:pPr>
            <a:endParaRPr dirty="0">
              <a:solidFill>
                <a:schemeClr val="tx1"/>
              </a:solidFill>
            </a:endParaRPr>
          </a:p>
          <a:p>
            <a:pPr marL="381000" indent="-381000" eaLnBrk="1" hangingPunct="1">
              <a:buFont typeface="Wingdings" pitchFamily="2" charset="2"/>
              <a:buNone/>
              <a:defRPr/>
            </a:pPr>
            <a:endParaRPr dirty="0">
              <a:solidFill>
                <a:schemeClr val="tx1"/>
              </a:solidFill>
              <a:cs typeface="Arial" charset="0"/>
            </a:endParaRPr>
          </a:p>
        </p:txBody>
      </p:sp>
      <p:sp>
        <p:nvSpPr>
          <p:cNvPr id="21508" name="Rectangle 3"/>
          <p:cNvSpPr>
            <a:spLocks noChangeArrowheads="1"/>
          </p:cNvSpPr>
          <p:nvPr/>
        </p:nvSpPr>
        <p:spPr bwMode="auto">
          <a:xfrm>
            <a:off x="304800" y="0"/>
            <a:ext cx="8839200" cy="914400"/>
          </a:xfrm>
          <a:prstGeom prst="rect">
            <a:avLst/>
          </a:prstGeom>
          <a:noFill/>
          <a:ln w="9525">
            <a:noFill/>
            <a:miter lim="800000"/>
            <a:headEnd/>
            <a:tailEnd/>
          </a:ln>
        </p:spPr>
        <p:txBody>
          <a:bodyPr anchor="ctr"/>
          <a:lstStyle/>
          <a:p>
            <a:r>
              <a:rPr lang="en-US" sz="3000" b="1" dirty="0">
                <a:latin typeface="+mj-lt"/>
              </a:rPr>
              <a:t>Regular Expression in Javascript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idx="1"/>
          </p:nvPr>
        </p:nvSpPr>
        <p:spPr>
          <a:xfrm>
            <a:off x="381000" y="990600"/>
            <a:ext cx="8229600" cy="5486400"/>
          </a:xfrm>
        </p:spPr>
        <p:txBody>
          <a:bodyPr>
            <a:normAutofit/>
          </a:bodyPr>
          <a:lstStyle/>
          <a:p>
            <a:pPr algn="just">
              <a:defRPr/>
            </a:pPr>
            <a:r>
              <a:rPr sz="2400" dirty="0">
                <a:solidFill>
                  <a:schemeClr val="tx1"/>
                </a:solidFill>
              </a:rPr>
              <a:t>Regular expressions are implemented in Javascript in the following way:</a:t>
            </a:r>
          </a:p>
          <a:p>
            <a:pPr algn="just">
              <a:defRPr/>
            </a:pPr>
            <a:endParaRPr sz="1200" dirty="0">
              <a:solidFill>
                <a:schemeClr val="tx1"/>
              </a:solidFill>
            </a:endParaRPr>
          </a:p>
          <a:p>
            <a:pPr algn="just">
              <a:defRPr/>
            </a:pPr>
            <a:r>
              <a:rPr sz="2400" dirty="0" err="1">
                <a:solidFill>
                  <a:schemeClr val="tx1"/>
                </a:solidFill>
              </a:rPr>
              <a:t>var</a:t>
            </a:r>
            <a:r>
              <a:rPr sz="2400" dirty="0">
                <a:solidFill>
                  <a:schemeClr val="tx1"/>
                </a:solidFill>
              </a:rPr>
              <a:t>  </a:t>
            </a:r>
            <a:r>
              <a:rPr sz="2400" dirty="0" err="1">
                <a:solidFill>
                  <a:schemeClr val="tx1"/>
                </a:solidFill>
              </a:rPr>
              <a:t>regexp</a:t>
            </a:r>
            <a:r>
              <a:rPr sz="2400" dirty="0">
                <a:solidFill>
                  <a:schemeClr val="tx1"/>
                </a:solidFill>
              </a:rPr>
              <a:t> = /pattern/</a:t>
            </a:r>
          </a:p>
          <a:p>
            <a:pPr algn="just">
              <a:defRPr/>
            </a:pPr>
            <a:endParaRPr sz="1400" dirty="0">
              <a:solidFill>
                <a:schemeClr val="tx1"/>
              </a:solidFill>
            </a:endParaRPr>
          </a:p>
          <a:p>
            <a:pPr algn="just">
              <a:defRPr/>
            </a:pPr>
            <a:r>
              <a:rPr sz="2400" dirty="0">
                <a:solidFill>
                  <a:schemeClr val="tx1"/>
                </a:solidFill>
              </a:rPr>
              <a:t>To use regular expressions to validate a String you need to define a pattern String that defines the search criteria</a:t>
            </a:r>
          </a:p>
          <a:p>
            <a:pPr algn="just">
              <a:defRPr/>
            </a:pPr>
            <a:endParaRPr sz="1400" dirty="0">
              <a:solidFill>
                <a:schemeClr val="tx1"/>
              </a:solidFill>
            </a:endParaRPr>
          </a:p>
          <a:p>
            <a:pPr algn="just">
              <a:defRPr/>
            </a:pPr>
            <a:r>
              <a:rPr sz="2400" dirty="0">
                <a:solidFill>
                  <a:schemeClr val="tx1"/>
                </a:solidFill>
              </a:rPr>
              <a:t>Use a relevant String method to denote actions like search or test</a:t>
            </a:r>
          </a:p>
          <a:p>
            <a:pPr algn="just">
              <a:defRPr/>
            </a:pPr>
            <a:endParaRPr sz="1600" dirty="0">
              <a:solidFill>
                <a:schemeClr val="tx1"/>
              </a:solidFill>
            </a:endParaRPr>
          </a:p>
          <a:p>
            <a:pPr algn="just">
              <a:defRPr/>
            </a:pPr>
            <a:r>
              <a:rPr sz="2400" dirty="0">
                <a:solidFill>
                  <a:schemeClr val="tx1"/>
                </a:solidFill>
              </a:rPr>
              <a:t>Patterns are defined using String literal characters or meta characters</a:t>
            </a:r>
          </a:p>
          <a:p>
            <a:pPr>
              <a:defRPr/>
            </a:pPr>
            <a:endParaRPr sz="2400" dirty="0">
              <a:solidFill>
                <a:schemeClr val="tx1"/>
              </a:solidFill>
            </a:endParaRPr>
          </a:p>
          <a:p>
            <a:pPr marL="381000" indent="-381000" eaLnBrk="1" hangingPunct="1">
              <a:buFont typeface="Wingdings" pitchFamily="2" charset="2"/>
              <a:buNone/>
              <a:defRPr/>
            </a:pPr>
            <a:endParaRPr dirty="0">
              <a:solidFill>
                <a:schemeClr val="tx1"/>
              </a:solidFill>
              <a:cs typeface="Arial" charset="0"/>
            </a:endParaRPr>
          </a:p>
        </p:txBody>
      </p:sp>
      <p:sp>
        <p:nvSpPr>
          <p:cNvPr id="23556" name="Rectangle 3"/>
          <p:cNvSpPr>
            <a:spLocks noChangeArrowheads="1"/>
          </p:cNvSpPr>
          <p:nvPr/>
        </p:nvSpPr>
        <p:spPr bwMode="auto">
          <a:xfrm>
            <a:off x="304800" y="0"/>
            <a:ext cx="8839200" cy="914400"/>
          </a:xfrm>
          <a:prstGeom prst="rect">
            <a:avLst/>
          </a:prstGeom>
          <a:noFill/>
          <a:ln w="9525">
            <a:noFill/>
            <a:miter lim="800000"/>
            <a:headEnd/>
            <a:tailEnd/>
          </a:ln>
        </p:spPr>
        <p:txBody>
          <a:bodyPr anchor="ctr"/>
          <a:lstStyle/>
          <a:p>
            <a:r>
              <a:rPr lang="en-US" sz="3000" b="1" dirty="0">
                <a:latin typeface="+mj-lt"/>
              </a:rPr>
              <a:t>Use of Patterns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52400" y="152400"/>
            <a:ext cx="8229600" cy="762000"/>
          </a:xfrm>
        </p:spPr>
        <p:txBody>
          <a:bodyPr/>
          <a:lstStyle/>
          <a:p>
            <a:pPr eaLnBrk="1" hangingPunct="1"/>
            <a:r>
              <a:rPr lang="en-GB" dirty="0" err="1">
                <a:solidFill>
                  <a:schemeClr val="tx1"/>
                </a:solidFill>
                <a:cs typeface="Arial" charset="0"/>
              </a:rPr>
              <a:t>Metacharacters</a:t>
            </a:r>
            <a:r>
              <a:rPr lang="en-GB" dirty="0">
                <a:solidFill>
                  <a:schemeClr val="tx1"/>
                </a:solidFill>
                <a:cs typeface="Arial" charset="0"/>
              </a:rPr>
              <a:t> </a:t>
            </a:r>
          </a:p>
        </p:txBody>
      </p:sp>
      <p:sp>
        <p:nvSpPr>
          <p:cNvPr id="24579" name="Rectangle 3"/>
          <p:cNvSpPr>
            <a:spLocks noGrp="1" noChangeArrowheads="1"/>
          </p:cNvSpPr>
          <p:nvPr>
            <p:ph idx="1"/>
          </p:nvPr>
        </p:nvSpPr>
        <p:spPr>
          <a:xfrm>
            <a:off x="457200" y="1219200"/>
            <a:ext cx="8229600" cy="5257800"/>
          </a:xfrm>
        </p:spPr>
        <p:txBody>
          <a:bodyPr>
            <a:normAutofit/>
          </a:bodyPr>
          <a:lstStyle/>
          <a:p>
            <a:pPr eaLnBrk="1" hangingPunct="1"/>
            <a:r>
              <a:rPr lang="en-GB" dirty="0" err="1">
                <a:solidFill>
                  <a:schemeClr val="tx1"/>
                </a:solidFill>
                <a:cs typeface="Arial" charset="0"/>
              </a:rPr>
              <a:t>Metacharacters</a:t>
            </a:r>
            <a:r>
              <a:rPr lang="en-GB" dirty="0">
                <a:solidFill>
                  <a:schemeClr val="tx1"/>
                </a:solidFill>
                <a:cs typeface="Arial" charset="0"/>
              </a:rPr>
              <a:t> are characters with special meaning</a:t>
            </a:r>
          </a:p>
          <a:p>
            <a:pPr eaLnBrk="1" hangingPunct="1"/>
            <a:endParaRPr lang="en-GB" dirty="0">
              <a:solidFill>
                <a:schemeClr val="tx1"/>
              </a:solidFill>
              <a:cs typeface="Arial" charset="0"/>
            </a:endParaRPr>
          </a:p>
          <a:p>
            <a:pPr eaLnBrk="1" hangingPunct="1"/>
            <a:endParaRPr lang="en-GB" dirty="0">
              <a:solidFill>
                <a:schemeClr val="tx1"/>
              </a:solidFill>
              <a:cs typeface="Arial" charset="0"/>
            </a:endParaRPr>
          </a:p>
          <a:p>
            <a:pPr eaLnBrk="1" hangingPunct="1"/>
            <a:endParaRPr lang="en-GB" dirty="0">
              <a:solidFill>
                <a:schemeClr val="tx1"/>
              </a:solidFill>
              <a:cs typeface="Arial" charset="0"/>
            </a:endParaRPr>
          </a:p>
          <a:p>
            <a:pPr eaLnBrk="1" hangingPunct="1"/>
            <a:endParaRPr lang="en-GB" dirty="0">
              <a:solidFill>
                <a:schemeClr val="tx1"/>
              </a:solidFill>
              <a:cs typeface="Arial"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747138130"/>
              </p:ext>
            </p:extLst>
          </p:nvPr>
        </p:nvGraphicFramePr>
        <p:xfrm>
          <a:off x="685800" y="2133599"/>
          <a:ext cx="7772400" cy="3839706"/>
        </p:xfrm>
        <a:graphic>
          <a:graphicData uri="http://schemas.openxmlformats.org/drawingml/2006/table">
            <a:tbl>
              <a:tblPr/>
              <a:tblGrid>
                <a:gridCol w="1981200">
                  <a:extLst>
                    <a:ext uri="{9D8B030D-6E8A-4147-A177-3AD203B41FA5}">
                      <a16:colId xmlns:a16="http://schemas.microsoft.com/office/drawing/2014/main" val="20000"/>
                    </a:ext>
                  </a:extLst>
                </a:gridCol>
                <a:gridCol w="5791200">
                  <a:extLst>
                    <a:ext uri="{9D8B030D-6E8A-4147-A177-3AD203B41FA5}">
                      <a16:colId xmlns:a16="http://schemas.microsoft.com/office/drawing/2014/main" val="20001"/>
                    </a:ext>
                  </a:extLst>
                </a:gridCol>
              </a:tblGrid>
              <a:tr h="436133">
                <a:tc>
                  <a:txBody>
                    <a:bodyPr/>
                    <a:lstStyle/>
                    <a:p>
                      <a:pPr algn="l" fontAlgn="t"/>
                      <a:r>
                        <a:rPr lang="en-US" sz="2000" b="1" i="0" u="none" strike="noStrike" dirty="0" err="1">
                          <a:solidFill>
                            <a:schemeClr val="tx1"/>
                          </a:solidFill>
                          <a:latin typeface="Arial"/>
                        </a:rPr>
                        <a:t>Metacharacter</a:t>
                      </a:r>
                      <a:endParaRPr lang="en-US" sz="2000" b="1" i="0" u="none" strike="noStrike" dirty="0">
                        <a:solidFill>
                          <a:schemeClr val="tx1"/>
                        </a:solidFill>
                        <a:latin typeface="Arial"/>
                      </a:endParaRPr>
                    </a:p>
                  </a:txBody>
                  <a:tcPr marL="6289" marR="6289" marT="628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DDC"/>
                    </a:solidFill>
                  </a:tcPr>
                </a:tc>
                <a:tc>
                  <a:txBody>
                    <a:bodyPr/>
                    <a:lstStyle/>
                    <a:p>
                      <a:pPr algn="l" fontAlgn="t"/>
                      <a:r>
                        <a:rPr lang="en-US" sz="2000" b="1" i="0" u="none" strike="noStrike" dirty="0">
                          <a:solidFill>
                            <a:schemeClr val="tx1"/>
                          </a:solidFill>
                          <a:latin typeface="Arial"/>
                        </a:rPr>
                        <a:t> What it means</a:t>
                      </a:r>
                    </a:p>
                  </a:txBody>
                  <a:tcPr marL="6289" marR="6289" marT="6289"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DDC"/>
                    </a:solidFill>
                  </a:tcPr>
                </a:tc>
                <a:extLst>
                  <a:ext uri="{0D108BD9-81ED-4DB2-BD59-A6C34878D82A}">
                    <a16:rowId xmlns:a16="http://schemas.microsoft.com/office/drawing/2014/main" val="10000"/>
                  </a:ext>
                </a:extLst>
              </a:tr>
              <a:tr h="390223">
                <a:tc>
                  <a:txBody>
                    <a:bodyPr/>
                    <a:lstStyle/>
                    <a:p>
                      <a:pPr algn="l" fontAlgn="t"/>
                      <a:r>
                        <a:rPr lang="en-US" sz="2000" b="0" i="0" u="none" strike="noStrike" dirty="0">
                          <a:solidFill>
                            <a:schemeClr val="tx1"/>
                          </a:solidFill>
                          <a:latin typeface="Arial"/>
                        </a:rPr>
                        <a:t>\d</a:t>
                      </a:r>
                    </a:p>
                  </a:txBody>
                  <a:tcPr marL="6289" marR="6289" marT="628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3"/>
                    </a:solidFill>
                  </a:tcPr>
                </a:tc>
                <a:tc>
                  <a:txBody>
                    <a:bodyPr/>
                    <a:lstStyle/>
                    <a:p>
                      <a:pPr algn="l" fontAlgn="t"/>
                      <a:r>
                        <a:rPr lang="en-US" sz="2000" b="0" i="0" u="none" strike="noStrike" dirty="0">
                          <a:solidFill>
                            <a:schemeClr val="tx1"/>
                          </a:solidFill>
                          <a:latin typeface="Arial"/>
                        </a:rPr>
                        <a:t> Find a digit</a:t>
                      </a:r>
                    </a:p>
                  </a:txBody>
                  <a:tcPr marL="6289" marR="6289" marT="628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3"/>
                    </a:solidFill>
                  </a:tcPr>
                </a:tc>
                <a:extLst>
                  <a:ext uri="{0D108BD9-81ED-4DB2-BD59-A6C34878D82A}">
                    <a16:rowId xmlns:a16="http://schemas.microsoft.com/office/drawing/2014/main" val="10001"/>
                  </a:ext>
                </a:extLst>
              </a:tr>
              <a:tr h="390223">
                <a:tc>
                  <a:txBody>
                    <a:bodyPr/>
                    <a:lstStyle/>
                    <a:p>
                      <a:pPr algn="l" fontAlgn="t"/>
                      <a:r>
                        <a:rPr lang="en-US" sz="2000" b="0" i="0" u="none" strike="noStrike" dirty="0">
                          <a:solidFill>
                            <a:schemeClr val="tx1"/>
                          </a:solidFill>
                          <a:latin typeface="Arial"/>
                        </a:rPr>
                        <a:t>\D</a:t>
                      </a:r>
                    </a:p>
                  </a:txBody>
                  <a:tcPr marL="6289" marR="6289" marT="628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3"/>
                    </a:solidFill>
                  </a:tcPr>
                </a:tc>
                <a:tc>
                  <a:txBody>
                    <a:bodyPr/>
                    <a:lstStyle/>
                    <a:p>
                      <a:pPr algn="l" fontAlgn="t"/>
                      <a:r>
                        <a:rPr lang="en-US" sz="2000" b="0" i="0" u="none" strike="noStrike" dirty="0">
                          <a:solidFill>
                            <a:schemeClr val="tx1"/>
                          </a:solidFill>
                          <a:latin typeface="Arial"/>
                        </a:rPr>
                        <a:t> Find a non-digit character</a:t>
                      </a:r>
                    </a:p>
                  </a:txBody>
                  <a:tcPr marL="6289" marR="6289" marT="628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3"/>
                    </a:solidFill>
                  </a:tcPr>
                </a:tc>
                <a:extLst>
                  <a:ext uri="{0D108BD9-81ED-4DB2-BD59-A6C34878D82A}">
                    <a16:rowId xmlns:a16="http://schemas.microsoft.com/office/drawing/2014/main" val="10002"/>
                  </a:ext>
                </a:extLst>
              </a:tr>
              <a:tr h="390223">
                <a:tc>
                  <a:txBody>
                    <a:bodyPr/>
                    <a:lstStyle/>
                    <a:p>
                      <a:pPr algn="l" fontAlgn="t"/>
                      <a:r>
                        <a:rPr lang="en-US" sz="2000" b="0" i="0" u="none" strike="noStrike" dirty="0">
                          <a:solidFill>
                            <a:schemeClr val="tx1"/>
                          </a:solidFill>
                          <a:latin typeface="Arial"/>
                        </a:rPr>
                        <a:t>\w</a:t>
                      </a:r>
                    </a:p>
                  </a:txBody>
                  <a:tcPr marL="6289" marR="6289" marT="628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3"/>
                    </a:solidFill>
                  </a:tcPr>
                </a:tc>
                <a:tc>
                  <a:txBody>
                    <a:bodyPr/>
                    <a:lstStyle/>
                    <a:p>
                      <a:pPr algn="l" fontAlgn="t"/>
                      <a:r>
                        <a:rPr lang="en-US" sz="2000" b="0" i="0" u="none" strike="noStrike" dirty="0">
                          <a:solidFill>
                            <a:schemeClr val="tx1"/>
                          </a:solidFill>
                          <a:latin typeface="Arial"/>
                        </a:rPr>
                        <a:t> Find a word character</a:t>
                      </a:r>
                    </a:p>
                  </a:txBody>
                  <a:tcPr marL="6289" marR="6289" marT="628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3"/>
                    </a:solidFill>
                  </a:tcPr>
                </a:tc>
                <a:extLst>
                  <a:ext uri="{0D108BD9-81ED-4DB2-BD59-A6C34878D82A}">
                    <a16:rowId xmlns:a16="http://schemas.microsoft.com/office/drawing/2014/main" val="10003"/>
                  </a:ext>
                </a:extLst>
              </a:tr>
              <a:tr h="390223">
                <a:tc>
                  <a:txBody>
                    <a:bodyPr/>
                    <a:lstStyle/>
                    <a:p>
                      <a:pPr algn="l" fontAlgn="t"/>
                      <a:r>
                        <a:rPr lang="en-US" sz="2000" b="0" i="0" u="none" strike="noStrike" dirty="0">
                          <a:solidFill>
                            <a:schemeClr val="tx1"/>
                          </a:solidFill>
                          <a:latin typeface="Arial"/>
                        </a:rPr>
                        <a:t>\W</a:t>
                      </a:r>
                    </a:p>
                  </a:txBody>
                  <a:tcPr marL="6289" marR="6289" marT="628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3"/>
                    </a:solidFill>
                  </a:tcPr>
                </a:tc>
                <a:tc>
                  <a:txBody>
                    <a:bodyPr/>
                    <a:lstStyle/>
                    <a:p>
                      <a:pPr algn="l" fontAlgn="t"/>
                      <a:r>
                        <a:rPr lang="en-US" sz="2000" b="0" i="0" u="none" strike="noStrike" dirty="0">
                          <a:solidFill>
                            <a:schemeClr val="tx1"/>
                          </a:solidFill>
                          <a:latin typeface="Arial"/>
                        </a:rPr>
                        <a:t> Find a non-word character</a:t>
                      </a:r>
                    </a:p>
                  </a:txBody>
                  <a:tcPr marL="6289" marR="6289" marT="628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3"/>
                    </a:solidFill>
                  </a:tcPr>
                </a:tc>
                <a:extLst>
                  <a:ext uri="{0D108BD9-81ED-4DB2-BD59-A6C34878D82A}">
                    <a16:rowId xmlns:a16="http://schemas.microsoft.com/office/drawing/2014/main" val="10004"/>
                  </a:ext>
                </a:extLst>
              </a:tr>
              <a:tr h="390223">
                <a:tc>
                  <a:txBody>
                    <a:bodyPr/>
                    <a:lstStyle/>
                    <a:p>
                      <a:pPr algn="l" fontAlgn="t"/>
                      <a:r>
                        <a:rPr lang="en-US" sz="2000" b="0" i="0" u="none" strike="noStrike" dirty="0">
                          <a:solidFill>
                            <a:schemeClr val="tx1"/>
                          </a:solidFill>
                          <a:latin typeface="Arial"/>
                        </a:rPr>
                        <a:t>\s</a:t>
                      </a:r>
                    </a:p>
                  </a:txBody>
                  <a:tcPr marL="6289" marR="6289" marT="628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3"/>
                    </a:solidFill>
                  </a:tcPr>
                </a:tc>
                <a:tc>
                  <a:txBody>
                    <a:bodyPr/>
                    <a:lstStyle/>
                    <a:p>
                      <a:pPr algn="l" fontAlgn="t"/>
                      <a:r>
                        <a:rPr lang="en-US" sz="2000" b="0" i="0" u="none" strike="noStrike" dirty="0">
                          <a:solidFill>
                            <a:schemeClr val="tx1"/>
                          </a:solidFill>
                          <a:latin typeface="Arial"/>
                        </a:rPr>
                        <a:t> Find a whitespace character</a:t>
                      </a:r>
                    </a:p>
                  </a:txBody>
                  <a:tcPr marL="6289" marR="6289" marT="628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3"/>
                    </a:solidFill>
                  </a:tcPr>
                </a:tc>
                <a:extLst>
                  <a:ext uri="{0D108BD9-81ED-4DB2-BD59-A6C34878D82A}">
                    <a16:rowId xmlns:a16="http://schemas.microsoft.com/office/drawing/2014/main" val="10005"/>
                  </a:ext>
                </a:extLst>
              </a:tr>
              <a:tr h="390223">
                <a:tc>
                  <a:txBody>
                    <a:bodyPr/>
                    <a:lstStyle/>
                    <a:p>
                      <a:pPr algn="l" fontAlgn="t"/>
                      <a:r>
                        <a:rPr lang="en-US" sz="2000" b="0" i="0" u="none" strike="noStrike" dirty="0">
                          <a:solidFill>
                            <a:schemeClr val="tx1"/>
                          </a:solidFill>
                          <a:latin typeface="Arial"/>
                        </a:rPr>
                        <a:t>\S</a:t>
                      </a:r>
                    </a:p>
                  </a:txBody>
                  <a:tcPr marL="6289" marR="6289" marT="628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3"/>
                    </a:solidFill>
                  </a:tcPr>
                </a:tc>
                <a:tc>
                  <a:txBody>
                    <a:bodyPr/>
                    <a:lstStyle/>
                    <a:p>
                      <a:pPr algn="l" fontAlgn="t"/>
                      <a:r>
                        <a:rPr lang="en-US" sz="2000" b="0" i="0" u="none" strike="noStrike" dirty="0">
                          <a:solidFill>
                            <a:schemeClr val="tx1"/>
                          </a:solidFill>
                          <a:latin typeface="Arial"/>
                        </a:rPr>
                        <a:t> Find a non-whitespace character</a:t>
                      </a:r>
                    </a:p>
                  </a:txBody>
                  <a:tcPr marL="6289" marR="6289" marT="628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3"/>
                    </a:solidFill>
                  </a:tcPr>
                </a:tc>
                <a:extLst>
                  <a:ext uri="{0D108BD9-81ED-4DB2-BD59-A6C34878D82A}">
                    <a16:rowId xmlns:a16="http://schemas.microsoft.com/office/drawing/2014/main" val="10006"/>
                  </a:ext>
                </a:extLst>
              </a:tr>
              <a:tr h="390223">
                <a:tc>
                  <a:txBody>
                    <a:bodyPr/>
                    <a:lstStyle/>
                    <a:p>
                      <a:pPr algn="l" fontAlgn="t"/>
                      <a:r>
                        <a:rPr lang="en-US" sz="2000" b="0" i="0" u="none" strike="noStrike" dirty="0">
                          <a:solidFill>
                            <a:schemeClr val="tx1"/>
                          </a:solidFill>
                          <a:latin typeface="Arial"/>
                        </a:rPr>
                        <a:t>\b</a:t>
                      </a:r>
                    </a:p>
                  </a:txBody>
                  <a:tcPr marL="6289" marR="6289" marT="628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3"/>
                    </a:solidFill>
                  </a:tcPr>
                </a:tc>
                <a:tc>
                  <a:txBody>
                    <a:bodyPr/>
                    <a:lstStyle/>
                    <a:p>
                      <a:pPr algn="l" fontAlgn="t"/>
                      <a:r>
                        <a:rPr lang="en-US" sz="2000" b="0" i="0" u="none" strike="noStrike" dirty="0">
                          <a:solidFill>
                            <a:schemeClr val="tx1"/>
                          </a:solidFill>
                          <a:latin typeface="Arial"/>
                        </a:rPr>
                        <a:t> Find a match at the beginning or end of a word</a:t>
                      </a:r>
                    </a:p>
                  </a:txBody>
                  <a:tcPr marL="6289" marR="6289" marT="628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3"/>
                    </a:solidFill>
                  </a:tcPr>
                </a:tc>
                <a:extLst>
                  <a:ext uri="{0D108BD9-81ED-4DB2-BD59-A6C34878D82A}">
                    <a16:rowId xmlns:a16="http://schemas.microsoft.com/office/drawing/2014/main" val="10007"/>
                  </a:ext>
                </a:extLst>
              </a:tr>
              <a:tr h="672012">
                <a:tc>
                  <a:txBody>
                    <a:bodyPr/>
                    <a:lstStyle/>
                    <a:p>
                      <a:pPr algn="l" fontAlgn="t"/>
                      <a:r>
                        <a:rPr lang="en-US" sz="2000" b="0" i="0" u="none" strike="noStrike" dirty="0">
                          <a:solidFill>
                            <a:schemeClr val="tx1"/>
                          </a:solidFill>
                          <a:latin typeface="Arial"/>
                        </a:rPr>
                        <a:t>\B</a:t>
                      </a:r>
                    </a:p>
                  </a:txBody>
                  <a:tcPr marL="6289" marR="6289" marT="628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3"/>
                    </a:solidFill>
                  </a:tcPr>
                </a:tc>
                <a:tc>
                  <a:txBody>
                    <a:bodyPr/>
                    <a:lstStyle/>
                    <a:p>
                      <a:pPr algn="l" fontAlgn="t"/>
                      <a:r>
                        <a:rPr lang="en-US" sz="2000" b="0" i="0" u="none" strike="noStrike" dirty="0">
                          <a:solidFill>
                            <a:schemeClr val="tx1"/>
                          </a:solidFill>
                          <a:latin typeface="Arial"/>
                        </a:rPr>
                        <a:t> Find a match not at the beginning or end of a word </a:t>
                      </a:r>
                    </a:p>
                  </a:txBody>
                  <a:tcPr marL="6289" marR="6289" marT="628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3"/>
                    </a:solidFill>
                  </a:tcPr>
                </a:tc>
                <a:extLst>
                  <a:ext uri="{0D108BD9-81ED-4DB2-BD59-A6C34878D82A}">
                    <a16:rowId xmlns:a16="http://schemas.microsoft.com/office/drawing/2014/main" val="10008"/>
                  </a:ext>
                </a:extLst>
              </a:tr>
            </a:tbl>
          </a:graphicData>
        </a:graphic>
      </p:graphicFrame>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idx="1"/>
          </p:nvPr>
        </p:nvSpPr>
        <p:spPr>
          <a:xfrm>
            <a:off x="762000" y="990600"/>
            <a:ext cx="7543800" cy="5486400"/>
          </a:xfrm>
        </p:spPr>
        <p:txBody>
          <a:bodyPr>
            <a:normAutofit/>
          </a:bodyPr>
          <a:lstStyle/>
          <a:p>
            <a:pPr algn="just"/>
            <a:r>
              <a:rPr dirty="0">
                <a:solidFill>
                  <a:schemeClr val="tx1"/>
                </a:solidFill>
                <a:cs typeface="Arial" charset="0"/>
              </a:rPr>
              <a:t>The following example demonstrates how to use patterns that will check whether the key pressed is a digit or not :</a:t>
            </a:r>
          </a:p>
          <a:p>
            <a:endParaRPr dirty="0">
              <a:solidFill>
                <a:schemeClr val="tx1"/>
              </a:solidFill>
              <a:latin typeface="Courier New" pitchFamily="49" charset="0"/>
              <a:cs typeface="Courier New" pitchFamily="49" charset="0"/>
            </a:endParaRPr>
          </a:p>
          <a:p>
            <a:pPr>
              <a:buNone/>
            </a:pPr>
            <a:r>
              <a:rPr dirty="0">
                <a:solidFill>
                  <a:schemeClr val="tx1"/>
                </a:solidFill>
                <a:latin typeface="Courier New" pitchFamily="49" charset="0"/>
                <a:cs typeface="Courier New" pitchFamily="49" charset="0"/>
              </a:rPr>
              <a:t>&lt;html&gt;</a:t>
            </a:r>
          </a:p>
          <a:p>
            <a:pPr>
              <a:buNone/>
            </a:pPr>
            <a:r>
              <a:rPr dirty="0">
                <a:solidFill>
                  <a:schemeClr val="tx1"/>
                </a:solidFill>
                <a:latin typeface="Courier New" pitchFamily="49" charset="0"/>
                <a:cs typeface="Courier New" pitchFamily="49" charset="0"/>
              </a:rPr>
              <a:t>&lt;body&gt;</a:t>
            </a:r>
          </a:p>
          <a:p>
            <a:pPr>
              <a:buNone/>
            </a:pPr>
            <a:r>
              <a:rPr dirty="0">
                <a:solidFill>
                  <a:schemeClr val="tx1"/>
                </a:solidFill>
                <a:latin typeface="Courier New" pitchFamily="49" charset="0"/>
                <a:cs typeface="Courier New" pitchFamily="49" charset="0"/>
              </a:rPr>
              <a:t>&lt;script language="javascript"&gt;</a:t>
            </a:r>
          </a:p>
          <a:p>
            <a:pPr>
              <a:buNone/>
            </a:pPr>
            <a:r>
              <a:rPr dirty="0">
                <a:solidFill>
                  <a:schemeClr val="tx1"/>
                </a:solidFill>
                <a:latin typeface="Courier New" pitchFamily="49" charset="0"/>
                <a:cs typeface="Courier New" pitchFamily="49" charset="0"/>
              </a:rPr>
              <a:t>function </a:t>
            </a:r>
            <a:r>
              <a:rPr dirty="0" err="1">
                <a:solidFill>
                  <a:schemeClr val="tx1"/>
                </a:solidFill>
                <a:latin typeface="Courier New" pitchFamily="49" charset="0"/>
                <a:cs typeface="Courier New" pitchFamily="49" charset="0"/>
              </a:rPr>
              <a:t>onlyNumbers</a:t>
            </a:r>
            <a:r>
              <a:rPr dirty="0">
                <a:solidFill>
                  <a:schemeClr val="tx1"/>
                </a:solidFill>
                <a:latin typeface="Courier New" pitchFamily="49" charset="0"/>
                <a:cs typeface="Courier New" pitchFamily="49" charset="0"/>
              </a:rPr>
              <a:t>(e){</a:t>
            </a:r>
          </a:p>
          <a:p>
            <a:pPr>
              <a:buNone/>
            </a:pPr>
            <a:r>
              <a:rPr dirty="0">
                <a:solidFill>
                  <a:schemeClr val="tx1"/>
                </a:solidFill>
                <a:latin typeface="Courier New" pitchFamily="49" charset="0"/>
                <a:cs typeface="Courier New" pitchFamily="49" charset="0"/>
              </a:rPr>
              <a:t>	</a:t>
            </a:r>
            <a:r>
              <a:rPr dirty="0" err="1">
                <a:solidFill>
                  <a:schemeClr val="tx1"/>
                </a:solidFill>
                <a:latin typeface="Courier New" pitchFamily="49" charset="0"/>
                <a:cs typeface="Courier New" pitchFamily="49" charset="0"/>
              </a:rPr>
              <a:t>var</a:t>
            </a:r>
            <a:r>
              <a:rPr dirty="0">
                <a:solidFill>
                  <a:schemeClr val="tx1"/>
                </a:solidFill>
                <a:latin typeface="Courier New" pitchFamily="49" charset="0"/>
                <a:cs typeface="Courier New" pitchFamily="49" charset="0"/>
              </a:rPr>
              <a:t> </a:t>
            </a:r>
            <a:r>
              <a:rPr dirty="0" err="1">
                <a:solidFill>
                  <a:schemeClr val="tx1"/>
                </a:solidFill>
                <a:latin typeface="Courier New" pitchFamily="49" charset="0"/>
                <a:cs typeface="Courier New" pitchFamily="49" charset="0"/>
              </a:rPr>
              <a:t>keynum</a:t>
            </a:r>
            <a:endParaRPr dirty="0">
              <a:solidFill>
                <a:schemeClr val="tx1"/>
              </a:solidFill>
              <a:latin typeface="Courier New" pitchFamily="49" charset="0"/>
              <a:cs typeface="Courier New" pitchFamily="49" charset="0"/>
            </a:endParaRPr>
          </a:p>
          <a:p>
            <a:pPr>
              <a:buNone/>
            </a:pPr>
            <a:r>
              <a:rPr dirty="0">
                <a:solidFill>
                  <a:schemeClr val="tx1"/>
                </a:solidFill>
                <a:latin typeface="Courier New" pitchFamily="49" charset="0"/>
                <a:cs typeface="Courier New" pitchFamily="49" charset="0"/>
              </a:rPr>
              <a:t>	</a:t>
            </a:r>
            <a:r>
              <a:rPr dirty="0" err="1">
                <a:solidFill>
                  <a:schemeClr val="tx1"/>
                </a:solidFill>
                <a:latin typeface="Courier New" pitchFamily="49" charset="0"/>
                <a:cs typeface="Courier New" pitchFamily="49" charset="0"/>
              </a:rPr>
              <a:t>var</a:t>
            </a:r>
            <a:r>
              <a:rPr dirty="0">
                <a:solidFill>
                  <a:schemeClr val="tx1"/>
                </a:solidFill>
                <a:latin typeface="Courier New" pitchFamily="49" charset="0"/>
                <a:cs typeface="Courier New" pitchFamily="49" charset="0"/>
              </a:rPr>
              <a:t> </a:t>
            </a:r>
            <a:r>
              <a:rPr dirty="0" err="1">
                <a:solidFill>
                  <a:schemeClr val="tx1"/>
                </a:solidFill>
                <a:latin typeface="Courier New" pitchFamily="49" charset="0"/>
                <a:cs typeface="Courier New" pitchFamily="49" charset="0"/>
              </a:rPr>
              <a:t>keychar</a:t>
            </a:r>
            <a:endParaRPr dirty="0">
              <a:solidFill>
                <a:schemeClr val="tx1"/>
              </a:solidFill>
              <a:latin typeface="Courier New" pitchFamily="49" charset="0"/>
              <a:cs typeface="Courier New" pitchFamily="49" charset="0"/>
            </a:endParaRPr>
          </a:p>
          <a:p>
            <a:pPr>
              <a:buNone/>
            </a:pPr>
            <a:r>
              <a:rPr dirty="0">
                <a:solidFill>
                  <a:schemeClr val="tx1"/>
                </a:solidFill>
                <a:latin typeface="Courier New" pitchFamily="49" charset="0"/>
                <a:cs typeface="Courier New" pitchFamily="49" charset="0"/>
              </a:rPr>
              <a:t>	</a:t>
            </a:r>
            <a:r>
              <a:rPr dirty="0" err="1">
                <a:solidFill>
                  <a:schemeClr val="tx1"/>
                </a:solidFill>
                <a:latin typeface="Courier New" pitchFamily="49" charset="0"/>
                <a:cs typeface="Courier New" pitchFamily="49" charset="0"/>
              </a:rPr>
              <a:t>var</a:t>
            </a:r>
            <a:r>
              <a:rPr dirty="0">
                <a:solidFill>
                  <a:schemeClr val="tx1"/>
                </a:solidFill>
                <a:latin typeface="Courier New" pitchFamily="49" charset="0"/>
                <a:cs typeface="Courier New" pitchFamily="49" charset="0"/>
              </a:rPr>
              <a:t> </a:t>
            </a:r>
            <a:r>
              <a:rPr dirty="0" err="1">
                <a:solidFill>
                  <a:schemeClr val="tx1"/>
                </a:solidFill>
                <a:latin typeface="Courier New" pitchFamily="49" charset="0"/>
                <a:cs typeface="Courier New" pitchFamily="49" charset="0"/>
              </a:rPr>
              <a:t>numcheck</a:t>
            </a:r>
            <a:endParaRPr dirty="0">
              <a:solidFill>
                <a:schemeClr val="tx1"/>
              </a:solidFill>
              <a:latin typeface="Courier New" pitchFamily="49" charset="0"/>
              <a:cs typeface="Courier New" pitchFamily="49" charset="0"/>
            </a:endParaRPr>
          </a:p>
          <a:p>
            <a:pPr>
              <a:buNone/>
            </a:pPr>
            <a:r>
              <a:rPr dirty="0">
                <a:solidFill>
                  <a:schemeClr val="tx1"/>
                </a:solidFill>
                <a:latin typeface="Courier New" pitchFamily="49" charset="0"/>
                <a:cs typeface="Courier New" pitchFamily="49" charset="0"/>
              </a:rPr>
              <a:t>	if(</a:t>
            </a:r>
            <a:r>
              <a:rPr dirty="0" err="1">
                <a:solidFill>
                  <a:schemeClr val="tx1"/>
                </a:solidFill>
                <a:latin typeface="Courier New" pitchFamily="49" charset="0"/>
                <a:cs typeface="Courier New" pitchFamily="49" charset="0"/>
              </a:rPr>
              <a:t>window.event</a:t>
            </a:r>
            <a:r>
              <a:rPr dirty="0">
                <a:solidFill>
                  <a:schemeClr val="tx1"/>
                </a:solidFill>
                <a:latin typeface="Courier New" pitchFamily="49" charset="0"/>
                <a:cs typeface="Courier New" pitchFamily="49" charset="0"/>
              </a:rPr>
              <a:t>) {</a:t>
            </a:r>
          </a:p>
          <a:p>
            <a:pPr>
              <a:buNone/>
            </a:pPr>
            <a:r>
              <a:rPr dirty="0">
                <a:solidFill>
                  <a:schemeClr val="tx1"/>
                </a:solidFill>
                <a:latin typeface="Courier New" pitchFamily="49" charset="0"/>
                <a:cs typeface="Courier New" pitchFamily="49" charset="0"/>
              </a:rPr>
              <a:t>		</a:t>
            </a:r>
            <a:r>
              <a:rPr dirty="0" err="1">
                <a:solidFill>
                  <a:schemeClr val="tx1"/>
                </a:solidFill>
                <a:latin typeface="Courier New" pitchFamily="49" charset="0"/>
                <a:cs typeface="Courier New" pitchFamily="49" charset="0"/>
              </a:rPr>
              <a:t>keynum</a:t>
            </a:r>
            <a:r>
              <a:rPr dirty="0">
                <a:solidFill>
                  <a:schemeClr val="tx1"/>
                </a:solidFill>
                <a:latin typeface="Courier New" pitchFamily="49" charset="0"/>
                <a:cs typeface="Courier New" pitchFamily="49" charset="0"/>
              </a:rPr>
              <a:t> = </a:t>
            </a:r>
            <a:r>
              <a:rPr dirty="0" err="1">
                <a:solidFill>
                  <a:schemeClr val="tx1"/>
                </a:solidFill>
                <a:latin typeface="Courier New" pitchFamily="49" charset="0"/>
                <a:cs typeface="Courier New" pitchFamily="49" charset="0"/>
              </a:rPr>
              <a:t>e.keyCode</a:t>
            </a:r>
            <a:endParaRPr dirty="0">
              <a:solidFill>
                <a:schemeClr val="tx1"/>
              </a:solidFill>
              <a:latin typeface="Courier New" pitchFamily="49" charset="0"/>
              <a:cs typeface="Courier New" pitchFamily="49" charset="0"/>
            </a:endParaRPr>
          </a:p>
          <a:p>
            <a:pPr>
              <a:buNone/>
            </a:pPr>
            <a:r>
              <a:rPr dirty="0">
                <a:solidFill>
                  <a:schemeClr val="tx1"/>
                </a:solidFill>
                <a:latin typeface="Courier New" pitchFamily="49" charset="0"/>
                <a:cs typeface="Courier New" pitchFamily="49" charset="0"/>
              </a:rPr>
              <a:t>	}</a:t>
            </a:r>
          </a:p>
          <a:p>
            <a:pPr algn="r">
              <a:buFont typeface="Arial" charset="0"/>
              <a:buNone/>
            </a:pPr>
            <a:r>
              <a:rPr dirty="0">
                <a:solidFill>
                  <a:schemeClr val="tx1"/>
                </a:solidFill>
                <a:cs typeface="Arial" charset="0"/>
              </a:rPr>
              <a:t>Contd..</a:t>
            </a:r>
          </a:p>
        </p:txBody>
      </p:sp>
      <p:sp>
        <p:nvSpPr>
          <p:cNvPr id="25604" name="Rectangle 3"/>
          <p:cNvSpPr>
            <a:spLocks noChangeArrowheads="1"/>
          </p:cNvSpPr>
          <p:nvPr/>
        </p:nvSpPr>
        <p:spPr bwMode="auto">
          <a:xfrm>
            <a:off x="381000" y="0"/>
            <a:ext cx="8763000" cy="914400"/>
          </a:xfrm>
          <a:prstGeom prst="rect">
            <a:avLst/>
          </a:prstGeom>
          <a:noFill/>
          <a:ln w="9525">
            <a:noFill/>
            <a:miter lim="800000"/>
            <a:headEnd/>
            <a:tailEnd/>
          </a:ln>
        </p:spPr>
        <p:txBody>
          <a:bodyPr anchor="ctr"/>
          <a:lstStyle/>
          <a:p>
            <a:r>
              <a:rPr lang="en-US" sz="3000" b="1" dirty="0">
                <a:latin typeface="+mj-lt"/>
              </a:rPr>
              <a:t>Example 1</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idx="1"/>
          </p:nvPr>
        </p:nvSpPr>
        <p:spPr>
          <a:xfrm>
            <a:off x="381000" y="990600"/>
            <a:ext cx="8229600" cy="5486400"/>
          </a:xfrm>
        </p:spPr>
        <p:txBody>
          <a:bodyPr/>
          <a:lstStyle/>
          <a:p>
            <a:pPr>
              <a:defRPr/>
            </a:pPr>
            <a:endParaRPr dirty="0">
              <a:solidFill>
                <a:schemeClr val="tx1"/>
              </a:solidFill>
              <a:latin typeface="Courier New" pitchFamily="49" charset="0"/>
              <a:cs typeface="Courier New" pitchFamily="49" charset="0"/>
            </a:endParaRPr>
          </a:p>
          <a:p>
            <a:pPr>
              <a:buNone/>
              <a:defRPr/>
            </a:pPr>
            <a:r>
              <a:rPr dirty="0">
                <a:solidFill>
                  <a:schemeClr val="tx1"/>
                </a:solidFill>
                <a:latin typeface="Courier New" pitchFamily="49" charset="0"/>
                <a:cs typeface="Courier New" pitchFamily="49" charset="0"/>
              </a:rPr>
              <a:t>	</a:t>
            </a:r>
            <a:r>
              <a:rPr dirty="0" err="1">
                <a:solidFill>
                  <a:schemeClr val="tx1"/>
                </a:solidFill>
                <a:latin typeface="Courier New" pitchFamily="49" charset="0"/>
                <a:cs typeface="Courier New" pitchFamily="49" charset="0"/>
              </a:rPr>
              <a:t>keychar</a:t>
            </a:r>
            <a:r>
              <a:rPr dirty="0">
                <a:solidFill>
                  <a:schemeClr val="tx1"/>
                </a:solidFill>
                <a:latin typeface="Courier New" pitchFamily="49" charset="0"/>
                <a:cs typeface="Courier New" pitchFamily="49" charset="0"/>
              </a:rPr>
              <a:t> = </a:t>
            </a:r>
            <a:r>
              <a:rPr dirty="0" err="1">
                <a:solidFill>
                  <a:schemeClr val="tx1"/>
                </a:solidFill>
                <a:latin typeface="Courier New" pitchFamily="49" charset="0"/>
                <a:cs typeface="Courier New" pitchFamily="49" charset="0"/>
              </a:rPr>
              <a:t>String.fromCharCode</a:t>
            </a:r>
            <a:r>
              <a:rPr dirty="0">
                <a:solidFill>
                  <a:schemeClr val="tx1"/>
                </a:solidFill>
                <a:latin typeface="Courier New" pitchFamily="49" charset="0"/>
                <a:cs typeface="Courier New" pitchFamily="49" charset="0"/>
              </a:rPr>
              <a:t>(</a:t>
            </a:r>
            <a:r>
              <a:rPr dirty="0" err="1">
                <a:solidFill>
                  <a:schemeClr val="tx1"/>
                </a:solidFill>
                <a:latin typeface="Courier New" pitchFamily="49" charset="0"/>
                <a:cs typeface="Courier New" pitchFamily="49" charset="0"/>
              </a:rPr>
              <a:t>keynum</a:t>
            </a:r>
            <a:r>
              <a:rPr dirty="0">
                <a:solidFill>
                  <a:schemeClr val="tx1"/>
                </a:solidFill>
                <a:latin typeface="Courier New" pitchFamily="49" charset="0"/>
                <a:cs typeface="Courier New" pitchFamily="49" charset="0"/>
              </a:rPr>
              <a:t>)</a:t>
            </a:r>
          </a:p>
          <a:p>
            <a:pPr>
              <a:buNone/>
              <a:defRPr/>
            </a:pPr>
            <a:r>
              <a:rPr dirty="0">
                <a:solidFill>
                  <a:schemeClr val="tx1"/>
                </a:solidFill>
                <a:latin typeface="Courier New" pitchFamily="49" charset="0"/>
                <a:cs typeface="Courier New" pitchFamily="49" charset="0"/>
              </a:rPr>
              <a:t>	</a:t>
            </a:r>
            <a:r>
              <a:rPr dirty="0" err="1">
                <a:solidFill>
                  <a:schemeClr val="tx1"/>
                </a:solidFill>
                <a:latin typeface="Courier New" pitchFamily="49" charset="0"/>
                <a:cs typeface="Courier New" pitchFamily="49" charset="0"/>
              </a:rPr>
              <a:t>numcheck</a:t>
            </a:r>
            <a:r>
              <a:rPr dirty="0">
                <a:solidFill>
                  <a:schemeClr val="tx1"/>
                </a:solidFill>
                <a:latin typeface="Courier New" pitchFamily="49" charset="0"/>
                <a:cs typeface="Courier New" pitchFamily="49" charset="0"/>
              </a:rPr>
              <a:t> = /\d/</a:t>
            </a:r>
          </a:p>
          <a:p>
            <a:pPr>
              <a:buNone/>
              <a:defRPr/>
            </a:pPr>
            <a:r>
              <a:rPr dirty="0">
                <a:solidFill>
                  <a:schemeClr val="tx1"/>
                </a:solidFill>
                <a:latin typeface="Courier New" pitchFamily="49" charset="0"/>
                <a:cs typeface="Courier New" pitchFamily="49" charset="0"/>
              </a:rPr>
              <a:t>	return </a:t>
            </a:r>
            <a:r>
              <a:rPr dirty="0" err="1">
                <a:solidFill>
                  <a:schemeClr val="tx1"/>
                </a:solidFill>
                <a:latin typeface="Courier New" pitchFamily="49" charset="0"/>
                <a:cs typeface="Courier New" pitchFamily="49" charset="0"/>
              </a:rPr>
              <a:t>numcheck.test</a:t>
            </a:r>
            <a:r>
              <a:rPr dirty="0">
                <a:solidFill>
                  <a:schemeClr val="tx1"/>
                </a:solidFill>
                <a:latin typeface="Courier New" pitchFamily="49" charset="0"/>
                <a:cs typeface="Courier New" pitchFamily="49" charset="0"/>
              </a:rPr>
              <a:t>(</a:t>
            </a:r>
            <a:r>
              <a:rPr dirty="0" err="1">
                <a:solidFill>
                  <a:schemeClr val="tx1"/>
                </a:solidFill>
                <a:latin typeface="Courier New" pitchFamily="49" charset="0"/>
                <a:cs typeface="Courier New" pitchFamily="49" charset="0"/>
              </a:rPr>
              <a:t>keychar</a:t>
            </a:r>
            <a:r>
              <a:rPr dirty="0">
                <a:solidFill>
                  <a:schemeClr val="tx1"/>
                </a:solidFill>
                <a:latin typeface="Courier New" pitchFamily="49" charset="0"/>
                <a:cs typeface="Courier New" pitchFamily="49" charset="0"/>
              </a:rPr>
              <a:t>)</a:t>
            </a:r>
          </a:p>
          <a:p>
            <a:pPr>
              <a:buNone/>
              <a:defRPr/>
            </a:pPr>
            <a:r>
              <a:rPr dirty="0">
                <a:solidFill>
                  <a:schemeClr val="tx1"/>
                </a:solidFill>
                <a:latin typeface="Courier New" pitchFamily="49" charset="0"/>
                <a:cs typeface="Courier New" pitchFamily="49" charset="0"/>
              </a:rPr>
              <a:t>}</a:t>
            </a:r>
          </a:p>
          <a:p>
            <a:pPr>
              <a:buNone/>
              <a:defRPr/>
            </a:pPr>
            <a:r>
              <a:rPr dirty="0">
                <a:solidFill>
                  <a:schemeClr val="tx1"/>
                </a:solidFill>
                <a:latin typeface="Courier New" pitchFamily="49" charset="0"/>
                <a:cs typeface="Courier New" pitchFamily="49" charset="0"/>
              </a:rPr>
              <a:t>&lt;/script&gt;</a:t>
            </a:r>
          </a:p>
          <a:p>
            <a:pPr>
              <a:buNone/>
              <a:defRPr/>
            </a:pPr>
            <a:endParaRPr dirty="0">
              <a:solidFill>
                <a:schemeClr val="tx1"/>
              </a:solidFill>
              <a:latin typeface="Courier New" pitchFamily="49" charset="0"/>
              <a:cs typeface="Courier New" pitchFamily="49" charset="0"/>
            </a:endParaRPr>
          </a:p>
          <a:p>
            <a:pPr>
              <a:buNone/>
              <a:defRPr/>
            </a:pPr>
            <a:r>
              <a:rPr dirty="0">
                <a:solidFill>
                  <a:schemeClr val="tx1"/>
                </a:solidFill>
                <a:latin typeface="Courier New" pitchFamily="49" charset="0"/>
                <a:cs typeface="Courier New" pitchFamily="49" charset="0"/>
              </a:rPr>
              <a:t>&lt;form&gt;</a:t>
            </a:r>
          </a:p>
          <a:p>
            <a:pPr>
              <a:buNone/>
              <a:defRPr/>
            </a:pPr>
            <a:r>
              <a:rPr dirty="0">
                <a:solidFill>
                  <a:schemeClr val="tx1"/>
                </a:solidFill>
                <a:latin typeface="Courier New" pitchFamily="49" charset="0"/>
                <a:cs typeface="Courier New" pitchFamily="49" charset="0"/>
              </a:rPr>
              <a:t>&lt;input type="text" </a:t>
            </a:r>
            <a:r>
              <a:rPr dirty="0" err="1">
                <a:solidFill>
                  <a:schemeClr val="tx1"/>
                </a:solidFill>
                <a:latin typeface="Courier New" pitchFamily="49" charset="0"/>
                <a:cs typeface="Courier New" pitchFamily="49" charset="0"/>
              </a:rPr>
              <a:t>onkeypress</a:t>
            </a:r>
            <a:r>
              <a:rPr dirty="0">
                <a:solidFill>
                  <a:schemeClr val="tx1"/>
                </a:solidFill>
                <a:latin typeface="Courier New" pitchFamily="49" charset="0"/>
                <a:cs typeface="Courier New" pitchFamily="49" charset="0"/>
              </a:rPr>
              <a:t>="return </a:t>
            </a:r>
            <a:r>
              <a:rPr dirty="0" err="1">
                <a:solidFill>
                  <a:schemeClr val="tx1"/>
                </a:solidFill>
                <a:latin typeface="Courier New" pitchFamily="49" charset="0"/>
                <a:cs typeface="Courier New" pitchFamily="49" charset="0"/>
              </a:rPr>
              <a:t>onlyNumbers</a:t>
            </a:r>
            <a:r>
              <a:rPr dirty="0">
                <a:solidFill>
                  <a:schemeClr val="tx1"/>
                </a:solidFill>
                <a:latin typeface="Courier New" pitchFamily="49" charset="0"/>
                <a:cs typeface="Courier New" pitchFamily="49" charset="0"/>
              </a:rPr>
              <a:t>(event)" /&gt;</a:t>
            </a:r>
          </a:p>
          <a:p>
            <a:pPr>
              <a:buNone/>
              <a:defRPr/>
            </a:pPr>
            <a:r>
              <a:rPr dirty="0">
                <a:solidFill>
                  <a:schemeClr val="tx1"/>
                </a:solidFill>
                <a:latin typeface="Courier New" pitchFamily="49" charset="0"/>
                <a:cs typeface="Courier New" pitchFamily="49" charset="0"/>
              </a:rPr>
              <a:t>&lt;/form&gt;</a:t>
            </a:r>
          </a:p>
          <a:p>
            <a:pPr>
              <a:buNone/>
              <a:defRPr/>
            </a:pPr>
            <a:r>
              <a:rPr dirty="0">
                <a:solidFill>
                  <a:schemeClr val="tx1"/>
                </a:solidFill>
                <a:latin typeface="Courier New" pitchFamily="49" charset="0"/>
                <a:cs typeface="Courier New" pitchFamily="49" charset="0"/>
              </a:rPr>
              <a:t>&lt;/body&gt;</a:t>
            </a:r>
          </a:p>
          <a:p>
            <a:pPr>
              <a:buNone/>
              <a:defRPr/>
            </a:pPr>
            <a:r>
              <a:rPr dirty="0">
                <a:solidFill>
                  <a:schemeClr val="tx1"/>
                </a:solidFill>
                <a:latin typeface="Courier New" pitchFamily="49" charset="0"/>
                <a:cs typeface="Courier New" pitchFamily="49" charset="0"/>
              </a:rPr>
              <a:t>&lt;/html&gt; </a:t>
            </a:r>
          </a:p>
          <a:p>
            <a:pPr>
              <a:defRPr/>
            </a:pPr>
            <a:endParaRPr dirty="0">
              <a:solidFill>
                <a:schemeClr val="tx1"/>
              </a:solidFill>
              <a:latin typeface="Courier New" pitchFamily="49" charset="0"/>
              <a:cs typeface="Courier New" pitchFamily="49" charset="0"/>
            </a:endParaRPr>
          </a:p>
          <a:p>
            <a:pPr marL="381000" indent="-381000" eaLnBrk="1" hangingPunct="1">
              <a:buFont typeface="Wingdings" pitchFamily="2" charset="2"/>
              <a:buNone/>
              <a:defRPr/>
            </a:pPr>
            <a:endParaRPr dirty="0">
              <a:solidFill>
                <a:schemeClr val="tx1"/>
              </a:solidFill>
              <a:latin typeface="Courier New" pitchFamily="49" charset="0"/>
              <a:cs typeface="Courier New" pitchFamily="49" charset="0"/>
            </a:endParaRPr>
          </a:p>
        </p:txBody>
      </p:sp>
      <p:sp>
        <p:nvSpPr>
          <p:cNvPr id="26628" name="Rectangle 3"/>
          <p:cNvSpPr>
            <a:spLocks noChangeArrowheads="1"/>
          </p:cNvSpPr>
          <p:nvPr/>
        </p:nvSpPr>
        <p:spPr bwMode="auto">
          <a:xfrm>
            <a:off x="381000" y="0"/>
            <a:ext cx="8763000" cy="914400"/>
          </a:xfrm>
          <a:prstGeom prst="rect">
            <a:avLst/>
          </a:prstGeom>
          <a:noFill/>
          <a:ln w="9525">
            <a:noFill/>
            <a:miter lim="800000"/>
            <a:headEnd/>
            <a:tailEnd/>
          </a:ln>
        </p:spPr>
        <p:txBody>
          <a:bodyPr anchor="ctr"/>
          <a:lstStyle/>
          <a:p>
            <a:r>
              <a:rPr lang="en-US" sz="3000" b="1" dirty="0">
                <a:latin typeface="+mj-lt"/>
              </a:rPr>
              <a:t>Example 1 (Contd.).</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81000" y="0"/>
            <a:ext cx="8229600" cy="554038"/>
          </a:xfrm>
        </p:spPr>
        <p:txBody>
          <a:bodyPr/>
          <a:lstStyle/>
          <a:p>
            <a:pPr eaLnBrk="1" hangingPunct="1"/>
            <a:r>
              <a:rPr lang="en-GB" dirty="0">
                <a:solidFill>
                  <a:schemeClr val="tx1"/>
                </a:solidFill>
                <a:cs typeface="Arial" charset="0"/>
              </a:rPr>
              <a:t>Brackets </a:t>
            </a:r>
          </a:p>
        </p:txBody>
      </p:sp>
      <p:sp>
        <p:nvSpPr>
          <p:cNvPr id="27651" name="Rectangle 3"/>
          <p:cNvSpPr>
            <a:spLocks noGrp="1" noChangeArrowheads="1"/>
          </p:cNvSpPr>
          <p:nvPr>
            <p:ph idx="1"/>
          </p:nvPr>
        </p:nvSpPr>
        <p:spPr>
          <a:xfrm>
            <a:off x="457200" y="1219200"/>
            <a:ext cx="8229600" cy="5257800"/>
          </a:xfrm>
        </p:spPr>
        <p:txBody>
          <a:bodyPr>
            <a:normAutofit/>
          </a:bodyPr>
          <a:lstStyle/>
          <a:p>
            <a:pPr eaLnBrk="1" hangingPunct="1"/>
            <a:r>
              <a:rPr lang="en-GB" dirty="0">
                <a:solidFill>
                  <a:schemeClr val="tx1"/>
                </a:solidFill>
                <a:cs typeface="Arial" charset="0"/>
              </a:rPr>
              <a:t>Brackets are used to find a range of characters</a:t>
            </a:r>
          </a:p>
          <a:p>
            <a:pPr eaLnBrk="1" hangingPunct="1"/>
            <a:endParaRPr lang="en-GB" dirty="0">
              <a:solidFill>
                <a:schemeClr val="tx1"/>
              </a:solidFill>
              <a:cs typeface="Arial" charset="0"/>
            </a:endParaRPr>
          </a:p>
          <a:p>
            <a:pPr eaLnBrk="1" hangingPunct="1"/>
            <a:endParaRPr lang="en-GB" dirty="0">
              <a:solidFill>
                <a:schemeClr val="tx1"/>
              </a:solidFill>
              <a:cs typeface="Arial" charset="0"/>
            </a:endParaRPr>
          </a:p>
          <a:p>
            <a:pPr eaLnBrk="1" hangingPunct="1"/>
            <a:endParaRPr lang="en-GB" dirty="0">
              <a:solidFill>
                <a:schemeClr val="tx1"/>
              </a:solidFill>
              <a:cs typeface="Arial" charset="0"/>
            </a:endParaRPr>
          </a:p>
          <a:p>
            <a:pPr eaLnBrk="1" hangingPunct="1"/>
            <a:endParaRPr lang="en-GB" dirty="0">
              <a:solidFill>
                <a:schemeClr val="tx1"/>
              </a:solidFill>
              <a:cs typeface="Arial"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787366256"/>
              </p:ext>
            </p:extLst>
          </p:nvPr>
        </p:nvGraphicFramePr>
        <p:xfrm>
          <a:off x="609600" y="1905000"/>
          <a:ext cx="8153400" cy="4249831"/>
        </p:xfrm>
        <a:graphic>
          <a:graphicData uri="http://schemas.openxmlformats.org/drawingml/2006/table">
            <a:tbl>
              <a:tblPr/>
              <a:tblGrid>
                <a:gridCol w="2743200">
                  <a:extLst>
                    <a:ext uri="{9D8B030D-6E8A-4147-A177-3AD203B41FA5}">
                      <a16:colId xmlns:a16="http://schemas.microsoft.com/office/drawing/2014/main" val="20000"/>
                    </a:ext>
                  </a:extLst>
                </a:gridCol>
                <a:gridCol w="5410200">
                  <a:extLst>
                    <a:ext uri="{9D8B030D-6E8A-4147-A177-3AD203B41FA5}">
                      <a16:colId xmlns:a16="http://schemas.microsoft.com/office/drawing/2014/main" val="20001"/>
                    </a:ext>
                  </a:extLst>
                </a:gridCol>
              </a:tblGrid>
              <a:tr h="496099">
                <a:tc>
                  <a:txBody>
                    <a:bodyPr/>
                    <a:lstStyle/>
                    <a:p>
                      <a:pPr algn="l" fontAlgn="t"/>
                      <a:r>
                        <a:rPr lang="en-US" sz="2000" b="1" i="0" u="none" strike="noStrike" dirty="0">
                          <a:solidFill>
                            <a:schemeClr val="tx1"/>
                          </a:solidFill>
                          <a:latin typeface="Arial"/>
                        </a:rPr>
                        <a:t>Expression</a:t>
                      </a:r>
                    </a:p>
                  </a:txBody>
                  <a:tcPr marL="6289" marR="6289" marT="628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DDC"/>
                    </a:solidFill>
                  </a:tcPr>
                </a:tc>
                <a:tc>
                  <a:txBody>
                    <a:bodyPr/>
                    <a:lstStyle/>
                    <a:p>
                      <a:pPr algn="l" fontAlgn="t"/>
                      <a:r>
                        <a:rPr lang="en-US" sz="2000" b="1" i="0" u="none" strike="noStrike" dirty="0">
                          <a:solidFill>
                            <a:schemeClr val="tx1"/>
                          </a:solidFill>
                          <a:latin typeface="Arial"/>
                        </a:rPr>
                        <a:t> What it means</a:t>
                      </a:r>
                    </a:p>
                  </a:txBody>
                  <a:tcPr marL="6289" marR="6289" marT="6289"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DDC"/>
                    </a:solidFill>
                  </a:tcPr>
                </a:tc>
                <a:extLst>
                  <a:ext uri="{0D108BD9-81ED-4DB2-BD59-A6C34878D82A}">
                    <a16:rowId xmlns:a16="http://schemas.microsoft.com/office/drawing/2014/main" val="10000"/>
                  </a:ext>
                </a:extLst>
              </a:tr>
              <a:tr h="443878">
                <a:tc>
                  <a:txBody>
                    <a:bodyPr/>
                    <a:lstStyle/>
                    <a:p>
                      <a:pPr algn="l" fontAlgn="t"/>
                      <a:r>
                        <a:rPr lang="en-US" sz="2000" b="0" i="0" u="none" strike="noStrike" dirty="0">
                          <a:solidFill>
                            <a:schemeClr val="tx1"/>
                          </a:solidFill>
                          <a:latin typeface="Arial"/>
                        </a:rPr>
                        <a:t>[xyz]</a:t>
                      </a:r>
                    </a:p>
                  </a:txBody>
                  <a:tcPr marL="6289" marR="6289" marT="628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3"/>
                    </a:solidFill>
                  </a:tcPr>
                </a:tc>
                <a:tc>
                  <a:txBody>
                    <a:bodyPr/>
                    <a:lstStyle/>
                    <a:p>
                      <a:pPr algn="l" fontAlgn="t"/>
                      <a:r>
                        <a:rPr lang="en-US" sz="2000" b="0" i="0" u="none" strike="noStrike" dirty="0">
                          <a:solidFill>
                            <a:schemeClr val="tx1"/>
                          </a:solidFill>
                          <a:latin typeface="Arial"/>
                        </a:rPr>
                        <a:t> Find any character between the brackets</a:t>
                      </a:r>
                    </a:p>
                  </a:txBody>
                  <a:tcPr marL="6289" marR="6289" marT="628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3"/>
                    </a:solidFill>
                  </a:tcPr>
                </a:tc>
                <a:extLst>
                  <a:ext uri="{0D108BD9-81ED-4DB2-BD59-A6C34878D82A}">
                    <a16:rowId xmlns:a16="http://schemas.microsoft.com/office/drawing/2014/main" val="10001"/>
                  </a:ext>
                </a:extLst>
              </a:tr>
              <a:tr h="443878">
                <a:tc>
                  <a:txBody>
                    <a:bodyPr/>
                    <a:lstStyle/>
                    <a:p>
                      <a:pPr algn="l" fontAlgn="t"/>
                      <a:r>
                        <a:rPr lang="en-US" sz="2000" b="0" i="0" u="none" strike="noStrike" dirty="0">
                          <a:solidFill>
                            <a:schemeClr val="tx1"/>
                          </a:solidFill>
                          <a:latin typeface="Arial"/>
                        </a:rPr>
                        <a:t>[^xyz]</a:t>
                      </a:r>
                    </a:p>
                  </a:txBody>
                  <a:tcPr marL="6289" marR="6289" marT="628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3"/>
                    </a:solidFill>
                  </a:tcPr>
                </a:tc>
                <a:tc>
                  <a:txBody>
                    <a:bodyPr/>
                    <a:lstStyle/>
                    <a:p>
                      <a:pPr algn="l" fontAlgn="t"/>
                      <a:r>
                        <a:rPr lang="en-US" sz="2000" b="0" i="0" u="none" strike="noStrike" dirty="0">
                          <a:solidFill>
                            <a:schemeClr val="tx1"/>
                          </a:solidFill>
                          <a:latin typeface="Arial"/>
                        </a:rPr>
                        <a:t> Find any character not between the brackets</a:t>
                      </a:r>
                    </a:p>
                  </a:txBody>
                  <a:tcPr marL="6289" marR="6289" marT="628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3"/>
                    </a:solidFill>
                  </a:tcPr>
                </a:tc>
                <a:extLst>
                  <a:ext uri="{0D108BD9-81ED-4DB2-BD59-A6C34878D82A}">
                    <a16:rowId xmlns:a16="http://schemas.microsoft.com/office/drawing/2014/main" val="10002"/>
                  </a:ext>
                </a:extLst>
              </a:tr>
              <a:tr h="443878">
                <a:tc>
                  <a:txBody>
                    <a:bodyPr/>
                    <a:lstStyle/>
                    <a:p>
                      <a:pPr algn="l" fontAlgn="t"/>
                      <a:r>
                        <a:rPr lang="en-US" sz="2000" b="0" i="0" u="none" strike="noStrike" dirty="0">
                          <a:solidFill>
                            <a:schemeClr val="tx1"/>
                          </a:solidFill>
                          <a:latin typeface="Arial"/>
                        </a:rPr>
                        <a:t>[A-Z]</a:t>
                      </a:r>
                    </a:p>
                  </a:txBody>
                  <a:tcPr marL="6289" marR="6289" marT="628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3"/>
                    </a:solidFill>
                  </a:tcPr>
                </a:tc>
                <a:tc>
                  <a:txBody>
                    <a:bodyPr/>
                    <a:lstStyle/>
                    <a:p>
                      <a:pPr algn="l" fontAlgn="t"/>
                      <a:r>
                        <a:rPr lang="en-US" sz="2000" b="0" i="0" u="none" strike="noStrike" dirty="0">
                          <a:solidFill>
                            <a:schemeClr val="tx1"/>
                          </a:solidFill>
                          <a:latin typeface="Arial"/>
                        </a:rPr>
                        <a:t> Find any character from uppercase A to uppercase Z</a:t>
                      </a:r>
                    </a:p>
                  </a:txBody>
                  <a:tcPr marL="6289" marR="6289" marT="628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3"/>
                    </a:solidFill>
                  </a:tcPr>
                </a:tc>
                <a:extLst>
                  <a:ext uri="{0D108BD9-81ED-4DB2-BD59-A6C34878D82A}">
                    <a16:rowId xmlns:a16="http://schemas.microsoft.com/office/drawing/2014/main" val="10003"/>
                  </a:ext>
                </a:extLst>
              </a:tr>
              <a:tr h="443878">
                <a:tc>
                  <a:txBody>
                    <a:bodyPr/>
                    <a:lstStyle/>
                    <a:p>
                      <a:pPr algn="l" fontAlgn="t"/>
                      <a:r>
                        <a:rPr lang="en-US" sz="2000" b="0" i="0" u="none" strike="noStrike" dirty="0">
                          <a:solidFill>
                            <a:schemeClr val="tx1"/>
                          </a:solidFill>
                          <a:latin typeface="Arial"/>
                        </a:rPr>
                        <a:t>[a-z]</a:t>
                      </a:r>
                    </a:p>
                  </a:txBody>
                  <a:tcPr marL="6289" marR="6289" marT="628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3"/>
                    </a:solidFill>
                  </a:tcPr>
                </a:tc>
                <a:tc>
                  <a:txBody>
                    <a:bodyPr/>
                    <a:lstStyle/>
                    <a:p>
                      <a:pPr algn="l" fontAlgn="t"/>
                      <a:r>
                        <a:rPr lang="en-US" sz="2000" b="0" i="0" u="none" strike="noStrike" dirty="0">
                          <a:solidFill>
                            <a:schemeClr val="tx1"/>
                          </a:solidFill>
                          <a:latin typeface="Arial"/>
                        </a:rPr>
                        <a:t> Find any character from lowercase a to       lowercase z</a:t>
                      </a:r>
                    </a:p>
                  </a:txBody>
                  <a:tcPr marL="6289" marR="6289" marT="628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3"/>
                    </a:solidFill>
                  </a:tcPr>
                </a:tc>
                <a:extLst>
                  <a:ext uri="{0D108BD9-81ED-4DB2-BD59-A6C34878D82A}">
                    <a16:rowId xmlns:a16="http://schemas.microsoft.com/office/drawing/2014/main" val="10004"/>
                  </a:ext>
                </a:extLst>
              </a:tr>
              <a:tr h="443878">
                <a:tc>
                  <a:txBody>
                    <a:bodyPr/>
                    <a:lstStyle/>
                    <a:p>
                      <a:pPr algn="l" fontAlgn="t"/>
                      <a:r>
                        <a:rPr lang="en-US" sz="2000" b="0" i="0" u="none" strike="noStrike" dirty="0">
                          <a:solidFill>
                            <a:schemeClr val="tx1"/>
                          </a:solidFill>
                          <a:latin typeface="Arial"/>
                        </a:rPr>
                        <a:t>[A-z]</a:t>
                      </a:r>
                    </a:p>
                  </a:txBody>
                  <a:tcPr marL="6289" marR="6289" marT="628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3"/>
                    </a:solidFill>
                  </a:tcPr>
                </a:tc>
                <a:tc>
                  <a:txBody>
                    <a:bodyPr/>
                    <a:lstStyle/>
                    <a:p>
                      <a:pPr algn="l" fontAlgn="t"/>
                      <a:r>
                        <a:rPr lang="en-US" sz="2000" b="0" i="0" u="none" strike="noStrike" dirty="0">
                          <a:solidFill>
                            <a:schemeClr val="tx1"/>
                          </a:solidFill>
                          <a:latin typeface="Arial"/>
                        </a:rPr>
                        <a:t> Find any character from uppercase A to lowercase z</a:t>
                      </a:r>
                    </a:p>
                  </a:txBody>
                  <a:tcPr marL="6289" marR="6289" marT="628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3"/>
                    </a:solidFill>
                  </a:tcPr>
                </a:tc>
                <a:extLst>
                  <a:ext uri="{0D108BD9-81ED-4DB2-BD59-A6C34878D82A}">
                    <a16:rowId xmlns:a16="http://schemas.microsoft.com/office/drawing/2014/main" val="10005"/>
                  </a:ext>
                </a:extLst>
              </a:tr>
              <a:tr h="443878">
                <a:tc>
                  <a:txBody>
                    <a:bodyPr/>
                    <a:lstStyle/>
                    <a:p>
                      <a:pPr algn="l" fontAlgn="t"/>
                      <a:r>
                        <a:rPr lang="en-US" sz="2000" b="0" i="0" u="none" strike="noStrike" dirty="0">
                          <a:solidFill>
                            <a:schemeClr val="tx1"/>
                          </a:solidFill>
                          <a:latin typeface="Arial"/>
                        </a:rPr>
                        <a:t>[0-9]</a:t>
                      </a:r>
                    </a:p>
                  </a:txBody>
                  <a:tcPr marL="6289" marR="6289" marT="628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3"/>
                    </a:solidFill>
                  </a:tcPr>
                </a:tc>
                <a:tc>
                  <a:txBody>
                    <a:bodyPr/>
                    <a:lstStyle/>
                    <a:p>
                      <a:pPr algn="l" fontAlgn="t"/>
                      <a:r>
                        <a:rPr lang="en-US" sz="2000" b="0" i="0" u="none" strike="noStrike" dirty="0">
                          <a:solidFill>
                            <a:schemeClr val="tx1"/>
                          </a:solidFill>
                          <a:latin typeface="Arial"/>
                        </a:rPr>
                        <a:t> Find any digit from 0 to 9</a:t>
                      </a:r>
                    </a:p>
                  </a:txBody>
                  <a:tcPr marL="6289" marR="6289" marT="628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3"/>
                    </a:solidFill>
                  </a:tcPr>
                </a:tc>
                <a:extLst>
                  <a:ext uri="{0D108BD9-81ED-4DB2-BD59-A6C34878D82A}">
                    <a16:rowId xmlns:a16="http://schemas.microsoft.com/office/drawing/2014/main" val="10006"/>
                  </a:ext>
                </a:extLst>
              </a:tr>
              <a:tr h="574431">
                <a:tc>
                  <a:txBody>
                    <a:bodyPr/>
                    <a:lstStyle/>
                    <a:p>
                      <a:pPr algn="l" fontAlgn="t"/>
                      <a:r>
                        <a:rPr lang="en-US" sz="2000" b="0" i="0" u="none" strike="noStrike" dirty="0">
                          <a:solidFill>
                            <a:schemeClr val="tx1"/>
                          </a:solidFill>
                          <a:latin typeface="Arial"/>
                        </a:rPr>
                        <a:t>[</a:t>
                      </a:r>
                      <a:r>
                        <a:rPr lang="en-US" sz="2000" b="0" i="0" u="none" strike="noStrike" dirty="0" err="1">
                          <a:solidFill>
                            <a:schemeClr val="tx1"/>
                          </a:solidFill>
                          <a:latin typeface="Arial"/>
                        </a:rPr>
                        <a:t>Bandra|Andheri|Borivli</a:t>
                      </a:r>
                      <a:r>
                        <a:rPr lang="en-US" sz="2000" b="0" i="0" u="none" strike="noStrike" dirty="0">
                          <a:solidFill>
                            <a:schemeClr val="tx1"/>
                          </a:solidFill>
                          <a:latin typeface="Arial"/>
                        </a:rPr>
                        <a:t>]</a:t>
                      </a:r>
                    </a:p>
                  </a:txBody>
                  <a:tcPr marL="6289" marR="6289" marT="628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3"/>
                    </a:solidFill>
                  </a:tcPr>
                </a:tc>
                <a:tc>
                  <a:txBody>
                    <a:bodyPr/>
                    <a:lstStyle/>
                    <a:p>
                      <a:pPr algn="l" fontAlgn="t"/>
                      <a:r>
                        <a:rPr lang="en-US" sz="2000" b="0" i="0" u="none" strike="noStrike" dirty="0">
                          <a:solidFill>
                            <a:schemeClr val="tx1"/>
                          </a:solidFill>
                          <a:latin typeface="Arial"/>
                        </a:rPr>
                        <a:t> Find any of the alternatives specified</a:t>
                      </a:r>
                    </a:p>
                  </a:txBody>
                  <a:tcPr marL="6289" marR="6289" marT="628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EF3"/>
                    </a:solidFill>
                  </a:tcPr>
                </a:tc>
                <a:extLst>
                  <a:ext uri="{0D108BD9-81ED-4DB2-BD59-A6C34878D82A}">
                    <a16:rowId xmlns:a16="http://schemas.microsoft.com/office/drawing/2014/main" val="10007"/>
                  </a:ext>
                </a:extLst>
              </a:tr>
            </a:tbl>
          </a:graphicData>
        </a:graphic>
      </p:graphicFrame>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idx="1"/>
          </p:nvPr>
        </p:nvSpPr>
        <p:spPr>
          <a:xfrm>
            <a:off x="609600" y="990600"/>
            <a:ext cx="7848600" cy="5486400"/>
          </a:xfrm>
        </p:spPr>
        <p:txBody>
          <a:bodyPr>
            <a:normAutofit/>
          </a:bodyPr>
          <a:lstStyle/>
          <a:p>
            <a:pPr algn="just"/>
            <a:r>
              <a:rPr dirty="0">
                <a:solidFill>
                  <a:schemeClr val="tx1"/>
                </a:solidFill>
                <a:cs typeface="Arial" charset="0"/>
              </a:rPr>
              <a:t>The following example demonstrates how to use patterns that will check whether the key pressed is an alphabet(Lower case or upper case):</a:t>
            </a:r>
          </a:p>
          <a:p>
            <a:endParaRPr dirty="0">
              <a:solidFill>
                <a:schemeClr val="tx1"/>
              </a:solidFill>
              <a:latin typeface="Courier New" pitchFamily="49" charset="0"/>
              <a:cs typeface="Courier New" pitchFamily="49" charset="0"/>
            </a:endParaRPr>
          </a:p>
          <a:p>
            <a:pPr>
              <a:buNone/>
            </a:pPr>
            <a:r>
              <a:rPr dirty="0">
                <a:solidFill>
                  <a:schemeClr val="tx1"/>
                </a:solidFill>
                <a:latin typeface="Courier New" pitchFamily="49" charset="0"/>
                <a:cs typeface="Courier New" pitchFamily="49" charset="0"/>
              </a:rPr>
              <a:t>&lt;html&gt;</a:t>
            </a:r>
          </a:p>
          <a:p>
            <a:pPr>
              <a:buNone/>
            </a:pPr>
            <a:r>
              <a:rPr dirty="0">
                <a:solidFill>
                  <a:schemeClr val="tx1"/>
                </a:solidFill>
                <a:latin typeface="Courier New" pitchFamily="49" charset="0"/>
                <a:cs typeface="Courier New" pitchFamily="49" charset="0"/>
              </a:rPr>
              <a:t>&lt;body&gt;</a:t>
            </a:r>
          </a:p>
          <a:p>
            <a:pPr>
              <a:buNone/>
            </a:pPr>
            <a:r>
              <a:rPr dirty="0">
                <a:solidFill>
                  <a:schemeClr val="tx1"/>
                </a:solidFill>
                <a:latin typeface="Courier New" pitchFamily="49" charset="0"/>
                <a:cs typeface="Courier New" pitchFamily="49" charset="0"/>
              </a:rPr>
              <a:t>&lt;script language="javascript"&gt;</a:t>
            </a:r>
          </a:p>
          <a:p>
            <a:pPr>
              <a:buNone/>
            </a:pPr>
            <a:r>
              <a:rPr dirty="0">
                <a:solidFill>
                  <a:schemeClr val="tx1"/>
                </a:solidFill>
                <a:latin typeface="Courier New" pitchFamily="49" charset="0"/>
                <a:cs typeface="Courier New" pitchFamily="49" charset="0"/>
              </a:rPr>
              <a:t>function </a:t>
            </a:r>
            <a:r>
              <a:rPr dirty="0" err="1">
                <a:solidFill>
                  <a:schemeClr val="tx1"/>
                </a:solidFill>
                <a:latin typeface="Courier New" pitchFamily="49" charset="0"/>
                <a:cs typeface="Courier New" pitchFamily="49" charset="0"/>
              </a:rPr>
              <a:t>onlyCharacters</a:t>
            </a:r>
            <a:r>
              <a:rPr dirty="0">
                <a:solidFill>
                  <a:schemeClr val="tx1"/>
                </a:solidFill>
                <a:latin typeface="Courier New" pitchFamily="49" charset="0"/>
                <a:cs typeface="Courier New" pitchFamily="49" charset="0"/>
              </a:rPr>
              <a:t>(e){</a:t>
            </a:r>
          </a:p>
          <a:p>
            <a:pPr>
              <a:buNone/>
            </a:pPr>
            <a:r>
              <a:rPr dirty="0">
                <a:solidFill>
                  <a:schemeClr val="tx1"/>
                </a:solidFill>
                <a:latin typeface="Courier New" pitchFamily="49" charset="0"/>
                <a:cs typeface="Courier New" pitchFamily="49" charset="0"/>
              </a:rPr>
              <a:t>	</a:t>
            </a:r>
            <a:r>
              <a:rPr dirty="0" err="1">
                <a:solidFill>
                  <a:schemeClr val="tx1"/>
                </a:solidFill>
                <a:latin typeface="Courier New" pitchFamily="49" charset="0"/>
                <a:cs typeface="Courier New" pitchFamily="49" charset="0"/>
              </a:rPr>
              <a:t>var</a:t>
            </a:r>
            <a:r>
              <a:rPr dirty="0">
                <a:solidFill>
                  <a:schemeClr val="tx1"/>
                </a:solidFill>
                <a:latin typeface="Courier New" pitchFamily="49" charset="0"/>
                <a:cs typeface="Courier New" pitchFamily="49" charset="0"/>
              </a:rPr>
              <a:t> </a:t>
            </a:r>
            <a:r>
              <a:rPr dirty="0" err="1">
                <a:solidFill>
                  <a:schemeClr val="tx1"/>
                </a:solidFill>
                <a:latin typeface="Courier New" pitchFamily="49" charset="0"/>
                <a:cs typeface="Courier New" pitchFamily="49" charset="0"/>
              </a:rPr>
              <a:t>keynum</a:t>
            </a:r>
            <a:endParaRPr dirty="0">
              <a:solidFill>
                <a:schemeClr val="tx1"/>
              </a:solidFill>
              <a:latin typeface="Courier New" pitchFamily="49" charset="0"/>
              <a:cs typeface="Courier New" pitchFamily="49" charset="0"/>
            </a:endParaRPr>
          </a:p>
          <a:p>
            <a:pPr>
              <a:buNone/>
            </a:pPr>
            <a:r>
              <a:rPr dirty="0">
                <a:solidFill>
                  <a:schemeClr val="tx1"/>
                </a:solidFill>
                <a:latin typeface="Courier New" pitchFamily="49" charset="0"/>
                <a:cs typeface="Courier New" pitchFamily="49" charset="0"/>
              </a:rPr>
              <a:t>	</a:t>
            </a:r>
            <a:r>
              <a:rPr dirty="0" err="1">
                <a:solidFill>
                  <a:schemeClr val="tx1"/>
                </a:solidFill>
                <a:latin typeface="Courier New" pitchFamily="49" charset="0"/>
                <a:cs typeface="Courier New" pitchFamily="49" charset="0"/>
              </a:rPr>
              <a:t>var</a:t>
            </a:r>
            <a:r>
              <a:rPr dirty="0">
                <a:solidFill>
                  <a:schemeClr val="tx1"/>
                </a:solidFill>
                <a:latin typeface="Courier New" pitchFamily="49" charset="0"/>
                <a:cs typeface="Courier New" pitchFamily="49" charset="0"/>
              </a:rPr>
              <a:t> </a:t>
            </a:r>
            <a:r>
              <a:rPr dirty="0" err="1">
                <a:solidFill>
                  <a:schemeClr val="tx1"/>
                </a:solidFill>
                <a:latin typeface="Courier New" pitchFamily="49" charset="0"/>
                <a:cs typeface="Courier New" pitchFamily="49" charset="0"/>
              </a:rPr>
              <a:t>keychar</a:t>
            </a:r>
            <a:endParaRPr dirty="0">
              <a:solidFill>
                <a:schemeClr val="tx1"/>
              </a:solidFill>
              <a:latin typeface="Courier New" pitchFamily="49" charset="0"/>
              <a:cs typeface="Courier New" pitchFamily="49" charset="0"/>
            </a:endParaRPr>
          </a:p>
          <a:p>
            <a:pPr>
              <a:buNone/>
            </a:pPr>
            <a:r>
              <a:rPr dirty="0">
                <a:solidFill>
                  <a:schemeClr val="tx1"/>
                </a:solidFill>
                <a:latin typeface="Courier New" pitchFamily="49" charset="0"/>
                <a:cs typeface="Courier New" pitchFamily="49" charset="0"/>
              </a:rPr>
              <a:t>	</a:t>
            </a:r>
            <a:r>
              <a:rPr dirty="0" err="1">
                <a:solidFill>
                  <a:schemeClr val="tx1"/>
                </a:solidFill>
                <a:latin typeface="Courier New" pitchFamily="49" charset="0"/>
                <a:cs typeface="Courier New" pitchFamily="49" charset="0"/>
              </a:rPr>
              <a:t>var</a:t>
            </a:r>
            <a:r>
              <a:rPr dirty="0">
                <a:solidFill>
                  <a:schemeClr val="tx1"/>
                </a:solidFill>
                <a:latin typeface="Courier New" pitchFamily="49" charset="0"/>
                <a:cs typeface="Courier New" pitchFamily="49" charset="0"/>
              </a:rPr>
              <a:t> </a:t>
            </a:r>
            <a:r>
              <a:rPr dirty="0" err="1">
                <a:solidFill>
                  <a:schemeClr val="tx1"/>
                </a:solidFill>
                <a:latin typeface="Courier New" pitchFamily="49" charset="0"/>
                <a:cs typeface="Courier New" pitchFamily="49" charset="0"/>
              </a:rPr>
              <a:t>charcheck</a:t>
            </a:r>
            <a:endParaRPr dirty="0">
              <a:solidFill>
                <a:schemeClr val="tx1"/>
              </a:solidFill>
              <a:latin typeface="Courier New" pitchFamily="49" charset="0"/>
              <a:cs typeface="Courier New" pitchFamily="49" charset="0"/>
            </a:endParaRPr>
          </a:p>
          <a:p>
            <a:pPr>
              <a:buNone/>
            </a:pPr>
            <a:r>
              <a:rPr dirty="0">
                <a:solidFill>
                  <a:schemeClr val="tx1"/>
                </a:solidFill>
                <a:latin typeface="Courier New" pitchFamily="49" charset="0"/>
                <a:cs typeface="Courier New" pitchFamily="49" charset="0"/>
              </a:rPr>
              <a:t>	if(</a:t>
            </a:r>
            <a:r>
              <a:rPr dirty="0" err="1">
                <a:solidFill>
                  <a:schemeClr val="tx1"/>
                </a:solidFill>
                <a:latin typeface="Courier New" pitchFamily="49" charset="0"/>
                <a:cs typeface="Courier New" pitchFamily="49" charset="0"/>
              </a:rPr>
              <a:t>window.event</a:t>
            </a:r>
            <a:r>
              <a:rPr dirty="0">
                <a:solidFill>
                  <a:schemeClr val="tx1"/>
                </a:solidFill>
                <a:latin typeface="Courier New" pitchFamily="49" charset="0"/>
                <a:cs typeface="Courier New" pitchFamily="49" charset="0"/>
              </a:rPr>
              <a:t>) {</a:t>
            </a:r>
          </a:p>
          <a:p>
            <a:pPr>
              <a:buNone/>
            </a:pPr>
            <a:r>
              <a:rPr dirty="0">
                <a:solidFill>
                  <a:schemeClr val="tx1"/>
                </a:solidFill>
                <a:latin typeface="Courier New" pitchFamily="49" charset="0"/>
                <a:cs typeface="Courier New" pitchFamily="49" charset="0"/>
              </a:rPr>
              <a:t>		</a:t>
            </a:r>
            <a:r>
              <a:rPr dirty="0" err="1">
                <a:solidFill>
                  <a:schemeClr val="tx1"/>
                </a:solidFill>
                <a:latin typeface="Courier New" pitchFamily="49" charset="0"/>
                <a:cs typeface="Courier New" pitchFamily="49" charset="0"/>
              </a:rPr>
              <a:t>keynum</a:t>
            </a:r>
            <a:r>
              <a:rPr dirty="0">
                <a:solidFill>
                  <a:schemeClr val="tx1"/>
                </a:solidFill>
                <a:latin typeface="Courier New" pitchFamily="49" charset="0"/>
                <a:cs typeface="Courier New" pitchFamily="49" charset="0"/>
              </a:rPr>
              <a:t> = </a:t>
            </a:r>
            <a:r>
              <a:rPr dirty="0" err="1">
                <a:solidFill>
                  <a:schemeClr val="tx1"/>
                </a:solidFill>
                <a:latin typeface="Courier New" pitchFamily="49" charset="0"/>
                <a:cs typeface="Courier New" pitchFamily="49" charset="0"/>
              </a:rPr>
              <a:t>e.keyCode</a:t>
            </a:r>
            <a:endParaRPr dirty="0">
              <a:solidFill>
                <a:schemeClr val="tx1"/>
              </a:solidFill>
              <a:latin typeface="Courier New" pitchFamily="49" charset="0"/>
              <a:cs typeface="Courier New" pitchFamily="49" charset="0"/>
            </a:endParaRPr>
          </a:p>
          <a:p>
            <a:pPr>
              <a:buNone/>
            </a:pPr>
            <a:r>
              <a:rPr dirty="0">
                <a:solidFill>
                  <a:schemeClr val="tx1"/>
                </a:solidFill>
                <a:latin typeface="Courier New" pitchFamily="49" charset="0"/>
                <a:cs typeface="Courier New" pitchFamily="49" charset="0"/>
              </a:rPr>
              <a:t>	}</a:t>
            </a:r>
          </a:p>
          <a:p>
            <a:pPr algn="r">
              <a:buFont typeface="Arial" charset="0"/>
              <a:buNone/>
            </a:pPr>
            <a:r>
              <a:rPr dirty="0">
                <a:solidFill>
                  <a:schemeClr val="tx1"/>
                </a:solidFill>
                <a:cs typeface="Arial" charset="0"/>
              </a:rPr>
              <a:t>Contd..</a:t>
            </a:r>
          </a:p>
        </p:txBody>
      </p:sp>
      <p:sp>
        <p:nvSpPr>
          <p:cNvPr id="28676" name="Rectangle 3"/>
          <p:cNvSpPr>
            <a:spLocks noChangeArrowheads="1"/>
          </p:cNvSpPr>
          <p:nvPr/>
        </p:nvSpPr>
        <p:spPr bwMode="auto">
          <a:xfrm>
            <a:off x="381000" y="0"/>
            <a:ext cx="8763000" cy="914400"/>
          </a:xfrm>
          <a:prstGeom prst="rect">
            <a:avLst/>
          </a:prstGeom>
          <a:noFill/>
          <a:ln w="9525">
            <a:noFill/>
            <a:miter lim="800000"/>
            <a:headEnd/>
            <a:tailEnd/>
          </a:ln>
        </p:spPr>
        <p:txBody>
          <a:bodyPr anchor="ctr"/>
          <a:lstStyle/>
          <a:p>
            <a:r>
              <a:rPr lang="en-US" sz="3000" b="1" dirty="0">
                <a:latin typeface="+mj-lt"/>
              </a:rPr>
              <a:t>Example 2</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idx="1"/>
          </p:nvPr>
        </p:nvSpPr>
        <p:spPr>
          <a:xfrm>
            <a:off x="990600" y="990600"/>
            <a:ext cx="7239000" cy="5486400"/>
          </a:xfrm>
        </p:spPr>
        <p:txBody>
          <a:bodyPr/>
          <a:lstStyle/>
          <a:p>
            <a:endParaRPr sz="1000" dirty="0">
              <a:solidFill>
                <a:schemeClr val="tx1"/>
              </a:solidFill>
              <a:latin typeface="Courier New" pitchFamily="49" charset="0"/>
              <a:cs typeface="Courier New" pitchFamily="49" charset="0"/>
            </a:endParaRPr>
          </a:p>
          <a:p>
            <a:pPr>
              <a:buNone/>
            </a:pPr>
            <a:r>
              <a:rPr dirty="0">
                <a:solidFill>
                  <a:schemeClr val="tx1"/>
                </a:solidFill>
                <a:latin typeface="Courier New" pitchFamily="49" charset="0"/>
                <a:cs typeface="Courier New" pitchFamily="49" charset="0"/>
              </a:rPr>
              <a:t>	</a:t>
            </a:r>
            <a:r>
              <a:rPr dirty="0" err="1">
                <a:solidFill>
                  <a:schemeClr val="tx1"/>
                </a:solidFill>
                <a:latin typeface="Courier New" pitchFamily="49" charset="0"/>
                <a:cs typeface="Courier New" pitchFamily="49" charset="0"/>
              </a:rPr>
              <a:t>keychar</a:t>
            </a:r>
            <a:r>
              <a:rPr dirty="0">
                <a:solidFill>
                  <a:schemeClr val="tx1"/>
                </a:solidFill>
                <a:latin typeface="Courier New" pitchFamily="49" charset="0"/>
                <a:cs typeface="Courier New" pitchFamily="49" charset="0"/>
              </a:rPr>
              <a:t> = </a:t>
            </a:r>
            <a:r>
              <a:rPr dirty="0" err="1">
                <a:solidFill>
                  <a:schemeClr val="tx1"/>
                </a:solidFill>
                <a:latin typeface="Courier New" pitchFamily="49" charset="0"/>
                <a:cs typeface="Courier New" pitchFamily="49" charset="0"/>
              </a:rPr>
              <a:t>String.fromCharCode</a:t>
            </a:r>
            <a:r>
              <a:rPr dirty="0">
                <a:solidFill>
                  <a:schemeClr val="tx1"/>
                </a:solidFill>
                <a:latin typeface="Courier New" pitchFamily="49" charset="0"/>
                <a:cs typeface="Courier New" pitchFamily="49" charset="0"/>
              </a:rPr>
              <a:t>(</a:t>
            </a:r>
            <a:r>
              <a:rPr dirty="0" err="1">
                <a:solidFill>
                  <a:schemeClr val="tx1"/>
                </a:solidFill>
                <a:latin typeface="Courier New" pitchFamily="49" charset="0"/>
                <a:cs typeface="Courier New" pitchFamily="49" charset="0"/>
              </a:rPr>
              <a:t>keynum</a:t>
            </a:r>
            <a:r>
              <a:rPr dirty="0">
                <a:solidFill>
                  <a:schemeClr val="tx1"/>
                </a:solidFill>
                <a:latin typeface="Courier New" pitchFamily="49" charset="0"/>
                <a:cs typeface="Courier New" pitchFamily="49" charset="0"/>
              </a:rPr>
              <a:t>)</a:t>
            </a:r>
          </a:p>
          <a:p>
            <a:pPr>
              <a:buNone/>
            </a:pPr>
            <a:r>
              <a:rPr dirty="0">
                <a:solidFill>
                  <a:schemeClr val="tx1"/>
                </a:solidFill>
                <a:latin typeface="Courier New" pitchFamily="49" charset="0"/>
                <a:cs typeface="Courier New" pitchFamily="49" charset="0"/>
              </a:rPr>
              <a:t>	</a:t>
            </a:r>
            <a:r>
              <a:rPr dirty="0" err="1">
                <a:solidFill>
                  <a:schemeClr val="tx1"/>
                </a:solidFill>
                <a:latin typeface="Courier New" pitchFamily="49" charset="0"/>
                <a:cs typeface="Courier New" pitchFamily="49" charset="0"/>
              </a:rPr>
              <a:t>charcheck</a:t>
            </a:r>
            <a:r>
              <a:rPr dirty="0">
                <a:solidFill>
                  <a:schemeClr val="tx1"/>
                </a:solidFill>
                <a:latin typeface="Courier New" pitchFamily="49" charset="0"/>
                <a:cs typeface="Courier New" pitchFamily="49" charset="0"/>
              </a:rPr>
              <a:t> = /[A-</a:t>
            </a:r>
            <a:r>
              <a:rPr dirty="0" err="1">
                <a:solidFill>
                  <a:schemeClr val="tx1"/>
                </a:solidFill>
                <a:latin typeface="Courier New" pitchFamily="49" charset="0"/>
                <a:cs typeface="Courier New" pitchFamily="49" charset="0"/>
              </a:rPr>
              <a:t>Za</a:t>
            </a:r>
            <a:r>
              <a:rPr dirty="0">
                <a:solidFill>
                  <a:schemeClr val="tx1"/>
                </a:solidFill>
                <a:latin typeface="Courier New" pitchFamily="49" charset="0"/>
                <a:cs typeface="Courier New" pitchFamily="49" charset="0"/>
              </a:rPr>
              <a:t>-z]/</a:t>
            </a:r>
          </a:p>
          <a:p>
            <a:pPr>
              <a:buNone/>
            </a:pPr>
            <a:r>
              <a:rPr dirty="0">
                <a:solidFill>
                  <a:schemeClr val="tx1"/>
                </a:solidFill>
                <a:latin typeface="Courier New" pitchFamily="49" charset="0"/>
                <a:cs typeface="Courier New" pitchFamily="49" charset="0"/>
              </a:rPr>
              <a:t>	return </a:t>
            </a:r>
            <a:r>
              <a:rPr dirty="0" err="1">
                <a:solidFill>
                  <a:schemeClr val="tx1"/>
                </a:solidFill>
                <a:latin typeface="Courier New" pitchFamily="49" charset="0"/>
                <a:cs typeface="Courier New" pitchFamily="49" charset="0"/>
              </a:rPr>
              <a:t>charcheck.test</a:t>
            </a:r>
            <a:r>
              <a:rPr dirty="0">
                <a:solidFill>
                  <a:schemeClr val="tx1"/>
                </a:solidFill>
                <a:latin typeface="Courier New" pitchFamily="49" charset="0"/>
                <a:cs typeface="Courier New" pitchFamily="49" charset="0"/>
              </a:rPr>
              <a:t>(</a:t>
            </a:r>
            <a:r>
              <a:rPr dirty="0" err="1">
                <a:solidFill>
                  <a:schemeClr val="tx1"/>
                </a:solidFill>
                <a:latin typeface="Courier New" pitchFamily="49" charset="0"/>
                <a:cs typeface="Courier New" pitchFamily="49" charset="0"/>
              </a:rPr>
              <a:t>keychar</a:t>
            </a:r>
            <a:r>
              <a:rPr dirty="0">
                <a:solidFill>
                  <a:schemeClr val="tx1"/>
                </a:solidFill>
                <a:latin typeface="Courier New" pitchFamily="49" charset="0"/>
                <a:cs typeface="Courier New" pitchFamily="49" charset="0"/>
              </a:rPr>
              <a:t>)</a:t>
            </a:r>
          </a:p>
          <a:p>
            <a:pPr>
              <a:buNone/>
            </a:pPr>
            <a:r>
              <a:rPr dirty="0">
                <a:solidFill>
                  <a:schemeClr val="tx1"/>
                </a:solidFill>
                <a:latin typeface="Courier New" pitchFamily="49" charset="0"/>
                <a:cs typeface="Courier New" pitchFamily="49" charset="0"/>
              </a:rPr>
              <a:t>}</a:t>
            </a:r>
          </a:p>
          <a:p>
            <a:pPr>
              <a:buNone/>
            </a:pPr>
            <a:r>
              <a:rPr dirty="0">
                <a:solidFill>
                  <a:schemeClr val="tx1"/>
                </a:solidFill>
                <a:latin typeface="Courier New" pitchFamily="49" charset="0"/>
                <a:cs typeface="Courier New" pitchFamily="49" charset="0"/>
              </a:rPr>
              <a:t>&lt;/script&gt;</a:t>
            </a:r>
          </a:p>
          <a:p>
            <a:pPr>
              <a:buNone/>
            </a:pPr>
            <a:endParaRPr dirty="0">
              <a:solidFill>
                <a:schemeClr val="tx1"/>
              </a:solidFill>
              <a:latin typeface="Courier New" pitchFamily="49" charset="0"/>
              <a:cs typeface="Courier New" pitchFamily="49" charset="0"/>
            </a:endParaRPr>
          </a:p>
          <a:p>
            <a:pPr>
              <a:buNone/>
            </a:pPr>
            <a:r>
              <a:rPr dirty="0">
                <a:solidFill>
                  <a:schemeClr val="tx1"/>
                </a:solidFill>
                <a:latin typeface="Courier New" pitchFamily="49" charset="0"/>
                <a:cs typeface="Courier New" pitchFamily="49" charset="0"/>
              </a:rPr>
              <a:t>&lt;form&gt;</a:t>
            </a:r>
          </a:p>
          <a:p>
            <a:pPr>
              <a:buNone/>
            </a:pPr>
            <a:r>
              <a:rPr dirty="0">
                <a:solidFill>
                  <a:schemeClr val="tx1"/>
                </a:solidFill>
                <a:latin typeface="Courier New" pitchFamily="49" charset="0"/>
                <a:cs typeface="Courier New" pitchFamily="49" charset="0"/>
              </a:rPr>
              <a:t>&lt;input type="text" </a:t>
            </a:r>
            <a:r>
              <a:rPr dirty="0" err="1">
                <a:solidFill>
                  <a:schemeClr val="tx1"/>
                </a:solidFill>
                <a:latin typeface="Courier New" pitchFamily="49" charset="0"/>
                <a:cs typeface="Courier New" pitchFamily="49" charset="0"/>
              </a:rPr>
              <a:t>onkeypress</a:t>
            </a:r>
            <a:r>
              <a:rPr dirty="0">
                <a:solidFill>
                  <a:schemeClr val="tx1"/>
                </a:solidFill>
                <a:latin typeface="Courier New" pitchFamily="49" charset="0"/>
                <a:cs typeface="Courier New" pitchFamily="49" charset="0"/>
              </a:rPr>
              <a:t>="return </a:t>
            </a:r>
            <a:r>
              <a:rPr dirty="0" err="1">
                <a:solidFill>
                  <a:schemeClr val="tx1"/>
                </a:solidFill>
                <a:latin typeface="Courier New" pitchFamily="49" charset="0"/>
                <a:cs typeface="Courier New" pitchFamily="49" charset="0"/>
              </a:rPr>
              <a:t>onlyCharacters</a:t>
            </a:r>
            <a:r>
              <a:rPr dirty="0">
                <a:solidFill>
                  <a:schemeClr val="tx1"/>
                </a:solidFill>
                <a:latin typeface="Courier New" pitchFamily="49" charset="0"/>
                <a:cs typeface="Courier New" pitchFamily="49" charset="0"/>
              </a:rPr>
              <a:t>(event)" /&gt;</a:t>
            </a:r>
          </a:p>
          <a:p>
            <a:pPr>
              <a:buNone/>
            </a:pPr>
            <a:r>
              <a:rPr dirty="0">
                <a:solidFill>
                  <a:schemeClr val="tx1"/>
                </a:solidFill>
                <a:latin typeface="Courier New" pitchFamily="49" charset="0"/>
                <a:cs typeface="Courier New" pitchFamily="49" charset="0"/>
              </a:rPr>
              <a:t>&lt;/form&gt;</a:t>
            </a:r>
          </a:p>
          <a:p>
            <a:pPr>
              <a:buNone/>
            </a:pPr>
            <a:r>
              <a:rPr dirty="0">
                <a:solidFill>
                  <a:schemeClr val="tx1"/>
                </a:solidFill>
                <a:latin typeface="Courier New" pitchFamily="49" charset="0"/>
                <a:cs typeface="Courier New" pitchFamily="49" charset="0"/>
              </a:rPr>
              <a:t>&lt;/body&gt;</a:t>
            </a:r>
          </a:p>
          <a:p>
            <a:pPr>
              <a:buNone/>
            </a:pPr>
            <a:r>
              <a:rPr dirty="0">
                <a:solidFill>
                  <a:schemeClr val="tx1"/>
                </a:solidFill>
                <a:latin typeface="Courier New" pitchFamily="49" charset="0"/>
                <a:cs typeface="Courier New" pitchFamily="49" charset="0"/>
              </a:rPr>
              <a:t>&lt;/html&gt;</a:t>
            </a:r>
          </a:p>
        </p:txBody>
      </p:sp>
      <p:sp>
        <p:nvSpPr>
          <p:cNvPr id="29700" name="Rectangle 3"/>
          <p:cNvSpPr>
            <a:spLocks noChangeArrowheads="1"/>
          </p:cNvSpPr>
          <p:nvPr/>
        </p:nvSpPr>
        <p:spPr bwMode="auto">
          <a:xfrm>
            <a:off x="228600" y="0"/>
            <a:ext cx="8915400" cy="914400"/>
          </a:xfrm>
          <a:prstGeom prst="rect">
            <a:avLst/>
          </a:prstGeom>
          <a:noFill/>
          <a:ln w="9525">
            <a:noFill/>
            <a:miter lim="800000"/>
            <a:headEnd/>
            <a:tailEnd/>
          </a:ln>
        </p:spPr>
        <p:txBody>
          <a:bodyPr anchor="ctr"/>
          <a:lstStyle/>
          <a:p>
            <a:r>
              <a:rPr lang="en-US" sz="3000" b="1" dirty="0">
                <a:latin typeface="+mj-lt"/>
              </a:rPr>
              <a:t>Example 2 (Contd.).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body" sz="quarter" idx="11"/>
          </p:nvPr>
        </p:nvSpPr>
        <p:spPr>
          <a:xfrm>
            <a:off x="152400" y="145140"/>
            <a:ext cx="8991600" cy="523220"/>
          </a:xfrm>
        </p:spPr>
        <p:txBody>
          <a:bodyPr/>
          <a:lstStyle/>
          <a:p>
            <a:r>
              <a:rPr sz="2800" dirty="0">
                <a:solidFill>
                  <a:schemeClr val="tx1"/>
                </a:solidFill>
                <a:cs typeface="Arial" charset="0"/>
              </a:rPr>
              <a:t>Introduction to JavaScript: Using the SCRIPT Tag</a:t>
            </a:r>
            <a:endParaRPr lang="en-US" sz="2800" dirty="0">
              <a:solidFill>
                <a:schemeClr val="tx1"/>
              </a:solidFill>
            </a:endParaRPr>
          </a:p>
        </p:txBody>
      </p:sp>
      <p:sp>
        <p:nvSpPr>
          <p:cNvPr id="4" name="Text Placeholder 3"/>
          <p:cNvSpPr>
            <a:spLocks noGrp="1"/>
          </p:cNvSpPr>
          <p:nvPr>
            <p:ph type="body" sz="quarter" idx="16"/>
          </p:nvPr>
        </p:nvSpPr>
        <p:spPr>
          <a:xfrm>
            <a:off x="457200" y="1143000"/>
            <a:ext cx="8240713" cy="4473575"/>
          </a:xfrm>
        </p:spPr>
        <p:txBody>
          <a:bodyPr>
            <a:normAutofit/>
          </a:bodyPr>
          <a:lstStyle/>
          <a:p>
            <a:pPr>
              <a:buNone/>
            </a:pPr>
            <a:r>
              <a:rPr sz="2000" dirty="0">
                <a:solidFill>
                  <a:schemeClr val="tx1"/>
                </a:solidFill>
                <a:latin typeface="Courier New" pitchFamily="49" charset="0"/>
                <a:cs typeface="Courier New" pitchFamily="49" charset="0"/>
              </a:rPr>
              <a:t>&lt;HTML&gt;</a:t>
            </a:r>
          </a:p>
          <a:p>
            <a:pPr>
              <a:buNone/>
            </a:pPr>
            <a:r>
              <a:rPr sz="2000" dirty="0">
                <a:solidFill>
                  <a:schemeClr val="tx1"/>
                </a:solidFill>
                <a:latin typeface="Courier New" pitchFamily="49" charset="0"/>
                <a:cs typeface="Courier New" pitchFamily="49" charset="0"/>
              </a:rPr>
              <a:t>    &lt;HEAD&gt;</a:t>
            </a:r>
          </a:p>
          <a:p>
            <a:pPr>
              <a:buNone/>
            </a:pPr>
            <a:r>
              <a:rPr sz="2000" dirty="0">
                <a:solidFill>
                  <a:schemeClr val="tx1"/>
                </a:solidFill>
                <a:latin typeface="Courier New" pitchFamily="49" charset="0"/>
                <a:cs typeface="Courier New" pitchFamily="49" charset="0"/>
              </a:rPr>
              <a:t>          &lt;TITLE&gt;Login Page &lt;/TITLE&gt; </a:t>
            </a:r>
          </a:p>
          <a:p>
            <a:pPr>
              <a:buNone/>
            </a:pPr>
            <a:r>
              <a:rPr sz="2000" dirty="0">
                <a:solidFill>
                  <a:schemeClr val="tx1"/>
                </a:solidFill>
                <a:latin typeface="Courier New" pitchFamily="49" charset="0"/>
                <a:cs typeface="Courier New" pitchFamily="49" charset="0"/>
              </a:rPr>
              <a:t>     &lt;/HEAD&gt;</a:t>
            </a:r>
          </a:p>
          <a:p>
            <a:pPr>
              <a:buNone/>
            </a:pPr>
            <a:r>
              <a:rPr sz="2000" dirty="0">
                <a:solidFill>
                  <a:schemeClr val="tx1"/>
                </a:solidFill>
                <a:latin typeface="Courier New" pitchFamily="49" charset="0"/>
                <a:cs typeface="Courier New" pitchFamily="49" charset="0"/>
              </a:rPr>
              <a:t>     &lt;BODY&gt;</a:t>
            </a:r>
          </a:p>
          <a:p>
            <a:pPr>
              <a:buNone/>
            </a:pPr>
            <a:r>
              <a:rPr sz="2000" dirty="0">
                <a:solidFill>
                  <a:schemeClr val="tx1"/>
                </a:solidFill>
                <a:latin typeface="Courier New" pitchFamily="49" charset="0"/>
                <a:cs typeface="Courier New" pitchFamily="49" charset="0"/>
              </a:rPr>
              <a:t>           HTML Text goes here.</a:t>
            </a:r>
          </a:p>
          <a:p>
            <a:pPr>
              <a:buNone/>
            </a:pPr>
            <a:r>
              <a:rPr sz="2000" dirty="0">
                <a:solidFill>
                  <a:schemeClr val="tx1"/>
                </a:solidFill>
                <a:latin typeface="Courier New" pitchFamily="49" charset="0"/>
                <a:cs typeface="Courier New" pitchFamily="49" charset="0"/>
              </a:rPr>
              <a:t>          </a:t>
            </a:r>
            <a:r>
              <a:rPr sz="2000" b="1" dirty="0">
                <a:solidFill>
                  <a:schemeClr val="tx1"/>
                </a:solidFill>
                <a:latin typeface="Courier New" pitchFamily="49" charset="0"/>
                <a:cs typeface="Courier New" pitchFamily="49" charset="0"/>
              </a:rPr>
              <a:t>&lt;SCRIPT LANGUAGE</a:t>
            </a:r>
            <a:r>
              <a:rPr sz="2000" dirty="0">
                <a:solidFill>
                  <a:schemeClr val="tx1"/>
                </a:solidFill>
                <a:latin typeface="Courier New" pitchFamily="49" charset="0"/>
                <a:cs typeface="Courier New" pitchFamily="49" charset="0"/>
              </a:rPr>
              <a:t>="JavaScript"&gt;</a:t>
            </a:r>
          </a:p>
          <a:p>
            <a:pPr>
              <a:buNone/>
            </a:pPr>
            <a:r>
              <a:rPr sz="2000" dirty="0">
                <a:solidFill>
                  <a:schemeClr val="tx1"/>
                </a:solidFill>
                <a:latin typeface="Courier New" pitchFamily="49" charset="0"/>
                <a:cs typeface="Courier New" pitchFamily="49" charset="0"/>
              </a:rPr>
              <a:t>                </a:t>
            </a:r>
            <a:r>
              <a:rPr sz="2000" dirty="0" err="1">
                <a:solidFill>
                  <a:schemeClr val="tx1"/>
                </a:solidFill>
                <a:latin typeface="Courier New" pitchFamily="49" charset="0"/>
                <a:cs typeface="Courier New" pitchFamily="49" charset="0"/>
              </a:rPr>
              <a:t>document.write</a:t>
            </a:r>
            <a:r>
              <a:rPr sz="2000" dirty="0">
                <a:solidFill>
                  <a:schemeClr val="tx1"/>
                </a:solidFill>
                <a:latin typeface="Courier New" pitchFamily="49" charset="0"/>
                <a:cs typeface="Courier New" pitchFamily="49" charset="0"/>
              </a:rPr>
              <a:t>(“</a:t>
            </a:r>
            <a:r>
              <a:rPr sz="2000" dirty="0" err="1">
                <a:solidFill>
                  <a:schemeClr val="tx1"/>
                </a:solidFill>
                <a:latin typeface="Courier New" pitchFamily="49" charset="0"/>
                <a:cs typeface="Courier New" pitchFamily="49" charset="0"/>
              </a:rPr>
              <a:t>WelCome</a:t>
            </a:r>
            <a:r>
              <a:rPr sz="2000" dirty="0">
                <a:solidFill>
                  <a:schemeClr val="tx1"/>
                </a:solidFill>
                <a:latin typeface="Courier New" pitchFamily="49" charset="0"/>
                <a:cs typeface="Courier New" pitchFamily="49" charset="0"/>
              </a:rPr>
              <a:t> To green Bank")</a:t>
            </a:r>
          </a:p>
          <a:p>
            <a:pPr>
              <a:buNone/>
            </a:pPr>
            <a:r>
              <a:rPr sz="2000" dirty="0">
                <a:solidFill>
                  <a:schemeClr val="tx1"/>
                </a:solidFill>
                <a:latin typeface="Courier New" pitchFamily="49" charset="0"/>
                <a:cs typeface="Courier New" pitchFamily="49" charset="0"/>
              </a:rPr>
              <a:t>          </a:t>
            </a:r>
            <a:r>
              <a:rPr sz="2000" b="1" dirty="0">
                <a:solidFill>
                  <a:schemeClr val="tx1"/>
                </a:solidFill>
                <a:latin typeface="Courier New" pitchFamily="49" charset="0"/>
                <a:cs typeface="Courier New" pitchFamily="49" charset="0"/>
              </a:rPr>
              <a:t>&lt;/SCRIPT&gt;</a:t>
            </a:r>
          </a:p>
          <a:p>
            <a:pPr>
              <a:buNone/>
            </a:pPr>
            <a:r>
              <a:rPr sz="2000" dirty="0">
                <a:solidFill>
                  <a:schemeClr val="tx1"/>
                </a:solidFill>
                <a:latin typeface="Courier New" pitchFamily="49" charset="0"/>
                <a:cs typeface="Courier New" pitchFamily="49" charset="0"/>
              </a:rPr>
              <a:t>     &lt;/BODY&gt;</a:t>
            </a:r>
          </a:p>
          <a:p>
            <a:pPr>
              <a:buNone/>
            </a:pPr>
            <a:r>
              <a:rPr sz="2000" dirty="0">
                <a:solidFill>
                  <a:schemeClr val="tx1"/>
                </a:solidFill>
                <a:latin typeface="Courier New" pitchFamily="49" charset="0"/>
                <a:cs typeface="Courier New" pitchFamily="49" charset="0"/>
              </a:rPr>
              <a:t>&lt;/HTML&gt;</a:t>
            </a:r>
          </a:p>
          <a:p>
            <a:pPr>
              <a:buNone/>
            </a:pPr>
            <a:endParaRPr sz="2000" dirty="0">
              <a:solidFill>
                <a:schemeClr val="tx1"/>
              </a:solidFill>
              <a:latin typeface="Courier New" pitchFamily="49" charset="0"/>
              <a:cs typeface="Courier New" pitchFamily="49" charset="0"/>
            </a:endParaRPr>
          </a:p>
          <a:p>
            <a:pPr>
              <a:buNone/>
            </a:pPr>
            <a:endParaRPr sz="2000" dirty="0">
              <a:solidFill>
                <a:schemeClr val="tx1"/>
              </a:solidFill>
              <a:latin typeface="Courier New" pitchFamily="49" charset="0"/>
              <a:cs typeface="Courier New" pitchFamily="49" charset="0"/>
            </a:endParaRPr>
          </a:p>
          <a:p>
            <a:endParaRPr sz="2000" dirty="0">
              <a:solidFill>
                <a:schemeClr val="tx1"/>
              </a:solidFill>
              <a:latin typeface="Courier New" pitchFamily="49" charset="0"/>
              <a:cs typeface="Courier New" pitchFamily="49" charset="0"/>
            </a:endParaRPr>
          </a:p>
          <a:p>
            <a:endParaRPr lang="en-US" sz="2000" dirty="0">
              <a:solidFill>
                <a:schemeClr val="tx1"/>
              </a:solidFill>
              <a:latin typeface="Courier New" pitchFamily="49" charset="0"/>
              <a:cs typeface="Courier New" pitchFamily="49"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28600" y="26894"/>
            <a:ext cx="9144000" cy="615553"/>
          </a:xfrm>
        </p:spPr>
        <p:txBody>
          <a:bodyPr/>
          <a:lstStyle/>
          <a:p>
            <a:r>
              <a:rPr lang="en-US" sz="3400" dirty="0">
                <a:solidFill>
                  <a:schemeClr val="tx1"/>
                </a:solidFill>
              </a:rPr>
              <a:t>Quiz</a:t>
            </a:r>
          </a:p>
        </p:txBody>
      </p:sp>
      <p:sp>
        <p:nvSpPr>
          <p:cNvPr id="3" name="Text Placeholder 2"/>
          <p:cNvSpPr>
            <a:spLocks noGrp="1"/>
          </p:cNvSpPr>
          <p:nvPr>
            <p:ph type="body" sz="quarter" idx="16"/>
          </p:nvPr>
        </p:nvSpPr>
        <p:spPr>
          <a:xfrm>
            <a:off x="457200" y="914400"/>
            <a:ext cx="8240713" cy="5562600"/>
          </a:xfrm>
        </p:spPr>
        <p:txBody>
          <a:bodyPr>
            <a:noAutofit/>
          </a:bodyPr>
          <a:lstStyle/>
          <a:p>
            <a:pPr algn="just">
              <a:buNone/>
            </a:pPr>
            <a:r>
              <a:rPr lang="en-US" sz="1800" dirty="0">
                <a:solidFill>
                  <a:schemeClr val="tx1"/>
                </a:solidFill>
              </a:rPr>
              <a:t>What happens when you move the mouse pointer on the image displayed?</a:t>
            </a:r>
          </a:p>
          <a:p>
            <a:pPr>
              <a:buNone/>
            </a:pPr>
            <a:endParaRPr lang="en-US" sz="1000" dirty="0">
              <a:solidFill>
                <a:schemeClr val="tx1"/>
              </a:solidFill>
              <a:latin typeface="Courier New" pitchFamily="49" charset="0"/>
              <a:cs typeface="Courier New" pitchFamily="49" charset="0"/>
            </a:endParaRPr>
          </a:p>
          <a:p>
            <a:pPr>
              <a:buNone/>
            </a:pPr>
            <a:r>
              <a:rPr lang="en-US" sz="2000" dirty="0">
                <a:solidFill>
                  <a:schemeClr val="tx1"/>
                </a:solidFill>
                <a:latin typeface="Courier New" pitchFamily="49" charset="0"/>
                <a:cs typeface="Courier New" pitchFamily="49" charset="0"/>
              </a:rPr>
              <a:t>&lt;html&gt;</a:t>
            </a:r>
          </a:p>
          <a:p>
            <a:pPr>
              <a:buNone/>
            </a:pPr>
            <a:r>
              <a:rPr lang="en-US" sz="2000" dirty="0">
                <a:solidFill>
                  <a:schemeClr val="tx1"/>
                </a:solidFill>
                <a:latin typeface="Courier New" pitchFamily="49" charset="0"/>
                <a:cs typeface="Courier New" pitchFamily="49" charset="0"/>
              </a:rPr>
              <a:t> &lt;body </a:t>
            </a:r>
            <a:r>
              <a:rPr lang="en-US" sz="2000" dirty="0" err="1">
                <a:solidFill>
                  <a:schemeClr val="tx1"/>
                </a:solidFill>
                <a:latin typeface="Courier New" pitchFamily="49" charset="0"/>
                <a:cs typeface="Courier New" pitchFamily="49" charset="0"/>
              </a:rPr>
              <a:t>bgcolor</a:t>
            </a:r>
            <a:r>
              <a:rPr lang="en-US" sz="2000" dirty="0">
                <a:solidFill>
                  <a:schemeClr val="tx1"/>
                </a:solidFill>
                <a:latin typeface="Courier New" pitchFamily="49" charset="0"/>
                <a:cs typeface="Courier New" pitchFamily="49" charset="0"/>
              </a:rPr>
              <a:t>="pink"&gt; </a:t>
            </a:r>
          </a:p>
          <a:p>
            <a:pPr>
              <a:buNone/>
            </a:pPr>
            <a:r>
              <a:rPr lang="en-US" sz="2000" dirty="0">
                <a:solidFill>
                  <a:schemeClr val="tx1"/>
                </a:solidFill>
                <a:latin typeface="Courier New" pitchFamily="49" charset="0"/>
                <a:cs typeface="Courier New" pitchFamily="49" charset="0"/>
              </a:rPr>
              <a:t>&lt;</a:t>
            </a:r>
            <a:r>
              <a:rPr lang="en-US" sz="2000" dirty="0" err="1">
                <a:solidFill>
                  <a:schemeClr val="tx1"/>
                </a:solidFill>
                <a:latin typeface="Courier New" pitchFamily="49" charset="0"/>
                <a:cs typeface="Courier New" pitchFamily="49" charset="0"/>
              </a:rPr>
              <a:t>img</a:t>
            </a:r>
            <a:r>
              <a:rPr lang="en-US" sz="2000" dirty="0">
                <a:solidFill>
                  <a:schemeClr val="tx1"/>
                </a:solidFill>
                <a:latin typeface="Courier New" pitchFamily="49" charset="0"/>
                <a:cs typeface="Courier New" pitchFamily="49" charset="0"/>
              </a:rPr>
              <a:t> name=ash </a:t>
            </a:r>
            <a:r>
              <a:rPr lang="en-US" sz="2000" dirty="0" err="1">
                <a:solidFill>
                  <a:schemeClr val="tx1"/>
                </a:solidFill>
                <a:latin typeface="Courier New" pitchFamily="49" charset="0"/>
                <a:cs typeface="Courier New" pitchFamily="49" charset="0"/>
              </a:rPr>
              <a:t>src</a:t>
            </a:r>
            <a:r>
              <a:rPr lang="en-US" sz="2000" dirty="0">
                <a:solidFill>
                  <a:schemeClr val="tx1"/>
                </a:solidFill>
                <a:latin typeface="Courier New" pitchFamily="49" charset="0"/>
                <a:cs typeface="Courier New" pitchFamily="49" charset="0"/>
              </a:rPr>
              <a:t>="ash2.bmp" </a:t>
            </a:r>
            <a:r>
              <a:rPr lang="en-US" sz="2000" dirty="0" err="1">
                <a:solidFill>
                  <a:schemeClr val="tx1"/>
                </a:solidFill>
                <a:latin typeface="Courier New" pitchFamily="49" charset="0"/>
                <a:cs typeface="Courier New" pitchFamily="49" charset="0"/>
              </a:rPr>
              <a:t>onmousemove</a:t>
            </a:r>
            <a:r>
              <a:rPr lang="en-US" sz="2000" dirty="0">
                <a:solidFill>
                  <a:schemeClr val="tx1"/>
                </a:solidFill>
                <a:latin typeface="Courier New" pitchFamily="49" charset="0"/>
                <a:cs typeface="Courier New" pitchFamily="49" charset="0"/>
              </a:rPr>
              <a:t>=</a:t>
            </a:r>
            <a:r>
              <a:rPr lang="en-US" sz="2000" dirty="0" err="1">
                <a:solidFill>
                  <a:schemeClr val="tx1"/>
                </a:solidFill>
                <a:latin typeface="Courier New" pitchFamily="49" charset="0"/>
                <a:cs typeface="Courier New" pitchFamily="49" charset="0"/>
              </a:rPr>
              <a:t>vh</a:t>
            </a:r>
            <a:r>
              <a:rPr lang="en-US" sz="2000" dirty="0">
                <a:solidFill>
                  <a:schemeClr val="tx1"/>
                </a:solidFill>
                <a:latin typeface="Courier New" pitchFamily="49" charset="0"/>
                <a:cs typeface="Courier New" pitchFamily="49" charset="0"/>
              </a:rPr>
              <a:t>() </a:t>
            </a:r>
            <a:r>
              <a:rPr lang="en-US" sz="2000" dirty="0" err="1">
                <a:solidFill>
                  <a:schemeClr val="tx1"/>
                </a:solidFill>
                <a:latin typeface="Courier New" pitchFamily="49" charset="0"/>
                <a:cs typeface="Courier New" pitchFamily="49" charset="0"/>
              </a:rPr>
              <a:t>onmouseout</a:t>
            </a:r>
            <a:r>
              <a:rPr lang="en-US" sz="2000" dirty="0">
                <a:solidFill>
                  <a:schemeClr val="tx1"/>
                </a:solidFill>
                <a:latin typeface="Courier New" pitchFamily="49" charset="0"/>
                <a:cs typeface="Courier New" pitchFamily="49" charset="0"/>
              </a:rPr>
              <a:t>=</a:t>
            </a:r>
            <a:r>
              <a:rPr lang="en-US" sz="2000" dirty="0" err="1">
                <a:solidFill>
                  <a:schemeClr val="tx1"/>
                </a:solidFill>
                <a:latin typeface="Courier New" pitchFamily="49" charset="0"/>
                <a:cs typeface="Courier New" pitchFamily="49" charset="0"/>
              </a:rPr>
              <a:t>hv</a:t>
            </a:r>
            <a:r>
              <a:rPr lang="en-US" sz="2000" dirty="0">
                <a:solidFill>
                  <a:schemeClr val="tx1"/>
                </a:solidFill>
                <a:latin typeface="Courier New" pitchFamily="49" charset="0"/>
                <a:cs typeface="Courier New" pitchFamily="49" charset="0"/>
              </a:rPr>
              <a:t>()&gt;</a:t>
            </a:r>
          </a:p>
          <a:p>
            <a:pPr>
              <a:buNone/>
            </a:pPr>
            <a:r>
              <a:rPr lang="en-US" sz="2000" dirty="0">
                <a:solidFill>
                  <a:schemeClr val="tx1"/>
                </a:solidFill>
                <a:latin typeface="Courier New" pitchFamily="49" charset="0"/>
                <a:cs typeface="Courier New" pitchFamily="49" charset="0"/>
              </a:rPr>
              <a:t>&lt;script&gt;</a:t>
            </a:r>
          </a:p>
          <a:p>
            <a:pPr>
              <a:buNone/>
            </a:pPr>
            <a:r>
              <a:rPr lang="en-US" sz="2000" dirty="0">
                <a:solidFill>
                  <a:schemeClr val="tx1"/>
                </a:solidFill>
                <a:latin typeface="Courier New" pitchFamily="49" charset="0"/>
                <a:cs typeface="Courier New" pitchFamily="49" charset="0"/>
              </a:rPr>
              <a:t>function </a:t>
            </a:r>
            <a:r>
              <a:rPr lang="en-US" sz="2000" dirty="0" err="1">
                <a:solidFill>
                  <a:schemeClr val="tx1"/>
                </a:solidFill>
                <a:latin typeface="Courier New" pitchFamily="49" charset="0"/>
                <a:cs typeface="Courier New" pitchFamily="49" charset="0"/>
              </a:rPr>
              <a:t>vh</a:t>
            </a:r>
            <a:r>
              <a:rPr lang="en-US" sz="2000" dirty="0">
                <a:solidFill>
                  <a:schemeClr val="tx1"/>
                </a:solidFill>
                <a:latin typeface="Courier New" pitchFamily="49" charset="0"/>
                <a:cs typeface="Courier New" pitchFamily="49" charset="0"/>
              </a:rPr>
              <a:t>() {</a:t>
            </a:r>
          </a:p>
          <a:p>
            <a:pPr>
              <a:buNone/>
            </a:pPr>
            <a:r>
              <a:rPr lang="en-US" sz="2000" dirty="0">
                <a:solidFill>
                  <a:schemeClr val="tx1"/>
                </a:solidFill>
                <a:latin typeface="Courier New" pitchFamily="49" charset="0"/>
                <a:cs typeface="Courier New" pitchFamily="49" charset="0"/>
              </a:rPr>
              <a:t>	</a:t>
            </a:r>
            <a:r>
              <a:rPr lang="en-US" sz="2000" dirty="0" err="1">
                <a:solidFill>
                  <a:schemeClr val="tx1"/>
                </a:solidFill>
                <a:latin typeface="Courier New" pitchFamily="49" charset="0"/>
                <a:cs typeface="Courier New" pitchFamily="49" charset="0"/>
              </a:rPr>
              <a:t>document.ash.src</a:t>
            </a:r>
            <a:r>
              <a:rPr lang="en-US" sz="2000" dirty="0">
                <a:solidFill>
                  <a:schemeClr val="tx1"/>
                </a:solidFill>
                <a:latin typeface="Courier New" pitchFamily="49" charset="0"/>
                <a:cs typeface="Courier New" pitchFamily="49" charset="0"/>
              </a:rPr>
              <a:t>="ash3.bmp";</a:t>
            </a:r>
          </a:p>
          <a:p>
            <a:pPr>
              <a:buNone/>
            </a:pPr>
            <a:r>
              <a:rPr lang="en-US" sz="2000" dirty="0">
                <a:solidFill>
                  <a:schemeClr val="tx1"/>
                </a:solidFill>
                <a:latin typeface="Courier New" pitchFamily="49" charset="0"/>
                <a:cs typeface="Courier New" pitchFamily="49" charset="0"/>
              </a:rPr>
              <a:t>}</a:t>
            </a:r>
          </a:p>
          <a:p>
            <a:pPr>
              <a:buNone/>
            </a:pPr>
            <a:r>
              <a:rPr lang="en-US" sz="2000" dirty="0">
                <a:solidFill>
                  <a:schemeClr val="tx1"/>
                </a:solidFill>
                <a:latin typeface="Courier New" pitchFamily="49" charset="0"/>
                <a:cs typeface="Courier New" pitchFamily="49" charset="0"/>
              </a:rPr>
              <a:t>function </a:t>
            </a:r>
            <a:r>
              <a:rPr lang="en-US" sz="2000" dirty="0" err="1">
                <a:solidFill>
                  <a:schemeClr val="tx1"/>
                </a:solidFill>
                <a:latin typeface="Courier New" pitchFamily="49" charset="0"/>
                <a:cs typeface="Courier New" pitchFamily="49" charset="0"/>
              </a:rPr>
              <a:t>hv</a:t>
            </a:r>
            <a:r>
              <a:rPr lang="en-US" sz="2000" dirty="0">
                <a:solidFill>
                  <a:schemeClr val="tx1"/>
                </a:solidFill>
                <a:latin typeface="Courier New" pitchFamily="49" charset="0"/>
                <a:cs typeface="Courier New" pitchFamily="49" charset="0"/>
              </a:rPr>
              <a:t>(){</a:t>
            </a:r>
          </a:p>
          <a:p>
            <a:pPr>
              <a:buNone/>
            </a:pPr>
            <a:r>
              <a:rPr lang="en-US" sz="2000" dirty="0">
                <a:solidFill>
                  <a:schemeClr val="tx1"/>
                </a:solidFill>
                <a:latin typeface="Courier New" pitchFamily="49" charset="0"/>
                <a:cs typeface="Courier New" pitchFamily="49" charset="0"/>
              </a:rPr>
              <a:t>	</a:t>
            </a:r>
            <a:r>
              <a:rPr lang="en-US" sz="2000" dirty="0" err="1">
                <a:solidFill>
                  <a:schemeClr val="tx1"/>
                </a:solidFill>
                <a:latin typeface="Courier New" pitchFamily="49" charset="0"/>
                <a:cs typeface="Courier New" pitchFamily="49" charset="0"/>
              </a:rPr>
              <a:t>document.ash.src</a:t>
            </a:r>
            <a:r>
              <a:rPr lang="en-US" sz="2000" dirty="0">
                <a:solidFill>
                  <a:schemeClr val="tx1"/>
                </a:solidFill>
                <a:latin typeface="Courier New" pitchFamily="49" charset="0"/>
                <a:cs typeface="Courier New" pitchFamily="49" charset="0"/>
              </a:rPr>
              <a:t>="ash2.bmp";</a:t>
            </a:r>
          </a:p>
          <a:p>
            <a:pPr>
              <a:buNone/>
            </a:pPr>
            <a:r>
              <a:rPr lang="en-US" sz="2000" dirty="0">
                <a:solidFill>
                  <a:schemeClr val="tx1"/>
                </a:solidFill>
                <a:latin typeface="Courier New" pitchFamily="49" charset="0"/>
                <a:cs typeface="Courier New" pitchFamily="49" charset="0"/>
              </a:rPr>
              <a:t>}</a:t>
            </a:r>
          </a:p>
          <a:p>
            <a:pPr>
              <a:buNone/>
            </a:pPr>
            <a:r>
              <a:rPr lang="en-US" sz="2000" dirty="0">
                <a:solidFill>
                  <a:schemeClr val="tx1"/>
                </a:solidFill>
                <a:latin typeface="Courier New" pitchFamily="49" charset="0"/>
                <a:cs typeface="Courier New" pitchFamily="49" charset="0"/>
              </a:rPr>
              <a:t>&lt;/script&gt;</a:t>
            </a:r>
          </a:p>
          <a:p>
            <a:pPr>
              <a:buNone/>
            </a:pPr>
            <a:r>
              <a:rPr lang="en-US" sz="2000" dirty="0">
                <a:solidFill>
                  <a:schemeClr val="tx1"/>
                </a:solidFill>
                <a:latin typeface="Courier New" pitchFamily="49" charset="0"/>
                <a:cs typeface="Courier New" pitchFamily="49" charset="0"/>
              </a:rPr>
              <a:t>&lt;/body&gt;&lt;/html&gt;</a:t>
            </a:r>
          </a:p>
          <a:p>
            <a:pPr>
              <a:buNone/>
            </a:pPr>
            <a:endParaRPr lang="en-US" sz="2000" dirty="0"/>
          </a:p>
          <a:p>
            <a:pPr>
              <a:buNone/>
            </a:pPr>
            <a:endParaRPr lang="en-US" sz="20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152400" y="152400"/>
            <a:ext cx="9144000" cy="615553"/>
          </a:xfrm>
        </p:spPr>
        <p:txBody>
          <a:bodyPr/>
          <a:lstStyle/>
          <a:p>
            <a:r>
              <a:rPr lang="en-US" sz="3400" dirty="0">
                <a:solidFill>
                  <a:schemeClr val="tx1"/>
                </a:solidFill>
              </a:rPr>
              <a:t>Quiz (Contd.).</a:t>
            </a:r>
          </a:p>
        </p:txBody>
      </p:sp>
      <p:sp>
        <p:nvSpPr>
          <p:cNvPr id="3" name="Text Placeholder 2"/>
          <p:cNvSpPr>
            <a:spLocks noGrp="1"/>
          </p:cNvSpPr>
          <p:nvPr>
            <p:ph type="body" sz="quarter" idx="16"/>
          </p:nvPr>
        </p:nvSpPr>
        <p:spPr>
          <a:xfrm>
            <a:off x="457200" y="990600"/>
            <a:ext cx="8382000" cy="5638800"/>
          </a:xfrm>
        </p:spPr>
        <p:txBody>
          <a:bodyPr>
            <a:noAutofit/>
          </a:bodyPr>
          <a:lstStyle/>
          <a:p>
            <a:pPr algn="just">
              <a:buNone/>
            </a:pPr>
            <a:r>
              <a:rPr lang="en-US" sz="1800" dirty="0">
                <a:solidFill>
                  <a:schemeClr val="tx1"/>
                </a:solidFill>
              </a:rPr>
              <a:t>What happens when you move the mouse pointer on the image displayed? What happens when you move the mouse pointer out of the image?</a:t>
            </a:r>
          </a:p>
          <a:p>
            <a:pPr>
              <a:buNone/>
            </a:pPr>
            <a:endParaRPr lang="en-US" sz="1000" dirty="0">
              <a:solidFill>
                <a:schemeClr val="tx1"/>
              </a:solidFill>
              <a:latin typeface="Courier New" pitchFamily="49" charset="0"/>
              <a:cs typeface="Courier New" pitchFamily="49" charset="0"/>
            </a:endParaRPr>
          </a:p>
          <a:p>
            <a:pPr>
              <a:buNone/>
            </a:pPr>
            <a:r>
              <a:rPr lang="en-US" sz="2000" dirty="0">
                <a:solidFill>
                  <a:schemeClr val="tx1"/>
                </a:solidFill>
                <a:latin typeface="Courier New" pitchFamily="49" charset="0"/>
                <a:cs typeface="Courier New" pitchFamily="49" charset="0"/>
              </a:rPr>
              <a:t>&lt;html&gt;</a:t>
            </a:r>
          </a:p>
          <a:p>
            <a:pPr>
              <a:buNone/>
            </a:pPr>
            <a:r>
              <a:rPr lang="en-US" sz="2000" dirty="0">
                <a:solidFill>
                  <a:schemeClr val="tx1"/>
                </a:solidFill>
                <a:latin typeface="Courier New" pitchFamily="49" charset="0"/>
                <a:cs typeface="Courier New" pitchFamily="49" charset="0"/>
              </a:rPr>
              <a:t>&lt;</a:t>
            </a:r>
            <a:r>
              <a:rPr lang="en-US" sz="2000" dirty="0" err="1">
                <a:solidFill>
                  <a:schemeClr val="tx1"/>
                </a:solidFill>
                <a:latin typeface="Courier New" pitchFamily="49" charset="0"/>
                <a:cs typeface="Courier New" pitchFamily="49" charset="0"/>
              </a:rPr>
              <a:t>img</a:t>
            </a:r>
            <a:r>
              <a:rPr lang="en-US" sz="2000" dirty="0">
                <a:solidFill>
                  <a:schemeClr val="tx1"/>
                </a:solidFill>
                <a:latin typeface="Courier New" pitchFamily="49" charset="0"/>
                <a:cs typeface="Courier New" pitchFamily="49" charset="0"/>
              </a:rPr>
              <a:t> name=ash </a:t>
            </a:r>
            <a:r>
              <a:rPr lang="en-US" sz="2000" dirty="0" err="1">
                <a:solidFill>
                  <a:schemeClr val="tx1"/>
                </a:solidFill>
                <a:latin typeface="Courier New" pitchFamily="49" charset="0"/>
                <a:cs typeface="Courier New" pitchFamily="49" charset="0"/>
              </a:rPr>
              <a:t>src</a:t>
            </a:r>
            <a:r>
              <a:rPr lang="en-US" sz="2000" dirty="0">
                <a:solidFill>
                  <a:schemeClr val="tx1"/>
                </a:solidFill>
                <a:latin typeface="Courier New" pitchFamily="49" charset="0"/>
                <a:cs typeface="Courier New" pitchFamily="49" charset="0"/>
              </a:rPr>
              <a:t>="ash2.bmp" </a:t>
            </a:r>
            <a:r>
              <a:rPr lang="en-US" sz="2000" dirty="0" err="1">
                <a:solidFill>
                  <a:schemeClr val="tx1"/>
                </a:solidFill>
                <a:latin typeface="Courier New" pitchFamily="49" charset="0"/>
                <a:cs typeface="Courier New" pitchFamily="49" charset="0"/>
              </a:rPr>
              <a:t>onmousemove</a:t>
            </a:r>
            <a:r>
              <a:rPr lang="en-US" sz="2000" dirty="0">
                <a:solidFill>
                  <a:schemeClr val="tx1"/>
                </a:solidFill>
                <a:latin typeface="Courier New" pitchFamily="49" charset="0"/>
                <a:cs typeface="Courier New" pitchFamily="49" charset="0"/>
              </a:rPr>
              <a:t>=</a:t>
            </a:r>
            <a:r>
              <a:rPr lang="en-US" sz="2000" dirty="0" err="1">
                <a:solidFill>
                  <a:schemeClr val="tx1"/>
                </a:solidFill>
                <a:latin typeface="Courier New" pitchFamily="49" charset="0"/>
                <a:cs typeface="Courier New" pitchFamily="49" charset="0"/>
              </a:rPr>
              <a:t>vh</a:t>
            </a:r>
            <a:r>
              <a:rPr lang="en-US" sz="2000" dirty="0">
                <a:solidFill>
                  <a:schemeClr val="tx1"/>
                </a:solidFill>
                <a:latin typeface="Courier New" pitchFamily="49" charset="0"/>
                <a:cs typeface="Courier New" pitchFamily="49" charset="0"/>
              </a:rPr>
              <a:t>() </a:t>
            </a:r>
            <a:r>
              <a:rPr lang="en-US" sz="2000" dirty="0" err="1">
                <a:solidFill>
                  <a:schemeClr val="tx1"/>
                </a:solidFill>
                <a:latin typeface="Courier New" pitchFamily="49" charset="0"/>
                <a:cs typeface="Courier New" pitchFamily="49" charset="0"/>
              </a:rPr>
              <a:t>onmouseout</a:t>
            </a:r>
            <a:r>
              <a:rPr lang="en-US" sz="2000" dirty="0">
                <a:solidFill>
                  <a:schemeClr val="tx1"/>
                </a:solidFill>
                <a:latin typeface="Courier New" pitchFamily="49" charset="0"/>
                <a:cs typeface="Courier New" pitchFamily="49" charset="0"/>
              </a:rPr>
              <a:t>=</a:t>
            </a:r>
            <a:r>
              <a:rPr lang="en-US" sz="2000" dirty="0" err="1">
                <a:solidFill>
                  <a:schemeClr val="tx1"/>
                </a:solidFill>
                <a:latin typeface="Courier New" pitchFamily="49" charset="0"/>
                <a:cs typeface="Courier New" pitchFamily="49" charset="0"/>
              </a:rPr>
              <a:t>hv</a:t>
            </a:r>
            <a:r>
              <a:rPr lang="en-US" sz="2000" dirty="0">
                <a:solidFill>
                  <a:schemeClr val="tx1"/>
                </a:solidFill>
                <a:latin typeface="Courier New" pitchFamily="49" charset="0"/>
                <a:cs typeface="Courier New" pitchFamily="49" charset="0"/>
              </a:rPr>
              <a:t>()&gt;</a:t>
            </a:r>
          </a:p>
          <a:p>
            <a:pPr>
              <a:buNone/>
            </a:pPr>
            <a:r>
              <a:rPr lang="en-US" sz="2000" dirty="0">
                <a:solidFill>
                  <a:schemeClr val="tx1"/>
                </a:solidFill>
                <a:latin typeface="Courier New" pitchFamily="49" charset="0"/>
                <a:cs typeface="Courier New" pitchFamily="49" charset="0"/>
              </a:rPr>
              <a:t>&lt;script&gt;</a:t>
            </a:r>
          </a:p>
          <a:p>
            <a:pPr>
              <a:buNone/>
            </a:pPr>
            <a:r>
              <a:rPr lang="en-US" sz="2000" dirty="0">
                <a:solidFill>
                  <a:schemeClr val="tx1"/>
                </a:solidFill>
                <a:latin typeface="Courier New" pitchFamily="49" charset="0"/>
                <a:cs typeface="Courier New" pitchFamily="49" charset="0"/>
              </a:rPr>
              <a:t>function </a:t>
            </a:r>
            <a:r>
              <a:rPr lang="en-US" sz="2000" dirty="0" err="1">
                <a:solidFill>
                  <a:schemeClr val="tx1"/>
                </a:solidFill>
                <a:latin typeface="Courier New" pitchFamily="49" charset="0"/>
                <a:cs typeface="Courier New" pitchFamily="49" charset="0"/>
              </a:rPr>
              <a:t>vh</a:t>
            </a:r>
            <a:r>
              <a:rPr lang="en-US" sz="2000" dirty="0">
                <a:solidFill>
                  <a:schemeClr val="tx1"/>
                </a:solidFill>
                <a:latin typeface="Courier New" pitchFamily="49" charset="0"/>
                <a:cs typeface="Courier New" pitchFamily="49" charset="0"/>
              </a:rPr>
              <a:t>(){</a:t>
            </a:r>
          </a:p>
          <a:p>
            <a:pPr>
              <a:buNone/>
            </a:pPr>
            <a:r>
              <a:rPr lang="en-US" sz="2000" dirty="0">
                <a:solidFill>
                  <a:schemeClr val="tx1"/>
                </a:solidFill>
                <a:latin typeface="Courier New" pitchFamily="49" charset="0"/>
                <a:cs typeface="Courier New" pitchFamily="49" charset="0"/>
              </a:rPr>
              <a:t>  </a:t>
            </a:r>
            <a:r>
              <a:rPr lang="en-US" sz="2000" dirty="0" err="1">
                <a:solidFill>
                  <a:schemeClr val="tx1"/>
                </a:solidFill>
                <a:latin typeface="Courier New" pitchFamily="49" charset="0"/>
                <a:cs typeface="Courier New" pitchFamily="49" charset="0"/>
              </a:rPr>
              <a:t>document.ash.height</a:t>
            </a:r>
            <a:r>
              <a:rPr lang="en-US" sz="2000" dirty="0">
                <a:solidFill>
                  <a:schemeClr val="tx1"/>
                </a:solidFill>
                <a:latin typeface="Courier New" pitchFamily="49" charset="0"/>
                <a:cs typeface="Courier New" pitchFamily="49" charset="0"/>
              </a:rPr>
              <a:t>=document.ash.height+1;</a:t>
            </a:r>
          </a:p>
          <a:p>
            <a:pPr>
              <a:buNone/>
            </a:pPr>
            <a:r>
              <a:rPr lang="en-US" sz="2000" dirty="0">
                <a:solidFill>
                  <a:schemeClr val="tx1"/>
                </a:solidFill>
                <a:latin typeface="Courier New" pitchFamily="49" charset="0"/>
                <a:cs typeface="Courier New" pitchFamily="49" charset="0"/>
              </a:rPr>
              <a:t>  </a:t>
            </a:r>
            <a:r>
              <a:rPr lang="en-US" sz="2000" dirty="0" err="1">
                <a:solidFill>
                  <a:schemeClr val="tx1"/>
                </a:solidFill>
                <a:latin typeface="Courier New" pitchFamily="49" charset="0"/>
                <a:cs typeface="Courier New" pitchFamily="49" charset="0"/>
              </a:rPr>
              <a:t>document.ash.width</a:t>
            </a:r>
            <a:r>
              <a:rPr lang="en-US" sz="2000" dirty="0">
                <a:solidFill>
                  <a:schemeClr val="tx1"/>
                </a:solidFill>
                <a:latin typeface="Courier New" pitchFamily="49" charset="0"/>
                <a:cs typeface="Courier New" pitchFamily="49" charset="0"/>
              </a:rPr>
              <a:t>=document.ash.width+1;</a:t>
            </a:r>
          </a:p>
          <a:p>
            <a:pPr>
              <a:buNone/>
            </a:pPr>
            <a:r>
              <a:rPr lang="en-US" sz="2000" dirty="0">
                <a:solidFill>
                  <a:schemeClr val="tx1"/>
                </a:solidFill>
                <a:latin typeface="Courier New" pitchFamily="49" charset="0"/>
                <a:cs typeface="Courier New" pitchFamily="49" charset="0"/>
              </a:rPr>
              <a:t>}</a:t>
            </a:r>
          </a:p>
          <a:p>
            <a:pPr>
              <a:buNone/>
            </a:pPr>
            <a:r>
              <a:rPr lang="en-US" sz="2000" dirty="0">
                <a:solidFill>
                  <a:schemeClr val="tx1"/>
                </a:solidFill>
                <a:latin typeface="Courier New" pitchFamily="49" charset="0"/>
                <a:cs typeface="Courier New" pitchFamily="49" charset="0"/>
              </a:rPr>
              <a:t>function </a:t>
            </a:r>
            <a:r>
              <a:rPr lang="en-US" sz="2000" dirty="0" err="1">
                <a:solidFill>
                  <a:schemeClr val="tx1"/>
                </a:solidFill>
                <a:latin typeface="Courier New" pitchFamily="49" charset="0"/>
                <a:cs typeface="Courier New" pitchFamily="49" charset="0"/>
              </a:rPr>
              <a:t>hv</a:t>
            </a:r>
            <a:r>
              <a:rPr lang="en-US" sz="2000" dirty="0">
                <a:solidFill>
                  <a:schemeClr val="tx1"/>
                </a:solidFill>
                <a:latin typeface="Courier New" pitchFamily="49" charset="0"/>
                <a:cs typeface="Courier New" pitchFamily="49" charset="0"/>
              </a:rPr>
              <a:t>(){</a:t>
            </a:r>
          </a:p>
          <a:p>
            <a:pPr>
              <a:buNone/>
            </a:pPr>
            <a:r>
              <a:rPr lang="en-US" sz="2000" dirty="0">
                <a:solidFill>
                  <a:schemeClr val="tx1"/>
                </a:solidFill>
                <a:latin typeface="Courier New" pitchFamily="49" charset="0"/>
                <a:cs typeface="Courier New" pitchFamily="49" charset="0"/>
              </a:rPr>
              <a:t>  </a:t>
            </a:r>
            <a:r>
              <a:rPr lang="en-US" sz="2000" dirty="0" err="1">
                <a:solidFill>
                  <a:schemeClr val="tx1"/>
                </a:solidFill>
                <a:latin typeface="Courier New" pitchFamily="49" charset="0"/>
                <a:cs typeface="Courier New" pitchFamily="49" charset="0"/>
              </a:rPr>
              <a:t>document.ash.height</a:t>
            </a:r>
            <a:r>
              <a:rPr lang="en-US" sz="2000" dirty="0">
                <a:solidFill>
                  <a:schemeClr val="tx1"/>
                </a:solidFill>
                <a:latin typeface="Courier New" pitchFamily="49" charset="0"/>
                <a:cs typeface="Courier New" pitchFamily="49" charset="0"/>
              </a:rPr>
              <a:t>=document.ash.height-100;</a:t>
            </a:r>
          </a:p>
          <a:p>
            <a:pPr>
              <a:buNone/>
            </a:pPr>
            <a:r>
              <a:rPr lang="en-US" sz="2000" dirty="0">
                <a:solidFill>
                  <a:schemeClr val="tx1"/>
                </a:solidFill>
                <a:latin typeface="Courier New" pitchFamily="49" charset="0"/>
                <a:cs typeface="Courier New" pitchFamily="49" charset="0"/>
              </a:rPr>
              <a:t>  </a:t>
            </a:r>
            <a:r>
              <a:rPr lang="en-US" sz="2000" dirty="0" err="1">
                <a:solidFill>
                  <a:schemeClr val="tx1"/>
                </a:solidFill>
                <a:latin typeface="Courier New" pitchFamily="49" charset="0"/>
                <a:cs typeface="Courier New" pitchFamily="49" charset="0"/>
              </a:rPr>
              <a:t>document.ash.width</a:t>
            </a:r>
            <a:r>
              <a:rPr lang="en-US" sz="2000" dirty="0">
                <a:solidFill>
                  <a:schemeClr val="tx1"/>
                </a:solidFill>
                <a:latin typeface="Courier New" pitchFamily="49" charset="0"/>
                <a:cs typeface="Courier New" pitchFamily="49" charset="0"/>
              </a:rPr>
              <a:t>=document.ash.width-100;</a:t>
            </a:r>
          </a:p>
          <a:p>
            <a:pPr>
              <a:buNone/>
            </a:pPr>
            <a:r>
              <a:rPr lang="en-US" sz="2000" dirty="0">
                <a:solidFill>
                  <a:schemeClr val="tx1"/>
                </a:solidFill>
                <a:latin typeface="Courier New" pitchFamily="49" charset="0"/>
                <a:cs typeface="Courier New" pitchFamily="49" charset="0"/>
              </a:rPr>
              <a:t>}</a:t>
            </a:r>
          </a:p>
          <a:p>
            <a:pPr>
              <a:buNone/>
            </a:pPr>
            <a:r>
              <a:rPr lang="en-US" sz="2000" dirty="0">
                <a:solidFill>
                  <a:schemeClr val="tx1"/>
                </a:solidFill>
                <a:latin typeface="Courier New" pitchFamily="49" charset="0"/>
                <a:cs typeface="Courier New" pitchFamily="49" charset="0"/>
              </a:rPr>
              <a:t>&lt;/script&gt;&lt;/body&gt;&lt;/html&gt;</a:t>
            </a:r>
          </a:p>
          <a:p>
            <a:pPr>
              <a:buNone/>
            </a:pPr>
            <a:endParaRPr lang="en-US" sz="20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type="body" sz="quarter" idx="11"/>
          </p:nvPr>
        </p:nvSpPr>
        <p:spPr>
          <a:xfrm>
            <a:off x="-152400" y="228600"/>
            <a:ext cx="2587624" cy="553998"/>
          </a:xfrm>
        </p:spPr>
        <p:txBody>
          <a:bodyPr/>
          <a:lstStyle/>
          <a:p>
            <a:pPr lvl="1">
              <a:buNone/>
            </a:pPr>
            <a:r>
              <a:rPr sz="3000" b="1" dirty="0">
                <a:solidFill>
                  <a:schemeClr val="tx1"/>
                </a:solidFill>
                <a:latin typeface="+mj-lt"/>
                <a:cs typeface="Arial" charset="0"/>
              </a:rPr>
              <a:t>Summary</a:t>
            </a:r>
            <a:endParaRPr lang="en-US" sz="3000" dirty="0">
              <a:solidFill>
                <a:schemeClr val="tx1"/>
              </a:solidFill>
              <a:latin typeface="+mj-lt"/>
            </a:endParaRPr>
          </a:p>
        </p:txBody>
      </p:sp>
      <p:sp>
        <p:nvSpPr>
          <p:cNvPr id="4" name="Text Placeholder 3"/>
          <p:cNvSpPr>
            <a:spLocks noGrp="1"/>
          </p:cNvSpPr>
          <p:nvPr>
            <p:ph type="body" sz="quarter" idx="16"/>
          </p:nvPr>
        </p:nvSpPr>
        <p:spPr>
          <a:xfrm>
            <a:off x="457200" y="1066800"/>
            <a:ext cx="8240713" cy="4473575"/>
          </a:xfrm>
        </p:spPr>
        <p:txBody>
          <a:bodyPr/>
          <a:lstStyle/>
          <a:p>
            <a:pPr algn="just">
              <a:buNone/>
            </a:pPr>
            <a:r>
              <a:rPr sz="2400" dirty="0">
                <a:solidFill>
                  <a:schemeClr val="tx1"/>
                </a:solidFill>
                <a:cs typeface="Arial" charset="0"/>
              </a:rPr>
              <a:t>In this module, you were able to:</a:t>
            </a:r>
          </a:p>
          <a:p>
            <a:pPr algn="just"/>
            <a:r>
              <a:rPr sz="2400" dirty="0">
                <a:solidFill>
                  <a:schemeClr val="tx1"/>
                </a:solidFill>
                <a:cs typeface="Arial" charset="0"/>
              </a:rPr>
              <a:t>Write JavaScript code using all the basic elements of JavaScript Programs</a:t>
            </a:r>
          </a:p>
          <a:p>
            <a:pPr algn="just"/>
            <a:r>
              <a:rPr sz="2400" dirty="0">
                <a:solidFill>
                  <a:schemeClr val="tx1"/>
                </a:solidFill>
                <a:cs typeface="Arial" charset="0"/>
              </a:rPr>
              <a:t>Create Windows &amp; Dialog Boxes</a:t>
            </a:r>
          </a:p>
          <a:p>
            <a:pPr algn="just"/>
            <a:r>
              <a:rPr sz="2400" dirty="0">
                <a:solidFill>
                  <a:schemeClr val="tx1"/>
                </a:solidFill>
                <a:cs typeface="Arial" charset="0"/>
              </a:rPr>
              <a:t>Use the JavaScript’s in-built objects in a web page </a:t>
            </a:r>
          </a:p>
          <a:p>
            <a:pPr algn="just"/>
            <a:r>
              <a:rPr sz="2400" dirty="0">
                <a:solidFill>
                  <a:schemeClr val="tx1"/>
                </a:solidFill>
                <a:cs typeface="Arial" charset="0"/>
              </a:rPr>
              <a:t>Write code that does Event Handling in HTML pages</a:t>
            </a:r>
          </a:p>
          <a:p>
            <a:pPr algn="just"/>
            <a:r>
              <a:rPr sz="2400" dirty="0">
                <a:solidFill>
                  <a:schemeClr val="tx1"/>
                </a:solidFill>
                <a:cs typeface="Arial" charset="0"/>
              </a:rPr>
              <a:t>Manipulate HTML Forms through JavaScript dynamically</a:t>
            </a:r>
          </a:p>
          <a:p>
            <a:pPr algn="just"/>
            <a:r>
              <a:rPr sz="2400" dirty="0">
                <a:solidFill>
                  <a:schemeClr val="tx1"/>
                </a:solidFill>
                <a:cs typeface="Arial" charset="0"/>
              </a:rPr>
              <a:t>Validate user inputs through javascript functions</a:t>
            </a:r>
          </a:p>
          <a:p>
            <a:pPr algn="just"/>
            <a:r>
              <a:rPr lang="en-US" sz="2400" dirty="0">
                <a:solidFill>
                  <a:schemeClr val="tx1"/>
                </a:solidFill>
                <a:cs typeface="Arial" charset="0"/>
              </a:rPr>
              <a:t>Understand the use of regular expressions</a:t>
            </a:r>
          </a:p>
          <a:p>
            <a:pPr algn="just"/>
            <a:r>
              <a:rPr lang="en-US" sz="2400" dirty="0">
                <a:solidFill>
                  <a:schemeClr val="tx1"/>
                </a:solidFill>
                <a:cs typeface="Arial" charset="0"/>
              </a:rPr>
              <a:t>Validate user inputs using regular expressions</a:t>
            </a:r>
          </a:p>
          <a:p>
            <a:pPr algn="just"/>
            <a:endParaRPr sz="2400" dirty="0">
              <a:solidFill>
                <a:schemeClr val="tx1"/>
              </a:solidFill>
              <a:cs typeface="Arial" charset="0"/>
            </a:endParaRPr>
          </a:p>
          <a:p>
            <a:pPr lvl="1"/>
            <a:endParaRPr dirty="0">
              <a:solidFill>
                <a:schemeClr val="tx1"/>
              </a:solidFill>
            </a:endParaRPr>
          </a:p>
          <a:p>
            <a:endParaRPr lang="en-US" dirty="0">
              <a:solidFill>
                <a:schemeClr val="tx1"/>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Content Placeholder 1"/>
          <p:cNvSpPr>
            <a:spLocks noGrp="1"/>
          </p:cNvSpPr>
          <p:nvPr>
            <p:ph type="body" sz="quarter" idx="11"/>
          </p:nvPr>
        </p:nvSpPr>
        <p:spPr>
          <a:xfrm>
            <a:off x="228600" y="145140"/>
            <a:ext cx="8461376" cy="553998"/>
          </a:xfrm>
        </p:spPr>
        <p:txBody>
          <a:bodyPr/>
          <a:lstStyle/>
          <a:p>
            <a:r>
              <a:rPr lang="en-GB" dirty="0">
                <a:solidFill>
                  <a:schemeClr val="tx1"/>
                </a:solidFill>
              </a:rPr>
              <a:t>References</a:t>
            </a:r>
            <a:endParaRPr lang="en-US" dirty="0">
              <a:solidFill>
                <a:schemeClr val="tx1"/>
              </a:solidFill>
            </a:endParaRPr>
          </a:p>
        </p:txBody>
      </p:sp>
      <p:sp>
        <p:nvSpPr>
          <p:cNvPr id="4" name="Text Placeholder 3"/>
          <p:cNvSpPr>
            <a:spLocks noGrp="1"/>
          </p:cNvSpPr>
          <p:nvPr>
            <p:ph type="body" sz="quarter" idx="16"/>
          </p:nvPr>
        </p:nvSpPr>
        <p:spPr>
          <a:xfrm>
            <a:off x="457200" y="1066800"/>
            <a:ext cx="8153400" cy="5105400"/>
          </a:xfrm>
        </p:spPr>
        <p:txBody>
          <a:bodyPr>
            <a:normAutofit/>
          </a:bodyPr>
          <a:lstStyle/>
          <a:p>
            <a:r>
              <a:rPr lang="en-US" sz="2400" dirty="0" err="1">
                <a:solidFill>
                  <a:schemeClr val="tx1"/>
                </a:solidFill>
              </a:rPr>
              <a:t>w3schools.com</a:t>
            </a:r>
            <a:r>
              <a:rPr lang="en-US" sz="2400" dirty="0">
                <a:solidFill>
                  <a:schemeClr val="tx1"/>
                </a:solidFill>
              </a:rPr>
              <a:t> (2012). </a:t>
            </a:r>
            <a:r>
              <a:rPr lang="en-US" sz="2400" i="1" dirty="0">
                <a:solidFill>
                  <a:schemeClr val="tx1"/>
                </a:solidFill>
              </a:rPr>
              <a:t>JavaScript </a:t>
            </a:r>
            <a:r>
              <a:rPr lang="en-US" sz="2400" i="1" dirty="0" err="1">
                <a:solidFill>
                  <a:schemeClr val="tx1"/>
                </a:solidFill>
              </a:rPr>
              <a:t>RegExp</a:t>
            </a:r>
            <a:r>
              <a:rPr lang="en-US" sz="2400" i="1" dirty="0">
                <a:solidFill>
                  <a:schemeClr val="tx1"/>
                </a:solidFill>
              </a:rPr>
              <a:t> Object</a:t>
            </a:r>
            <a:r>
              <a:rPr lang="en-US" sz="2400" dirty="0">
                <a:solidFill>
                  <a:schemeClr val="tx1"/>
                </a:solidFill>
              </a:rPr>
              <a:t>. Retrieved April 4, 2012, from, </a:t>
            </a:r>
            <a:r>
              <a:rPr lang="en-US" sz="2400" dirty="0">
                <a:solidFill>
                  <a:schemeClr val="tx1"/>
                </a:solidFill>
                <a:hlinkClick r:id="rId3"/>
              </a:rPr>
              <a:t>http://www.w3schools.com/jsref/jsref_obj_regexp.asp</a:t>
            </a:r>
            <a:endParaRPr lang="en-US" sz="2400" dirty="0">
              <a:solidFill>
                <a:schemeClr val="tx1"/>
              </a:solidFill>
            </a:endParaRPr>
          </a:p>
          <a:p>
            <a:endParaRPr lang="en-US" sz="2400" dirty="0">
              <a:solidFill>
                <a:schemeClr val="tx1"/>
              </a:solidFill>
            </a:endParaRPr>
          </a:p>
          <a:p>
            <a:r>
              <a:rPr lang="en-US" sz="2400" dirty="0" err="1">
                <a:solidFill>
                  <a:schemeClr val="tx1"/>
                </a:solidFill>
              </a:rPr>
              <a:t>w3schools.com</a:t>
            </a:r>
            <a:r>
              <a:rPr lang="en-US" sz="2400" dirty="0">
                <a:solidFill>
                  <a:schemeClr val="tx1"/>
                </a:solidFill>
              </a:rPr>
              <a:t> (2012). </a:t>
            </a:r>
            <a:r>
              <a:rPr lang="en-US" sz="2400" i="1" dirty="0">
                <a:solidFill>
                  <a:schemeClr val="tx1"/>
                </a:solidFill>
              </a:rPr>
              <a:t>The Window Object</a:t>
            </a:r>
            <a:r>
              <a:rPr lang="en-US" sz="2400" dirty="0">
                <a:solidFill>
                  <a:schemeClr val="tx1"/>
                </a:solidFill>
              </a:rPr>
              <a:t>. Retrieved March 14, 2012, from, </a:t>
            </a:r>
            <a:r>
              <a:rPr lang="en-US" sz="2400" dirty="0">
                <a:solidFill>
                  <a:schemeClr val="tx1"/>
                </a:solidFill>
                <a:hlinkClick r:id="rId4"/>
              </a:rPr>
              <a:t>http://</a:t>
            </a:r>
            <a:r>
              <a:rPr lang="en-US" sz="2400" dirty="0" err="1">
                <a:solidFill>
                  <a:schemeClr val="tx1"/>
                </a:solidFill>
                <a:hlinkClick r:id="rId4"/>
              </a:rPr>
              <a:t>www.w3schools.com</a:t>
            </a:r>
            <a:r>
              <a:rPr lang="en-US" sz="2400" dirty="0">
                <a:solidFill>
                  <a:schemeClr val="tx1"/>
                </a:solidFill>
                <a:hlinkClick r:id="rId4"/>
              </a:rPr>
              <a:t>/</a:t>
            </a:r>
            <a:r>
              <a:rPr lang="en-US" sz="2400" dirty="0" err="1">
                <a:solidFill>
                  <a:schemeClr val="tx1"/>
                </a:solidFill>
                <a:hlinkClick r:id="rId4"/>
              </a:rPr>
              <a:t>jsref</a:t>
            </a:r>
            <a:r>
              <a:rPr lang="en-US" sz="2400" dirty="0">
                <a:solidFill>
                  <a:schemeClr val="tx1"/>
                </a:solidFill>
                <a:hlinkClick r:id="rId4"/>
              </a:rPr>
              <a:t>/</a:t>
            </a:r>
            <a:r>
              <a:rPr lang="en-US" sz="2400" dirty="0" err="1">
                <a:solidFill>
                  <a:schemeClr val="tx1"/>
                </a:solidFill>
                <a:hlinkClick r:id="rId4"/>
              </a:rPr>
              <a:t>obj_window.asp</a:t>
            </a:r>
            <a:endParaRPr sz="2400" dirty="0">
              <a:solidFill>
                <a:schemeClr val="tx1"/>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7"/>
          <p:cNvSpPr>
            <a:spLocks noGrp="1"/>
          </p:cNvSpPr>
          <p:nvPr>
            <p:ph type="ctrTitle"/>
          </p:nvPr>
        </p:nvSpPr>
        <p:spPr>
          <a:xfrm>
            <a:off x="4572000" y="2438400"/>
            <a:ext cx="4203553" cy="553998"/>
          </a:xfrm>
        </p:spPr>
        <p:txBody>
          <a:bodyPr/>
          <a:lstStyle/>
          <a:p>
            <a:pPr algn="r" eaLnBrk="1" hangingPunct="1"/>
            <a:r>
              <a:rPr lang="en-US" b="1" dirty="0">
                <a:solidFill>
                  <a:schemeClr val="tx1"/>
                </a:solidFill>
              </a:rPr>
              <a:t>Thank You</a:t>
            </a:r>
          </a:p>
        </p:txBody>
      </p:sp>
      <p:sp>
        <p:nvSpPr>
          <p:cNvPr id="56323" name="Text Placeholder 8"/>
          <p:cNvSpPr txBox="1">
            <a:spLocks/>
          </p:cNvSpPr>
          <p:nvPr/>
        </p:nvSpPr>
        <p:spPr bwMode="auto">
          <a:xfrm>
            <a:off x="6248400" y="3860800"/>
            <a:ext cx="2743200" cy="457200"/>
          </a:xfrm>
          <a:prstGeom prst="rect">
            <a:avLst/>
          </a:prstGeom>
          <a:noFill/>
          <a:ln w="9525">
            <a:noFill/>
            <a:miter lim="800000"/>
            <a:headEnd/>
            <a:tailEnd/>
          </a:ln>
        </p:spPr>
        <p:txBody>
          <a:bodyPr/>
          <a:lstStyle/>
          <a:p>
            <a:pPr marL="342900" indent="-342900" algn="r" eaLnBrk="0" hangingPunct="0">
              <a:spcBef>
                <a:spcPct val="20000"/>
              </a:spcBef>
              <a:buFont typeface="Arial" charset="0"/>
              <a:buNone/>
            </a:pPr>
            <a:endParaRPr lang="en-US">
              <a:solidFill>
                <a:srgbClr val="7F7F7F"/>
              </a:solidFill>
              <a:latin typeface="Gill Sans MT" pitchFamily="34" charset="0"/>
            </a:endParaRPr>
          </a:p>
        </p:txBody>
      </p:sp>
      <p:sp>
        <p:nvSpPr>
          <p:cNvPr id="56324" name="Text Placeholder 8"/>
          <p:cNvSpPr txBox="1">
            <a:spLocks/>
          </p:cNvSpPr>
          <p:nvPr/>
        </p:nvSpPr>
        <p:spPr bwMode="auto">
          <a:xfrm>
            <a:off x="5791200" y="4343400"/>
            <a:ext cx="3200400" cy="457200"/>
          </a:xfrm>
          <a:prstGeom prst="rect">
            <a:avLst/>
          </a:prstGeom>
          <a:noFill/>
          <a:ln w="9525">
            <a:noFill/>
            <a:miter lim="800000"/>
            <a:headEnd/>
            <a:tailEnd/>
          </a:ln>
        </p:spPr>
        <p:txBody>
          <a:bodyPr/>
          <a:lstStyle/>
          <a:p>
            <a:pPr marL="342900" indent="-342900" algn="r" eaLnBrk="0" hangingPunct="0">
              <a:spcBef>
                <a:spcPct val="20000"/>
              </a:spcBef>
              <a:buFont typeface="Arial" charset="0"/>
              <a:buNone/>
            </a:pPr>
            <a:endParaRPr lang="en-US">
              <a:solidFill>
                <a:srgbClr val="7F7F7F"/>
              </a:solidFill>
              <a:latin typeface="Gill Sans MT"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body" sz="quarter" idx="11"/>
          </p:nvPr>
        </p:nvSpPr>
        <p:spPr>
          <a:xfrm>
            <a:off x="228600" y="145140"/>
            <a:ext cx="8461376" cy="553998"/>
          </a:xfrm>
        </p:spPr>
        <p:txBody>
          <a:bodyPr/>
          <a:lstStyle/>
          <a:p>
            <a:pPr marL="381000" indent="-381000"/>
            <a:r>
              <a:rPr dirty="0">
                <a:solidFill>
                  <a:schemeClr val="tx1"/>
                </a:solidFill>
                <a:cs typeface="Arial" charset="0"/>
              </a:rPr>
              <a:t>Elements of JavaScript Program</a:t>
            </a:r>
            <a:endParaRPr lang="en-US" dirty="0">
              <a:solidFill>
                <a:schemeClr val="tx1"/>
              </a:solidFill>
            </a:endParaRPr>
          </a:p>
        </p:txBody>
      </p:sp>
      <p:sp>
        <p:nvSpPr>
          <p:cNvPr id="4" name="Text Placeholder 3"/>
          <p:cNvSpPr>
            <a:spLocks noGrp="1"/>
          </p:cNvSpPr>
          <p:nvPr>
            <p:ph type="body" sz="quarter" idx="16"/>
          </p:nvPr>
        </p:nvSpPr>
        <p:spPr>
          <a:xfrm>
            <a:off x="457200" y="1143000"/>
            <a:ext cx="8240713" cy="4473575"/>
          </a:xfrm>
        </p:spPr>
        <p:txBody>
          <a:bodyPr>
            <a:normAutofit/>
          </a:bodyPr>
          <a:lstStyle/>
          <a:p>
            <a:pPr marL="381000" indent="-381000" algn="just">
              <a:buClrTx/>
              <a:buFont typeface="Arial" pitchFamily="34" charset="0"/>
              <a:buChar char="•"/>
            </a:pPr>
            <a:r>
              <a:rPr sz="2800" dirty="0">
                <a:solidFill>
                  <a:schemeClr val="tx1"/>
                </a:solidFill>
                <a:cs typeface="Arial" charset="0"/>
              </a:rPr>
              <a:t>Elements of JavaScript Program can be divided into five categories, as follows:</a:t>
            </a:r>
          </a:p>
          <a:p>
            <a:pPr marL="381000" indent="-381000" algn="just">
              <a:buClrTx/>
              <a:buFont typeface="Arial" pitchFamily="34" charset="0"/>
              <a:buChar char="•"/>
            </a:pPr>
            <a:endParaRPr sz="2800" dirty="0">
              <a:solidFill>
                <a:schemeClr val="tx1"/>
              </a:solidFill>
              <a:cs typeface="Arial" charset="0"/>
            </a:endParaRPr>
          </a:p>
          <a:p>
            <a:pPr marL="800100" lvl="1" indent="-342900" algn="just">
              <a:buClrTx/>
            </a:pPr>
            <a:r>
              <a:rPr sz="2800" dirty="0">
                <a:solidFill>
                  <a:schemeClr val="tx1"/>
                </a:solidFill>
                <a:cs typeface="Arial" charset="0"/>
              </a:rPr>
              <a:t>Variables</a:t>
            </a:r>
          </a:p>
          <a:p>
            <a:pPr marL="800100" lvl="1" indent="-342900" algn="just">
              <a:buClrTx/>
            </a:pPr>
            <a:r>
              <a:rPr sz="2800" dirty="0">
                <a:solidFill>
                  <a:schemeClr val="tx1"/>
                </a:solidFill>
                <a:cs typeface="Arial" charset="0"/>
              </a:rPr>
              <a:t>Expressions</a:t>
            </a:r>
          </a:p>
          <a:p>
            <a:pPr marL="800100" lvl="1" indent="-342900" algn="just">
              <a:buClrTx/>
            </a:pPr>
            <a:r>
              <a:rPr sz="2800" dirty="0">
                <a:solidFill>
                  <a:schemeClr val="tx1"/>
                </a:solidFill>
                <a:cs typeface="Arial" charset="0"/>
              </a:rPr>
              <a:t>Control Structures</a:t>
            </a:r>
          </a:p>
          <a:p>
            <a:pPr marL="800100" lvl="1" indent="-342900" algn="just">
              <a:buClrTx/>
            </a:pPr>
            <a:r>
              <a:rPr sz="2800" dirty="0">
                <a:solidFill>
                  <a:schemeClr val="tx1"/>
                </a:solidFill>
                <a:cs typeface="Arial" charset="0"/>
              </a:rPr>
              <a:t>Functions</a:t>
            </a:r>
          </a:p>
          <a:p>
            <a:pPr marL="800100" lvl="1" indent="-342900" algn="just">
              <a:buClrTx/>
            </a:pPr>
            <a:r>
              <a:rPr sz="2800" dirty="0">
                <a:solidFill>
                  <a:schemeClr val="tx1"/>
                </a:solidFill>
                <a:cs typeface="Arial" charset="0"/>
              </a:rPr>
              <a:t>Objects and Arrays</a:t>
            </a:r>
          </a:p>
          <a:p>
            <a:pPr marL="381000" indent="-381000">
              <a:buClrTx/>
              <a:buFont typeface="Arial" pitchFamily="34" charset="0"/>
              <a:buChar char="•"/>
            </a:pPr>
            <a:endParaRPr sz="2000" dirty="0">
              <a:solidFill>
                <a:schemeClr val="tx1"/>
              </a:solidFill>
            </a:endParaRPr>
          </a:p>
          <a:p>
            <a:pPr>
              <a:buClrTx/>
              <a:buFont typeface="Arial" pitchFamily="34" charset="0"/>
              <a:buChar char="•"/>
            </a:pPr>
            <a:endParaRPr lang="en-US" sz="2000"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body" sz="quarter" idx="11"/>
          </p:nvPr>
        </p:nvSpPr>
        <p:spPr>
          <a:xfrm>
            <a:off x="228600" y="145140"/>
            <a:ext cx="8461376" cy="553998"/>
          </a:xfrm>
        </p:spPr>
        <p:txBody>
          <a:bodyPr/>
          <a:lstStyle/>
          <a:p>
            <a:r>
              <a:rPr dirty="0">
                <a:solidFill>
                  <a:schemeClr val="tx1"/>
                </a:solidFill>
                <a:latin typeface="Arial" charset="0"/>
                <a:cs typeface="Arial" charset="0"/>
              </a:rPr>
              <a:t>Elements of JavaScript Program: Variables</a:t>
            </a:r>
            <a:endParaRPr lang="en-US" dirty="0">
              <a:solidFill>
                <a:schemeClr val="tx1"/>
              </a:solidFill>
            </a:endParaRPr>
          </a:p>
        </p:txBody>
      </p:sp>
      <p:sp>
        <p:nvSpPr>
          <p:cNvPr id="4" name="Text Placeholder 3"/>
          <p:cNvSpPr>
            <a:spLocks noGrp="1"/>
          </p:cNvSpPr>
          <p:nvPr>
            <p:ph type="body" sz="quarter" idx="16"/>
          </p:nvPr>
        </p:nvSpPr>
        <p:spPr/>
        <p:txBody>
          <a:bodyPr>
            <a:normAutofit/>
          </a:bodyPr>
          <a:lstStyle/>
          <a:p>
            <a:r>
              <a:rPr sz="2800" dirty="0">
                <a:solidFill>
                  <a:schemeClr val="tx1"/>
                </a:solidFill>
                <a:cs typeface="Arial" charset="0"/>
              </a:rPr>
              <a:t>Data Types </a:t>
            </a:r>
          </a:p>
          <a:p>
            <a:endParaRPr sz="2800" dirty="0">
              <a:solidFill>
                <a:schemeClr val="tx1"/>
              </a:solidFill>
              <a:cs typeface="Arial" charset="0"/>
            </a:endParaRPr>
          </a:p>
          <a:p>
            <a:r>
              <a:rPr sz="2800" dirty="0">
                <a:solidFill>
                  <a:schemeClr val="tx1"/>
                </a:solidFill>
                <a:cs typeface="Arial" charset="0"/>
              </a:rPr>
              <a:t>Rules for variable names</a:t>
            </a:r>
          </a:p>
          <a:p>
            <a:pPr>
              <a:buNone/>
            </a:pPr>
            <a:endParaRPr sz="2800" dirty="0">
              <a:solidFill>
                <a:schemeClr val="tx1"/>
              </a:solidFill>
              <a:cs typeface="Arial" charset="0"/>
            </a:endParaRPr>
          </a:p>
          <a:p>
            <a:r>
              <a:rPr sz="2800" dirty="0">
                <a:solidFill>
                  <a:schemeClr val="tx1"/>
                </a:solidFill>
                <a:cs typeface="Arial" charset="0"/>
              </a:rPr>
              <a:t>Variable Declaration and Scope</a:t>
            </a:r>
          </a:p>
          <a:p>
            <a:endParaRPr sz="2800" dirty="0">
              <a:solidFill>
                <a:schemeClr val="tx1"/>
              </a:solidFill>
            </a:endParaRPr>
          </a:p>
          <a:p>
            <a:endParaRPr lang="en-US" sz="2800"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type="body" sz="quarter" idx="11"/>
          </p:nvPr>
        </p:nvSpPr>
        <p:spPr>
          <a:xfrm>
            <a:off x="381000" y="145140"/>
            <a:ext cx="8308976" cy="553998"/>
          </a:xfrm>
        </p:spPr>
        <p:txBody>
          <a:bodyPr/>
          <a:lstStyle/>
          <a:p>
            <a:r>
              <a:rPr lang="en-GB" dirty="0">
                <a:solidFill>
                  <a:schemeClr val="tx1"/>
                </a:solidFill>
                <a:latin typeface="Arial" charset="0"/>
                <a:cs typeface="Arial" charset="0"/>
              </a:rPr>
              <a:t>JavaScript Statements</a:t>
            </a:r>
            <a:endParaRPr lang="en-US" dirty="0">
              <a:solidFill>
                <a:schemeClr val="tx1"/>
              </a:solidFill>
            </a:endParaRPr>
          </a:p>
        </p:txBody>
      </p:sp>
      <p:sp>
        <p:nvSpPr>
          <p:cNvPr id="4" name="Text Placeholder 3"/>
          <p:cNvSpPr>
            <a:spLocks noGrp="1"/>
          </p:cNvSpPr>
          <p:nvPr>
            <p:ph type="body" sz="quarter" idx="16"/>
          </p:nvPr>
        </p:nvSpPr>
        <p:spPr>
          <a:xfrm>
            <a:off x="457200" y="1066800"/>
            <a:ext cx="8240713" cy="4473575"/>
          </a:xfrm>
        </p:spPr>
        <p:txBody>
          <a:bodyPr>
            <a:normAutofit/>
          </a:bodyPr>
          <a:lstStyle/>
          <a:p>
            <a:pPr algn="just">
              <a:buNone/>
            </a:pPr>
            <a:r>
              <a:rPr sz="2800" dirty="0">
                <a:solidFill>
                  <a:schemeClr val="tx1"/>
                </a:solidFill>
                <a:cs typeface="Arial" charset="0"/>
              </a:rPr>
              <a:t>Conditional statements: if...else and switch </a:t>
            </a:r>
          </a:p>
          <a:p>
            <a:pPr algn="just">
              <a:buNone/>
            </a:pPr>
            <a:endParaRPr sz="2800" dirty="0">
              <a:solidFill>
                <a:schemeClr val="tx1"/>
              </a:solidFill>
              <a:cs typeface="Arial" charset="0"/>
            </a:endParaRPr>
          </a:p>
          <a:p>
            <a:pPr algn="just">
              <a:buNone/>
            </a:pPr>
            <a:r>
              <a:rPr sz="2800" dirty="0">
                <a:solidFill>
                  <a:schemeClr val="tx1"/>
                </a:solidFill>
                <a:cs typeface="Arial" charset="0"/>
              </a:rPr>
              <a:t>Loop Statements: for, while, do…while, break and continue </a:t>
            </a:r>
          </a:p>
          <a:p>
            <a:pPr algn="just">
              <a:buNone/>
            </a:pPr>
            <a:endParaRPr sz="2800" dirty="0">
              <a:solidFill>
                <a:schemeClr val="tx1"/>
              </a:solidFill>
              <a:cs typeface="Arial" charset="0"/>
            </a:endParaRPr>
          </a:p>
          <a:p>
            <a:pPr algn="just">
              <a:buNone/>
            </a:pPr>
            <a:r>
              <a:rPr sz="2800" dirty="0">
                <a:solidFill>
                  <a:schemeClr val="tx1"/>
                </a:solidFill>
                <a:cs typeface="Arial" charset="0"/>
              </a:rPr>
              <a:t>Object Manipulation Statements and Operators: new, this and with </a:t>
            </a:r>
          </a:p>
          <a:p>
            <a:pPr algn="just">
              <a:buNone/>
            </a:pPr>
            <a:endParaRPr sz="2800" dirty="0">
              <a:solidFill>
                <a:schemeClr val="tx1"/>
              </a:solidFill>
              <a:cs typeface="Arial" charset="0"/>
            </a:endParaRPr>
          </a:p>
          <a:p>
            <a:pPr algn="just">
              <a:buNone/>
            </a:pPr>
            <a:r>
              <a:rPr sz="2800" dirty="0">
                <a:solidFill>
                  <a:schemeClr val="tx1"/>
                </a:solidFill>
                <a:cs typeface="Arial" charset="0"/>
              </a:rPr>
              <a:t>Comments: single-line (//) and multi-line (/*...*/)</a:t>
            </a:r>
            <a:r>
              <a:rPr sz="2800" b="1" dirty="0">
                <a:solidFill>
                  <a:schemeClr val="tx1"/>
                </a:solidFill>
                <a:cs typeface="Arial" charset="0"/>
              </a:rPr>
              <a:t> </a:t>
            </a:r>
          </a:p>
          <a:p>
            <a:pPr algn="just">
              <a:buNone/>
            </a:pPr>
            <a:endParaRPr sz="2800" dirty="0">
              <a:solidFill>
                <a:schemeClr val="tx1"/>
              </a:solidFill>
            </a:endParaRPr>
          </a:p>
          <a:p>
            <a:pPr>
              <a:buNone/>
            </a:pPr>
            <a:endParaRPr lang="en-GB" sz="2000" dirty="0">
              <a:solidFill>
                <a:schemeClr val="tx1"/>
              </a:solidFill>
            </a:endParaRPr>
          </a:p>
          <a:p>
            <a:pPr>
              <a:buNone/>
            </a:pPr>
            <a:endParaRPr sz="2000" dirty="0">
              <a:solidFill>
                <a:schemeClr val="tx1"/>
              </a:solidFill>
            </a:endParaRPr>
          </a:p>
          <a:p>
            <a:endParaRPr lang="en-US" sz="2000" dirty="0">
              <a:solidFill>
                <a:schemeClr val="tx1"/>
              </a:solidFill>
            </a:endParaRPr>
          </a:p>
        </p:txBody>
      </p:sp>
    </p:spTree>
  </p:cSld>
  <p:clrMapOvr>
    <a:masterClrMapping/>
  </p:clrMapOvr>
</p:sld>
</file>

<file path=ppt/theme/theme1.xml><?xml version="1.0" encoding="utf-8"?>
<a:theme xmlns:a="http://schemas.openxmlformats.org/drawingml/2006/main" name="7_Ending Slide">
  <a:themeElements>
    <a:clrScheme name="7_Ending Slide 1">
      <a:dk1>
        <a:srgbClr val="000000"/>
      </a:dk1>
      <a:lt1>
        <a:srgbClr val="FFFFFF"/>
      </a:lt1>
      <a:dk2>
        <a:srgbClr val="000000"/>
      </a:dk2>
      <a:lt2>
        <a:srgbClr val="FFFFFF"/>
      </a:lt2>
      <a:accent1>
        <a:srgbClr val="ADEBAC"/>
      </a:accent1>
      <a:accent2>
        <a:srgbClr val="FEFF99"/>
      </a:accent2>
      <a:accent3>
        <a:srgbClr val="FFFFFF"/>
      </a:accent3>
      <a:accent4>
        <a:srgbClr val="000000"/>
      </a:accent4>
      <a:accent5>
        <a:srgbClr val="D3F3D2"/>
      </a:accent5>
      <a:accent6>
        <a:srgbClr val="E6E78A"/>
      </a:accent6>
      <a:hlink>
        <a:srgbClr val="0000FF"/>
      </a:hlink>
      <a:folHlink>
        <a:srgbClr val="800080"/>
      </a:folHlink>
    </a:clrScheme>
    <a:fontScheme name="7_Ending Slid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7_Ending Slide 1">
        <a:dk1>
          <a:srgbClr val="000000"/>
        </a:dk1>
        <a:lt1>
          <a:srgbClr val="FFFFFF"/>
        </a:lt1>
        <a:dk2>
          <a:srgbClr val="000000"/>
        </a:dk2>
        <a:lt2>
          <a:srgbClr val="FFFFFF"/>
        </a:lt2>
        <a:accent1>
          <a:srgbClr val="ADEBAC"/>
        </a:accent1>
        <a:accent2>
          <a:srgbClr val="FEFF99"/>
        </a:accent2>
        <a:accent3>
          <a:srgbClr val="FFFFFF"/>
        </a:accent3>
        <a:accent4>
          <a:srgbClr val="000000"/>
        </a:accent4>
        <a:accent5>
          <a:srgbClr val="D3F3D2"/>
        </a:accent5>
        <a:accent6>
          <a:srgbClr val="E6E78A"/>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ONFIDENTIAL">
  <a:themeElements>
    <a:clrScheme name="Wipro PPT Colors 2012">
      <a:dk1>
        <a:sysClr val="windowText" lastClr="000000"/>
      </a:dk1>
      <a:lt1>
        <a:sysClr val="window" lastClr="FFFFFF"/>
      </a:lt1>
      <a:dk2>
        <a:srgbClr val="37302A"/>
      </a:dk2>
      <a:lt2>
        <a:srgbClr val="A7E8FF"/>
      </a:lt2>
      <a:accent1>
        <a:srgbClr val="00B0F0"/>
      </a:accent1>
      <a:accent2>
        <a:srgbClr val="39B3E9"/>
      </a:accent2>
      <a:accent3>
        <a:srgbClr val="0287CA"/>
      </a:accent3>
      <a:accent4>
        <a:srgbClr val="595959"/>
      </a:accent4>
      <a:accent5>
        <a:srgbClr val="A6A1A4"/>
      </a:accent5>
      <a:accent6>
        <a:srgbClr val="0070C0"/>
      </a:accent6>
      <a:hlink>
        <a:srgbClr val="6A6468"/>
      </a:hlink>
      <a:folHlink>
        <a:srgbClr val="00B0F0"/>
      </a:folHlink>
    </a:clrScheme>
    <a:fontScheme name="Wipro PPT Fonts 20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theme>
</file>

<file path=ppt/theme/theme3.xml><?xml version="1.0" encoding="utf-8"?>
<a:theme xmlns:a="http://schemas.openxmlformats.org/drawingml/2006/main" name="Office Theme">
  <a:themeElements>
    <a:clrScheme name="Wipro Master Colors">
      <a:dk1>
        <a:sysClr val="windowText" lastClr="000000"/>
      </a:dk1>
      <a:lt1>
        <a:srgbClr val="FFFFFF"/>
      </a:lt1>
      <a:dk2>
        <a:srgbClr val="3C3D48"/>
      </a:dk2>
      <a:lt2>
        <a:srgbClr val="CFD0D7"/>
      </a:lt2>
      <a:accent1>
        <a:srgbClr val="03A2DF"/>
      </a:accent1>
      <a:accent2>
        <a:srgbClr val="81C240"/>
      </a:accent2>
      <a:accent3>
        <a:srgbClr val="A757A0"/>
      </a:accent3>
      <a:accent4>
        <a:srgbClr val="FECD07"/>
      </a:accent4>
      <a:accent5>
        <a:srgbClr val="EE2D30"/>
      </a:accent5>
      <a:accent6>
        <a:srgbClr val="A1A2B1"/>
      </a:accent6>
      <a:hlink>
        <a:srgbClr val="81C240"/>
      </a:hlink>
      <a:folHlink>
        <a:srgbClr val="68CFF4"/>
      </a:folHlink>
    </a:clrScheme>
    <a:fontScheme name="WIPRO PPT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DAFC9CB99B7EC47A93DE0664EC40C26" ma:contentTypeVersion="0" ma:contentTypeDescription="Create a new document." ma:contentTypeScope="" ma:versionID="9a8d983cafb9cac16b33f31761ce2874">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E9602FD3-AFD9-4558-8C21-4231AAE0342A}">
  <ds:schemaRefs>
    <ds:schemaRef ds:uri="http://schemas.microsoft.com/sharepoint/v3/contenttype/forms"/>
  </ds:schemaRefs>
</ds:datastoreItem>
</file>

<file path=customXml/itemProps2.xml><?xml version="1.0" encoding="utf-8"?>
<ds:datastoreItem xmlns:ds="http://schemas.openxmlformats.org/officeDocument/2006/customXml" ds:itemID="{BEEE5C43-A2EE-4298-83C0-53E5756B7177}">
  <ds:schemaRefs>
    <ds:schemaRef ds:uri="http://schemas.microsoft.com/office/2006/metadata/properties"/>
  </ds:schemaRefs>
</ds:datastoreItem>
</file>

<file path=customXml/itemProps3.xml><?xml version="1.0" encoding="utf-8"?>
<ds:datastoreItem xmlns:ds="http://schemas.openxmlformats.org/officeDocument/2006/customXml" ds:itemID="{E9A18572-87C2-4483-8436-5B380FBCE22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blank</Template>
  <TotalTime>2578</TotalTime>
  <Words>7434</Words>
  <Application>Microsoft Office PowerPoint</Application>
  <PresentationFormat>On-screen Show (4:3)</PresentationFormat>
  <Paragraphs>996</Paragraphs>
  <Slides>64</Slides>
  <Notes>64</Notes>
  <HiddenSlides>6</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64</vt:i4>
      </vt:variant>
    </vt:vector>
  </HeadingPairs>
  <TitlesOfParts>
    <vt:vector size="75" baseType="lpstr">
      <vt:lpstr>Arial</vt:lpstr>
      <vt:lpstr>Calibri</vt:lpstr>
      <vt:lpstr>Courier New</vt:lpstr>
      <vt:lpstr>Gill Sans MT</vt:lpstr>
      <vt:lpstr>Symbol</vt:lpstr>
      <vt:lpstr>Verdana</vt:lpstr>
      <vt:lpstr>Webdings</vt:lpstr>
      <vt:lpstr>Wingdings</vt:lpstr>
      <vt:lpstr>7_Ending Slide</vt:lpstr>
      <vt:lpstr>CONFIDENTIAL</vt:lpstr>
      <vt:lpstr>Office Theme</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Metacharacters </vt:lpstr>
      <vt:lpstr>PowerPoint Presentation</vt:lpstr>
      <vt:lpstr>PowerPoint Presentation</vt:lpstr>
      <vt:lpstr>Brackets </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Wipro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Module 1: HTML</dc:title>
  <dc:subject>Standard Presentation Template</dc:subject>
  <dc:creator>Wipro</dc:creator>
  <cp:lastModifiedBy>Gopal Upadhyay</cp:lastModifiedBy>
  <cp:revision>183</cp:revision>
  <dcterms:created xsi:type="dcterms:W3CDTF">2011-02-18T04:58:14Z</dcterms:created>
  <dcterms:modified xsi:type="dcterms:W3CDTF">2021-05-19T09:23:47Z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0x010100BDAFC9CB99B7EC47A93DE0664EC40C26</vt:lpwstr>
  </property>
</Properties>
</file>