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57" r:id="rId4"/>
    <p:sldId id="264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2DFD3-6E7A-4136-A4B7-17E8DCB9910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977ED-F563-41F3-BC17-C57702086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91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5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0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3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0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7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41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35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39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36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109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31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67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7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6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7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7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1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8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1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242E9-8CE7-BD4A-9571-EA3D1778B2DC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8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1FF57-D500-D947-82D9-29F21DC9641E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7067"/>
            <a:ext cx="7772400" cy="1413526"/>
          </a:xfrm>
        </p:spPr>
        <p:txBody>
          <a:bodyPr>
            <a:normAutofit/>
          </a:bodyPr>
          <a:lstStyle/>
          <a:p>
            <a:r>
              <a:rPr lang="en-US" b="1" dirty="0">
                <a:latin typeface="Goudy Old Style" panose="02020502050305020303" pitchFamily="18" charset="0"/>
              </a:rPr>
              <a:t>Content Driven Newsfeed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2878" y="4059462"/>
            <a:ext cx="6400800" cy="1752600"/>
          </a:xfrm>
        </p:spPr>
        <p:txBody>
          <a:bodyPr/>
          <a:lstStyle/>
          <a:p>
            <a:r>
              <a:rPr lang="en-US" dirty="0"/>
              <a:t>Team Members: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95730" y="4929809"/>
            <a:ext cx="2862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Panja</a:t>
            </a:r>
            <a:r>
              <a:rPr lang="en-US" dirty="0"/>
              <a:t>, </a:t>
            </a:r>
            <a:r>
              <a:rPr lang="en-US" dirty="0" err="1"/>
              <a:t>Kumara</a:t>
            </a:r>
            <a:r>
              <a:rPr lang="en-US" dirty="0"/>
              <a:t> Satya Gopal</a:t>
            </a:r>
          </a:p>
          <a:p>
            <a:r>
              <a:rPr lang="en-US" dirty="0"/>
              <a:t>Dara, Venkata Sai Sandeep</a:t>
            </a:r>
          </a:p>
          <a:p>
            <a:r>
              <a:rPr lang="en-US" dirty="0" err="1"/>
              <a:t>Podili</a:t>
            </a:r>
            <a:r>
              <a:rPr lang="en-US" dirty="0"/>
              <a:t>, Venkata Krishna</a:t>
            </a:r>
          </a:p>
        </p:txBody>
      </p:sp>
    </p:spTree>
    <p:extLst>
      <p:ext uri="{BB962C8B-B14F-4D97-AF65-F5344CB8AC3E}">
        <p14:creationId xmlns:p14="http://schemas.microsoft.com/office/powerpoint/2010/main" val="52432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921" y="487017"/>
            <a:ext cx="2594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Introduction: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4096" y="1411357"/>
            <a:ext cx="749410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a web application which combines data from three different APIS.</a:t>
            </a:r>
          </a:p>
          <a:p>
            <a:r>
              <a:rPr lang="en-US" sz="2400" dirty="0"/>
              <a:t>        1. Google News API</a:t>
            </a:r>
          </a:p>
          <a:p>
            <a:r>
              <a:rPr lang="en-US" sz="2400" dirty="0"/>
              <a:t>        2. Wire API</a:t>
            </a:r>
          </a:p>
          <a:p>
            <a:r>
              <a:rPr lang="en-US" sz="2400" dirty="0"/>
              <a:t>        3. BBC News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First we have to generate API keys. Based on API keys we can access the APIs.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is collected in JSON format.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Here we filter the data. And we store the news related to Computer Science and Engineering.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8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6652" y="1182757"/>
            <a:ext cx="1948070" cy="6559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Google News API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3531704" y="1182757"/>
            <a:ext cx="1948070" cy="6559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BBC News API	</a:t>
            </a:r>
          </a:p>
        </p:txBody>
      </p:sp>
      <p:sp>
        <p:nvSpPr>
          <p:cNvPr id="6" name="Rectangle 5"/>
          <p:cNvSpPr/>
          <p:nvPr/>
        </p:nvSpPr>
        <p:spPr>
          <a:xfrm>
            <a:off x="6665843" y="1182757"/>
            <a:ext cx="1948070" cy="6394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Wire API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3687" y="3011558"/>
            <a:ext cx="3429000" cy="631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Our System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987" y="4641572"/>
            <a:ext cx="1676400" cy="12655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55165" y="5814391"/>
            <a:ext cx="62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cxnSp>
        <p:nvCxnSpPr>
          <p:cNvPr id="13" name="Straight Arrow Connector 12"/>
          <p:cNvCxnSpPr>
            <a:cxnSpLocks/>
            <a:stCxn id="4" idx="2"/>
            <a:endCxn id="8" idx="0"/>
          </p:cNvCxnSpPr>
          <p:nvPr/>
        </p:nvCxnSpPr>
        <p:spPr>
          <a:xfrm>
            <a:off x="1520687" y="1838739"/>
            <a:ext cx="2857500" cy="1172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endCxn id="8" idx="0"/>
          </p:cNvCxnSpPr>
          <p:nvPr/>
        </p:nvCxnSpPr>
        <p:spPr>
          <a:xfrm>
            <a:off x="4378187" y="1838739"/>
            <a:ext cx="0" cy="1172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6" idx="2"/>
            <a:endCxn id="8" idx="0"/>
          </p:cNvCxnSpPr>
          <p:nvPr/>
        </p:nvCxnSpPr>
        <p:spPr>
          <a:xfrm flipH="1">
            <a:off x="4378187" y="1822172"/>
            <a:ext cx="3261691" cy="1189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0" idx="0"/>
            <a:endCxn id="8" idx="2"/>
          </p:cNvCxnSpPr>
          <p:nvPr/>
        </p:nvCxnSpPr>
        <p:spPr>
          <a:xfrm flipV="1">
            <a:off x="4378187" y="3642690"/>
            <a:ext cx="0" cy="998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7991" y="298174"/>
            <a:ext cx="3211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Architecture Diagram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5618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3548" y="596348"/>
            <a:ext cx="3443379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Technologies Used:</a:t>
            </a:r>
          </a:p>
          <a:p>
            <a:r>
              <a:rPr lang="en-US" sz="3200" b="1" dirty="0"/>
              <a:t>   </a:t>
            </a:r>
            <a:r>
              <a:rPr lang="en-US" sz="2400" dirty="0"/>
              <a:t>1. HTML</a:t>
            </a:r>
          </a:p>
          <a:p>
            <a:r>
              <a:rPr lang="en-US" sz="2400" dirty="0"/>
              <a:t>    2. CSS</a:t>
            </a:r>
          </a:p>
          <a:p>
            <a:r>
              <a:rPr lang="en-US" sz="2400" dirty="0"/>
              <a:t>    3. Java Script</a:t>
            </a:r>
          </a:p>
          <a:p>
            <a:r>
              <a:rPr lang="en-US" sz="2400" dirty="0"/>
              <a:t>    4. Angular JS</a:t>
            </a:r>
          </a:p>
          <a:p>
            <a:endParaRPr lang="en-US" sz="2400" dirty="0"/>
          </a:p>
          <a:p>
            <a:r>
              <a:rPr lang="en-US" sz="3200" b="1" dirty="0" err="1"/>
              <a:t>Softwares</a:t>
            </a:r>
            <a:r>
              <a:rPr lang="en-US" sz="3200" b="1" dirty="0"/>
              <a:t> Used:</a:t>
            </a:r>
          </a:p>
          <a:p>
            <a:r>
              <a:rPr lang="en-US" sz="3200" b="1" dirty="0"/>
              <a:t>   </a:t>
            </a:r>
            <a:r>
              <a:rPr lang="en-US" sz="2400" dirty="0"/>
              <a:t>1. Brackets</a:t>
            </a:r>
          </a:p>
          <a:p>
            <a:r>
              <a:rPr lang="en-US" sz="2400" dirty="0"/>
              <a:t>    2. Google Chrome</a:t>
            </a:r>
          </a:p>
          <a:p>
            <a:endParaRPr lang="en-US" sz="2400" dirty="0"/>
          </a:p>
          <a:p>
            <a:r>
              <a:rPr lang="en-US" sz="3200" b="1" dirty="0"/>
              <a:t>APIs Used:</a:t>
            </a:r>
          </a:p>
          <a:p>
            <a:r>
              <a:rPr lang="en-US" sz="2400" dirty="0"/>
              <a:t>    1. Google News API</a:t>
            </a:r>
          </a:p>
          <a:p>
            <a:r>
              <a:rPr lang="en-US" sz="2400" dirty="0"/>
              <a:t>    2. BBC News API</a:t>
            </a:r>
          </a:p>
          <a:p>
            <a:r>
              <a:rPr lang="en-US" sz="2400" dirty="0"/>
              <a:t>    3. Wire API</a:t>
            </a:r>
          </a:p>
          <a:p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84174" y="17294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3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96" y="566529"/>
            <a:ext cx="7583557" cy="537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81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162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Goudy Old Style</vt:lpstr>
      <vt:lpstr>Helvetica</vt:lpstr>
      <vt:lpstr>Office Theme</vt:lpstr>
      <vt:lpstr>Custom Design</vt:lpstr>
      <vt:lpstr>Content Driven Newsfeed</vt:lpstr>
      <vt:lpstr>PowerPoint Presentation</vt:lpstr>
      <vt:lpstr>PowerPoint Presentation</vt:lpstr>
      <vt:lpstr>PowerPoint Presentation</vt:lpstr>
      <vt:lpstr>PowerPoint Presentation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Gopal Panja</cp:lastModifiedBy>
  <cp:revision>19</cp:revision>
  <dcterms:created xsi:type="dcterms:W3CDTF">2014-01-29T16:52:11Z</dcterms:created>
  <dcterms:modified xsi:type="dcterms:W3CDTF">2017-04-17T03:17:02Z</dcterms:modified>
</cp:coreProperties>
</file>