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2.jpg" ContentType="image/png"/>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69" r:id="rId3"/>
    <p:sldId id="262" r:id="rId4"/>
    <p:sldId id="265" r:id="rId5"/>
    <p:sldId id="263" r:id="rId6"/>
    <p:sldId id="264" r:id="rId7"/>
    <p:sldId id="270" r:id="rId8"/>
    <p:sldId id="280" r:id="rId9"/>
    <p:sldId id="282" r:id="rId10"/>
    <p:sldId id="283" r:id="rId11"/>
    <p:sldId id="284" r:id="rId12"/>
    <p:sldId id="285" r:id="rId13"/>
    <p:sldId id="286" r:id="rId14"/>
    <p:sldId id="287" r:id="rId15"/>
    <p:sldId id="288" r:id="rId16"/>
    <p:sldId id="293" r:id="rId17"/>
    <p:sldId id="289" r:id="rId18"/>
    <p:sldId id="290" r:id="rId19"/>
    <p:sldId id="291" r:id="rId20"/>
    <p:sldId id="292" r:id="rId21"/>
    <p:sldId id="26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C627E-A74D-42CA-B36E-EDE734C284D0}" type="doc">
      <dgm:prSet loTypeId="urn:microsoft.com/office/officeart/2005/8/layout/chevronAccent+Icon" loCatId="process" qsTypeId="urn:microsoft.com/office/officeart/2005/8/quickstyle/3d3" qsCatId="3D" csTypeId="urn:microsoft.com/office/officeart/2005/8/colors/accent0_1" csCatId="mainScheme" phldr="1"/>
      <dgm:spPr/>
      <dgm:t>
        <a:bodyPr/>
        <a:lstStyle/>
        <a:p>
          <a:endParaRPr lang="en-US"/>
        </a:p>
      </dgm:t>
    </dgm:pt>
    <dgm:pt modelId="{8F44C8E3-7983-47BA-BE7D-C5D43915FF13}">
      <dgm:prSet custT="1"/>
      <dgm:spPr>
        <a:ln>
          <a:solidFill>
            <a:schemeClr val="accent2"/>
          </a:solidFill>
        </a:ln>
        <a:effectLst>
          <a:outerShdw blurRad="152400" dist="317500" dir="5400000" sx="90000" sy="-19000" rotWithShape="0">
            <a:prstClr val="black">
              <a:alpha val="15000"/>
            </a:prstClr>
          </a:outerShdw>
        </a:effectLst>
      </dgm:spPr>
      <dgm:t>
        <a:bodyPr/>
        <a:lstStyle/>
        <a:p>
          <a:pPr rtl="0"/>
          <a:r>
            <a:rPr lang="en-US" sz="2400" b="1" dirty="0" smtClean="0">
              <a:effectLst>
                <a:outerShdw blurRad="38100" dist="38100" dir="2700000" algn="tl">
                  <a:srgbClr val="000000">
                    <a:alpha val="43137"/>
                  </a:srgbClr>
                </a:outerShdw>
              </a:effectLst>
            </a:rPr>
            <a:t>INTERNFORTE</a:t>
          </a:r>
          <a:endParaRPr lang="en-IN" sz="2400" dirty="0">
            <a:effectLst>
              <a:outerShdw blurRad="38100" dist="38100" dir="2700000" algn="tl">
                <a:srgbClr val="000000">
                  <a:alpha val="43137"/>
                </a:srgbClr>
              </a:outerShdw>
            </a:effectLst>
          </a:endParaRPr>
        </a:p>
      </dgm:t>
    </dgm:pt>
    <dgm:pt modelId="{D19A7E04-E32E-4BC2-B2B8-063786AC171D}" type="parTrans" cxnId="{2D731784-6C47-4A39-81C2-0BBD4BB7F848}">
      <dgm:prSet/>
      <dgm:spPr/>
      <dgm:t>
        <a:bodyPr/>
        <a:lstStyle/>
        <a:p>
          <a:endParaRPr lang="en-US"/>
        </a:p>
      </dgm:t>
    </dgm:pt>
    <dgm:pt modelId="{249F4D3C-0E7E-402D-B615-299BE70E12BC}" type="sibTrans" cxnId="{2D731784-6C47-4A39-81C2-0BBD4BB7F848}">
      <dgm:prSet/>
      <dgm:spPr/>
      <dgm:t>
        <a:bodyPr/>
        <a:lstStyle/>
        <a:p>
          <a:endParaRPr lang="en-US"/>
        </a:p>
      </dgm:t>
    </dgm:pt>
    <dgm:pt modelId="{DC33687A-1771-4189-B895-07434CEE3FFC}" type="pres">
      <dgm:prSet presAssocID="{D39C627E-A74D-42CA-B36E-EDE734C284D0}" presName="Name0" presStyleCnt="0">
        <dgm:presLayoutVars>
          <dgm:dir/>
          <dgm:resizeHandles val="exact"/>
        </dgm:presLayoutVars>
      </dgm:prSet>
      <dgm:spPr/>
      <dgm:t>
        <a:bodyPr/>
        <a:lstStyle/>
        <a:p>
          <a:endParaRPr lang="en-US"/>
        </a:p>
      </dgm:t>
    </dgm:pt>
    <dgm:pt modelId="{011C110A-80AD-487D-974F-0EEC008D5D18}" type="pres">
      <dgm:prSet presAssocID="{8F44C8E3-7983-47BA-BE7D-C5D43915FF13}" presName="composite" presStyleCnt="0"/>
      <dgm:spPr/>
    </dgm:pt>
    <dgm:pt modelId="{4C9A2FFD-EE9A-4C3F-BADE-DDB55E5A195C}" type="pres">
      <dgm:prSet presAssocID="{8F44C8E3-7983-47BA-BE7D-C5D43915FF13}" presName="bgChev" presStyleLbl="node1" presStyleIdx="0" presStyleCnt="1"/>
      <dgm:spPr/>
    </dgm:pt>
    <dgm:pt modelId="{39108788-4F1D-4C61-A9D0-DFDA32D94A64}" type="pres">
      <dgm:prSet presAssocID="{8F44C8E3-7983-47BA-BE7D-C5D43915FF13}" presName="txNode" presStyleLbl="fgAcc1" presStyleIdx="0" presStyleCnt="1">
        <dgm:presLayoutVars>
          <dgm:bulletEnabled val="1"/>
        </dgm:presLayoutVars>
      </dgm:prSet>
      <dgm:spPr/>
      <dgm:t>
        <a:bodyPr/>
        <a:lstStyle/>
        <a:p>
          <a:endParaRPr lang="en-US"/>
        </a:p>
      </dgm:t>
    </dgm:pt>
  </dgm:ptLst>
  <dgm:cxnLst>
    <dgm:cxn modelId="{2D731784-6C47-4A39-81C2-0BBD4BB7F848}" srcId="{D39C627E-A74D-42CA-B36E-EDE734C284D0}" destId="{8F44C8E3-7983-47BA-BE7D-C5D43915FF13}" srcOrd="0" destOrd="0" parTransId="{D19A7E04-E32E-4BC2-B2B8-063786AC171D}" sibTransId="{249F4D3C-0E7E-402D-B615-299BE70E12BC}"/>
    <dgm:cxn modelId="{8E30BBF1-6CA2-43B8-A24D-9CFEE2FE4DCB}" type="presOf" srcId="{8F44C8E3-7983-47BA-BE7D-C5D43915FF13}" destId="{39108788-4F1D-4C61-A9D0-DFDA32D94A64}" srcOrd="0" destOrd="0" presId="urn:microsoft.com/office/officeart/2005/8/layout/chevronAccent+Icon"/>
    <dgm:cxn modelId="{1468C74E-4CCB-42FE-893C-047C042EEECB}" type="presOf" srcId="{D39C627E-A74D-42CA-B36E-EDE734C284D0}" destId="{DC33687A-1771-4189-B895-07434CEE3FFC}" srcOrd="0" destOrd="0" presId="urn:microsoft.com/office/officeart/2005/8/layout/chevronAccent+Icon"/>
    <dgm:cxn modelId="{43FBA877-877C-4306-A7DF-609433882FE0}" type="presParOf" srcId="{DC33687A-1771-4189-B895-07434CEE3FFC}" destId="{011C110A-80AD-487D-974F-0EEC008D5D18}" srcOrd="0" destOrd="0" presId="urn:microsoft.com/office/officeart/2005/8/layout/chevronAccent+Icon"/>
    <dgm:cxn modelId="{0DDA534F-DA30-4525-ADDC-5E8BEA424598}" type="presParOf" srcId="{011C110A-80AD-487D-974F-0EEC008D5D18}" destId="{4C9A2FFD-EE9A-4C3F-BADE-DDB55E5A195C}" srcOrd="0" destOrd="0" presId="urn:microsoft.com/office/officeart/2005/8/layout/chevronAccent+Icon"/>
    <dgm:cxn modelId="{B8380D39-AD3F-4E32-B9A6-B4D653DD9A13}" type="presParOf" srcId="{011C110A-80AD-487D-974F-0EEC008D5D18}" destId="{39108788-4F1D-4C61-A9D0-DFDA32D94A64}"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DCC4543-6998-46B1-9F5B-77EDF78BE61D}" type="doc">
      <dgm:prSet loTypeId="urn:microsoft.com/office/officeart/2005/8/layout/hList6" loCatId="list" qsTypeId="urn:microsoft.com/office/officeart/2005/8/quickstyle/3d5" qsCatId="3D" csTypeId="urn:microsoft.com/office/officeart/2005/8/colors/colorful1" csCatId="colorful"/>
      <dgm:spPr/>
      <dgm:t>
        <a:bodyPr/>
        <a:lstStyle/>
        <a:p>
          <a:endParaRPr lang="en-US"/>
        </a:p>
      </dgm:t>
    </dgm:pt>
    <dgm:pt modelId="{28A62A0F-EF14-402D-8CB5-7CE96C2721F0}">
      <dgm:prSet custT="1"/>
      <dgm:spPr/>
      <dgm:t>
        <a:bodyPr/>
        <a:lstStyle/>
        <a:p>
          <a:pPr algn="just" rtl="0"/>
          <a:r>
            <a:rPr lang="en-US" sz="1400" dirty="0" smtClean="0">
              <a:effectLst>
                <a:outerShdw blurRad="38100" dist="38100" dir="2700000" algn="tl">
                  <a:srgbClr val="000000">
                    <a:alpha val="43137"/>
                  </a:srgbClr>
                </a:outerShdw>
              </a:effectLst>
            </a:rPr>
            <a:t>House price prediction using machine learning is a valuable application that leverages the power of artificial intelligence to estimate the prices of residential properties. It has become increasingly popular due to its ability to provide accurate predictions based on historical data and various features of the houses.</a:t>
          </a:r>
          <a:endParaRPr lang="en-IN" sz="1400" dirty="0">
            <a:effectLst>
              <a:outerShdw blurRad="38100" dist="38100" dir="2700000" algn="tl">
                <a:srgbClr val="000000">
                  <a:alpha val="43137"/>
                </a:srgbClr>
              </a:outerShdw>
            </a:effectLst>
          </a:endParaRPr>
        </a:p>
      </dgm:t>
    </dgm:pt>
    <dgm:pt modelId="{0CEDA2FA-C339-4A73-9385-B66FA4409D5F}" type="parTrans" cxnId="{739B87FE-643A-4EE1-9B65-57574F4BF4FC}">
      <dgm:prSet/>
      <dgm:spPr/>
      <dgm:t>
        <a:bodyPr/>
        <a:lstStyle/>
        <a:p>
          <a:endParaRPr lang="en-US"/>
        </a:p>
      </dgm:t>
    </dgm:pt>
    <dgm:pt modelId="{B0C1EDB9-CF18-44A3-AF51-CB7C8436C755}" type="sibTrans" cxnId="{739B87FE-643A-4EE1-9B65-57574F4BF4FC}">
      <dgm:prSet/>
      <dgm:spPr/>
      <dgm:t>
        <a:bodyPr/>
        <a:lstStyle/>
        <a:p>
          <a:endParaRPr lang="en-US"/>
        </a:p>
      </dgm:t>
    </dgm:pt>
    <dgm:pt modelId="{62C5802E-1269-47C3-8F0D-CDFF3CDE9608}">
      <dgm:prSet custT="1"/>
      <dgm:spPr/>
      <dgm:t>
        <a:bodyPr/>
        <a:lstStyle/>
        <a:p>
          <a:pPr algn="just" rtl="0"/>
          <a:r>
            <a:rPr lang="en-US" sz="1400" dirty="0" smtClean="0">
              <a:effectLst>
                <a:outerShdw blurRad="38100" dist="38100" dir="2700000" algn="tl">
                  <a:srgbClr val="000000">
                    <a:alpha val="43137"/>
                  </a:srgbClr>
                </a:outerShdw>
              </a:effectLst>
            </a:rPr>
            <a:t>The goal of house price prediction is to develop a model that can analyze multiple factors, such as location, square footage, number of rooms, amenities, and neighborhood characteristics, to estimate the market value of a property. By employing machine learning algorithms, this process can be automated, saving time and effort compared to traditional manual appraisal methods.</a:t>
          </a:r>
          <a:endParaRPr lang="en-IN" sz="1400" dirty="0">
            <a:effectLst>
              <a:outerShdw blurRad="38100" dist="38100" dir="2700000" algn="tl">
                <a:srgbClr val="000000">
                  <a:alpha val="43137"/>
                </a:srgbClr>
              </a:outerShdw>
            </a:effectLst>
          </a:endParaRPr>
        </a:p>
      </dgm:t>
    </dgm:pt>
    <dgm:pt modelId="{16888504-82AB-42CE-98C0-6E140BBB8F46}" type="parTrans" cxnId="{C4BA0147-A3F8-4652-A724-BA4E8B192681}">
      <dgm:prSet/>
      <dgm:spPr/>
      <dgm:t>
        <a:bodyPr/>
        <a:lstStyle/>
        <a:p>
          <a:endParaRPr lang="en-US"/>
        </a:p>
      </dgm:t>
    </dgm:pt>
    <dgm:pt modelId="{3F3B78DB-456A-4C7D-BC10-888C951E2A2E}" type="sibTrans" cxnId="{C4BA0147-A3F8-4652-A724-BA4E8B192681}">
      <dgm:prSet/>
      <dgm:spPr/>
      <dgm:t>
        <a:bodyPr/>
        <a:lstStyle/>
        <a:p>
          <a:endParaRPr lang="en-US"/>
        </a:p>
      </dgm:t>
    </dgm:pt>
    <dgm:pt modelId="{2F23121D-CFDD-40B1-8BEF-F8E1DD32E52A}">
      <dgm:prSet custT="1"/>
      <dgm:spPr/>
      <dgm:t>
        <a:bodyPr/>
        <a:lstStyle/>
        <a:p>
          <a:pPr algn="just" rtl="0"/>
          <a:r>
            <a:rPr lang="en-US" sz="1400" dirty="0" smtClean="0">
              <a:effectLst>
                <a:outerShdw blurRad="38100" dist="38100" dir="2700000" algn="tl">
                  <a:srgbClr val="000000">
                    <a:alpha val="43137"/>
                  </a:srgbClr>
                </a:outerShdw>
              </a:effectLst>
            </a:rPr>
            <a:t>The foundation of house price prediction lies in the availability of a comprehensive dataset containing relevant information about past real estate transactions. This dataset serves as the training data for the machine learning model, which learns patterns and relationships between the features and the corresponding house prices. The model then applies this knowledge to make predictions on unseen data.</a:t>
          </a:r>
          <a:endParaRPr lang="en-IN" sz="1400" dirty="0">
            <a:effectLst>
              <a:outerShdw blurRad="38100" dist="38100" dir="2700000" algn="tl">
                <a:srgbClr val="000000">
                  <a:alpha val="43137"/>
                </a:srgbClr>
              </a:outerShdw>
            </a:effectLst>
          </a:endParaRPr>
        </a:p>
      </dgm:t>
    </dgm:pt>
    <dgm:pt modelId="{74305DD7-76D9-460D-A319-EBEE7EFE432A}" type="parTrans" cxnId="{C0E71775-A8B8-4211-8424-3BEAA1C6F6B6}">
      <dgm:prSet/>
      <dgm:spPr/>
      <dgm:t>
        <a:bodyPr/>
        <a:lstStyle/>
        <a:p>
          <a:endParaRPr lang="en-US"/>
        </a:p>
      </dgm:t>
    </dgm:pt>
    <dgm:pt modelId="{937F63C9-6050-4A03-A0A3-715AE40819EC}" type="sibTrans" cxnId="{C0E71775-A8B8-4211-8424-3BEAA1C6F6B6}">
      <dgm:prSet/>
      <dgm:spPr/>
      <dgm:t>
        <a:bodyPr/>
        <a:lstStyle/>
        <a:p>
          <a:endParaRPr lang="en-US"/>
        </a:p>
      </dgm:t>
    </dgm:pt>
    <dgm:pt modelId="{E8683BD1-5B85-4C10-A06D-42A25A8A5640}" type="pres">
      <dgm:prSet presAssocID="{DDCC4543-6998-46B1-9F5B-77EDF78BE61D}" presName="Name0" presStyleCnt="0">
        <dgm:presLayoutVars>
          <dgm:dir/>
          <dgm:resizeHandles val="exact"/>
        </dgm:presLayoutVars>
      </dgm:prSet>
      <dgm:spPr/>
      <dgm:t>
        <a:bodyPr/>
        <a:lstStyle/>
        <a:p>
          <a:endParaRPr lang="en-US"/>
        </a:p>
      </dgm:t>
    </dgm:pt>
    <dgm:pt modelId="{C3C97888-27E6-455C-934A-0CAD0ED90181}" type="pres">
      <dgm:prSet presAssocID="{28A62A0F-EF14-402D-8CB5-7CE96C2721F0}" presName="node" presStyleLbl="node1" presStyleIdx="0" presStyleCnt="3" custLinFactNeighborY="0">
        <dgm:presLayoutVars>
          <dgm:bulletEnabled val="1"/>
        </dgm:presLayoutVars>
      </dgm:prSet>
      <dgm:spPr/>
      <dgm:t>
        <a:bodyPr/>
        <a:lstStyle/>
        <a:p>
          <a:endParaRPr lang="en-US"/>
        </a:p>
      </dgm:t>
    </dgm:pt>
    <dgm:pt modelId="{5003FFDC-6AF8-4E45-B8E3-5797FEEAEEE4}" type="pres">
      <dgm:prSet presAssocID="{B0C1EDB9-CF18-44A3-AF51-CB7C8436C755}" presName="sibTrans" presStyleCnt="0"/>
      <dgm:spPr/>
    </dgm:pt>
    <dgm:pt modelId="{5BEC23E6-D27E-42FC-B38C-1BC72943EC35}" type="pres">
      <dgm:prSet presAssocID="{62C5802E-1269-47C3-8F0D-CDFF3CDE9608}" presName="node" presStyleLbl="node1" presStyleIdx="1" presStyleCnt="3">
        <dgm:presLayoutVars>
          <dgm:bulletEnabled val="1"/>
        </dgm:presLayoutVars>
      </dgm:prSet>
      <dgm:spPr/>
      <dgm:t>
        <a:bodyPr/>
        <a:lstStyle/>
        <a:p>
          <a:endParaRPr lang="en-US"/>
        </a:p>
      </dgm:t>
    </dgm:pt>
    <dgm:pt modelId="{45BAD7ED-3C3A-4335-B2CB-3FC84F83BD41}" type="pres">
      <dgm:prSet presAssocID="{3F3B78DB-456A-4C7D-BC10-888C951E2A2E}" presName="sibTrans" presStyleCnt="0"/>
      <dgm:spPr/>
    </dgm:pt>
    <dgm:pt modelId="{8CFB2609-89E6-4304-8DD6-281BB4DE786D}" type="pres">
      <dgm:prSet presAssocID="{2F23121D-CFDD-40B1-8BEF-F8E1DD32E52A}" presName="node" presStyleLbl="node1" presStyleIdx="2" presStyleCnt="3">
        <dgm:presLayoutVars>
          <dgm:bulletEnabled val="1"/>
        </dgm:presLayoutVars>
      </dgm:prSet>
      <dgm:spPr/>
      <dgm:t>
        <a:bodyPr/>
        <a:lstStyle/>
        <a:p>
          <a:endParaRPr lang="en-US"/>
        </a:p>
      </dgm:t>
    </dgm:pt>
  </dgm:ptLst>
  <dgm:cxnLst>
    <dgm:cxn modelId="{C361017C-7BC9-42DC-8CEA-E02B472C48BE}" type="presOf" srcId="{DDCC4543-6998-46B1-9F5B-77EDF78BE61D}" destId="{E8683BD1-5B85-4C10-A06D-42A25A8A5640}" srcOrd="0" destOrd="0" presId="urn:microsoft.com/office/officeart/2005/8/layout/hList6"/>
    <dgm:cxn modelId="{063574DB-F76A-46AC-8228-29BBF856200B}" type="presOf" srcId="{28A62A0F-EF14-402D-8CB5-7CE96C2721F0}" destId="{C3C97888-27E6-455C-934A-0CAD0ED90181}" srcOrd="0" destOrd="0" presId="urn:microsoft.com/office/officeart/2005/8/layout/hList6"/>
    <dgm:cxn modelId="{739B87FE-643A-4EE1-9B65-57574F4BF4FC}" srcId="{DDCC4543-6998-46B1-9F5B-77EDF78BE61D}" destId="{28A62A0F-EF14-402D-8CB5-7CE96C2721F0}" srcOrd="0" destOrd="0" parTransId="{0CEDA2FA-C339-4A73-9385-B66FA4409D5F}" sibTransId="{B0C1EDB9-CF18-44A3-AF51-CB7C8436C755}"/>
    <dgm:cxn modelId="{105AF457-BD56-4C56-80D4-4D33206453FC}" type="presOf" srcId="{2F23121D-CFDD-40B1-8BEF-F8E1DD32E52A}" destId="{8CFB2609-89E6-4304-8DD6-281BB4DE786D}" srcOrd="0" destOrd="0" presId="urn:microsoft.com/office/officeart/2005/8/layout/hList6"/>
    <dgm:cxn modelId="{C0E71775-A8B8-4211-8424-3BEAA1C6F6B6}" srcId="{DDCC4543-6998-46B1-9F5B-77EDF78BE61D}" destId="{2F23121D-CFDD-40B1-8BEF-F8E1DD32E52A}" srcOrd="2" destOrd="0" parTransId="{74305DD7-76D9-460D-A319-EBEE7EFE432A}" sibTransId="{937F63C9-6050-4A03-A0A3-715AE40819EC}"/>
    <dgm:cxn modelId="{C4BA0147-A3F8-4652-A724-BA4E8B192681}" srcId="{DDCC4543-6998-46B1-9F5B-77EDF78BE61D}" destId="{62C5802E-1269-47C3-8F0D-CDFF3CDE9608}" srcOrd="1" destOrd="0" parTransId="{16888504-82AB-42CE-98C0-6E140BBB8F46}" sibTransId="{3F3B78DB-456A-4C7D-BC10-888C951E2A2E}"/>
    <dgm:cxn modelId="{0E324EFB-69A5-4354-8B4F-2D59742097A9}" type="presOf" srcId="{62C5802E-1269-47C3-8F0D-CDFF3CDE9608}" destId="{5BEC23E6-D27E-42FC-B38C-1BC72943EC35}" srcOrd="0" destOrd="0" presId="urn:microsoft.com/office/officeart/2005/8/layout/hList6"/>
    <dgm:cxn modelId="{A2645F02-8D7D-4945-B862-90E5EEA2F3C9}" type="presParOf" srcId="{E8683BD1-5B85-4C10-A06D-42A25A8A5640}" destId="{C3C97888-27E6-455C-934A-0CAD0ED90181}" srcOrd="0" destOrd="0" presId="urn:microsoft.com/office/officeart/2005/8/layout/hList6"/>
    <dgm:cxn modelId="{C8C70494-DEBC-44B7-948C-B7340F4E3309}" type="presParOf" srcId="{E8683BD1-5B85-4C10-A06D-42A25A8A5640}" destId="{5003FFDC-6AF8-4E45-B8E3-5797FEEAEEE4}" srcOrd="1" destOrd="0" presId="urn:microsoft.com/office/officeart/2005/8/layout/hList6"/>
    <dgm:cxn modelId="{B4E83B6C-9C80-4466-86D5-3A368135D1C4}" type="presParOf" srcId="{E8683BD1-5B85-4C10-A06D-42A25A8A5640}" destId="{5BEC23E6-D27E-42FC-B38C-1BC72943EC35}" srcOrd="2" destOrd="0" presId="urn:microsoft.com/office/officeart/2005/8/layout/hList6"/>
    <dgm:cxn modelId="{B34AD1EC-7B87-49B8-84A9-4B6A29DB6B09}" type="presParOf" srcId="{E8683BD1-5B85-4C10-A06D-42A25A8A5640}" destId="{45BAD7ED-3C3A-4335-B2CB-3FC84F83BD41}" srcOrd="3" destOrd="0" presId="urn:microsoft.com/office/officeart/2005/8/layout/hList6"/>
    <dgm:cxn modelId="{B5E102BE-E879-43C4-B705-5AFAACA22E53}" type="presParOf" srcId="{E8683BD1-5B85-4C10-A06D-42A25A8A5640}" destId="{8CFB2609-89E6-4304-8DD6-281BB4DE786D}"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DB3336-F122-4A8C-83CE-87A06E4D4D4B}"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94474AE4-2E52-4276-BF60-E39B4BF5A057}">
      <dgm:prSet custT="1"/>
      <dgm:spPr/>
      <dgm:t>
        <a:bodyPr/>
        <a:lstStyle/>
        <a:p>
          <a:pPr rtl="0"/>
          <a:r>
            <a:rPr lang="en-US" sz="2400" b="1" dirty="0" smtClean="0">
              <a:effectLst>
                <a:outerShdw blurRad="38100" dist="38100" dir="2700000" algn="tl">
                  <a:srgbClr val="000000">
                    <a:alpha val="43137"/>
                  </a:srgbClr>
                </a:outerShdw>
              </a:effectLst>
            </a:rPr>
            <a:t>Industry Profile</a:t>
          </a:r>
          <a:endParaRPr lang="en-IN" sz="2400" b="1" dirty="0">
            <a:effectLst>
              <a:outerShdw blurRad="38100" dist="38100" dir="2700000" algn="tl">
                <a:srgbClr val="000000">
                  <a:alpha val="43137"/>
                </a:srgbClr>
              </a:outerShdw>
            </a:effectLst>
          </a:endParaRPr>
        </a:p>
      </dgm:t>
    </dgm:pt>
    <dgm:pt modelId="{F1E4EA0F-5B9E-473E-AC0D-F2B222B2FABA}" type="parTrans" cxnId="{F586DB7C-71B8-4069-AF36-BB1CD5504653}">
      <dgm:prSet/>
      <dgm:spPr/>
      <dgm:t>
        <a:bodyPr/>
        <a:lstStyle/>
        <a:p>
          <a:endParaRPr lang="en-US"/>
        </a:p>
      </dgm:t>
    </dgm:pt>
    <dgm:pt modelId="{8897FC96-9360-47C2-8941-9DC5A9D054F3}" type="sibTrans" cxnId="{F586DB7C-71B8-4069-AF36-BB1CD5504653}">
      <dgm:prSet/>
      <dgm:spPr/>
      <dgm:t>
        <a:bodyPr/>
        <a:lstStyle/>
        <a:p>
          <a:endParaRPr lang="en-US"/>
        </a:p>
      </dgm:t>
    </dgm:pt>
    <dgm:pt modelId="{9647EE19-4226-4130-93E6-93D86405C5AD}" type="pres">
      <dgm:prSet presAssocID="{33DB3336-F122-4A8C-83CE-87A06E4D4D4B}" presName="Name0" presStyleCnt="0">
        <dgm:presLayoutVars>
          <dgm:dir/>
          <dgm:resizeHandles val="exact"/>
        </dgm:presLayoutVars>
      </dgm:prSet>
      <dgm:spPr/>
      <dgm:t>
        <a:bodyPr/>
        <a:lstStyle/>
        <a:p>
          <a:endParaRPr lang="en-US"/>
        </a:p>
      </dgm:t>
    </dgm:pt>
    <dgm:pt modelId="{F6D6BCC8-81E5-4612-9A7B-27285EB5180A}" type="pres">
      <dgm:prSet presAssocID="{94474AE4-2E52-4276-BF60-E39B4BF5A057}" presName="composite" presStyleCnt="0"/>
      <dgm:spPr/>
    </dgm:pt>
    <dgm:pt modelId="{E057087B-846E-4BA0-96BC-1598FB398642}" type="pres">
      <dgm:prSet presAssocID="{94474AE4-2E52-4276-BF60-E39B4BF5A057}" presName="bgChev" presStyleLbl="node1" presStyleIdx="0" presStyleCnt="1"/>
      <dgm:spPr/>
    </dgm:pt>
    <dgm:pt modelId="{2D52F5A4-7CE8-44E6-B717-B1B93E7266A4}" type="pres">
      <dgm:prSet presAssocID="{94474AE4-2E52-4276-BF60-E39B4BF5A057}" presName="txNode" presStyleLbl="fgAcc1" presStyleIdx="0" presStyleCnt="1">
        <dgm:presLayoutVars>
          <dgm:bulletEnabled val="1"/>
        </dgm:presLayoutVars>
      </dgm:prSet>
      <dgm:spPr/>
      <dgm:t>
        <a:bodyPr/>
        <a:lstStyle/>
        <a:p>
          <a:endParaRPr lang="en-US"/>
        </a:p>
      </dgm:t>
    </dgm:pt>
  </dgm:ptLst>
  <dgm:cxnLst>
    <dgm:cxn modelId="{F586DB7C-71B8-4069-AF36-BB1CD5504653}" srcId="{33DB3336-F122-4A8C-83CE-87A06E4D4D4B}" destId="{94474AE4-2E52-4276-BF60-E39B4BF5A057}" srcOrd="0" destOrd="0" parTransId="{F1E4EA0F-5B9E-473E-AC0D-F2B222B2FABA}" sibTransId="{8897FC96-9360-47C2-8941-9DC5A9D054F3}"/>
    <dgm:cxn modelId="{9EF972E5-BAA1-4827-A4BB-7D0824BCD8B7}" type="presOf" srcId="{33DB3336-F122-4A8C-83CE-87A06E4D4D4B}" destId="{9647EE19-4226-4130-93E6-93D86405C5AD}" srcOrd="0" destOrd="0" presId="urn:microsoft.com/office/officeart/2005/8/layout/chevronAccent+Icon"/>
    <dgm:cxn modelId="{1BD9971A-69AE-462D-AC54-026CEDA5E130}" type="presOf" srcId="{94474AE4-2E52-4276-BF60-E39B4BF5A057}" destId="{2D52F5A4-7CE8-44E6-B717-B1B93E7266A4}" srcOrd="0" destOrd="0" presId="urn:microsoft.com/office/officeart/2005/8/layout/chevronAccent+Icon"/>
    <dgm:cxn modelId="{FDC1CACB-0121-4014-97B6-183DDD4279E1}" type="presParOf" srcId="{9647EE19-4226-4130-93E6-93D86405C5AD}" destId="{F6D6BCC8-81E5-4612-9A7B-27285EB5180A}" srcOrd="0" destOrd="0" presId="urn:microsoft.com/office/officeart/2005/8/layout/chevronAccent+Icon"/>
    <dgm:cxn modelId="{F12E8BBE-F127-4CA6-A71D-8BB2DE5A6D4D}" type="presParOf" srcId="{F6D6BCC8-81E5-4612-9A7B-27285EB5180A}" destId="{E057087B-846E-4BA0-96BC-1598FB398642}" srcOrd="0" destOrd="0" presId="urn:microsoft.com/office/officeart/2005/8/layout/chevronAccent+Icon"/>
    <dgm:cxn modelId="{DB5A469F-B08E-456C-985C-7D6B58E3F8CA}" type="presParOf" srcId="{F6D6BCC8-81E5-4612-9A7B-27285EB5180A}" destId="{2D52F5A4-7CE8-44E6-B717-B1B93E7266A4}"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1F4385-7018-468B-BD4D-65E32C704EF9}" type="doc">
      <dgm:prSet loTypeId="urn:microsoft.com/office/officeart/2005/8/layout/target3" loCatId="relationship" qsTypeId="urn:microsoft.com/office/officeart/2005/8/quickstyle/3d3" qsCatId="3D" csTypeId="urn:microsoft.com/office/officeart/2005/8/colors/accent1_2" csCatId="accent1" phldr="1"/>
      <dgm:spPr/>
      <dgm:t>
        <a:bodyPr/>
        <a:lstStyle/>
        <a:p>
          <a:endParaRPr lang="en-US"/>
        </a:p>
      </dgm:t>
    </dgm:pt>
    <dgm:pt modelId="{3CF8AC89-F0E6-4EB1-A1E4-594BB9A280D8}" type="pres">
      <dgm:prSet presAssocID="{981F4385-7018-468B-BD4D-65E32C704EF9}" presName="Name0" presStyleCnt="0">
        <dgm:presLayoutVars>
          <dgm:chMax val="7"/>
          <dgm:dir/>
          <dgm:animLvl val="lvl"/>
          <dgm:resizeHandles val="exact"/>
        </dgm:presLayoutVars>
      </dgm:prSet>
      <dgm:spPr/>
      <dgm:t>
        <a:bodyPr/>
        <a:lstStyle/>
        <a:p>
          <a:endParaRPr lang="en-US"/>
        </a:p>
      </dgm:t>
    </dgm:pt>
  </dgm:ptLst>
  <dgm:cxnLst>
    <dgm:cxn modelId="{8E8972D9-548F-44EF-BEFF-699CA4EB5520}" type="presOf" srcId="{981F4385-7018-468B-BD4D-65E32C704EF9}" destId="{3CF8AC89-F0E6-4EB1-A1E4-594BB9A280D8}" srcOrd="0"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469B30-A8E0-46B9-9D38-C8FAB9A9B4D4}"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E939A1DC-1FB5-4C9A-84F5-F3831A6F3452}">
      <dgm:prSet custT="1"/>
      <dgm:spPr/>
      <dgm:t>
        <a:bodyPr/>
        <a:lstStyle/>
        <a:p>
          <a:pPr algn="just" rtl="0"/>
          <a:r>
            <a:rPr lang="en-US" sz="1400" dirty="0" smtClean="0">
              <a:effectLst>
                <a:outerShdw blurRad="38100" dist="38100" dir="2700000" algn="tl">
                  <a:srgbClr val="000000">
                    <a:alpha val="43137"/>
                  </a:srgbClr>
                </a:outerShdw>
              </a:effectLst>
            </a:rPr>
            <a:t>House price prediction using machine learning has gained significant traction in the real estate industry. It has become an essential tool for various stakeholders, including real estate agents, homebuyers, sellers, investors, and appraisers. The industry profile of this application can be summarized as follows:</a:t>
          </a:r>
          <a:endParaRPr lang="en-IN" sz="1400" dirty="0">
            <a:effectLst>
              <a:outerShdw blurRad="38100" dist="38100" dir="2700000" algn="tl">
                <a:srgbClr val="000000">
                  <a:alpha val="43137"/>
                </a:srgbClr>
              </a:outerShdw>
            </a:effectLst>
          </a:endParaRPr>
        </a:p>
      </dgm:t>
    </dgm:pt>
    <dgm:pt modelId="{31DF2922-3BB6-4B9C-AA96-C026D5B98F40}" type="parTrans" cxnId="{C2B59C2D-D7EE-4AF3-BC5A-0256B028D3A4}">
      <dgm:prSet/>
      <dgm:spPr/>
      <dgm:t>
        <a:bodyPr/>
        <a:lstStyle/>
        <a:p>
          <a:endParaRPr lang="en-US"/>
        </a:p>
      </dgm:t>
    </dgm:pt>
    <dgm:pt modelId="{B7C7857F-5601-42B0-98BF-CF74324CF32F}" type="sibTrans" cxnId="{C2B59C2D-D7EE-4AF3-BC5A-0256B028D3A4}">
      <dgm:prSet/>
      <dgm:spPr/>
      <dgm:t>
        <a:bodyPr/>
        <a:lstStyle/>
        <a:p>
          <a:endParaRPr lang="en-US"/>
        </a:p>
      </dgm:t>
    </dgm:pt>
    <dgm:pt modelId="{0E446BFF-6CC3-4875-83D4-9719241664EF}">
      <dgm:prSet custT="1"/>
      <dgm:spPr/>
      <dgm:t>
        <a:bodyPr/>
        <a:lstStyle/>
        <a:p>
          <a:pPr rtl="0"/>
          <a:r>
            <a:rPr lang="en-US" sz="1400" dirty="0" smtClean="0"/>
            <a:t>Real Estate Agents:</a:t>
          </a:r>
          <a:endParaRPr lang="en-IN" sz="1400" dirty="0"/>
        </a:p>
      </dgm:t>
    </dgm:pt>
    <dgm:pt modelId="{0E724B7B-237A-4568-8037-FD333083A56A}" type="parTrans" cxnId="{59CB7800-4F0D-405D-83DC-C691B861D807}">
      <dgm:prSet/>
      <dgm:spPr/>
      <dgm:t>
        <a:bodyPr/>
        <a:lstStyle/>
        <a:p>
          <a:endParaRPr lang="en-US"/>
        </a:p>
      </dgm:t>
    </dgm:pt>
    <dgm:pt modelId="{271601EF-8070-42E3-9D74-8A0578F26340}" type="sibTrans" cxnId="{59CB7800-4F0D-405D-83DC-C691B861D807}">
      <dgm:prSet/>
      <dgm:spPr/>
      <dgm:t>
        <a:bodyPr/>
        <a:lstStyle/>
        <a:p>
          <a:endParaRPr lang="en-US"/>
        </a:p>
      </dgm:t>
    </dgm:pt>
    <dgm:pt modelId="{9B1E7D40-BFE5-459D-B8BC-F4A3FD243AD7}">
      <dgm:prSet custT="1"/>
      <dgm:spPr/>
      <dgm:t>
        <a:bodyPr/>
        <a:lstStyle/>
        <a:p>
          <a:pPr rtl="0"/>
          <a:r>
            <a:rPr lang="en-US" sz="1400" dirty="0" smtClean="0">
              <a:effectLst>
                <a:outerShdw blurRad="38100" dist="38100" dir="2700000" algn="tl">
                  <a:srgbClr val="000000">
                    <a:alpha val="43137"/>
                  </a:srgbClr>
                </a:outerShdw>
              </a:effectLst>
            </a:rPr>
            <a:t>Homebuyers:</a:t>
          </a:r>
          <a:endParaRPr lang="en-IN" sz="1400" dirty="0">
            <a:effectLst>
              <a:outerShdw blurRad="38100" dist="38100" dir="2700000" algn="tl">
                <a:srgbClr val="000000">
                  <a:alpha val="43137"/>
                </a:srgbClr>
              </a:outerShdw>
            </a:effectLst>
          </a:endParaRPr>
        </a:p>
      </dgm:t>
    </dgm:pt>
    <dgm:pt modelId="{B6971714-F95E-4C99-85E0-E3B1AB9C9154}" type="parTrans" cxnId="{9B68F912-2697-417F-80CD-3BD4B8F9E2F8}">
      <dgm:prSet/>
      <dgm:spPr/>
      <dgm:t>
        <a:bodyPr/>
        <a:lstStyle/>
        <a:p>
          <a:endParaRPr lang="en-US"/>
        </a:p>
      </dgm:t>
    </dgm:pt>
    <dgm:pt modelId="{8BDD7FB6-4A44-4107-B1DE-090A747F6484}" type="sibTrans" cxnId="{9B68F912-2697-417F-80CD-3BD4B8F9E2F8}">
      <dgm:prSet/>
      <dgm:spPr/>
      <dgm:t>
        <a:bodyPr/>
        <a:lstStyle/>
        <a:p>
          <a:endParaRPr lang="en-US"/>
        </a:p>
      </dgm:t>
    </dgm:pt>
    <dgm:pt modelId="{F67D7485-392A-4E53-BCAB-707FD295700E}">
      <dgm:prSet custT="1"/>
      <dgm:spPr/>
      <dgm:t>
        <a:bodyPr/>
        <a:lstStyle/>
        <a:p>
          <a:pPr rtl="0"/>
          <a:r>
            <a:rPr lang="en-US" sz="1400" dirty="0" smtClean="0">
              <a:effectLst>
                <a:outerShdw blurRad="38100" dist="38100" dir="2700000" algn="tl">
                  <a:srgbClr val="000000">
                    <a:alpha val="43137"/>
                  </a:srgbClr>
                </a:outerShdw>
              </a:effectLst>
            </a:rPr>
            <a:t>Investors: </a:t>
          </a:r>
          <a:endParaRPr lang="en-IN" sz="1400" dirty="0">
            <a:effectLst>
              <a:outerShdw blurRad="38100" dist="38100" dir="2700000" algn="tl">
                <a:srgbClr val="000000">
                  <a:alpha val="43137"/>
                </a:srgbClr>
              </a:outerShdw>
            </a:effectLst>
          </a:endParaRPr>
        </a:p>
      </dgm:t>
    </dgm:pt>
    <dgm:pt modelId="{CE78F7BA-10D8-4E47-AB35-3EEE5E9D5AAB}" type="parTrans" cxnId="{B8F1C241-193F-44BA-8CCB-41ED96C9FED5}">
      <dgm:prSet/>
      <dgm:spPr/>
      <dgm:t>
        <a:bodyPr/>
        <a:lstStyle/>
        <a:p>
          <a:endParaRPr lang="en-US"/>
        </a:p>
      </dgm:t>
    </dgm:pt>
    <dgm:pt modelId="{BBA83940-9B2A-4CFF-8B2D-F6E38B00C6E4}" type="sibTrans" cxnId="{B8F1C241-193F-44BA-8CCB-41ED96C9FED5}">
      <dgm:prSet/>
      <dgm:spPr/>
      <dgm:t>
        <a:bodyPr/>
        <a:lstStyle/>
        <a:p>
          <a:endParaRPr lang="en-US"/>
        </a:p>
      </dgm:t>
    </dgm:pt>
    <dgm:pt modelId="{E786F732-718E-4003-B2EB-32F7043E0E5E}">
      <dgm:prSet custT="1"/>
      <dgm:spPr/>
      <dgm:t>
        <a:bodyPr/>
        <a:lstStyle/>
        <a:p>
          <a:pPr rtl="0"/>
          <a:r>
            <a:rPr lang="en-US" sz="1400" dirty="0" smtClean="0">
              <a:effectLst>
                <a:outerShdw blurRad="38100" dist="38100" dir="2700000" algn="tl">
                  <a:srgbClr val="000000">
                    <a:alpha val="43137"/>
                  </a:srgbClr>
                </a:outerShdw>
              </a:effectLst>
            </a:rPr>
            <a:t>Appraisers: </a:t>
          </a:r>
          <a:endParaRPr lang="en-IN" sz="1400" dirty="0">
            <a:effectLst>
              <a:outerShdw blurRad="38100" dist="38100" dir="2700000" algn="tl">
                <a:srgbClr val="000000">
                  <a:alpha val="43137"/>
                </a:srgbClr>
              </a:outerShdw>
            </a:effectLst>
          </a:endParaRPr>
        </a:p>
      </dgm:t>
    </dgm:pt>
    <dgm:pt modelId="{B37D1B13-C078-4021-A8B3-B076F87ECCAF}" type="parTrans" cxnId="{B8B8A785-2A78-4194-8E81-61B84D656840}">
      <dgm:prSet/>
      <dgm:spPr/>
      <dgm:t>
        <a:bodyPr/>
        <a:lstStyle/>
        <a:p>
          <a:endParaRPr lang="en-US"/>
        </a:p>
      </dgm:t>
    </dgm:pt>
    <dgm:pt modelId="{185B74B4-FB3E-44C1-B7B8-A5C95B95A9AD}" type="sibTrans" cxnId="{B8B8A785-2A78-4194-8E81-61B84D656840}">
      <dgm:prSet/>
      <dgm:spPr/>
      <dgm:t>
        <a:bodyPr/>
        <a:lstStyle/>
        <a:p>
          <a:endParaRPr lang="en-US"/>
        </a:p>
      </dgm:t>
    </dgm:pt>
    <dgm:pt modelId="{D7255652-0D49-4199-B700-785F5A87BD8E}">
      <dgm:prSet custT="1"/>
      <dgm:spPr/>
      <dgm:t>
        <a:bodyPr/>
        <a:lstStyle/>
        <a:p>
          <a:pPr rtl="0"/>
          <a:r>
            <a:rPr lang="en-US" sz="1400" dirty="0" smtClean="0">
              <a:effectLst>
                <a:outerShdw blurRad="38100" dist="38100" dir="2700000" algn="tl">
                  <a:srgbClr val="000000">
                    <a:alpha val="43137"/>
                  </a:srgbClr>
                </a:outerShdw>
              </a:effectLst>
            </a:rPr>
            <a:t>Sellers: </a:t>
          </a:r>
          <a:endParaRPr lang="en-IN" sz="1400" dirty="0">
            <a:effectLst>
              <a:outerShdw blurRad="38100" dist="38100" dir="2700000" algn="tl">
                <a:srgbClr val="000000">
                  <a:alpha val="43137"/>
                </a:srgbClr>
              </a:outerShdw>
            </a:effectLst>
          </a:endParaRPr>
        </a:p>
      </dgm:t>
    </dgm:pt>
    <dgm:pt modelId="{960B85ED-4B1B-4B8C-84F7-8B0CACDA9B93}" type="parTrans" cxnId="{9834B0A3-29F9-48B5-9EF2-19D1CC76D588}">
      <dgm:prSet/>
      <dgm:spPr/>
      <dgm:t>
        <a:bodyPr/>
        <a:lstStyle/>
        <a:p>
          <a:endParaRPr lang="en-US"/>
        </a:p>
      </dgm:t>
    </dgm:pt>
    <dgm:pt modelId="{ED78C421-3BDE-46CB-A1BC-B3E2B3B60625}" type="sibTrans" cxnId="{9834B0A3-29F9-48B5-9EF2-19D1CC76D588}">
      <dgm:prSet/>
      <dgm:spPr/>
      <dgm:t>
        <a:bodyPr/>
        <a:lstStyle/>
        <a:p>
          <a:endParaRPr lang="en-US"/>
        </a:p>
      </dgm:t>
    </dgm:pt>
    <dgm:pt modelId="{EE93BBFF-C3C0-4320-9525-9A6F75718D40}">
      <dgm:prSet custT="1"/>
      <dgm:spPr/>
      <dgm:t>
        <a:bodyPr/>
        <a:lstStyle/>
        <a:p>
          <a:pPr algn="ctr" rtl="0"/>
          <a:r>
            <a:rPr lang="en-US" sz="1400" dirty="0" smtClean="0">
              <a:effectLst>
                <a:outerShdw blurRad="38100" dist="38100" dir="2700000" algn="tl">
                  <a:srgbClr val="000000">
                    <a:alpha val="43137"/>
                  </a:srgbClr>
                </a:outerShdw>
              </a:effectLst>
            </a:rPr>
            <a:t>Market Analysis and Research:</a:t>
          </a:r>
          <a:endParaRPr lang="en-IN" sz="1400" dirty="0">
            <a:effectLst>
              <a:outerShdw blurRad="38100" dist="38100" dir="2700000" algn="tl">
                <a:srgbClr val="000000">
                  <a:alpha val="43137"/>
                </a:srgbClr>
              </a:outerShdw>
            </a:effectLst>
          </a:endParaRPr>
        </a:p>
      </dgm:t>
    </dgm:pt>
    <dgm:pt modelId="{25011421-3540-484F-ABB8-863ECE0B4FD3}" type="parTrans" cxnId="{65517CE2-2B02-4495-B07B-0D927FFCB2B6}">
      <dgm:prSet/>
      <dgm:spPr/>
      <dgm:t>
        <a:bodyPr/>
        <a:lstStyle/>
        <a:p>
          <a:endParaRPr lang="en-US"/>
        </a:p>
      </dgm:t>
    </dgm:pt>
    <dgm:pt modelId="{BDF0B3B1-02B2-4186-ACB8-5A5EE3FDACC6}" type="sibTrans" cxnId="{65517CE2-2B02-4495-B07B-0D927FFCB2B6}">
      <dgm:prSet/>
      <dgm:spPr/>
      <dgm:t>
        <a:bodyPr/>
        <a:lstStyle/>
        <a:p>
          <a:endParaRPr lang="en-US"/>
        </a:p>
      </dgm:t>
    </dgm:pt>
    <dgm:pt modelId="{716D8CB7-781E-4682-BA7B-58594BD2C44B}" type="pres">
      <dgm:prSet presAssocID="{BB469B30-A8E0-46B9-9D38-C8FAB9A9B4D4}" presName="Name0" presStyleCnt="0">
        <dgm:presLayoutVars>
          <dgm:dir/>
          <dgm:resizeHandles val="exact"/>
        </dgm:presLayoutVars>
      </dgm:prSet>
      <dgm:spPr/>
      <dgm:t>
        <a:bodyPr/>
        <a:lstStyle/>
        <a:p>
          <a:endParaRPr lang="en-US"/>
        </a:p>
      </dgm:t>
    </dgm:pt>
    <dgm:pt modelId="{1AE96184-3E46-48C8-893C-746EFF178C9A}" type="pres">
      <dgm:prSet presAssocID="{E939A1DC-1FB5-4C9A-84F5-F3831A6F3452}" presName="node" presStyleLbl="node1" presStyleIdx="0" presStyleCnt="7" custScaleX="344103">
        <dgm:presLayoutVars>
          <dgm:bulletEnabled val="1"/>
        </dgm:presLayoutVars>
      </dgm:prSet>
      <dgm:spPr/>
      <dgm:t>
        <a:bodyPr/>
        <a:lstStyle/>
        <a:p>
          <a:endParaRPr lang="en-US"/>
        </a:p>
      </dgm:t>
    </dgm:pt>
    <dgm:pt modelId="{67259FF0-CF15-4169-9EB9-864F94468D9E}" type="pres">
      <dgm:prSet presAssocID="{B7C7857F-5601-42B0-98BF-CF74324CF32F}" presName="sibTrans" presStyleCnt="0"/>
      <dgm:spPr/>
    </dgm:pt>
    <dgm:pt modelId="{6C528849-0872-44A9-BAEA-C500FBCB567B}" type="pres">
      <dgm:prSet presAssocID="{0E446BFF-6CC3-4875-83D4-9719241664EF}" presName="node" presStyleLbl="node1" presStyleIdx="1" presStyleCnt="7" custLinFactNeighborX="-39072" custLinFactNeighborY="0">
        <dgm:presLayoutVars>
          <dgm:bulletEnabled val="1"/>
        </dgm:presLayoutVars>
      </dgm:prSet>
      <dgm:spPr/>
      <dgm:t>
        <a:bodyPr/>
        <a:lstStyle/>
        <a:p>
          <a:endParaRPr lang="en-US"/>
        </a:p>
      </dgm:t>
    </dgm:pt>
    <dgm:pt modelId="{14919E09-3B35-4EE0-B0CD-FFFAC0401DAE}" type="pres">
      <dgm:prSet presAssocID="{271601EF-8070-42E3-9D74-8A0578F26340}" presName="sibTrans" presStyleCnt="0"/>
      <dgm:spPr/>
    </dgm:pt>
    <dgm:pt modelId="{294CA610-C95B-42A2-8E12-5BB5CE4611C5}" type="pres">
      <dgm:prSet presAssocID="{9B1E7D40-BFE5-459D-B8BC-F4A3FD243AD7}" presName="node" presStyleLbl="node1" presStyleIdx="2" presStyleCnt="7">
        <dgm:presLayoutVars>
          <dgm:bulletEnabled val="1"/>
        </dgm:presLayoutVars>
      </dgm:prSet>
      <dgm:spPr/>
      <dgm:t>
        <a:bodyPr/>
        <a:lstStyle/>
        <a:p>
          <a:endParaRPr lang="en-US"/>
        </a:p>
      </dgm:t>
    </dgm:pt>
    <dgm:pt modelId="{8053A48C-E2FB-4CBF-AD79-5D529A14505C}" type="pres">
      <dgm:prSet presAssocID="{8BDD7FB6-4A44-4107-B1DE-090A747F6484}" presName="sibTrans" presStyleCnt="0"/>
      <dgm:spPr/>
    </dgm:pt>
    <dgm:pt modelId="{52988588-9840-411D-A44F-5D6BA6DA9B05}" type="pres">
      <dgm:prSet presAssocID="{F67D7485-392A-4E53-BCAB-707FD295700E}" presName="node" presStyleLbl="node1" presStyleIdx="3" presStyleCnt="7">
        <dgm:presLayoutVars>
          <dgm:bulletEnabled val="1"/>
        </dgm:presLayoutVars>
      </dgm:prSet>
      <dgm:spPr/>
      <dgm:t>
        <a:bodyPr/>
        <a:lstStyle/>
        <a:p>
          <a:endParaRPr lang="en-US"/>
        </a:p>
      </dgm:t>
    </dgm:pt>
    <dgm:pt modelId="{36EC41F2-2ED0-4302-B6BB-7A648DF2117D}" type="pres">
      <dgm:prSet presAssocID="{BBA83940-9B2A-4CFF-8B2D-F6E38B00C6E4}" presName="sibTrans" presStyleCnt="0"/>
      <dgm:spPr/>
    </dgm:pt>
    <dgm:pt modelId="{EBD654E2-7698-44F1-A9EA-3B471E682FA8}" type="pres">
      <dgm:prSet presAssocID="{E786F732-718E-4003-B2EB-32F7043E0E5E}" presName="node" presStyleLbl="node1" presStyleIdx="4" presStyleCnt="7">
        <dgm:presLayoutVars>
          <dgm:bulletEnabled val="1"/>
        </dgm:presLayoutVars>
      </dgm:prSet>
      <dgm:spPr/>
      <dgm:t>
        <a:bodyPr/>
        <a:lstStyle/>
        <a:p>
          <a:endParaRPr lang="en-US"/>
        </a:p>
      </dgm:t>
    </dgm:pt>
    <dgm:pt modelId="{61AFEB7D-2B8B-4AE1-B7D6-75E695F544D3}" type="pres">
      <dgm:prSet presAssocID="{185B74B4-FB3E-44C1-B7B8-A5C95B95A9AD}" presName="sibTrans" presStyleCnt="0"/>
      <dgm:spPr/>
    </dgm:pt>
    <dgm:pt modelId="{11E7299D-967B-4F08-AB14-E380B0D7FAFD}" type="pres">
      <dgm:prSet presAssocID="{D7255652-0D49-4199-B700-785F5A87BD8E}" presName="node" presStyleLbl="node1" presStyleIdx="5" presStyleCnt="7">
        <dgm:presLayoutVars>
          <dgm:bulletEnabled val="1"/>
        </dgm:presLayoutVars>
      </dgm:prSet>
      <dgm:spPr/>
      <dgm:t>
        <a:bodyPr/>
        <a:lstStyle/>
        <a:p>
          <a:endParaRPr lang="en-US"/>
        </a:p>
      </dgm:t>
    </dgm:pt>
    <dgm:pt modelId="{A232F3D3-6523-41DA-A3A0-95366E4D8AB7}" type="pres">
      <dgm:prSet presAssocID="{ED78C421-3BDE-46CB-A1BC-B3E2B3B60625}" presName="sibTrans" presStyleCnt="0"/>
      <dgm:spPr/>
    </dgm:pt>
    <dgm:pt modelId="{BAF27AA7-E027-49EB-B71F-B1D0BC25443A}" type="pres">
      <dgm:prSet presAssocID="{EE93BBFF-C3C0-4320-9525-9A6F75718D40}" presName="node" presStyleLbl="node1" presStyleIdx="6" presStyleCnt="7">
        <dgm:presLayoutVars>
          <dgm:bulletEnabled val="1"/>
        </dgm:presLayoutVars>
      </dgm:prSet>
      <dgm:spPr/>
      <dgm:t>
        <a:bodyPr/>
        <a:lstStyle/>
        <a:p>
          <a:endParaRPr lang="en-US"/>
        </a:p>
      </dgm:t>
    </dgm:pt>
  </dgm:ptLst>
  <dgm:cxnLst>
    <dgm:cxn modelId="{97F4A85F-538A-41CC-858C-6730517B08A1}" type="presOf" srcId="{0E446BFF-6CC3-4875-83D4-9719241664EF}" destId="{6C528849-0872-44A9-BAEA-C500FBCB567B}" srcOrd="0" destOrd="0" presId="urn:microsoft.com/office/officeart/2005/8/layout/hList6"/>
    <dgm:cxn modelId="{78885449-ADD8-41D4-9A7C-AD5661545E7B}" type="presOf" srcId="{E939A1DC-1FB5-4C9A-84F5-F3831A6F3452}" destId="{1AE96184-3E46-48C8-893C-746EFF178C9A}" srcOrd="0" destOrd="0" presId="urn:microsoft.com/office/officeart/2005/8/layout/hList6"/>
    <dgm:cxn modelId="{59B681A1-F3A1-4B50-957A-B9EAADE4DD24}" type="presOf" srcId="{9B1E7D40-BFE5-459D-B8BC-F4A3FD243AD7}" destId="{294CA610-C95B-42A2-8E12-5BB5CE4611C5}" srcOrd="0" destOrd="0" presId="urn:microsoft.com/office/officeart/2005/8/layout/hList6"/>
    <dgm:cxn modelId="{9834B0A3-29F9-48B5-9EF2-19D1CC76D588}" srcId="{BB469B30-A8E0-46B9-9D38-C8FAB9A9B4D4}" destId="{D7255652-0D49-4199-B700-785F5A87BD8E}" srcOrd="5" destOrd="0" parTransId="{960B85ED-4B1B-4B8C-84F7-8B0CACDA9B93}" sibTransId="{ED78C421-3BDE-46CB-A1BC-B3E2B3B60625}"/>
    <dgm:cxn modelId="{B8B8A785-2A78-4194-8E81-61B84D656840}" srcId="{BB469B30-A8E0-46B9-9D38-C8FAB9A9B4D4}" destId="{E786F732-718E-4003-B2EB-32F7043E0E5E}" srcOrd="4" destOrd="0" parTransId="{B37D1B13-C078-4021-A8B3-B076F87ECCAF}" sibTransId="{185B74B4-FB3E-44C1-B7B8-A5C95B95A9AD}"/>
    <dgm:cxn modelId="{65517CE2-2B02-4495-B07B-0D927FFCB2B6}" srcId="{BB469B30-A8E0-46B9-9D38-C8FAB9A9B4D4}" destId="{EE93BBFF-C3C0-4320-9525-9A6F75718D40}" srcOrd="6" destOrd="0" parTransId="{25011421-3540-484F-ABB8-863ECE0B4FD3}" sibTransId="{BDF0B3B1-02B2-4186-ACB8-5A5EE3FDACC6}"/>
    <dgm:cxn modelId="{231F300D-773D-43AE-BC94-7DDA5D247246}" type="presOf" srcId="{EE93BBFF-C3C0-4320-9525-9A6F75718D40}" destId="{BAF27AA7-E027-49EB-B71F-B1D0BC25443A}" srcOrd="0" destOrd="0" presId="urn:microsoft.com/office/officeart/2005/8/layout/hList6"/>
    <dgm:cxn modelId="{C2B59C2D-D7EE-4AF3-BC5A-0256B028D3A4}" srcId="{BB469B30-A8E0-46B9-9D38-C8FAB9A9B4D4}" destId="{E939A1DC-1FB5-4C9A-84F5-F3831A6F3452}" srcOrd="0" destOrd="0" parTransId="{31DF2922-3BB6-4B9C-AA96-C026D5B98F40}" sibTransId="{B7C7857F-5601-42B0-98BF-CF74324CF32F}"/>
    <dgm:cxn modelId="{EA76EE08-B9D2-4836-B523-64B80CEEF5EB}" type="presOf" srcId="{D7255652-0D49-4199-B700-785F5A87BD8E}" destId="{11E7299D-967B-4F08-AB14-E380B0D7FAFD}" srcOrd="0" destOrd="0" presId="urn:microsoft.com/office/officeart/2005/8/layout/hList6"/>
    <dgm:cxn modelId="{C59F520E-CC1F-404F-BEC6-16C740EBA592}" type="presOf" srcId="{BB469B30-A8E0-46B9-9D38-C8FAB9A9B4D4}" destId="{716D8CB7-781E-4682-BA7B-58594BD2C44B}" srcOrd="0" destOrd="0" presId="urn:microsoft.com/office/officeart/2005/8/layout/hList6"/>
    <dgm:cxn modelId="{9B68F912-2697-417F-80CD-3BD4B8F9E2F8}" srcId="{BB469B30-A8E0-46B9-9D38-C8FAB9A9B4D4}" destId="{9B1E7D40-BFE5-459D-B8BC-F4A3FD243AD7}" srcOrd="2" destOrd="0" parTransId="{B6971714-F95E-4C99-85E0-E3B1AB9C9154}" sibTransId="{8BDD7FB6-4A44-4107-B1DE-090A747F6484}"/>
    <dgm:cxn modelId="{B8F1C241-193F-44BA-8CCB-41ED96C9FED5}" srcId="{BB469B30-A8E0-46B9-9D38-C8FAB9A9B4D4}" destId="{F67D7485-392A-4E53-BCAB-707FD295700E}" srcOrd="3" destOrd="0" parTransId="{CE78F7BA-10D8-4E47-AB35-3EEE5E9D5AAB}" sibTransId="{BBA83940-9B2A-4CFF-8B2D-F6E38B00C6E4}"/>
    <dgm:cxn modelId="{59CB7800-4F0D-405D-83DC-C691B861D807}" srcId="{BB469B30-A8E0-46B9-9D38-C8FAB9A9B4D4}" destId="{0E446BFF-6CC3-4875-83D4-9719241664EF}" srcOrd="1" destOrd="0" parTransId="{0E724B7B-237A-4568-8037-FD333083A56A}" sibTransId="{271601EF-8070-42E3-9D74-8A0578F26340}"/>
    <dgm:cxn modelId="{70211748-4B5C-4592-AD27-70AA1494D215}" type="presOf" srcId="{F67D7485-392A-4E53-BCAB-707FD295700E}" destId="{52988588-9840-411D-A44F-5D6BA6DA9B05}" srcOrd="0" destOrd="0" presId="urn:microsoft.com/office/officeart/2005/8/layout/hList6"/>
    <dgm:cxn modelId="{9B6F9568-5C85-47CB-8849-135451F06431}" type="presOf" srcId="{E786F732-718E-4003-B2EB-32F7043E0E5E}" destId="{EBD654E2-7698-44F1-A9EA-3B471E682FA8}" srcOrd="0" destOrd="0" presId="urn:microsoft.com/office/officeart/2005/8/layout/hList6"/>
    <dgm:cxn modelId="{4E7CED72-2A02-4BB5-A15A-2F408F993A9A}" type="presParOf" srcId="{716D8CB7-781E-4682-BA7B-58594BD2C44B}" destId="{1AE96184-3E46-48C8-893C-746EFF178C9A}" srcOrd="0" destOrd="0" presId="urn:microsoft.com/office/officeart/2005/8/layout/hList6"/>
    <dgm:cxn modelId="{E54633EF-C86E-4B13-90E4-F62A1F72FC43}" type="presParOf" srcId="{716D8CB7-781E-4682-BA7B-58594BD2C44B}" destId="{67259FF0-CF15-4169-9EB9-864F94468D9E}" srcOrd="1" destOrd="0" presId="urn:microsoft.com/office/officeart/2005/8/layout/hList6"/>
    <dgm:cxn modelId="{108B705B-925F-4642-BDB2-22A474AFDD21}" type="presParOf" srcId="{716D8CB7-781E-4682-BA7B-58594BD2C44B}" destId="{6C528849-0872-44A9-BAEA-C500FBCB567B}" srcOrd="2" destOrd="0" presId="urn:microsoft.com/office/officeart/2005/8/layout/hList6"/>
    <dgm:cxn modelId="{9EDAF7AE-E5AD-4149-887F-7AD250ED813A}" type="presParOf" srcId="{716D8CB7-781E-4682-BA7B-58594BD2C44B}" destId="{14919E09-3B35-4EE0-B0CD-FFFAC0401DAE}" srcOrd="3" destOrd="0" presId="urn:microsoft.com/office/officeart/2005/8/layout/hList6"/>
    <dgm:cxn modelId="{06895435-23A3-441C-8535-B77535590F15}" type="presParOf" srcId="{716D8CB7-781E-4682-BA7B-58594BD2C44B}" destId="{294CA610-C95B-42A2-8E12-5BB5CE4611C5}" srcOrd="4" destOrd="0" presId="urn:microsoft.com/office/officeart/2005/8/layout/hList6"/>
    <dgm:cxn modelId="{3C83657C-1A50-4524-B618-0EE0CA806537}" type="presParOf" srcId="{716D8CB7-781E-4682-BA7B-58594BD2C44B}" destId="{8053A48C-E2FB-4CBF-AD79-5D529A14505C}" srcOrd="5" destOrd="0" presId="urn:microsoft.com/office/officeart/2005/8/layout/hList6"/>
    <dgm:cxn modelId="{210A5CCC-1157-46EF-901E-7E43C96AE307}" type="presParOf" srcId="{716D8CB7-781E-4682-BA7B-58594BD2C44B}" destId="{52988588-9840-411D-A44F-5D6BA6DA9B05}" srcOrd="6" destOrd="0" presId="urn:microsoft.com/office/officeart/2005/8/layout/hList6"/>
    <dgm:cxn modelId="{A4B8A1B3-64E7-43FB-B2E0-056EF33F79D0}" type="presParOf" srcId="{716D8CB7-781E-4682-BA7B-58594BD2C44B}" destId="{36EC41F2-2ED0-4302-B6BB-7A648DF2117D}" srcOrd="7" destOrd="0" presId="urn:microsoft.com/office/officeart/2005/8/layout/hList6"/>
    <dgm:cxn modelId="{8024AF32-589B-40B3-823D-EB60AE025BC5}" type="presParOf" srcId="{716D8CB7-781E-4682-BA7B-58594BD2C44B}" destId="{EBD654E2-7698-44F1-A9EA-3B471E682FA8}" srcOrd="8" destOrd="0" presId="urn:microsoft.com/office/officeart/2005/8/layout/hList6"/>
    <dgm:cxn modelId="{93F070E1-3D24-4DF4-9445-4298564E1158}" type="presParOf" srcId="{716D8CB7-781E-4682-BA7B-58594BD2C44B}" destId="{61AFEB7D-2B8B-4AE1-B7D6-75E695F544D3}" srcOrd="9" destOrd="0" presId="urn:microsoft.com/office/officeart/2005/8/layout/hList6"/>
    <dgm:cxn modelId="{D658B0CF-B651-4F5E-A02A-5015B2DCE1CE}" type="presParOf" srcId="{716D8CB7-781E-4682-BA7B-58594BD2C44B}" destId="{11E7299D-967B-4F08-AB14-E380B0D7FAFD}" srcOrd="10" destOrd="0" presId="urn:microsoft.com/office/officeart/2005/8/layout/hList6"/>
    <dgm:cxn modelId="{AA5FCA53-2F92-4AB2-AB1F-F54C9313196A}" type="presParOf" srcId="{716D8CB7-781E-4682-BA7B-58594BD2C44B}" destId="{A232F3D3-6523-41DA-A3A0-95366E4D8AB7}" srcOrd="11" destOrd="0" presId="urn:microsoft.com/office/officeart/2005/8/layout/hList6"/>
    <dgm:cxn modelId="{FFD5417C-4ABD-43AD-92F6-E324EE720F3B}" type="presParOf" srcId="{716D8CB7-781E-4682-BA7B-58594BD2C44B}" destId="{BAF27AA7-E027-49EB-B71F-B1D0BC25443A}" srcOrd="12" destOrd="0" presId="urn:microsoft.com/office/officeart/2005/8/layout/hList6"/>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449DF09-E160-471F-A311-BD84326FBF73}"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A267812-5946-425E-A442-B502D3F763E6}">
      <dgm:prSet custT="1"/>
      <dgm:spPr/>
      <dgm:t>
        <a:bodyPr/>
        <a:lstStyle/>
        <a:p>
          <a:pPr rtl="0"/>
          <a:r>
            <a:rPr lang="en-US" sz="1800" b="1" dirty="0" smtClean="0">
              <a:effectLst>
                <a:outerShdw blurRad="38100" dist="38100" dir="2700000" algn="tl">
                  <a:srgbClr val="000000">
                    <a:alpha val="43137"/>
                  </a:srgbClr>
                </a:outerShdw>
              </a:effectLst>
            </a:rPr>
            <a:t>RESEARCH METHODOLOGY</a:t>
          </a:r>
          <a:endParaRPr lang="en-IN" sz="1800" b="1" u="none" dirty="0">
            <a:effectLst>
              <a:outerShdw blurRad="38100" dist="38100" dir="2700000" algn="tl">
                <a:srgbClr val="000000">
                  <a:alpha val="43137"/>
                </a:srgbClr>
              </a:outerShdw>
            </a:effectLst>
          </a:endParaRPr>
        </a:p>
      </dgm:t>
    </dgm:pt>
    <dgm:pt modelId="{EC306A90-77DB-4CAD-8845-951A09FCA493}" type="parTrans" cxnId="{90DFE1BC-A7F9-42E9-8772-C18A842CDEDA}">
      <dgm:prSet/>
      <dgm:spPr/>
      <dgm:t>
        <a:bodyPr/>
        <a:lstStyle/>
        <a:p>
          <a:endParaRPr lang="en-US"/>
        </a:p>
      </dgm:t>
    </dgm:pt>
    <dgm:pt modelId="{CCC01A8D-5CFC-441D-BC5F-D578EB5FF5C5}" type="sibTrans" cxnId="{90DFE1BC-A7F9-42E9-8772-C18A842CDEDA}">
      <dgm:prSet/>
      <dgm:spPr/>
      <dgm:t>
        <a:bodyPr/>
        <a:lstStyle/>
        <a:p>
          <a:endParaRPr lang="en-US"/>
        </a:p>
      </dgm:t>
    </dgm:pt>
    <dgm:pt modelId="{AF113220-D19B-4ADD-84D3-F145EA916717}" type="pres">
      <dgm:prSet presAssocID="{4449DF09-E160-471F-A311-BD84326FBF73}" presName="Name0" presStyleCnt="0">
        <dgm:presLayoutVars>
          <dgm:dir/>
          <dgm:resizeHandles val="exact"/>
        </dgm:presLayoutVars>
      </dgm:prSet>
      <dgm:spPr/>
      <dgm:t>
        <a:bodyPr/>
        <a:lstStyle/>
        <a:p>
          <a:endParaRPr lang="en-US"/>
        </a:p>
      </dgm:t>
    </dgm:pt>
    <dgm:pt modelId="{85714795-8009-4882-A584-B431AC4767B4}" type="pres">
      <dgm:prSet presAssocID="{6A267812-5946-425E-A442-B502D3F763E6}" presName="composite" presStyleCnt="0"/>
      <dgm:spPr/>
    </dgm:pt>
    <dgm:pt modelId="{60DE9CE1-7FC0-452A-9B8D-0C3967BD1336}" type="pres">
      <dgm:prSet presAssocID="{6A267812-5946-425E-A442-B502D3F763E6}" presName="bgChev" presStyleLbl="node1" presStyleIdx="0" presStyleCnt="1" custLinFactNeighborX="1592" custLinFactNeighborY="-27529"/>
      <dgm:spPr/>
    </dgm:pt>
    <dgm:pt modelId="{810391CB-4C57-4402-948E-4865A8E04479}" type="pres">
      <dgm:prSet presAssocID="{6A267812-5946-425E-A442-B502D3F763E6}" presName="txNode" presStyleLbl="fgAcc1" presStyleIdx="0" presStyleCnt="1">
        <dgm:presLayoutVars>
          <dgm:bulletEnabled val="1"/>
        </dgm:presLayoutVars>
      </dgm:prSet>
      <dgm:spPr/>
      <dgm:t>
        <a:bodyPr/>
        <a:lstStyle/>
        <a:p>
          <a:endParaRPr lang="en-US"/>
        </a:p>
      </dgm:t>
    </dgm:pt>
  </dgm:ptLst>
  <dgm:cxnLst>
    <dgm:cxn modelId="{90DFE1BC-A7F9-42E9-8772-C18A842CDEDA}" srcId="{4449DF09-E160-471F-A311-BD84326FBF73}" destId="{6A267812-5946-425E-A442-B502D3F763E6}" srcOrd="0" destOrd="0" parTransId="{EC306A90-77DB-4CAD-8845-951A09FCA493}" sibTransId="{CCC01A8D-5CFC-441D-BC5F-D578EB5FF5C5}"/>
    <dgm:cxn modelId="{DB5E5B82-0047-461C-80D4-98D0605441FA}" type="presOf" srcId="{4449DF09-E160-471F-A311-BD84326FBF73}" destId="{AF113220-D19B-4ADD-84D3-F145EA916717}" srcOrd="0" destOrd="0" presId="urn:microsoft.com/office/officeart/2005/8/layout/chevronAccent+Icon"/>
    <dgm:cxn modelId="{EE702495-70E2-451D-AD69-E051B303F345}" type="presOf" srcId="{6A267812-5946-425E-A442-B502D3F763E6}" destId="{810391CB-4C57-4402-948E-4865A8E04479}" srcOrd="0" destOrd="0" presId="urn:microsoft.com/office/officeart/2005/8/layout/chevronAccent+Icon"/>
    <dgm:cxn modelId="{2C95C812-C6DB-440B-9D6D-0CEC479BC9F0}" type="presParOf" srcId="{AF113220-D19B-4ADD-84D3-F145EA916717}" destId="{85714795-8009-4882-A584-B431AC4767B4}" srcOrd="0" destOrd="0" presId="urn:microsoft.com/office/officeart/2005/8/layout/chevronAccent+Icon"/>
    <dgm:cxn modelId="{E887BE99-291A-4605-8DFD-FBB375098BF8}" type="presParOf" srcId="{85714795-8009-4882-A584-B431AC4767B4}" destId="{60DE9CE1-7FC0-452A-9B8D-0C3967BD1336}" srcOrd="0" destOrd="0" presId="urn:microsoft.com/office/officeart/2005/8/layout/chevronAccent+Icon"/>
    <dgm:cxn modelId="{1D227C33-FBFE-4088-877A-2A4BC2D4B546}" type="presParOf" srcId="{85714795-8009-4882-A584-B431AC4767B4}" destId="{810391CB-4C57-4402-948E-4865A8E04479}"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C0B4520-5C62-4A93-BCFF-A939FE6150C3}"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C8BEFAA1-6175-4682-B906-51E9102EF0AE}">
      <dgm:prSet custT="1"/>
      <dgm:spPr/>
      <dgm:t>
        <a:bodyPr/>
        <a:lstStyle/>
        <a:p>
          <a:pPr algn="ctr" rtl="0"/>
          <a:r>
            <a:rPr lang="en-US" sz="1400" dirty="0" smtClean="0">
              <a:effectLst>
                <a:outerShdw blurRad="38100" dist="38100" dir="2700000" algn="tl">
                  <a:srgbClr val="000000">
                    <a:alpha val="43137"/>
                  </a:srgbClr>
                </a:outerShdw>
              </a:effectLst>
            </a:rPr>
            <a:t>The research methodology for house price prediction using machine learning typically involves the following steps:</a:t>
          </a:r>
          <a:endParaRPr lang="en-IN" sz="1400" dirty="0">
            <a:effectLst>
              <a:outerShdw blurRad="38100" dist="38100" dir="2700000" algn="tl">
                <a:srgbClr val="000000">
                  <a:alpha val="43137"/>
                </a:srgbClr>
              </a:outerShdw>
            </a:effectLst>
          </a:endParaRPr>
        </a:p>
      </dgm:t>
    </dgm:pt>
    <dgm:pt modelId="{94FCD288-8EEC-4DD1-9DD6-489F2D40C8E1}" type="parTrans" cxnId="{81BD6991-2A24-4B2B-BC5F-37D7E63A148E}">
      <dgm:prSet/>
      <dgm:spPr/>
      <dgm:t>
        <a:bodyPr/>
        <a:lstStyle/>
        <a:p>
          <a:endParaRPr lang="en-US"/>
        </a:p>
      </dgm:t>
    </dgm:pt>
    <dgm:pt modelId="{183A728B-9B5A-425D-933B-7C3D61FA52E2}" type="sibTrans" cxnId="{81BD6991-2A24-4B2B-BC5F-37D7E63A148E}">
      <dgm:prSet/>
      <dgm:spPr/>
      <dgm:t>
        <a:bodyPr/>
        <a:lstStyle/>
        <a:p>
          <a:endParaRPr lang="en-US"/>
        </a:p>
      </dgm:t>
    </dgm:pt>
    <dgm:pt modelId="{5FA0BCCB-20EF-4223-ABD8-930F04EA49C7}">
      <dgm:prSet custT="1"/>
      <dgm:spPr/>
      <dgm:t>
        <a:bodyPr/>
        <a:lstStyle/>
        <a:p>
          <a:pPr rtl="0"/>
          <a:r>
            <a:rPr lang="en-US" sz="1400" dirty="0" smtClean="0">
              <a:effectLst>
                <a:outerShdw blurRad="38100" dist="38100" dir="2700000" algn="tl">
                  <a:srgbClr val="000000">
                    <a:alpha val="43137"/>
                  </a:srgbClr>
                </a:outerShdw>
              </a:effectLst>
            </a:rPr>
            <a:t>Data Collection: </a:t>
          </a:r>
          <a:endParaRPr lang="en-IN" sz="1400" dirty="0">
            <a:effectLst>
              <a:outerShdw blurRad="38100" dist="38100" dir="2700000" algn="tl">
                <a:srgbClr val="000000">
                  <a:alpha val="43137"/>
                </a:srgbClr>
              </a:outerShdw>
            </a:effectLst>
          </a:endParaRPr>
        </a:p>
      </dgm:t>
    </dgm:pt>
    <dgm:pt modelId="{FE880B6E-B1F5-45DB-970E-85027535F781}" type="parTrans" cxnId="{4AE30529-D839-4047-A0AB-70AD1B655264}">
      <dgm:prSet/>
      <dgm:spPr/>
      <dgm:t>
        <a:bodyPr/>
        <a:lstStyle/>
        <a:p>
          <a:endParaRPr lang="en-US"/>
        </a:p>
      </dgm:t>
    </dgm:pt>
    <dgm:pt modelId="{F9144901-1E52-412E-90B1-86199A4AA69E}" type="sibTrans" cxnId="{4AE30529-D839-4047-A0AB-70AD1B655264}">
      <dgm:prSet/>
      <dgm:spPr/>
      <dgm:t>
        <a:bodyPr/>
        <a:lstStyle/>
        <a:p>
          <a:endParaRPr lang="en-US"/>
        </a:p>
      </dgm:t>
    </dgm:pt>
    <dgm:pt modelId="{BA077F72-AB69-4340-A576-0C7839E47545}">
      <dgm:prSet custT="1"/>
      <dgm:spPr/>
      <dgm:t>
        <a:bodyPr/>
        <a:lstStyle/>
        <a:p>
          <a:pPr rtl="0"/>
          <a:r>
            <a:rPr lang="en-US" sz="1400" dirty="0" smtClean="0">
              <a:effectLst>
                <a:outerShdw blurRad="38100" dist="38100" dir="2700000" algn="tl">
                  <a:srgbClr val="000000">
                    <a:alpha val="43137"/>
                  </a:srgbClr>
                </a:outerShdw>
              </a:effectLst>
            </a:rPr>
            <a:t>Data Preprocessing</a:t>
          </a:r>
          <a:endParaRPr lang="en-IN" sz="1400" dirty="0">
            <a:effectLst>
              <a:outerShdw blurRad="38100" dist="38100" dir="2700000" algn="tl">
                <a:srgbClr val="000000">
                  <a:alpha val="43137"/>
                </a:srgbClr>
              </a:outerShdw>
            </a:effectLst>
          </a:endParaRPr>
        </a:p>
      </dgm:t>
    </dgm:pt>
    <dgm:pt modelId="{6F6EEF13-8384-4003-B909-B55658DCC78A}" type="parTrans" cxnId="{5CD921A4-A251-477A-BBC1-F5817CF5984A}">
      <dgm:prSet/>
      <dgm:spPr/>
      <dgm:t>
        <a:bodyPr/>
        <a:lstStyle/>
        <a:p>
          <a:endParaRPr lang="en-US"/>
        </a:p>
      </dgm:t>
    </dgm:pt>
    <dgm:pt modelId="{6200A7AC-FF2B-429F-9DF3-6FCD589F3415}" type="sibTrans" cxnId="{5CD921A4-A251-477A-BBC1-F5817CF5984A}">
      <dgm:prSet/>
      <dgm:spPr/>
      <dgm:t>
        <a:bodyPr/>
        <a:lstStyle/>
        <a:p>
          <a:endParaRPr lang="en-US"/>
        </a:p>
      </dgm:t>
    </dgm:pt>
    <dgm:pt modelId="{FAFEACB4-026D-4CE4-A556-C92A09210D36}">
      <dgm:prSet custT="1"/>
      <dgm:spPr/>
      <dgm:t>
        <a:bodyPr/>
        <a:lstStyle/>
        <a:p>
          <a:pPr rtl="0"/>
          <a:r>
            <a:rPr lang="en-US" sz="1400" dirty="0" smtClean="0">
              <a:effectLst>
                <a:outerShdw blurRad="38100" dist="38100" dir="2700000" algn="tl">
                  <a:srgbClr val="000000">
                    <a:alpha val="43137"/>
                  </a:srgbClr>
                </a:outerShdw>
              </a:effectLst>
            </a:rPr>
            <a:t>Feature Selection/Engineering</a:t>
          </a:r>
          <a:endParaRPr lang="en-IN" sz="1400" dirty="0">
            <a:effectLst>
              <a:outerShdw blurRad="38100" dist="38100" dir="2700000" algn="tl">
                <a:srgbClr val="000000">
                  <a:alpha val="43137"/>
                </a:srgbClr>
              </a:outerShdw>
            </a:effectLst>
          </a:endParaRPr>
        </a:p>
      </dgm:t>
    </dgm:pt>
    <dgm:pt modelId="{47B6F746-2E31-4E8F-829C-9E8554521F01}" type="parTrans" cxnId="{9D1225EF-52B3-4A13-9FB8-9F3EF05A26E1}">
      <dgm:prSet/>
      <dgm:spPr/>
      <dgm:t>
        <a:bodyPr/>
        <a:lstStyle/>
        <a:p>
          <a:endParaRPr lang="en-US"/>
        </a:p>
      </dgm:t>
    </dgm:pt>
    <dgm:pt modelId="{AB25DCD5-6122-47E7-8B70-64A4743F25F0}" type="sibTrans" cxnId="{9D1225EF-52B3-4A13-9FB8-9F3EF05A26E1}">
      <dgm:prSet/>
      <dgm:spPr/>
      <dgm:t>
        <a:bodyPr/>
        <a:lstStyle/>
        <a:p>
          <a:endParaRPr lang="en-US"/>
        </a:p>
      </dgm:t>
    </dgm:pt>
    <dgm:pt modelId="{A7F66F6E-47A0-4D9E-951D-2503522AB6B4}">
      <dgm:prSet custT="1"/>
      <dgm:spPr/>
      <dgm:t>
        <a:bodyPr/>
        <a:lstStyle/>
        <a:p>
          <a:pPr rtl="0"/>
          <a:r>
            <a:rPr lang="en-US" sz="1400" dirty="0" smtClean="0">
              <a:effectLst>
                <a:outerShdw blurRad="38100" dist="38100" dir="2700000" algn="tl">
                  <a:srgbClr val="000000">
                    <a:alpha val="43137"/>
                  </a:srgbClr>
                </a:outerShdw>
              </a:effectLst>
            </a:rPr>
            <a:t>Model Selection:</a:t>
          </a:r>
          <a:endParaRPr lang="en-IN" sz="1400" dirty="0">
            <a:effectLst>
              <a:outerShdw blurRad="38100" dist="38100" dir="2700000" algn="tl">
                <a:srgbClr val="000000">
                  <a:alpha val="43137"/>
                </a:srgbClr>
              </a:outerShdw>
            </a:effectLst>
          </a:endParaRPr>
        </a:p>
      </dgm:t>
    </dgm:pt>
    <dgm:pt modelId="{5D9CB93D-5A57-4C91-AB0E-8027D08EA67D}" type="parTrans" cxnId="{55C845C9-45C1-437F-9ECB-8D313C6F757B}">
      <dgm:prSet/>
      <dgm:spPr/>
      <dgm:t>
        <a:bodyPr/>
        <a:lstStyle/>
        <a:p>
          <a:endParaRPr lang="en-US"/>
        </a:p>
      </dgm:t>
    </dgm:pt>
    <dgm:pt modelId="{3C8FE94D-3D98-4108-B810-01925AA019E3}" type="sibTrans" cxnId="{55C845C9-45C1-437F-9ECB-8D313C6F757B}">
      <dgm:prSet/>
      <dgm:spPr/>
      <dgm:t>
        <a:bodyPr/>
        <a:lstStyle/>
        <a:p>
          <a:endParaRPr lang="en-US"/>
        </a:p>
      </dgm:t>
    </dgm:pt>
    <dgm:pt modelId="{26D9AEAE-0EC1-47B4-BCC4-D04B001CDF14}">
      <dgm:prSet custT="1"/>
      <dgm:spPr/>
      <dgm:t>
        <a:bodyPr/>
        <a:lstStyle/>
        <a:p>
          <a:pPr rtl="0"/>
          <a:r>
            <a:rPr lang="en-US" sz="1400" dirty="0" smtClean="0">
              <a:effectLst>
                <a:outerShdw blurRad="38100" dist="38100" dir="2700000" algn="tl">
                  <a:srgbClr val="000000">
                    <a:alpha val="43137"/>
                  </a:srgbClr>
                </a:outerShdw>
              </a:effectLst>
            </a:rPr>
            <a:t>Model Training:</a:t>
          </a:r>
          <a:endParaRPr lang="en-IN" sz="1400" dirty="0">
            <a:effectLst>
              <a:outerShdw blurRad="38100" dist="38100" dir="2700000" algn="tl">
                <a:srgbClr val="000000">
                  <a:alpha val="43137"/>
                </a:srgbClr>
              </a:outerShdw>
            </a:effectLst>
          </a:endParaRPr>
        </a:p>
      </dgm:t>
    </dgm:pt>
    <dgm:pt modelId="{6FA86CC1-E5CC-40D5-A3E2-729932480CF4}" type="parTrans" cxnId="{D01F57EB-CD73-4BDD-8B81-B247A2CC480F}">
      <dgm:prSet/>
      <dgm:spPr/>
      <dgm:t>
        <a:bodyPr/>
        <a:lstStyle/>
        <a:p>
          <a:endParaRPr lang="en-US"/>
        </a:p>
      </dgm:t>
    </dgm:pt>
    <dgm:pt modelId="{83B65D8C-4F49-4B88-9EAC-ED7D1028E3F1}" type="sibTrans" cxnId="{D01F57EB-CD73-4BDD-8B81-B247A2CC480F}">
      <dgm:prSet/>
      <dgm:spPr/>
      <dgm:t>
        <a:bodyPr/>
        <a:lstStyle/>
        <a:p>
          <a:endParaRPr lang="en-US"/>
        </a:p>
      </dgm:t>
    </dgm:pt>
    <dgm:pt modelId="{F3F5659C-ABE8-445F-BFC8-01392A9D8800}">
      <dgm:prSet custT="1"/>
      <dgm:spPr/>
      <dgm:t>
        <a:bodyPr/>
        <a:lstStyle/>
        <a:p>
          <a:pPr rtl="0"/>
          <a:r>
            <a:rPr lang="en-US" sz="1400" dirty="0" smtClean="0">
              <a:effectLst>
                <a:outerShdw blurRad="38100" dist="38100" dir="2700000" algn="tl">
                  <a:srgbClr val="000000">
                    <a:alpha val="43137"/>
                  </a:srgbClr>
                </a:outerShdw>
              </a:effectLst>
            </a:rPr>
            <a:t>Model Evaluation:</a:t>
          </a:r>
          <a:endParaRPr lang="en-IN" sz="1400" dirty="0">
            <a:effectLst>
              <a:outerShdw blurRad="38100" dist="38100" dir="2700000" algn="tl">
                <a:srgbClr val="000000">
                  <a:alpha val="43137"/>
                </a:srgbClr>
              </a:outerShdw>
            </a:effectLst>
          </a:endParaRPr>
        </a:p>
      </dgm:t>
    </dgm:pt>
    <dgm:pt modelId="{35C5D015-C02E-42AE-B601-910E3E310CEB}" type="parTrans" cxnId="{38446A6A-5384-4428-BC50-6E144E0FA580}">
      <dgm:prSet/>
      <dgm:spPr/>
      <dgm:t>
        <a:bodyPr/>
        <a:lstStyle/>
        <a:p>
          <a:endParaRPr lang="en-US"/>
        </a:p>
      </dgm:t>
    </dgm:pt>
    <dgm:pt modelId="{ADF5ADF1-90C5-4069-8CED-48C68E0828D6}" type="sibTrans" cxnId="{38446A6A-5384-4428-BC50-6E144E0FA580}">
      <dgm:prSet/>
      <dgm:spPr/>
      <dgm:t>
        <a:bodyPr/>
        <a:lstStyle/>
        <a:p>
          <a:endParaRPr lang="en-US"/>
        </a:p>
      </dgm:t>
    </dgm:pt>
    <dgm:pt modelId="{3C63D1A5-CF25-4AEB-A6F8-76654BD1013B}">
      <dgm:prSet custT="1"/>
      <dgm:spPr/>
      <dgm:t>
        <a:bodyPr/>
        <a:lstStyle/>
        <a:p>
          <a:pPr rtl="0"/>
          <a:r>
            <a:rPr lang="en-US" sz="1400" u="none" dirty="0" smtClean="0">
              <a:effectLst>
                <a:outerShdw blurRad="38100" dist="38100" dir="2700000" algn="tl">
                  <a:srgbClr val="000000">
                    <a:alpha val="43137"/>
                  </a:srgbClr>
                </a:outerShdw>
              </a:effectLst>
            </a:rPr>
            <a:t>Model Optimization/Tuning: </a:t>
          </a:r>
          <a:endParaRPr lang="en-IN" sz="1400" u="none" dirty="0">
            <a:effectLst>
              <a:outerShdw blurRad="38100" dist="38100" dir="2700000" algn="tl">
                <a:srgbClr val="000000">
                  <a:alpha val="43137"/>
                </a:srgbClr>
              </a:outerShdw>
            </a:effectLst>
          </a:endParaRPr>
        </a:p>
      </dgm:t>
    </dgm:pt>
    <dgm:pt modelId="{0D2DA845-0B3E-47F8-845D-640471E4FA8F}" type="parTrans" cxnId="{26B7EBC0-582C-45FD-8190-D0B1758209A9}">
      <dgm:prSet/>
      <dgm:spPr/>
      <dgm:t>
        <a:bodyPr/>
        <a:lstStyle/>
        <a:p>
          <a:endParaRPr lang="en-US"/>
        </a:p>
      </dgm:t>
    </dgm:pt>
    <dgm:pt modelId="{7C3FB9A9-0DCB-402E-8998-3566A265E782}" type="sibTrans" cxnId="{26B7EBC0-582C-45FD-8190-D0B1758209A9}">
      <dgm:prSet/>
      <dgm:spPr/>
      <dgm:t>
        <a:bodyPr/>
        <a:lstStyle/>
        <a:p>
          <a:endParaRPr lang="en-US"/>
        </a:p>
      </dgm:t>
    </dgm:pt>
    <dgm:pt modelId="{2C9012A1-F28F-48D4-9EA5-327A79257693}">
      <dgm:prSet custT="1"/>
      <dgm:spPr/>
      <dgm:t>
        <a:bodyPr/>
        <a:lstStyle/>
        <a:p>
          <a:pPr rtl="0"/>
          <a:r>
            <a:rPr lang="en-US" sz="1400" dirty="0" smtClean="0">
              <a:effectLst>
                <a:outerShdw blurRad="38100" dist="38100" dir="2700000" algn="tl">
                  <a:srgbClr val="000000">
                    <a:alpha val="43137"/>
                  </a:srgbClr>
                </a:outerShdw>
              </a:effectLst>
            </a:rPr>
            <a:t>Prediction and Deployment: </a:t>
          </a:r>
          <a:endParaRPr lang="en-IN" sz="1400" dirty="0">
            <a:effectLst>
              <a:outerShdw blurRad="38100" dist="38100" dir="2700000" algn="tl">
                <a:srgbClr val="000000">
                  <a:alpha val="43137"/>
                </a:srgbClr>
              </a:outerShdw>
            </a:effectLst>
          </a:endParaRPr>
        </a:p>
      </dgm:t>
    </dgm:pt>
    <dgm:pt modelId="{152F43EA-C4E9-4EB0-9448-F7F392B006DB}" type="parTrans" cxnId="{3AE3B5B9-8408-46E6-AAC5-7857AD698E75}">
      <dgm:prSet/>
      <dgm:spPr/>
      <dgm:t>
        <a:bodyPr/>
        <a:lstStyle/>
        <a:p>
          <a:endParaRPr lang="en-US"/>
        </a:p>
      </dgm:t>
    </dgm:pt>
    <dgm:pt modelId="{5B2F94DB-394E-48FD-9E6D-AC0E1C153ACF}" type="sibTrans" cxnId="{3AE3B5B9-8408-46E6-AAC5-7857AD698E75}">
      <dgm:prSet/>
      <dgm:spPr/>
      <dgm:t>
        <a:bodyPr/>
        <a:lstStyle/>
        <a:p>
          <a:endParaRPr lang="en-US"/>
        </a:p>
      </dgm:t>
    </dgm:pt>
    <dgm:pt modelId="{056839B5-6F8E-4AC8-B329-4C0D0BB0BA53}">
      <dgm:prSet custT="1"/>
      <dgm:spPr/>
      <dgm:t>
        <a:bodyPr/>
        <a:lstStyle/>
        <a:p>
          <a:pPr rtl="0"/>
          <a:r>
            <a:rPr lang="en-US" sz="1400" dirty="0" smtClean="0">
              <a:effectLst>
                <a:outerShdw blurRad="38100" dist="38100" dir="2700000" algn="tl">
                  <a:srgbClr val="000000">
                    <a:alpha val="43137"/>
                  </a:srgbClr>
                </a:outerShdw>
              </a:effectLst>
            </a:rPr>
            <a:t>Monitoring and Maintenance:</a:t>
          </a:r>
          <a:endParaRPr lang="en-IN" sz="1400" dirty="0">
            <a:effectLst>
              <a:outerShdw blurRad="38100" dist="38100" dir="2700000" algn="tl">
                <a:srgbClr val="000000">
                  <a:alpha val="43137"/>
                </a:srgbClr>
              </a:outerShdw>
            </a:effectLst>
          </a:endParaRPr>
        </a:p>
      </dgm:t>
    </dgm:pt>
    <dgm:pt modelId="{0227A5B3-7899-4275-A197-BE33C14CEF46}" type="parTrans" cxnId="{F618B529-3A57-41A3-90EC-AF2D2F22D99C}">
      <dgm:prSet/>
      <dgm:spPr/>
      <dgm:t>
        <a:bodyPr/>
        <a:lstStyle/>
        <a:p>
          <a:endParaRPr lang="en-US"/>
        </a:p>
      </dgm:t>
    </dgm:pt>
    <dgm:pt modelId="{6D978793-790D-40AD-B263-7E1D0E0C2EB5}" type="sibTrans" cxnId="{F618B529-3A57-41A3-90EC-AF2D2F22D99C}">
      <dgm:prSet/>
      <dgm:spPr/>
      <dgm:t>
        <a:bodyPr/>
        <a:lstStyle/>
        <a:p>
          <a:endParaRPr lang="en-US"/>
        </a:p>
      </dgm:t>
    </dgm:pt>
    <dgm:pt modelId="{D9050561-A902-4E47-9A62-B91D89055D4C}" type="pres">
      <dgm:prSet presAssocID="{6C0B4520-5C62-4A93-BCFF-A939FE6150C3}" presName="Name0" presStyleCnt="0">
        <dgm:presLayoutVars>
          <dgm:dir/>
          <dgm:resizeHandles val="exact"/>
        </dgm:presLayoutVars>
      </dgm:prSet>
      <dgm:spPr/>
      <dgm:t>
        <a:bodyPr/>
        <a:lstStyle/>
        <a:p>
          <a:endParaRPr lang="en-US"/>
        </a:p>
      </dgm:t>
    </dgm:pt>
    <dgm:pt modelId="{5FFB69A7-A9F4-4832-9511-AAC23D76F846}" type="pres">
      <dgm:prSet presAssocID="{C8BEFAA1-6175-4682-B906-51E9102EF0AE}" presName="node" presStyleLbl="node1" presStyleIdx="0" presStyleCnt="10" custScaleX="200778">
        <dgm:presLayoutVars>
          <dgm:bulletEnabled val="1"/>
        </dgm:presLayoutVars>
      </dgm:prSet>
      <dgm:spPr/>
      <dgm:t>
        <a:bodyPr/>
        <a:lstStyle/>
        <a:p>
          <a:endParaRPr lang="en-US"/>
        </a:p>
      </dgm:t>
    </dgm:pt>
    <dgm:pt modelId="{1BB38897-B5B2-424E-9114-608E1A605FE8}" type="pres">
      <dgm:prSet presAssocID="{183A728B-9B5A-425D-933B-7C3D61FA52E2}" presName="sibTrans" presStyleCnt="0"/>
      <dgm:spPr/>
    </dgm:pt>
    <dgm:pt modelId="{C3A72BAA-62D8-4797-9866-B6F3958D7278}" type="pres">
      <dgm:prSet presAssocID="{5FA0BCCB-20EF-4223-ABD8-930F04EA49C7}" presName="node" presStyleLbl="node1" presStyleIdx="1" presStyleCnt="10">
        <dgm:presLayoutVars>
          <dgm:bulletEnabled val="1"/>
        </dgm:presLayoutVars>
      </dgm:prSet>
      <dgm:spPr/>
      <dgm:t>
        <a:bodyPr/>
        <a:lstStyle/>
        <a:p>
          <a:endParaRPr lang="en-US"/>
        </a:p>
      </dgm:t>
    </dgm:pt>
    <dgm:pt modelId="{C4D8C973-E926-4E85-9D40-C936C1D59F89}" type="pres">
      <dgm:prSet presAssocID="{F9144901-1E52-412E-90B1-86199A4AA69E}" presName="sibTrans" presStyleCnt="0"/>
      <dgm:spPr/>
    </dgm:pt>
    <dgm:pt modelId="{76B6D477-BA7F-405D-8E80-3CEC96B61713}" type="pres">
      <dgm:prSet presAssocID="{BA077F72-AB69-4340-A576-0C7839E47545}" presName="node" presStyleLbl="node1" presStyleIdx="2" presStyleCnt="10">
        <dgm:presLayoutVars>
          <dgm:bulletEnabled val="1"/>
        </dgm:presLayoutVars>
      </dgm:prSet>
      <dgm:spPr/>
      <dgm:t>
        <a:bodyPr/>
        <a:lstStyle/>
        <a:p>
          <a:endParaRPr lang="en-US"/>
        </a:p>
      </dgm:t>
    </dgm:pt>
    <dgm:pt modelId="{3118E1C8-544E-4455-AA6D-52B03317DEFE}" type="pres">
      <dgm:prSet presAssocID="{6200A7AC-FF2B-429F-9DF3-6FCD589F3415}" presName="sibTrans" presStyleCnt="0"/>
      <dgm:spPr/>
    </dgm:pt>
    <dgm:pt modelId="{2D14846A-55D0-423E-A6FD-FFF7B5FC5646}" type="pres">
      <dgm:prSet presAssocID="{FAFEACB4-026D-4CE4-A556-C92A09210D36}" presName="node" presStyleLbl="node1" presStyleIdx="3" presStyleCnt="10">
        <dgm:presLayoutVars>
          <dgm:bulletEnabled val="1"/>
        </dgm:presLayoutVars>
      </dgm:prSet>
      <dgm:spPr/>
      <dgm:t>
        <a:bodyPr/>
        <a:lstStyle/>
        <a:p>
          <a:endParaRPr lang="en-US"/>
        </a:p>
      </dgm:t>
    </dgm:pt>
    <dgm:pt modelId="{74E2B732-733B-46EA-A98A-2C255267CF20}" type="pres">
      <dgm:prSet presAssocID="{AB25DCD5-6122-47E7-8B70-64A4743F25F0}" presName="sibTrans" presStyleCnt="0"/>
      <dgm:spPr/>
    </dgm:pt>
    <dgm:pt modelId="{D94297F8-F076-42AB-8E5B-BE2139D4C54E}" type="pres">
      <dgm:prSet presAssocID="{A7F66F6E-47A0-4D9E-951D-2503522AB6B4}" presName="node" presStyleLbl="node1" presStyleIdx="4" presStyleCnt="10" custLinFactNeighborX="2">
        <dgm:presLayoutVars>
          <dgm:bulletEnabled val="1"/>
        </dgm:presLayoutVars>
      </dgm:prSet>
      <dgm:spPr/>
      <dgm:t>
        <a:bodyPr/>
        <a:lstStyle/>
        <a:p>
          <a:endParaRPr lang="en-US"/>
        </a:p>
      </dgm:t>
    </dgm:pt>
    <dgm:pt modelId="{DAA5E498-B6BE-401B-A9EC-4BBE6BF28B47}" type="pres">
      <dgm:prSet presAssocID="{3C8FE94D-3D98-4108-B810-01925AA019E3}" presName="sibTrans" presStyleCnt="0"/>
      <dgm:spPr/>
    </dgm:pt>
    <dgm:pt modelId="{E79DC42F-0595-4270-8F67-A054A16AC836}" type="pres">
      <dgm:prSet presAssocID="{26D9AEAE-0EC1-47B4-BCC4-D04B001CDF14}" presName="node" presStyleLbl="node1" presStyleIdx="5" presStyleCnt="10">
        <dgm:presLayoutVars>
          <dgm:bulletEnabled val="1"/>
        </dgm:presLayoutVars>
      </dgm:prSet>
      <dgm:spPr/>
      <dgm:t>
        <a:bodyPr/>
        <a:lstStyle/>
        <a:p>
          <a:endParaRPr lang="en-US"/>
        </a:p>
      </dgm:t>
    </dgm:pt>
    <dgm:pt modelId="{4438988E-C2A7-4DB3-82D7-968BE8DB8DB3}" type="pres">
      <dgm:prSet presAssocID="{83B65D8C-4F49-4B88-9EAC-ED7D1028E3F1}" presName="sibTrans" presStyleCnt="0"/>
      <dgm:spPr/>
    </dgm:pt>
    <dgm:pt modelId="{963C1670-C5F1-4B2B-9EFA-AB012D324A9D}" type="pres">
      <dgm:prSet presAssocID="{F3F5659C-ABE8-445F-BFC8-01392A9D8800}" presName="node" presStyleLbl="node1" presStyleIdx="6" presStyleCnt="10">
        <dgm:presLayoutVars>
          <dgm:bulletEnabled val="1"/>
        </dgm:presLayoutVars>
      </dgm:prSet>
      <dgm:spPr/>
      <dgm:t>
        <a:bodyPr/>
        <a:lstStyle/>
        <a:p>
          <a:endParaRPr lang="en-US"/>
        </a:p>
      </dgm:t>
    </dgm:pt>
    <dgm:pt modelId="{C7408890-A6A0-4D38-896A-873E183A914A}" type="pres">
      <dgm:prSet presAssocID="{ADF5ADF1-90C5-4069-8CED-48C68E0828D6}" presName="sibTrans" presStyleCnt="0"/>
      <dgm:spPr/>
    </dgm:pt>
    <dgm:pt modelId="{3921E01A-CBA0-4925-A126-24DE15412456}" type="pres">
      <dgm:prSet presAssocID="{3C63D1A5-CF25-4AEB-A6F8-76654BD1013B}" presName="node" presStyleLbl="node1" presStyleIdx="7" presStyleCnt="10">
        <dgm:presLayoutVars>
          <dgm:bulletEnabled val="1"/>
        </dgm:presLayoutVars>
      </dgm:prSet>
      <dgm:spPr/>
      <dgm:t>
        <a:bodyPr/>
        <a:lstStyle/>
        <a:p>
          <a:endParaRPr lang="en-US"/>
        </a:p>
      </dgm:t>
    </dgm:pt>
    <dgm:pt modelId="{F3A589FF-D52C-4EEB-9951-F55C6CC567B8}" type="pres">
      <dgm:prSet presAssocID="{7C3FB9A9-0DCB-402E-8998-3566A265E782}" presName="sibTrans" presStyleCnt="0"/>
      <dgm:spPr/>
    </dgm:pt>
    <dgm:pt modelId="{4A3679D2-28F2-4B36-81C0-AFA16D289426}" type="pres">
      <dgm:prSet presAssocID="{2C9012A1-F28F-48D4-9EA5-327A79257693}" presName="node" presStyleLbl="node1" presStyleIdx="8" presStyleCnt="10">
        <dgm:presLayoutVars>
          <dgm:bulletEnabled val="1"/>
        </dgm:presLayoutVars>
      </dgm:prSet>
      <dgm:spPr/>
      <dgm:t>
        <a:bodyPr/>
        <a:lstStyle/>
        <a:p>
          <a:endParaRPr lang="en-US"/>
        </a:p>
      </dgm:t>
    </dgm:pt>
    <dgm:pt modelId="{A6081F4C-C3D7-461F-9E62-84D83A829AC1}" type="pres">
      <dgm:prSet presAssocID="{5B2F94DB-394E-48FD-9E6D-AC0E1C153ACF}" presName="sibTrans" presStyleCnt="0"/>
      <dgm:spPr/>
    </dgm:pt>
    <dgm:pt modelId="{8C991D18-731A-4A99-A698-BDABFF435DDA}" type="pres">
      <dgm:prSet presAssocID="{056839B5-6F8E-4AC8-B329-4C0D0BB0BA53}" presName="node" presStyleLbl="node1" presStyleIdx="9" presStyleCnt="10">
        <dgm:presLayoutVars>
          <dgm:bulletEnabled val="1"/>
        </dgm:presLayoutVars>
      </dgm:prSet>
      <dgm:spPr/>
      <dgm:t>
        <a:bodyPr/>
        <a:lstStyle/>
        <a:p>
          <a:endParaRPr lang="en-US"/>
        </a:p>
      </dgm:t>
    </dgm:pt>
  </dgm:ptLst>
  <dgm:cxnLst>
    <dgm:cxn modelId="{F618B529-3A57-41A3-90EC-AF2D2F22D99C}" srcId="{6C0B4520-5C62-4A93-BCFF-A939FE6150C3}" destId="{056839B5-6F8E-4AC8-B329-4C0D0BB0BA53}" srcOrd="9" destOrd="0" parTransId="{0227A5B3-7899-4275-A197-BE33C14CEF46}" sibTransId="{6D978793-790D-40AD-B263-7E1D0E0C2EB5}"/>
    <dgm:cxn modelId="{C05B94DD-E71F-4F4C-9EA7-D4B02261D290}" type="presOf" srcId="{BA077F72-AB69-4340-A576-0C7839E47545}" destId="{76B6D477-BA7F-405D-8E80-3CEC96B61713}" srcOrd="0" destOrd="0" presId="urn:microsoft.com/office/officeart/2005/8/layout/hList6"/>
    <dgm:cxn modelId="{1D6DCC77-341E-4CDC-A06A-11EE79C3D1B0}" type="presOf" srcId="{2C9012A1-F28F-48D4-9EA5-327A79257693}" destId="{4A3679D2-28F2-4B36-81C0-AFA16D289426}" srcOrd="0" destOrd="0" presId="urn:microsoft.com/office/officeart/2005/8/layout/hList6"/>
    <dgm:cxn modelId="{C82004C0-E0FE-4BD0-B0B1-D2ABB84390C2}" type="presOf" srcId="{5FA0BCCB-20EF-4223-ABD8-930F04EA49C7}" destId="{C3A72BAA-62D8-4797-9866-B6F3958D7278}" srcOrd="0" destOrd="0" presId="urn:microsoft.com/office/officeart/2005/8/layout/hList6"/>
    <dgm:cxn modelId="{4AE30529-D839-4047-A0AB-70AD1B655264}" srcId="{6C0B4520-5C62-4A93-BCFF-A939FE6150C3}" destId="{5FA0BCCB-20EF-4223-ABD8-930F04EA49C7}" srcOrd="1" destOrd="0" parTransId="{FE880B6E-B1F5-45DB-970E-85027535F781}" sibTransId="{F9144901-1E52-412E-90B1-86199A4AA69E}"/>
    <dgm:cxn modelId="{81BD6991-2A24-4B2B-BC5F-37D7E63A148E}" srcId="{6C0B4520-5C62-4A93-BCFF-A939FE6150C3}" destId="{C8BEFAA1-6175-4682-B906-51E9102EF0AE}" srcOrd="0" destOrd="0" parTransId="{94FCD288-8EEC-4DD1-9DD6-489F2D40C8E1}" sibTransId="{183A728B-9B5A-425D-933B-7C3D61FA52E2}"/>
    <dgm:cxn modelId="{D7DC0378-42E5-4DA5-A8C6-D9EEE2D5B42C}" type="presOf" srcId="{F3F5659C-ABE8-445F-BFC8-01392A9D8800}" destId="{963C1670-C5F1-4B2B-9EFA-AB012D324A9D}" srcOrd="0" destOrd="0" presId="urn:microsoft.com/office/officeart/2005/8/layout/hList6"/>
    <dgm:cxn modelId="{8A384AB1-7688-4833-AC8A-C7416AB70739}" type="presOf" srcId="{A7F66F6E-47A0-4D9E-951D-2503522AB6B4}" destId="{D94297F8-F076-42AB-8E5B-BE2139D4C54E}" srcOrd="0" destOrd="0" presId="urn:microsoft.com/office/officeart/2005/8/layout/hList6"/>
    <dgm:cxn modelId="{3AE3B5B9-8408-46E6-AAC5-7857AD698E75}" srcId="{6C0B4520-5C62-4A93-BCFF-A939FE6150C3}" destId="{2C9012A1-F28F-48D4-9EA5-327A79257693}" srcOrd="8" destOrd="0" parTransId="{152F43EA-C4E9-4EB0-9448-F7F392B006DB}" sibTransId="{5B2F94DB-394E-48FD-9E6D-AC0E1C153ACF}"/>
    <dgm:cxn modelId="{55C845C9-45C1-437F-9ECB-8D313C6F757B}" srcId="{6C0B4520-5C62-4A93-BCFF-A939FE6150C3}" destId="{A7F66F6E-47A0-4D9E-951D-2503522AB6B4}" srcOrd="4" destOrd="0" parTransId="{5D9CB93D-5A57-4C91-AB0E-8027D08EA67D}" sibTransId="{3C8FE94D-3D98-4108-B810-01925AA019E3}"/>
    <dgm:cxn modelId="{9D1225EF-52B3-4A13-9FB8-9F3EF05A26E1}" srcId="{6C0B4520-5C62-4A93-BCFF-A939FE6150C3}" destId="{FAFEACB4-026D-4CE4-A556-C92A09210D36}" srcOrd="3" destOrd="0" parTransId="{47B6F746-2E31-4E8F-829C-9E8554521F01}" sibTransId="{AB25DCD5-6122-47E7-8B70-64A4743F25F0}"/>
    <dgm:cxn modelId="{B3D95BF4-20B6-498A-9394-B126B8B139F5}" type="presOf" srcId="{C8BEFAA1-6175-4682-B906-51E9102EF0AE}" destId="{5FFB69A7-A9F4-4832-9511-AAC23D76F846}" srcOrd="0" destOrd="0" presId="urn:microsoft.com/office/officeart/2005/8/layout/hList6"/>
    <dgm:cxn modelId="{5CD921A4-A251-477A-BBC1-F5817CF5984A}" srcId="{6C0B4520-5C62-4A93-BCFF-A939FE6150C3}" destId="{BA077F72-AB69-4340-A576-0C7839E47545}" srcOrd="2" destOrd="0" parTransId="{6F6EEF13-8384-4003-B909-B55658DCC78A}" sibTransId="{6200A7AC-FF2B-429F-9DF3-6FCD589F3415}"/>
    <dgm:cxn modelId="{38446A6A-5384-4428-BC50-6E144E0FA580}" srcId="{6C0B4520-5C62-4A93-BCFF-A939FE6150C3}" destId="{F3F5659C-ABE8-445F-BFC8-01392A9D8800}" srcOrd="6" destOrd="0" parTransId="{35C5D015-C02E-42AE-B601-910E3E310CEB}" sibTransId="{ADF5ADF1-90C5-4069-8CED-48C68E0828D6}"/>
    <dgm:cxn modelId="{26B7EBC0-582C-45FD-8190-D0B1758209A9}" srcId="{6C0B4520-5C62-4A93-BCFF-A939FE6150C3}" destId="{3C63D1A5-CF25-4AEB-A6F8-76654BD1013B}" srcOrd="7" destOrd="0" parTransId="{0D2DA845-0B3E-47F8-845D-640471E4FA8F}" sibTransId="{7C3FB9A9-0DCB-402E-8998-3566A265E782}"/>
    <dgm:cxn modelId="{AED0A460-E880-49F3-8F85-AF7FB1B61034}" type="presOf" srcId="{3C63D1A5-CF25-4AEB-A6F8-76654BD1013B}" destId="{3921E01A-CBA0-4925-A126-24DE15412456}" srcOrd="0" destOrd="0" presId="urn:microsoft.com/office/officeart/2005/8/layout/hList6"/>
    <dgm:cxn modelId="{D01F57EB-CD73-4BDD-8B81-B247A2CC480F}" srcId="{6C0B4520-5C62-4A93-BCFF-A939FE6150C3}" destId="{26D9AEAE-0EC1-47B4-BCC4-D04B001CDF14}" srcOrd="5" destOrd="0" parTransId="{6FA86CC1-E5CC-40D5-A3E2-729932480CF4}" sibTransId="{83B65D8C-4F49-4B88-9EAC-ED7D1028E3F1}"/>
    <dgm:cxn modelId="{C421E901-FC11-4828-80D3-6E48A6D3AF2B}" type="presOf" srcId="{056839B5-6F8E-4AC8-B329-4C0D0BB0BA53}" destId="{8C991D18-731A-4A99-A698-BDABFF435DDA}" srcOrd="0" destOrd="0" presId="urn:microsoft.com/office/officeart/2005/8/layout/hList6"/>
    <dgm:cxn modelId="{73AE0A99-78D8-459E-A841-1F6D54B4AB78}" type="presOf" srcId="{26D9AEAE-0EC1-47B4-BCC4-D04B001CDF14}" destId="{E79DC42F-0595-4270-8F67-A054A16AC836}" srcOrd="0" destOrd="0" presId="urn:microsoft.com/office/officeart/2005/8/layout/hList6"/>
    <dgm:cxn modelId="{6A24056D-CD8C-4701-BD74-F13ECB160A2A}" type="presOf" srcId="{6C0B4520-5C62-4A93-BCFF-A939FE6150C3}" destId="{D9050561-A902-4E47-9A62-B91D89055D4C}" srcOrd="0" destOrd="0" presId="urn:microsoft.com/office/officeart/2005/8/layout/hList6"/>
    <dgm:cxn modelId="{44644F80-BC64-4E9C-A7CE-931F6187B8C0}" type="presOf" srcId="{FAFEACB4-026D-4CE4-A556-C92A09210D36}" destId="{2D14846A-55D0-423E-A6FD-FFF7B5FC5646}" srcOrd="0" destOrd="0" presId="urn:microsoft.com/office/officeart/2005/8/layout/hList6"/>
    <dgm:cxn modelId="{E187AEF0-0ADD-458F-9964-DDB56A7D3865}" type="presParOf" srcId="{D9050561-A902-4E47-9A62-B91D89055D4C}" destId="{5FFB69A7-A9F4-4832-9511-AAC23D76F846}" srcOrd="0" destOrd="0" presId="urn:microsoft.com/office/officeart/2005/8/layout/hList6"/>
    <dgm:cxn modelId="{22AF1124-4842-469F-88FE-46BADE6147A5}" type="presParOf" srcId="{D9050561-A902-4E47-9A62-B91D89055D4C}" destId="{1BB38897-B5B2-424E-9114-608E1A605FE8}" srcOrd="1" destOrd="0" presId="urn:microsoft.com/office/officeart/2005/8/layout/hList6"/>
    <dgm:cxn modelId="{93308C74-20F2-4C3C-9668-C315BCBDB81C}" type="presParOf" srcId="{D9050561-A902-4E47-9A62-B91D89055D4C}" destId="{C3A72BAA-62D8-4797-9866-B6F3958D7278}" srcOrd="2" destOrd="0" presId="urn:microsoft.com/office/officeart/2005/8/layout/hList6"/>
    <dgm:cxn modelId="{1EE92777-FF01-4173-BC1D-4B8C853D6094}" type="presParOf" srcId="{D9050561-A902-4E47-9A62-B91D89055D4C}" destId="{C4D8C973-E926-4E85-9D40-C936C1D59F89}" srcOrd="3" destOrd="0" presId="urn:microsoft.com/office/officeart/2005/8/layout/hList6"/>
    <dgm:cxn modelId="{FEE94048-E98F-49E2-B9E7-F4395CB874B7}" type="presParOf" srcId="{D9050561-A902-4E47-9A62-B91D89055D4C}" destId="{76B6D477-BA7F-405D-8E80-3CEC96B61713}" srcOrd="4" destOrd="0" presId="urn:microsoft.com/office/officeart/2005/8/layout/hList6"/>
    <dgm:cxn modelId="{47AAD528-95FE-4514-A1AA-E65F91FDABD3}" type="presParOf" srcId="{D9050561-A902-4E47-9A62-B91D89055D4C}" destId="{3118E1C8-544E-4455-AA6D-52B03317DEFE}" srcOrd="5" destOrd="0" presId="urn:microsoft.com/office/officeart/2005/8/layout/hList6"/>
    <dgm:cxn modelId="{AF13AB0D-FCA2-4C1D-BF29-BD3B2E31B6C1}" type="presParOf" srcId="{D9050561-A902-4E47-9A62-B91D89055D4C}" destId="{2D14846A-55D0-423E-A6FD-FFF7B5FC5646}" srcOrd="6" destOrd="0" presId="urn:microsoft.com/office/officeart/2005/8/layout/hList6"/>
    <dgm:cxn modelId="{BAFB0873-8343-4324-9EE0-44D7DA164B14}" type="presParOf" srcId="{D9050561-A902-4E47-9A62-B91D89055D4C}" destId="{74E2B732-733B-46EA-A98A-2C255267CF20}" srcOrd="7" destOrd="0" presId="urn:microsoft.com/office/officeart/2005/8/layout/hList6"/>
    <dgm:cxn modelId="{DB99172E-95E4-49BD-BC48-F48353F29768}" type="presParOf" srcId="{D9050561-A902-4E47-9A62-B91D89055D4C}" destId="{D94297F8-F076-42AB-8E5B-BE2139D4C54E}" srcOrd="8" destOrd="0" presId="urn:microsoft.com/office/officeart/2005/8/layout/hList6"/>
    <dgm:cxn modelId="{B6BB70CA-886E-40E8-B6F1-E1B661FEA0C4}" type="presParOf" srcId="{D9050561-A902-4E47-9A62-B91D89055D4C}" destId="{DAA5E498-B6BE-401B-A9EC-4BBE6BF28B47}" srcOrd="9" destOrd="0" presId="urn:microsoft.com/office/officeart/2005/8/layout/hList6"/>
    <dgm:cxn modelId="{B259F983-39AB-4DB3-BB74-CD70946335CF}" type="presParOf" srcId="{D9050561-A902-4E47-9A62-B91D89055D4C}" destId="{E79DC42F-0595-4270-8F67-A054A16AC836}" srcOrd="10" destOrd="0" presId="urn:microsoft.com/office/officeart/2005/8/layout/hList6"/>
    <dgm:cxn modelId="{7056FC1D-FCFC-45D1-A839-BF200BD6C62E}" type="presParOf" srcId="{D9050561-A902-4E47-9A62-B91D89055D4C}" destId="{4438988E-C2A7-4DB3-82D7-968BE8DB8DB3}" srcOrd="11" destOrd="0" presId="urn:microsoft.com/office/officeart/2005/8/layout/hList6"/>
    <dgm:cxn modelId="{9DE34AB0-7920-4C43-BE39-29E5CA1BDC17}" type="presParOf" srcId="{D9050561-A902-4E47-9A62-B91D89055D4C}" destId="{963C1670-C5F1-4B2B-9EFA-AB012D324A9D}" srcOrd="12" destOrd="0" presId="urn:microsoft.com/office/officeart/2005/8/layout/hList6"/>
    <dgm:cxn modelId="{4280A745-8F00-4707-B3E3-A2469106C7AE}" type="presParOf" srcId="{D9050561-A902-4E47-9A62-B91D89055D4C}" destId="{C7408890-A6A0-4D38-896A-873E183A914A}" srcOrd="13" destOrd="0" presId="urn:microsoft.com/office/officeart/2005/8/layout/hList6"/>
    <dgm:cxn modelId="{74F2F389-77BD-44C5-9329-42BA416EC557}" type="presParOf" srcId="{D9050561-A902-4E47-9A62-B91D89055D4C}" destId="{3921E01A-CBA0-4925-A126-24DE15412456}" srcOrd="14" destOrd="0" presId="urn:microsoft.com/office/officeart/2005/8/layout/hList6"/>
    <dgm:cxn modelId="{172A7057-9651-4D91-A5B7-DF9EF0DD5AD7}" type="presParOf" srcId="{D9050561-A902-4E47-9A62-B91D89055D4C}" destId="{F3A589FF-D52C-4EEB-9951-F55C6CC567B8}" srcOrd="15" destOrd="0" presId="urn:microsoft.com/office/officeart/2005/8/layout/hList6"/>
    <dgm:cxn modelId="{B52CBADD-7CCE-4B75-86B5-BDC8B88DDD23}" type="presParOf" srcId="{D9050561-A902-4E47-9A62-B91D89055D4C}" destId="{4A3679D2-28F2-4B36-81C0-AFA16D289426}" srcOrd="16" destOrd="0" presId="urn:microsoft.com/office/officeart/2005/8/layout/hList6"/>
    <dgm:cxn modelId="{D56D594A-72C5-44AF-8E23-0EA93F1E708B}" type="presParOf" srcId="{D9050561-A902-4E47-9A62-B91D89055D4C}" destId="{A6081F4C-C3D7-461F-9E62-84D83A829AC1}" srcOrd="17" destOrd="0" presId="urn:microsoft.com/office/officeart/2005/8/layout/hList6"/>
    <dgm:cxn modelId="{FCAAFC20-F4F1-492C-AEAF-9145DB146A09}" type="presParOf" srcId="{D9050561-A902-4E47-9A62-B91D89055D4C}" destId="{8C991D18-731A-4A99-A698-BDABFF435DDA}" srcOrd="1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D0B2F1F-A002-4529-B610-779AF3429760}"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B320DE4D-6834-4146-AE2D-6D9EEABAA461}">
      <dgm:prSet custT="1"/>
      <dgm:spPr/>
      <dgm:t>
        <a:bodyPr/>
        <a:lstStyle/>
        <a:p>
          <a:pPr rtl="0"/>
          <a:r>
            <a:rPr lang="en-US" sz="2000" b="1" dirty="0" smtClean="0">
              <a:effectLst>
                <a:outerShdw blurRad="38100" dist="38100" dir="2700000" algn="tl">
                  <a:srgbClr val="000000">
                    <a:alpha val="43137"/>
                  </a:srgbClr>
                </a:outerShdw>
              </a:effectLst>
            </a:rPr>
            <a:t>TITLE OF THE STUDY</a:t>
          </a:r>
          <a:endParaRPr lang="en-IN" sz="2000" b="1" u="none" dirty="0">
            <a:effectLst>
              <a:outerShdw blurRad="38100" dist="38100" dir="2700000" algn="tl">
                <a:srgbClr val="000000">
                  <a:alpha val="43137"/>
                </a:srgbClr>
              </a:outerShdw>
            </a:effectLst>
          </a:endParaRPr>
        </a:p>
      </dgm:t>
    </dgm:pt>
    <dgm:pt modelId="{AB67B19E-C496-4B0C-8C5F-E5184C638D27}" type="parTrans" cxnId="{3092D69A-3345-4A89-B187-CFDA50DA6E7F}">
      <dgm:prSet/>
      <dgm:spPr/>
      <dgm:t>
        <a:bodyPr/>
        <a:lstStyle/>
        <a:p>
          <a:endParaRPr lang="en-US"/>
        </a:p>
      </dgm:t>
    </dgm:pt>
    <dgm:pt modelId="{3E5C42C5-121A-4ACC-97CD-FCF5281C7E95}" type="sibTrans" cxnId="{3092D69A-3345-4A89-B187-CFDA50DA6E7F}">
      <dgm:prSet/>
      <dgm:spPr/>
      <dgm:t>
        <a:bodyPr/>
        <a:lstStyle/>
        <a:p>
          <a:endParaRPr lang="en-US"/>
        </a:p>
      </dgm:t>
    </dgm:pt>
    <dgm:pt modelId="{C5B43961-58A5-451B-B1CC-EFCDE44A9E5B}" type="pres">
      <dgm:prSet presAssocID="{9D0B2F1F-A002-4529-B610-779AF3429760}" presName="Name0" presStyleCnt="0">
        <dgm:presLayoutVars>
          <dgm:dir/>
          <dgm:resizeHandles val="exact"/>
        </dgm:presLayoutVars>
      </dgm:prSet>
      <dgm:spPr/>
      <dgm:t>
        <a:bodyPr/>
        <a:lstStyle/>
        <a:p>
          <a:endParaRPr lang="en-US"/>
        </a:p>
      </dgm:t>
    </dgm:pt>
    <dgm:pt modelId="{BE02A5E9-27FF-4C42-9D78-8A39666E391D}" type="pres">
      <dgm:prSet presAssocID="{B320DE4D-6834-4146-AE2D-6D9EEABAA461}" presName="composite" presStyleCnt="0"/>
      <dgm:spPr/>
    </dgm:pt>
    <dgm:pt modelId="{9675BB38-628F-480C-BD08-9FC07C2DAF50}" type="pres">
      <dgm:prSet presAssocID="{B320DE4D-6834-4146-AE2D-6D9EEABAA461}" presName="bgChev" presStyleLbl="node1" presStyleIdx="0" presStyleCnt="1"/>
      <dgm:spPr/>
    </dgm:pt>
    <dgm:pt modelId="{34DDECA4-884A-42B9-806C-812C6D1297A5}" type="pres">
      <dgm:prSet presAssocID="{B320DE4D-6834-4146-AE2D-6D9EEABAA461}" presName="txNode" presStyleLbl="fgAcc1" presStyleIdx="0" presStyleCnt="1">
        <dgm:presLayoutVars>
          <dgm:bulletEnabled val="1"/>
        </dgm:presLayoutVars>
      </dgm:prSet>
      <dgm:spPr/>
      <dgm:t>
        <a:bodyPr/>
        <a:lstStyle/>
        <a:p>
          <a:endParaRPr lang="en-US"/>
        </a:p>
      </dgm:t>
    </dgm:pt>
  </dgm:ptLst>
  <dgm:cxnLst>
    <dgm:cxn modelId="{438E211A-5F5A-4548-A5BA-914A9331ABDD}" type="presOf" srcId="{B320DE4D-6834-4146-AE2D-6D9EEABAA461}" destId="{34DDECA4-884A-42B9-806C-812C6D1297A5}" srcOrd="0" destOrd="0" presId="urn:microsoft.com/office/officeart/2005/8/layout/chevronAccent+Icon"/>
    <dgm:cxn modelId="{1B1E905B-B607-4290-838A-8ED1CAEA0B99}" type="presOf" srcId="{9D0B2F1F-A002-4529-B610-779AF3429760}" destId="{C5B43961-58A5-451B-B1CC-EFCDE44A9E5B}" srcOrd="0" destOrd="0" presId="urn:microsoft.com/office/officeart/2005/8/layout/chevronAccent+Icon"/>
    <dgm:cxn modelId="{3092D69A-3345-4A89-B187-CFDA50DA6E7F}" srcId="{9D0B2F1F-A002-4529-B610-779AF3429760}" destId="{B320DE4D-6834-4146-AE2D-6D9EEABAA461}" srcOrd="0" destOrd="0" parTransId="{AB67B19E-C496-4B0C-8C5F-E5184C638D27}" sibTransId="{3E5C42C5-121A-4ACC-97CD-FCF5281C7E95}"/>
    <dgm:cxn modelId="{DB956B7D-8501-4814-91B2-17DE43C035CD}" type="presParOf" srcId="{C5B43961-58A5-451B-B1CC-EFCDE44A9E5B}" destId="{BE02A5E9-27FF-4C42-9D78-8A39666E391D}" srcOrd="0" destOrd="0" presId="urn:microsoft.com/office/officeart/2005/8/layout/chevronAccent+Icon"/>
    <dgm:cxn modelId="{4C6E1F4A-A3A2-4EAB-ABEA-AB34FF764A7D}" type="presParOf" srcId="{BE02A5E9-27FF-4C42-9D78-8A39666E391D}" destId="{9675BB38-628F-480C-BD08-9FC07C2DAF50}" srcOrd="0" destOrd="0" presId="urn:microsoft.com/office/officeart/2005/8/layout/chevronAccent+Icon"/>
    <dgm:cxn modelId="{531B7ADF-B350-498B-AA30-8F0F54349E0F}" type="presParOf" srcId="{BE02A5E9-27FF-4C42-9D78-8A39666E391D}" destId="{34DDECA4-884A-42B9-806C-812C6D1297A5}"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13EE8B-3D19-45C1-9DA2-F1C90CCCEEFD}" type="doc">
      <dgm:prSet loTypeId="urn:microsoft.com/office/officeart/2005/8/layout/hList6" loCatId="list" qsTypeId="urn:microsoft.com/office/officeart/2005/8/quickstyle/3d5" qsCatId="3D" csTypeId="urn:microsoft.com/office/officeart/2005/8/colors/colorful1" csCatId="colorful"/>
      <dgm:spPr/>
      <dgm:t>
        <a:bodyPr/>
        <a:lstStyle/>
        <a:p>
          <a:endParaRPr lang="en-US"/>
        </a:p>
      </dgm:t>
    </dgm:pt>
    <dgm:pt modelId="{F30CF1E3-1797-461F-87D3-3A28D708157D}">
      <dgm:prSet/>
      <dgm:spPr/>
      <dgm:t>
        <a:bodyPr/>
        <a:lstStyle/>
        <a:p>
          <a:pPr algn="just" rtl="0"/>
          <a:r>
            <a:rPr lang="en-US" dirty="0" smtClean="0"/>
            <a:t>Title of the Study for House price prediction using machine learning:</a:t>
          </a:r>
          <a:endParaRPr lang="en-IN" dirty="0"/>
        </a:p>
      </dgm:t>
    </dgm:pt>
    <dgm:pt modelId="{A1D05CAE-708A-486F-B28B-F38D8262C279}" type="parTrans" cxnId="{82CA859E-7C60-4CB9-A873-F3972FCBA2DB}">
      <dgm:prSet/>
      <dgm:spPr/>
      <dgm:t>
        <a:bodyPr/>
        <a:lstStyle/>
        <a:p>
          <a:endParaRPr lang="en-US"/>
        </a:p>
      </dgm:t>
    </dgm:pt>
    <dgm:pt modelId="{3801AFB0-FAFB-42CF-9130-B7B4D4FE16D7}" type="sibTrans" cxnId="{82CA859E-7C60-4CB9-A873-F3972FCBA2DB}">
      <dgm:prSet/>
      <dgm:spPr/>
      <dgm:t>
        <a:bodyPr/>
        <a:lstStyle/>
        <a:p>
          <a:endParaRPr lang="en-US"/>
        </a:p>
      </dgm:t>
    </dgm:pt>
    <dgm:pt modelId="{E08673B7-4B74-4C34-92A8-CAB34AD7EDC2}">
      <dgm:prSet/>
      <dgm:spPr/>
      <dgm:t>
        <a:bodyPr/>
        <a:lstStyle/>
        <a:p>
          <a:pPr algn="just" rtl="0"/>
          <a:r>
            <a:rPr lang="en-US" dirty="0" smtClean="0"/>
            <a:t>"Predicting House Prices: A Machine Learning Approach for Accurate Property Valuation"</a:t>
          </a:r>
          <a:endParaRPr lang="en-IN" dirty="0"/>
        </a:p>
      </dgm:t>
    </dgm:pt>
    <dgm:pt modelId="{B4A1A3BB-3F19-4C49-B05B-E77E85F4771F}" type="parTrans" cxnId="{58BE874B-4556-4F45-864E-4435100E5A30}">
      <dgm:prSet/>
      <dgm:spPr/>
      <dgm:t>
        <a:bodyPr/>
        <a:lstStyle/>
        <a:p>
          <a:endParaRPr lang="en-US"/>
        </a:p>
      </dgm:t>
    </dgm:pt>
    <dgm:pt modelId="{AD126C31-E69F-44C1-BA62-7C2F72133F38}" type="sibTrans" cxnId="{58BE874B-4556-4F45-864E-4435100E5A30}">
      <dgm:prSet/>
      <dgm:spPr/>
      <dgm:t>
        <a:bodyPr/>
        <a:lstStyle/>
        <a:p>
          <a:endParaRPr lang="en-US"/>
        </a:p>
      </dgm:t>
    </dgm:pt>
    <dgm:pt modelId="{2040220B-4EA7-497E-A9CB-B5069935A36F}" type="pres">
      <dgm:prSet presAssocID="{5413EE8B-3D19-45C1-9DA2-F1C90CCCEEFD}" presName="Name0" presStyleCnt="0">
        <dgm:presLayoutVars>
          <dgm:dir/>
          <dgm:resizeHandles val="exact"/>
        </dgm:presLayoutVars>
      </dgm:prSet>
      <dgm:spPr/>
      <dgm:t>
        <a:bodyPr/>
        <a:lstStyle/>
        <a:p>
          <a:endParaRPr lang="en-US"/>
        </a:p>
      </dgm:t>
    </dgm:pt>
    <dgm:pt modelId="{B2786458-F0FC-42E0-9039-A43F3F723403}" type="pres">
      <dgm:prSet presAssocID="{F30CF1E3-1797-461F-87D3-3A28D708157D}" presName="node" presStyleLbl="node1" presStyleIdx="0" presStyleCnt="2">
        <dgm:presLayoutVars>
          <dgm:bulletEnabled val="1"/>
        </dgm:presLayoutVars>
      </dgm:prSet>
      <dgm:spPr/>
      <dgm:t>
        <a:bodyPr/>
        <a:lstStyle/>
        <a:p>
          <a:endParaRPr lang="en-US"/>
        </a:p>
      </dgm:t>
    </dgm:pt>
    <dgm:pt modelId="{DBBD6F8C-7853-4333-BF9C-9E1999D8C346}" type="pres">
      <dgm:prSet presAssocID="{3801AFB0-FAFB-42CF-9130-B7B4D4FE16D7}" presName="sibTrans" presStyleCnt="0"/>
      <dgm:spPr/>
    </dgm:pt>
    <dgm:pt modelId="{EFA98C65-456B-402C-9A94-DC6185708AC1}" type="pres">
      <dgm:prSet presAssocID="{E08673B7-4B74-4C34-92A8-CAB34AD7EDC2}" presName="node" presStyleLbl="node1" presStyleIdx="1" presStyleCnt="2">
        <dgm:presLayoutVars>
          <dgm:bulletEnabled val="1"/>
        </dgm:presLayoutVars>
      </dgm:prSet>
      <dgm:spPr/>
      <dgm:t>
        <a:bodyPr/>
        <a:lstStyle/>
        <a:p>
          <a:endParaRPr lang="en-US"/>
        </a:p>
      </dgm:t>
    </dgm:pt>
  </dgm:ptLst>
  <dgm:cxnLst>
    <dgm:cxn modelId="{21FB3BD8-D93B-45E7-A29C-1793D5E3F83E}" type="presOf" srcId="{F30CF1E3-1797-461F-87D3-3A28D708157D}" destId="{B2786458-F0FC-42E0-9039-A43F3F723403}" srcOrd="0" destOrd="0" presId="urn:microsoft.com/office/officeart/2005/8/layout/hList6"/>
    <dgm:cxn modelId="{2C9B0DF5-190A-40E7-A0F5-6A488430076A}" type="presOf" srcId="{5413EE8B-3D19-45C1-9DA2-F1C90CCCEEFD}" destId="{2040220B-4EA7-497E-A9CB-B5069935A36F}" srcOrd="0" destOrd="0" presId="urn:microsoft.com/office/officeart/2005/8/layout/hList6"/>
    <dgm:cxn modelId="{58BE874B-4556-4F45-864E-4435100E5A30}" srcId="{5413EE8B-3D19-45C1-9DA2-F1C90CCCEEFD}" destId="{E08673B7-4B74-4C34-92A8-CAB34AD7EDC2}" srcOrd="1" destOrd="0" parTransId="{B4A1A3BB-3F19-4C49-B05B-E77E85F4771F}" sibTransId="{AD126C31-E69F-44C1-BA62-7C2F72133F38}"/>
    <dgm:cxn modelId="{82CA859E-7C60-4CB9-A873-F3972FCBA2DB}" srcId="{5413EE8B-3D19-45C1-9DA2-F1C90CCCEEFD}" destId="{F30CF1E3-1797-461F-87D3-3A28D708157D}" srcOrd="0" destOrd="0" parTransId="{A1D05CAE-708A-486F-B28B-F38D8262C279}" sibTransId="{3801AFB0-FAFB-42CF-9130-B7B4D4FE16D7}"/>
    <dgm:cxn modelId="{B031AB07-183E-4C58-ADF1-90B9A7C9BC65}" type="presOf" srcId="{E08673B7-4B74-4C34-92A8-CAB34AD7EDC2}" destId="{EFA98C65-456B-402C-9A94-DC6185708AC1}" srcOrd="0" destOrd="0" presId="urn:microsoft.com/office/officeart/2005/8/layout/hList6"/>
    <dgm:cxn modelId="{3E2C4507-299C-4056-BD9D-233D78607996}" type="presParOf" srcId="{2040220B-4EA7-497E-A9CB-B5069935A36F}" destId="{B2786458-F0FC-42E0-9039-A43F3F723403}" srcOrd="0" destOrd="0" presId="urn:microsoft.com/office/officeart/2005/8/layout/hList6"/>
    <dgm:cxn modelId="{C68BBA58-8889-4AAC-B231-11792EBCD263}" type="presParOf" srcId="{2040220B-4EA7-497E-A9CB-B5069935A36F}" destId="{DBBD6F8C-7853-4333-BF9C-9E1999D8C346}" srcOrd="1" destOrd="0" presId="urn:microsoft.com/office/officeart/2005/8/layout/hList6"/>
    <dgm:cxn modelId="{AD5A27ED-63DD-45D8-BAF5-261E1CCBB1CD}" type="presParOf" srcId="{2040220B-4EA7-497E-A9CB-B5069935A36F}" destId="{EFA98C65-456B-402C-9A94-DC6185708AC1}" srcOrd="2"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8AB3A0C-9D29-4FAE-A633-F521574BBD48}"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9056E484-5CA4-405A-86E6-0CA7A66A78F8}">
      <dgm:prSet custT="1"/>
      <dgm:spPr/>
      <dgm:t>
        <a:bodyPr/>
        <a:lstStyle/>
        <a:p>
          <a:pPr rtl="0"/>
          <a:r>
            <a:rPr lang="en-US" sz="2000" b="1" dirty="0" smtClean="0">
              <a:effectLst>
                <a:outerShdw blurRad="38100" dist="38100" dir="2700000" algn="tl">
                  <a:srgbClr val="000000">
                    <a:alpha val="43137"/>
                  </a:srgbClr>
                </a:outerShdw>
              </a:effectLst>
            </a:rPr>
            <a:t>STATEMENTS OF THE PROBLEM</a:t>
          </a:r>
          <a:endParaRPr lang="en-IN" sz="2000" b="1" u="none" dirty="0">
            <a:effectLst>
              <a:outerShdw blurRad="38100" dist="38100" dir="2700000" algn="tl">
                <a:srgbClr val="000000">
                  <a:alpha val="43137"/>
                </a:srgbClr>
              </a:outerShdw>
            </a:effectLst>
          </a:endParaRPr>
        </a:p>
      </dgm:t>
    </dgm:pt>
    <dgm:pt modelId="{93753256-F848-4384-BA42-83363AB49FE7}" type="parTrans" cxnId="{7DF740BB-29A6-4BC4-8AE3-9E9DFFE0177B}">
      <dgm:prSet/>
      <dgm:spPr/>
      <dgm:t>
        <a:bodyPr/>
        <a:lstStyle/>
        <a:p>
          <a:endParaRPr lang="en-US"/>
        </a:p>
      </dgm:t>
    </dgm:pt>
    <dgm:pt modelId="{B3CC357E-93CB-4BA1-B6C8-FEF21348433D}" type="sibTrans" cxnId="{7DF740BB-29A6-4BC4-8AE3-9E9DFFE0177B}">
      <dgm:prSet/>
      <dgm:spPr/>
      <dgm:t>
        <a:bodyPr/>
        <a:lstStyle/>
        <a:p>
          <a:endParaRPr lang="en-US"/>
        </a:p>
      </dgm:t>
    </dgm:pt>
    <dgm:pt modelId="{60859EB7-6351-4B1F-9EA1-369A2F558581}" type="pres">
      <dgm:prSet presAssocID="{D8AB3A0C-9D29-4FAE-A633-F521574BBD48}" presName="Name0" presStyleCnt="0">
        <dgm:presLayoutVars>
          <dgm:dir/>
          <dgm:resizeHandles val="exact"/>
        </dgm:presLayoutVars>
      </dgm:prSet>
      <dgm:spPr/>
      <dgm:t>
        <a:bodyPr/>
        <a:lstStyle/>
        <a:p>
          <a:endParaRPr lang="en-US"/>
        </a:p>
      </dgm:t>
    </dgm:pt>
    <dgm:pt modelId="{6DA7909F-F87B-4182-BA3E-335BD533D540}" type="pres">
      <dgm:prSet presAssocID="{9056E484-5CA4-405A-86E6-0CA7A66A78F8}" presName="composite" presStyleCnt="0"/>
      <dgm:spPr/>
    </dgm:pt>
    <dgm:pt modelId="{5476C237-1EA7-47E9-817D-F7CDB656EC4D}" type="pres">
      <dgm:prSet presAssocID="{9056E484-5CA4-405A-86E6-0CA7A66A78F8}" presName="bgChev" presStyleLbl="node1" presStyleIdx="0" presStyleCnt="1"/>
      <dgm:spPr/>
    </dgm:pt>
    <dgm:pt modelId="{DE9AE774-3745-4732-8ED7-8F217F88BF98}" type="pres">
      <dgm:prSet presAssocID="{9056E484-5CA4-405A-86E6-0CA7A66A78F8}" presName="txNode" presStyleLbl="fgAcc1" presStyleIdx="0" presStyleCnt="1">
        <dgm:presLayoutVars>
          <dgm:bulletEnabled val="1"/>
        </dgm:presLayoutVars>
      </dgm:prSet>
      <dgm:spPr/>
      <dgm:t>
        <a:bodyPr/>
        <a:lstStyle/>
        <a:p>
          <a:endParaRPr lang="en-US"/>
        </a:p>
      </dgm:t>
    </dgm:pt>
  </dgm:ptLst>
  <dgm:cxnLst>
    <dgm:cxn modelId="{E07E845A-0D0E-456E-8C0B-080F16696D75}" type="presOf" srcId="{D8AB3A0C-9D29-4FAE-A633-F521574BBD48}" destId="{60859EB7-6351-4B1F-9EA1-369A2F558581}" srcOrd="0" destOrd="0" presId="urn:microsoft.com/office/officeart/2005/8/layout/chevronAccent+Icon"/>
    <dgm:cxn modelId="{7DF740BB-29A6-4BC4-8AE3-9E9DFFE0177B}" srcId="{D8AB3A0C-9D29-4FAE-A633-F521574BBD48}" destId="{9056E484-5CA4-405A-86E6-0CA7A66A78F8}" srcOrd="0" destOrd="0" parTransId="{93753256-F848-4384-BA42-83363AB49FE7}" sibTransId="{B3CC357E-93CB-4BA1-B6C8-FEF21348433D}"/>
    <dgm:cxn modelId="{FEDF079F-CC10-4499-9864-F403523AD092}" type="presOf" srcId="{9056E484-5CA4-405A-86E6-0CA7A66A78F8}" destId="{DE9AE774-3745-4732-8ED7-8F217F88BF98}" srcOrd="0" destOrd="0" presId="urn:microsoft.com/office/officeart/2005/8/layout/chevronAccent+Icon"/>
    <dgm:cxn modelId="{DA0658B8-06A8-4960-BC36-131B4900B7F8}" type="presParOf" srcId="{60859EB7-6351-4B1F-9EA1-369A2F558581}" destId="{6DA7909F-F87B-4182-BA3E-335BD533D540}" srcOrd="0" destOrd="0" presId="urn:microsoft.com/office/officeart/2005/8/layout/chevronAccent+Icon"/>
    <dgm:cxn modelId="{EF351376-24E3-48D7-A5D8-CF2BF1144CBD}" type="presParOf" srcId="{6DA7909F-F87B-4182-BA3E-335BD533D540}" destId="{5476C237-1EA7-47E9-817D-F7CDB656EC4D}" srcOrd="0" destOrd="0" presId="urn:microsoft.com/office/officeart/2005/8/layout/chevronAccent+Icon"/>
    <dgm:cxn modelId="{D1EE93FB-22B2-473F-9AF2-1CDA677CDA27}" type="presParOf" srcId="{6DA7909F-F87B-4182-BA3E-335BD533D540}" destId="{DE9AE774-3745-4732-8ED7-8F217F88BF98}"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B9C39B-5A26-4796-A8D2-2FEC775ACD9D}" type="doc">
      <dgm:prSet loTypeId="urn:microsoft.com/office/officeart/2005/8/layout/hList6" loCatId="list" qsTypeId="urn:microsoft.com/office/officeart/2005/8/quickstyle/3d5" qsCatId="3D" csTypeId="urn:microsoft.com/office/officeart/2005/8/colors/colorful1" csCatId="colorful"/>
      <dgm:spPr/>
      <dgm:t>
        <a:bodyPr/>
        <a:lstStyle/>
        <a:p>
          <a:endParaRPr lang="en-US"/>
        </a:p>
      </dgm:t>
    </dgm:pt>
    <dgm:pt modelId="{F5B3773F-0295-44C4-B1EE-7A768E39188A}">
      <dgm:prSet custT="1"/>
      <dgm:spPr/>
      <dgm:t>
        <a:bodyPr/>
        <a:lstStyle/>
        <a:p>
          <a:pPr algn="ctr" rtl="0"/>
          <a:r>
            <a:rPr lang="en-US" sz="1200" dirty="0" smtClean="0">
              <a:effectLst>
                <a:outerShdw blurRad="38100" dist="38100" dir="2700000" algn="tl">
                  <a:srgbClr val="000000">
                    <a:alpha val="43137"/>
                  </a:srgbClr>
                </a:outerShdw>
              </a:effectLst>
            </a:rPr>
            <a:t>Statement of the problem for House price prediction using machine learning are following:</a:t>
          </a:r>
          <a:endParaRPr lang="en-IN" sz="1200" dirty="0">
            <a:effectLst>
              <a:outerShdw blurRad="38100" dist="38100" dir="2700000" algn="tl">
                <a:srgbClr val="000000">
                  <a:alpha val="43137"/>
                </a:srgbClr>
              </a:outerShdw>
            </a:effectLst>
          </a:endParaRPr>
        </a:p>
      </dgm:t>
    </dgm:pt>
    <dgm:pt modelId="{C520B537-A464-45AF-8D87-570B63A42512}" type="parTrans" cxnId="{DDF24D83-FBFE-4D28-A440-91B3D946D97D}">
      <dgm:prSet/>
      <dgm:spPr/>
      <dgm:t>
        <a:bodyPr/>
        <a:lstStyle/>
        <a:p>
          <a:endParaRPr lang="en-US"/>
        </a:p>
      </dgm:t>
    </dgm:pt>
    <dgm:pt modelId="{8A15BE54-09BA-46F2-80D5-9D52E4226710}" type="sibTrans" cxnId="{DDF24D83-FBFE-4D28-A440-91B3D946D97D}">
      <dgm:prSet/>
      <dgm:spPr/>
      <dgm:t>
        <a:bodyPr/>
        <a:lstStyle/>
        <a:p>
          <a:endParaRPr lang="en-US"/>
        </a:p>
      </dgm:t>
    </dgm:pt>
    <dgm:pt modelId="{7DDE6D88-6B83-4412-91DC-28F42762D6AB}">
      <dgm:prSet custT="1"/>
      <dgm:spPr/>
      <dgm:t>
        <a:bodyPr/>
        <a:lstStyle/>
        <a:p>
          <a:pPr rtl="0"/>
          <a:r>
            <a:rPr lang="en-US" sz="1200" dirty="0" smtClean="0">
              <a:effectLst>
                <a:outerShdw blurRad="38100" dist="38100" dir="2700000" algn="tl">
                  <a:srgbClr val="000000">
                    <a:alpha val="43137"/>
                  </a:srgbClr>
                </a:outerShdw>
              </a:effectLst>
            </a:rPr>
            <a:t>Lack of Accurate House Price Estimation:</a:t>
          </a:r>
          <a:endParaRPr lang="en-IN" sz="1200" dirty="0">
            <a:effectLst>
              <a:outerShdw blurRad="38100" dist="38100" dir="2700000" algn="tl">
                <a:srgbClr val="000000">
                  <a:alpha val="43137"/>
                </a:srgbClr>
              </a:outerShdw>
            </a:effectLst>
          </a:endParaRPr>
        </a:p>
      </dgm:t>
    </dgm:pt>
    <dgm:pt modelId="{63F7FFFD-64CE-43C6-AA09-E48A1B75AFCA}" type="parTrans" cxnId="{05CB037E-BEEC-4FE3-980E-8A5A4CBA1687}">
      <dgm:prSet/>
      <dgm:spPr/>
      <dgm:t>
        <a:bodyPr/>
        <a:lstStyle/>
        <a:p>
          <a:endParaRPr lang="en-US"/>
        </a:p>
      </dgm:t>
    </dgm:pt>
    <dgm:pt modelId="{3D16B979-B00B-4A61-9552-4C38C5E9108F}" type="sibTrans" cxnId="{05CB037E-BEEC-4FE3-980E-8A5A4CBA1687}">
      <dgm:prSet/>
      <dgm:spPr/>
      <dgm:t>
        <a:bodyPr/>
        <a:lstStyle/>
        <a:p>
          <a:endParaRPr lang="en-US"/>
        </a:p>
      </dgm:t>
    </dgm:pt>
    <dgm:pt modelId="{9244844F-044B-4DD6-A65B-B55A925BFF6B}">
      <dgm:prSet custT="1"/>
      <dgm:spPr/>
      <dgm:t>
        <a:bodyPr/>
        <a:lstStyle/>
        <a:p>
          <a:pPr rtl="0"/>
          <a:r>
            <a:rPr lang="en-US" sz="1200" dirty="0" smtClean="0">
              <a:effectLst>
                <a:outerShdw blurRad="38100" dist="38100" dir="2700000" algn="tl">
                  <a:srgbClr val="000000">
                    <a:alpha val="43137"/>
                  </a:srgbClr>
                </a:outerShdw>
              </a:effectLst>
            </a:rPr>
            <a:t>Complexity of Factors Influencing House Prices</a:t>
          </a:r>
          <a:endParaRPr lang="en-IN" sz="1200" dirty="0">
            <a:effectLst>
              <a:outerShdw blurRad="38100" dist="38100" dir="2700000" algn="tl">
                <a:srgbClr val="000000">
                  <a:alpha val="43137"/>
                </a:srgbClr>
              </a:outerShdw>
            </a:effectLst>
          </a:endParaRPr>
        </a:p>
      </dgm:t>
    </dgm:pt>
    <dgm:pt modelId="{C959BB36-5A56-4643-A353-B035CD3C41DD}" type="parTrans" cxnId="{5162F311-8E7F-47B0-B99C-0F8D529FB86F}">
      <dgm:prSet/>
      <dgm:spPr/>
      <dgm:t>
        <a:bodyPr/>
        <a:lstStyle/>
        <a:p>
          <a:endParaRPr lang="en-US"/>
        </a:p>
      </dgm:t>
    </dgm:pt>
    <dgm:pt modelId="{DC8F8BE2-456E-4CB2-8238-559F8BE76A0B}" type="sibTrans" cxnId="{5162F311-8E7F-47B0-B99C-0F8D529FB86F}">
      <dgm:prSet/>
      <dgm:spPr/>
      <dgm:t>
        <a:bodyPr/>
        <a:lstStyle/>
        <a:p>
          <a:endParaRPr lang="en-US"/>
        </a:p>
      </dgm:t>
    </dgm:pt>
    <dgm:pt modelId="{9C6A24DE-40CA-4FDC-9654-6D96FB9B6196}">
      <dgm:prSet custT="1"/>
      <dgm:spPr/>
      <dgm:t>
        <a:bodyPr/>
        <a:lstStyle/>
        <a:p>
          <a:pPr rtl="0"/>
          <a:r>
            <a:rPr lang="en-US" sz="1200" dirty="0" smtClean="0">
              <a:effectLst>
                <a:outerShdw blurRad="38100" dist="38100" dir="2700000" algn="tl">
                  <a:srgbClr val="000000">
                    <a:alpha val="43137"/>
                  </a:srgbClr>
                </a:outerShdw>
              </a:effectLst>
            </a:rPr>
            <a:t>Limited Availability of Comprehensive and Reliable Datasets: </a:t>
          </a:r>
          <a:endParaRPr lang="en-IN" sz="1200" dirty="0">
            <a:effectLst>
              <a:outerShdw blurRad="38100" dist="38100" dir="2700000" algn="tl">
                <a:srgbClr val="000000">
                  <a:alpha val="43137"/>
                </a:srgbClr>
              </a:outerShdw>
            </a:effectLst>
          </a:endParaRPr>
        </a:p>
      </dgm:t>
    </dgm:pt>
    <dgm:pt modelId="{59C004E8-900E-4AD9-A0D1-F7C83F7A6845}" type="parTrans" cxnId="{B949487C-349A-4147-A001-05B17822A2F3}">
      <dgm:prSet/>
      <dgm:spPr/>
      <dgm:t>
        <a:bodyPr/>
        <a:lstStyle/>
        <a:p>
          <a:endParaRPr lang="en-US"/>
        </a:p>
      </dgm:t>
    </dgm:pt>
    <dgm:pt modelId="{99078481-6DBE-4661-9B23-99926EF63925}" type="sibTrans" cxnId="{B949487C-349A-4147-A001-05B17822A2F3}">
      <dgm:prSet/>
      <dgm:spPr/>
      <dgm:t>
        <a:bodyPr/>
        <a:lstStyle/>
        <a:p>
          <a:endParaRPr lang="en-US"/>
        </a:p>
      </dgm:t>
    </dgm:pt>
    <dgm:pt modelId="{26FC61D7-ED94-4B24-BFAE-9A138AD8A544}">
      <dgm:prSet custT="1"/>
      <dgm:spPr/>
      <dgm:t>
        <a:bodyPr/>
        <a:lstStyle/>
        <a:p>
          <a:pPr rtl="0"/>
          <a:r>
            <a:rPr lang="en-US" sz="1200" dirty="0" smtClean="0">
              <a:effectLst>
                <a:outerShdw blurRad="38100" dist="38100" dir="2700000" algn="tl">
                  <a:srgbClr val="000000">
                    <a:alpha val="43137"/>
                  </a:srgbClr>
                </a:outerShdw>
              </a:effectLst>
            </a:rPr>
            <a:t>Generalization to Diverse Housing Markets:</a:t>
          </a:r>
          <a:endParaRPr lang="en-IN" sz="1200" dirty="0">
            <a:effectLst>
              <a:outerShdw blurRad="38100" dist="38100" dir="2700000" algn="tl">
                <a:srgbClr val="000000">
                  <a:alpha val="43137"/>
                </a:srgbClr>
              </a:outerShdw>
            </a:effectLst>
          </a:endParaRPr>
        </a:p>
      </dgm:t>
    </dgm:pt>
    <dgm:pt modelId="{48998480-A360-488D-A137-40A3E2F399E2}" type="parTrans" cxnId="{FF5785CF-9C89-4666-B106-7422FC8C59FE}">
      <dgm:prSet/>
      <dgm:spPr/>
      <dgm:t>
        <a:bodyPr/>
        <a:lstStyle/>
        <a:p>
          <a:endParaRPr lang="en-US"/>
        </a:p>
      </dgm:t>
    </dgm:pt>
    <dgm:pt modelId="{6B6998F8-5B44-4004-ADD7-A1182323FD6F}" type="sibTrans" cxnId="{FF5785CF-9C89-4666-B106-7422FC8C59FE}">
      <dgm:prSet/>
      <dgm:spPr/>
      <dgm:t>
        <a:bodyPr/>
        <a:lstStyle/>
        <a:p>
          <a:endParaRPr lang="en-US"/>
        </a:p>
      </dgm:t>
    </dgm:pt>
    <dgm:pt modelId="{C1ED7CAD-8B74-43BB-B51A-1EE76FE7DB85}">
      <dgm:prSet custT="1"/>
      <dgm:spPr/>
      <dgm:t>
        <a:bodyPr/>
        <a:lstStyle/>
        <a:p>
          <a:pPr rtl="0"/>
          <a:r>
            <a:rPr lang="en-IN" sz="1200" dirty="0" smtClean="0">
              <a:effectLst>
                <a:outerShdw blurRad="38100" dist="38100" dir="2700000" algn="tl">
                  <a:srgbClr val="000000">
                    <a:alpha val="43137"/>
                  </a:srgbClr>
                </a:outerShdw>
              </a:effectLst>
            </a:rPr>
            <a:t>Impact of External Factors: </a:t>
          </a:r>
          <a:endParaRPr lang="en-IN" sz="1200" dirty="0">
            <a:effectLst>
              <a:outerShdw blurRad="38100" dist="38100" dir="2700000" algn="tl">
                <a:srgbClr val="000000">
                  <a:alpha val="43137"/>
                </a:srgbClr>
              </a:outerShdw>
            </a:effectLst>
          </a:endParaRPr>
        </a:p>
      </dgm:t>
    </dgm:pt>
    <dgm:pt modelId="{46DF5EAE-52FB-4973-9C6F-0F0DE29F84A3}" type="parTrans" cxnId="{D33AC314-BCE0-4B5C-A691-DD54E6B768B4}">
      <dgm:prSet/>
      <dgm:spPr/>
      <dgm:t>
        <a:bodyPr/>
        <a:lstStyle/>
        <a:p>
          <a:endParaRPr lang="en-US"/>
        </a:p>
      </dgm:t>
    </dgm:pt>
    <dgm:pt modelId="{6081B5A7-063A-4C67-99C3-01EEE7F5480C}" type="sibTrans" cxnId="{D33AC314-BCE0-4B5C-A691-DD54E6B768B4}">
      <dgm:prSet/>
      <dgm:spPr/>
      <dgm:t>
        <a:bodyPr/>
        <a:lstStyle/>
        <a:p>
          <a:endParaRPr lang="en-US"/>
        </a:p>
      </dgm:t>
    </dgm:pt>
    <dgm:pt modelId="{BF8A6CB8-5365-42EA-80DF-F5A520F7E719}">
      <dgm:prSet custT="1"/>
      <dgm:spPr/>
      <dgm:t>
        <a:bodyPr/>
        <a:lstStyle/>
        <a:p>
          <a:pPr rtl="0"/>
          <a:r>
            <a:rPr lang="en-US" sz="1200" dirty="0" smtClean="0">
              <a:effectLst>
                <a:outerShdw blurRad="38100" dist="38100" dir="2700000" algn="tl">
                  <a:srgbClr val="000000">
                    <a:alpha val="43137"/>
                  </a:srgbClr>
                </a:outerShdw>
              </a:effectLst>
            </a:rPr>
            <a:t>Interpretability and Explain ability of Predictions:</a:t>
          </a:r>
          <a:endParaRPr lang="en-IN" sz="1200" dirty="0">
            <a:effectLst>
              <a:outerShdw blurRad="38100" dist="38100" dir="2700000" algn="tl">
                <a:srgbClr val="000000">
                  <a:alpha val="43137"/>
                </a:srgbClr>
              </a:outerShdw>
            </a:effectLst>
          </a:endParaRPr>
        </a:p>
      </dgm:t>
    </dgm:pt>
    <dgm:pt modelId="{A122B0C1-048A-4442-8029-EC16C6F17618}" type="parTrans" cxnId="{8424B818-2ADE-4824-9201-F8998A0C4807}">
      <dgm:prSet/>
      <dgm:spPr/>
      <dgm:t>
        <a:bodyPr/>
        <a:lstStyle/>
        <a:p>
          <a:endParaRPr lang="en-US"/>
        </a:p>
      </dgm:t>
    </dgm:pt>
    <dgm:pt modelId="{79060182-8058-4875-8889-DF39354D380C}" type="sibTrans" cxnId="{8424B818-2ADE-4824-9201-F8998A0C4807}">
      <dgm:prSet/>
      <dgm:spPr/>
      <dgm:t>
        <a:bodyPr/>
        <a:lstStyle/>
        <a:p>
          <a:endParaRPr lang="en-US"/>
        </a:p>
      </dgm:t>
    </dgm:pt>
    <dgm:pt modelId="{0D36BD00-6F2B-443F-9600-D239FE2BD76B}">
      <dgm:prSet custT="1"/>
      <dgm:spPr/>
      <dgm:t>
        <a:bodyPr/>
        <a:lstStyle/>
        <a:p>
          <a:pPr rtl="0"/>
          <a:r>
            <a:rPr lang="en-IN" sz="1200" dirty="0" smtClean="0">
              <a:effectLst>
                <a:outerShdw blurRad="38100" dist="38100" dir="2700000" algn="tl">
                  <a:srgbClr val="000000">
                    <a:alpha val="43137"/>
                  </a:srgbClr>
                </a:outerShdw>
              </a:effectLst>
            </a:rPr>
            <a:t>Overfitting and </a:t>
          </a:r>
          <a:r>
            <a:rPr lang="en-IN" sz="1200" dirty="0" err="1" smtClean="0">
              <a:effectLst>
                <a:outerShdw blurRad="38100" dist="38100" dir="2700000" algn="tl">
                  <a:srgbClr val="000000">
                    <a:alpha val="43137"/>
                  </a:srgbClr>
                </a:outerShdw>
              </a:effectLst>
            </a:rPr>
            <a:t>Underfitting</a:t>
          </a:r>
          <a:r>
            <a:rPr lang="en-IN" sz="1200" dirty="0" smtClean="0">
              <a:effectLst>
                <a:outerShdw blurRad="38100" dist="38100" dir="2700000" algn="tl">
                  <a:srgbClr val="000000">
                    <a:alpha val="43137"/>
                  </a:srgbClr>
                </a:outerShdw>
              </a:effectLst>
            </a:rPr>
            <a:t>: </a:t>
          </a:r>
          <a:endParaRPr lang="en-IN" sz="1200" dirty="0">
            <a:effectLst>
              <a:outerShdw blurRad="38100" dist="38100" dir="2700000" algn="tl">
                <a:srgbClr val="000000">
                  <a:alpha val="43137"/>
                </a:srgbClr>
              </a:outerShdw>
            </a:effectLst>
          </a:endParaRPr>
        </a:p>
      </dgm:t>
    </dgm:pt>
    <dgm:pt modelId="{DC87074F-EBBE-47EC-87A6-58395F4669E0}" type="parTrans" cxnId="{6535F3EC-8F11-4478-9E8C-5C13DD490E42}">
      <dgm:prSet/>
      <dgm:spPr/>
      <dgm:t>
        <a:bodyPr/>
        <a:lstStyle/>
        <a:p>
          <a:endParaRPr lang="en-US"/>
        </a:p>
      </dgm:t>
    </dgm:pt>
    <dgm:pt modelId="{91F10070-B238-4DA0-A99E-9C73A262005D}" type="sibTrans" cxnId="{6535F3EC-8F11-4478-9E8C-5C13DD490E42}">
      <dgm:prSet/>
      <dgm:spPr/>
      <dgm:t>
        <a:bodyPr/>
        <a:lstStyle/>
        <a:p>
          <a:endParaRPr lang="en-US"/>
        </a:p>
      </dgm:t>
    </dgm:pt>
    <dgm:pt modelId="{C6055FE6-94FD-4D50-9F7E-EFA882D7F21F}">
      <dgm:prSet custT="1"/>
      <dgm:spPr/>
      <dgm:t>
        <a:bodyPr/>
        <a:lstStyle/>
        <a:p>
          <a:pPr rtl="0"/>
          <a:r>
            <a:rPr lang="en-IN" sz="1200" dirty="0" smtClean="0">
              <a:effectLst>
                <a:outerShdw blurRad="38100" dist="38100" dir="2700000" algn="tl">
                  <a:srgbClr val="000000">
                    <a:alpha val="43137"/>
                  </a:srgbClr>
                </a:outerShdw>
              </a:effectLst>
            </a:rPr>
            <a:t>Model Maintenance and Adaptability:</a:t>
          </a:r>
          <a:endParaRPr lang="en-IN" sz="1200" dirty="0">
            <a:effectLst>
              <a:outerShdw blurRad="38100" dist="38100" dir="2700000" algn="tl">
                <a:srgbClr val="000000">
                  <a:alpha val="43137"/>
                </a:srgbClr>
              </a:outerShdw>
            </a:effectLst>
          </a:endParaRPr>
        </a:p>
      </dgm:t>
    </dgm:pt>
    <dgm:pt modelId="{43238310-FB22-4B00-957E-65E904D621C8}" type="parTrans" cxnId="{DA794DBB-F981-42B1-8475-89E75BA7B156}">
      <dgm:prSet/>
      <dgm:spPr/>
      <dgm:t>
        <a:bodyPr/>
        <a:lstStyle/>
        <a:p>
          <a:endParaRPr lang="en-US"/>
        </a:p>
      </dgm:t>
    </dgm:pt>
    <dgm:pt modelId="{9BA2136C-188D-4207-B219-F5ABB511EE38}" type="sibTrans" cxnId="{DA794DBB-F981-42B1-8475-89E75BA7B156}">
      <dgm:prSet/>
      <dgm:spPr/>
      <dgm:t>
        <a:bodyPr/>
        <a:lstStyle/>
        <a:p>
          <a:endParaRPr lang="en-US"/>
        </a:p>
      </dgm:t>
    </dgm:pt>
    <dgm:pt modelId="{0E7C989B-CAB1-4DA6-BE3E-6D860E7BA59D}">
      <dgm:prSet custT="1"/>
      <dgm:spPr/>
      <dgm:t>
        <a:bodyPr/>
        <a:lstStyle/>
        <a:p>
          <a:pPr algn="just" rtl="0"/>
          <a:r>
            <a:rPr lang="en-US" sz="1050" dirty="0" smtClean="0">
              <a:effectLst>
                <a:outerShdw blurRad="38100" dist="38100" dir="2700000" algn="tl">
                  <a:srgbClr val="000000">
                    <a:alpha val="43137"/>
                  </a:srgbClr>
                </a:outerShdw>
              </a:effectLst>
            </a:rPr>
            <a:t>Addressing these problem statements will contribute to the development of more accurate, reliable, and interpretable house price prediction models using machine learning techniques.</a:t>
          </a:r>
          <a:endParaRPr lang="en-IN" sz="1050" dirty="0">
            <a:effectLst>
              <a:outerShdw blurRad="38100" dist="38100" dir="2700000" algn="tl">
                <a:srgbClr val="000000">
                  <a:alpha val="43137"/>
                </a:srgbClr>
              </a:outerShdw>
            </a:effectLst>
          </a:endParaRPr>
        </a:p>
      </dgm:t>
    </dgm:pt>
    <dgm:pt modelId="{7E1191D8-8972-4DCD-A489-1B8DDDD4D88E}" type="parTrans" cxnId="{ED0CB259-102B-4CFD-A22B-88297E3A85F9}">
      <dgm:prSet/>
      <dgm:spPr/>
      <dgm:t>
        <a:bodyPr/>
        <a:lstStyle/>
        <a:p>
          <a:endParaRPr lang="en-US"/>
        </a:p>
      </dgm:t>
    </dgm:pt>
    <dgm:pt modelId="{3412AB05-7AA0-4277-8D38-96FEA4138FF3}" type="sibTrans" cxnId="{ED0CB259-102B-4CFD-A22B-88297E3A85F9}">
      <dgm:prSet/>
      <dgm:spPr/>
      <dgm:t>
        <a:bodyPr/>
        <a:lstStyle/>
        <a:p>
          <a:endParaRPr lang="en-US"/>
        </a:p>
      </dgm:t>
    </dgm:pt>
    <dgm:pt modelId="{53894E9C-5AD1-48F2-BFE5-83289F8BD330}" type="pres">
      <dgm:prSet presAssocID="{89B9C39B-5A26-4796-A8D2-2FEC775ACD9D}" presName="Name0" presStyleCnt="0">
        <dgm:presLayoutVars>
          <dgm:dir/>
          <dgm:resizeHandles val="exact"/>
        </dgm:presLayoutVars>
      </dgm:prSet>
      <dgm:spPr/>
      <dgm:t>
        <a:bodyPr/>
        <a:lstStyle/>
        <a:p>
          <a:endParaRPr lang="en-US"/>
        </a:p>
      </dgm:t>
    </dgm:pt>
    <dgm:pt modelId="{03F0E86C-5AE8-4B77-943A-A289CF73E9EA}" type="pres">
      <dgm:prSet presAssocID="{F5B3773F-0295-44C4-B1EE-7A768E39188A}" presName="node" presStyleLbl="node1" presStyleIdx="0" presStyleCnt="10">
        <dgm:presLayoutVars>
          <dgm:bulletEnabled val="1"/>
        </dgm:presLayoutVars>
      </dgm:prSet>
      <dgm:spPr/>
      <dgm:t>
        <a:bodyPr/>
        <a:lstStyle/>
        <a:p>
          <a:endParaRPr lang="en-US"/>
        </a:p>
      </dgm:t>
    </dgm:pt>
    <dgm:pt modelId="{A06DC466-B45E-43EF-BCFA-29E4500D159F}" type="pres">
      <dgm:prSet presAssocID="{8A15BE54-09BA-46F2-80D5-9D52E4226710}" presName="sibTrans" presStyleCnt="0"/>
      <dgm:spPr/>
    </dgm:pt>
    <dgm:pt modelId="{A4A2AAAF-E216-4FE6-856F-174FD2866467}" type="pres">
      <dgm:prSet presAssocID="{7DDE6D88-6B83-4412-91DC-28F42762D6AB}" presName="node" presStyleLbl="node1" presStyleIdx="1" presStyleCnt="10">
        <dgm:presLayoutVars>
          <dgm:bulletEnabled val="1"/>
        </dgm:presLayoutVars>
      </dgm:prSet>
      <dgm:spPr/>
      <dgm:t>
        <a:bodyPr/>
        <a:lstStyle/>
        <a:p>
          <a:endParaRPr lang="en-US"/>
        </a:p>
      </dgm:t>
    </dgm:pt>
    <dgm:pt modelId="{E2F5A6FC-F82B-4271-9CCC-DA7045289B29}" type="pres">
      <dgm:prSet presAssocID="{3D16B979-B00B-4A61-9552-4C38C5E9108F}" presName="sibTrans" presStyleCnt="0"/>
      <dgm:spPr/>
    </dgm:pt>
    <dgm:pt modelId="{5F39C260-D644-4F4F-8AB1-36C62AB7374D}" type="pres">
      <dgm:prSet presAssocID="{9244844F-044B-4DD6-A65B-B55A925BFF6B}" presName="node" presStyleLbl="node1" presStyleIdx="2" presStyleCnt="10">
        <dgm:presLayoutVars>
          <dgm:bulletEnabled val="1"/>
        </dgm:presLayoutVars>
      </dgm:prSet>
      <dgm:spPr/>
      <dgm:t>
        <a:bodyPr/>
        <a:lstStyle/>
        <a:p>
          <a:endParaRPr lang="en-US"/>
        </a:p>
      </dgm:t>
    </dgm:pt>
    <dgm:pt modelId="{F3D66294-57D2-4641-A0DB-1698476DA16F}" type="pres">
      <dgm:prSet presAssocID="{DC8F8BE2-456E-4CB2-8238-559F8BE76A0B}" presName="sibTrans" presStyleCnt="0"/>
      <dgm:spPr/>
    </dgm:pt>
    <dgm:pt modelId="{243052C4-E697-469B-BCC2-FF78F5FCEB6C}" type="pres">
      <dgm:prSet presAssocID="{9C6A24DE-40CA-4FDC-9654-6D96FB9B6196}" presName="node" presStyleLbl="node1" presStyleIdx="3" presStyleCnt="10">
        <dgm:presLayoutVars>
          <dgm:bulletEnabled val="1"/>
        </dgm:presLayoutVars>
      </dgm:prSet>
      <dgm:spPr/>
      <dgm:t>
        <a:bodyPr/>
        <a:lstStyle/>
        <a:p>
          <a:endParaRPr lang="en-US"/>
        </a:p>
      </dgm:t>
    </dgm:pt>
    <dgm:pt modelId="{15D1AFF8-BCC3-4BB5-BDB2-EC4917F7792A}" type="pres">
      <dgm:prSet presAssocID="{99078481-6DBE-4661-9B23-99926EF63925}" presName="sibTrans" presStyleCnt="0"/>
      <dgm:spPr/>
    </dgm:pt>
    <dgm:pt modelId="{DD30AC7E-DA52-4464-A53C-CA9AB5157062}" type="pres">
      <dgm:prSet presAssocID="{26FC61D7-ED94-4B24-BFAE-9A138AD8A544}" presName="node" presStyleLbl="node1" presStyleIdx="4" presStyleCnt="10">
        <dgm:presLayoutVars>
          <dgm:bulletEnabled val="1"/>
        </dgm:presLayoutVars>
      </dgm:prSet>
      <dgm:spPr/>
      <dgm:t>
        <a:bodyPr/>
        <a:lstStyle/>
        <a:p>
          <a:endParaRPr lang="en-US"/>
        </a:p>
      </dgm:t>
    </dgm:pt>
    <dgm:pt modelId="{14EE197F-04DE-4558-8F22-9007F8F30C7C}" type="pres">
      <dgm:prSet presAssocID="{6B6998F8-5B44-4004-ADD7-A1182323FD6F}" presName="sibTrans" presStyleCnt="0"/>
      <dgm:spPr/>
    </dgm:pt>
    <dgm:pt modelId="{DEC1D426-1CBA-44DD-86F0-D23AED158D23}" type="pres">
      <dgm:prSet presAssocID="{C1ED7CAD-8B74-43BB-B51A-1EE76FE7DB85}" presName="node" presStyleLbl="node1" presStyleIdx="5" presStyleCnt="10">
        <dgm:presLayoutVars>
          <dgm:bulletEnabled val="1"/>
        </dgm:presLayoutVars>
      </dgm:prSet>
      <dgm:spPr/>
      <dgm:t>
        <a:bodyPr/>
        <a:lstStyle/>
        <a:p>
          <a:endParaRPr lang="en-US"/>
        </a:p>
      </dgm:t>
    </dgm:pt>
    <dgm:pt modelId="{8DC093E5-C8CF-4010-A1D4-95065AC71F4A}" type="pres">
      <dgm:prSet presAssocID="{6081B5A7-063A-4C67-99C3-01EEE7F5480C}" presName="sibTrans" presStyleCnt="0"/>
      <dgm:spPr/>
    </dgm:pt>
    <dgm:pt modelId="{A567D5AA-1FAE-4CE4-B033-C7717491F973}" type="pres">
      <dgm:prSet presAssocID="{BF8A6CB8-5365-42EA-80DF-F5A520F7E719}" presName="node" presStyleLbl="node1" presStyleIdx="6" presStyleCnt="10">
        <dgm:presLayoutVars>
          <dgm:bulletEnabled val="1"/>
        </dgm:presLayoutVars>
      </dgm:prSet>
      <dgm:spPr/>
      <dgm:t>
        <a:bodyPr/>
        <a:lstStyle/>
        <a:p>
          <a:endParaRPr lang="en-US"/>
        </a:p>
      </dgm:t>
    </dgm:pt>
    <dgm:pt modelId="{189311B2-F53A-4A85-B2A2-98AE3B13FB08}" type="pres">
      <dgm:prSet presAssocID="{79060182-8058-4875-8889-DF39354D380C}" presName="sibTrans" presStyleCnt="0"/>
      <dgm:spPr/>
    </dgm:pt>
    <dgm:pt modelId="{11F407A2-8143-475A-9E58-13F98CFBAB1A}" type="pres">
      <dgm:prSet presAssocID="{0D36BD00-6F2B-443F-9600-D239FE2BD76B}" presName="node" presStyleLbl="node1" presStyleIdx="7" presStyleCnt="10">
        <dgm:presLayoutVars>
          <dgm:bulletEnabled val="1"/>
        </dgm:presLayoutVars>
      </dgm:prSet>
      <dgm:spPr/>
      <dgm:t>
        <a:bodyPr/>
        <a:lstStyle/>
        <a:p>
          <a:endParaRPr lang="en-US"/>
        </a:p>
      </dgm:t>
    </dgm:pt>
    <dgm:pt modelId="{B78F1F47-3BA7-4071-B059-C456A89EB218}" type="pres">
      <dgm:prSet presAssocID="{91F10070-B238-4DA0-A99E-9C73A262005D}" presName="sibTrans" presStyleCnt="0"/>
      <dgm:spPr/>
    </dgm:pt>
    <dgm:pt modelId="{314856CF-DD68-4B9F-B3E1-8E5C8DC54835}" type="pres">
      <dgm:prSet presAssocID="{C6055FE6-94FD-4D50-9F7E-EFA882D7F21F}" presName="node" presStyleLbl="node1" presStyleIdx="8" presStyleCnt="10">
        <dgm:presLayoutVars>
          <dgm:bulletEnabled val="1"/>
        </dgm:presLayoutVars>
      </dgm:prSet>
      <dgm:spPr/>
      <dgm:t>
        <a:bodyPr/>
        <a:lstStyle/>
        <a:p>
          <a:endParaRPr lang="en-US"/>
        </a:p>
      </dgm:t>
    </dgm:pt>
    <dgm:pt modelId="{14A5791C-41C7-4524-BE00-C97D6A7DD90F}" type="pres">
      <dgm:prSet presAssocID="{9BA2136C-188D-4207-B219-F5ABB511EE38}" presName="sibTrans" presStyleCnt="0"/>
      <dgm:spPr/>
    </dgm:pt>
    <dgm:pt modelId="{D7266A23-C9B1-403A-AA8A-E4BBD9D437B2}" type="pres">
      <dgm:prSet presAssocID="{0E7C989B-CAB1-4DA6-BE3E-6D860E7BA59D}" presName="node" presStyleLbl="node1" presStyleIdx="9" presStyleCnt="10">
        <dgm:presLayoutVars>
          <dgm:bulletEnabled val="1"/>
        </dgm:presLayoutVars>
      </dgm:prSet>
      <dgm:spPr/>
      <dgm:t>
        <a:bodyPr/>
        <a:lstStyle/>
        <a:p>
          <a:endParaRPr lang="en-US"/>
        </a:p>
      </dgm:t>
    </dgm:pt>
  </dgm:ptLst>
  <dgm:cxnLst>
    <dgm:cxn modelId="{DF04A6E8-0F08-4212-B6A1-935391F40F70}" type="presOf" srcId="{9244844F-044B-4DD6-A65B-B55A925BFF6B}" destId="{5F39C260-D644-4F4F-8AB1-36C62AB7374D}" srcOrd="0" destOrd="0" presId="urn:microsoft.com/office/officeart/2005/8/layout/hList6"/>
    <dgm:cxn modelId="{C0F1206C-6206-4837-B489-8791028A53F9}" type="presOf" srcId="{9C6A24DE-40CA-4FDC-9654-6D96FB9B6196}" destId="{243052C4-E697-469B-BCC2-FF78F5FCEB6C}" srcOrd="0" destOrd="0" presId="urn:microsoft.com/office/officeart/2005/8/layout/hList6"/>
    <dgm:cxn modelId="{B949487C-349A-4147-A001-05B17822A2F3}" srcId="{89B9C39B-5A26-4796-A8D2-2FEC775ACD9D}" destId="{9C6A24DE-40CA-4FDC-9654-6D96FB9B6196}" srcOrd="3" destOrd="0" parTransId="{59C004E8-900E-4AD9-A0D1-F7C83F7A6845}" sibTransId="{99078481-6DBE-4661-9B23-99926EF63925}"/>
    <dgm:cxn modelId="{E5F01F81-EBF5-4D4D-A759-395223FC52D5}" type="presOf" srcId="{C1ED7CAD-8B74-43BB-B51A-1EE76FE7DB85}" destId="{DEC1D426-1CBA-44DD-86F0-D23AED158D23}" srcOrd="0" destOrd="0" presId="urn:microsoft.com/office/officeart/2005/8/layout/hList6"/>
    <dgm:cxn modelId="{E4AB939A-5447-4001-BA56-573D8AB88562}" type="presOf" srcId="{BF8A6CB8-5365-42EA-80DF-F5A520F7E719}" destId="{A567D5AA-1FAE-4CE4-B033-C7717491F973}" srcOrd="0" destOrd="0" presId="urn:microsoft.com/office/officeart/2005/8/layout/hList6"/>
    <dgm:cxn modelId="{05CB037E-BEEC-4FE3-980E-8A5A4CBA1687}" srcId="{89B9C39B-5A26-4796-A8D2-2FEC775ACD9D}" destId="{7DDE6D88-6B83-4412-91DC-28F42762D6AB}" srcOrd="1" destOrd="0" parTransId="{63F7FFFD-64CE-43C6-AA09-E48A1B75AFCA}" sibTransId="{3D16B979-B00B-4A61-9552-4C38C5E9108F}"/>
    <dgm:cxn modelId="{DDF24D83-FBFE-4D28-A440-91B3D946D97D}" srcId="{89B9C39B-5A26-4796-A8D2-2FEC775ACD9D}" destId="{F5B3773F-0295-44C4-B1EE-7A768E39188A}" srcOrd="0" destOrd="0" parTransId="{C520B537-A464-45AF-8D87-570B63A42512}" sibTransId="{8A15BE54-09BA-46F2-80D5-9D52E4226710}"/>
    <dgm:cxn modelId="{5FC6FCED-4A25-46E7-A090-3EA77F2DA241}" type="presOf" srcId="{0E7C989B-CAB1-4DA6-BE3E-6D860E7BA59D}" destId="{D7266A23-C9B1-403A-AA8A-E4BBD9D437B2}" srcOrd="0" destOrd="0" presId="urn:microsoft.com/office/officeart/2005/8/layout/hList6"/>
    <dgm:cxn modelId="{8424B818-2ADE-4824-9201-F8998A0C4807}" srcId="{89B9C39B-5A26-4796-A8D2-2FEC775ACD9D}" destId="{BF8A6CB8-5365-42EA-80DF-F5A520F7E719}" srcOrd="6" destOrd="0" parTransId="{A122B0C1-048A-4442-8029-EC16C6F17618}" sibTransId="{79060182-8058-4875-8889-DF39354D380C}"/>
    <dgm:cxn modelId="{3DCFB640-083C-4B93-B5D6-2298DF3112EE}" type="presOf" srcId="{7DDE6D88-6B83-4412-91DC-28F42762D6AB}" destId="{A4A2AAAF-E216-4FE6-856F-174FD2866467}" srcOrd="0" destOrd="0" presId="urn:microsoft.com/office/officeart/2005/8/layout/hList6"/>
    <dgm:cxn modelId="{8F177DF6-A4E5-4463-95E9-F7E63B664D79}" type="presOf" srcId="{C6055FE6-94FD-4D50-9F7E-EFA882D7F21F}" destId="{314856CF-DD68-4B9F-B3E1-8E5C8DC54835}" srcOrd="0" destOrd="0" presId="urn:microsoft.com/office/officeart/2005/8/layout/hList6"/>
    <dgm:cxn modelId="{D33AC314-BCE0-4B5C-A691-DD54E6B768B4}" srcId="{89B9C39B-5A26-4796-A8D2-2FEC775ACD9D}" destId="{C1ED7CAD-8B74-43BB-B51A-1EE76FE7DB85}" srcOrd="5" destOrd="0" parTransId="{46DF5EAE-52FB-4973-9C6F-0F0DE29F84A3}" sibTransId="{6081B5A7-063A-4C67-99C3-01EEE7F5480C}"/>
    <dgm:cxn modelId="{5162F311-8E7F-47B0-B99C-0F8D529FB86F}" srcId="{89B9C39B-5A26-4796-A8D2-2FEC775ACD9D}" destId="{9244844F-044B-4DD6-A65B-B55A925BFF6B}" srcOrd="2" destOrd="0" parTransId="{C959BB36-5A56-4643-A353-B035CD3C41DD}" sibTransId="{DC8F8BE2-456E-4CB2-8238-559F8BE76A0B}"/>
    <dgm:cxn modelId="{9CF6F824-69E1-49B4-8825-2CB77DA09280}" type="presOf" srcId="{26FC61D7-ED94-4B24-BFAE-9A138AD8A544}" destId="{DD30AC7E-DA52-4464-A53C-CA9AB5157062}" srcOrd="0" destOrd="0" presId="urn:microsoft.com/office/officeart/2005/8/layout/hList6"/>
    <dgm:cxn modelId="{D40ECC02-E00B-4157-B892-29FDA81CA984}" type="presOf" srcId="{0D36BD00-6F2B-443F-9600-D239FE2BD76B}" destId="{11F407A2-8143-475A-9E58-13F98CFBAB1A}" srcOrd="0" destOrd="0" presId="urn:microsoft.com/office/officeart/2005/8/layout/hList6"/>
    <dgm:cxn modelId="{FF5785CF-9C89-4666-B106-7422FC8C59FE}" srcId="{89B9C39B-5A26-4796-A8D2-2FEC775ACD9D}" destId="{26FC61D7-ED94-4B24-BFAE-9A138AD8A544}" srcOrd="4" destOrd="0" parTransId="{48998480-A360-488D-A137-40A3E2F399E2}" sibTransId="{6B6998F8-5B44-4004-ADD7-A1182323FD6F}"/>
    <dgm:cxn modelId="{DA794DBB-F981-42B1-8475-89E75BA7B156}" srcId="{89B9C39B-5A26-4796-A8D2-2FEC775ACD9D}" destId="{C6055FE6-94FD-4D50-9F7E-EFA882D7F21F}" srcOrd="8" destOrd="0" parTransId="{43238310-FB22-4B00-957E-65E904D621C8}" sibTransId="{9BA2136C-188D-4207-B219-F5ABB511EE38}"/>
    <dgm:cxn modelId="{F1420B28-578E-4E47-8765-C1F980086D77}" type="presOf" srcId="{F5B3773F-0295-44C4-B1EE-7A768E39188A}" destId="{03F0E86C-5AE8-4B77-943A-A289CF73E9EA}" srcOrd="0" destOrd="0" presId="urn:microsoft.com/office/officeart/2005/8/layout/hList6"/>
    <dgm:cxn modelId="{15F69116-B8AF-407A-BCD1-9E5545C89AA4}" type="presOf" srcId="{89B9C39B-5A26-4796-A8D2-2FEC775ACD9D}" destId="{53894E9C-5AD1-48F2-BFE5-83289F8BD330}" srcOrd="0" destOrd="0" presId="urn:microsoft.com/office/officeart/2005/8/layout/hList6"/>
    <dgm:cxn modelId="{ED0CB259-102B-4CFD-A22B-88297E3A85F9}" srcId="{89B9C39B-5A26-4796-A8D2-2FEC775ACD9D}" destId="{0E7C989B-CAB1-4DA6-BE3E-6D860E7BA59D}" srcOrd="9" destOrd="0" parTransId="{7E1191D8-8972-4DCD-A489-1B8DDDD4D88E}" sibTransId="{3412AB05-7AA0-4277-8D38-96FEA4138FF3}"/>
    <dgm:cxn modelId="{6535F3EC-8F11-4478-9E8C-5C13DD490E42}" srcId="{89B9C39B-5A26-4796-A8D2-2FEC775ACD9D}" destId="{0D36BD00-6F2B-443F-9600-D239FE2BD76B}" srcOrd="7" destOrd="0" parTransId="{DC87074F-EBBE-47EC-87A6-58395F4669E0}" sibTransId="{91F10070-B238-4DA0-A99E-9C73A262005D}"/>
    <dgm:cxn modelId="{36D1AA71-AC54-4C2F-8941-1321C89EE884}" type="presParOf" srcId="{53894E9C-5AD1-48F2-BFE5-83289F8BD330}" destId="{03F0E86C-5AE8-4B77-943A-A289CF73E9EA}" srcOrd="0" destOrd="0" presId="urn:microsoft.com/office/officeart/2005/8/layout/hList6"/>
    <dgm:cxn modelId="{70BBF58B-7CED-490B-8C4E-4A28A6C50B23}" type="presParOf" srcId="{53894E9C-5AD1-48F2-BFE5-83289F8BD330}" destId="{A06DC466-B45E-43EF-BCFA-29E4500D159F}" srcOrd="1" destOrd="0" presId="urn:microsoft.com/office/officeart/2005/8/layout/hList6"/>
    <dgm:cxn modelId="{485043BA-E724-4EF0-AF97-701DF7547926}" type="presParOf" srcId="{53894E9C-5AD1-48F2-BFE5-83289F8BD330}" destId="{A4A2AAAF-E216-4FE6-856F-174FD2866467}" srcOrd="2" destOrd="0" presId="urn:microsoft.com/office/officeart/2005/8/layout/hList6"/>
    <dgm:cxn modelId="{5321F382-9810-4BAF-9332-D3EEF544BF21}" type="presParOf" srcId="{53894E9C-5AD1-48F2-BFE5-83289F8BD330}" destId="{E2F5A6FC-F82B-4271-9CCC-DA7045289B29}" srcOrd="3" destOrd="0" presId="urn:microsoft.com/office/officeart/2005/8/layout/hList6"/>
    <dgm:cxn modelId="{DEDEAF5E-1840-46FD-BA4B-25C249478058}" type="presParOf" srcId="{53894E9C-5AD1-48F2-BFE5-83289F8BD330}" destId="{5F39C260-D644-4F4F-8AB1-36C62AB7374D}" srcOrd="4" destOrd="0" presId="urn:microsoft.com/office/officeart/2005/8/layout/hList6"/>
    <dgm:cxn modelId="{E6F9E5F9-5985-4480-AF47-96F05E8AE59D}" type="presParOf" srcId="{53894E9C-5AD1-48F2-BFE5-83289F8BD330}" destId="{F3D66294-57D2-4641-A0DB-1698476DA16F}" srcOrd="5" destOrd="0" presId="urn:microsoft.com/office/officeart/2005/8/layout/hList6"/>
    <dgm:cxn modelId="{9E11195B-3BE8-4890-9122-3643306D61A9}" type="presParOf" srcId="{53894E9C-5AD1-48F2-BFE5-83289F8BD330}" destId="{243052C4-E697-469B-BCC2-FF78F5FCEB6C}" srcOrd="6" destOrd="0" presId="urn:microsoft.com/office/officeart/2005/8/layout/hList6"/>
    <dgm:cxn modelId="{FA3F7F87-F137-4F2C-BEEF-11CFCF587383}" type="presParOf" srcId="{53894E9C-5AD1-48F2-BFE5-83289F8BD330}" destId="{15D1AFF8-BCC3-4BB5-BDB2-EC4917F7792A}" srcOrd="7" destOrd="0" presId="urn:microsoft.com/office/officeart/2005/8/layout/hList6"/>
    <dgm:cxn modelId="{F5E99706-2D90-4D30-A5E4-649A90F37385}" type="presParOf" srcId="{53894E9C-5AD1-48F2-BFE5-83289F8BD330}" destId="{DD30AC7E-DA52-4464-A53C-CA9AB5157062}" srcOrd="8" destOrd="0" presId="urn:microsoft.com/office/officeart/2005/8/layout/hList6"/>
    <dgm:cxn modelId="{6E328A3C-F582-49ED-A4A7-F4D909B1E095}" type="presParOf" srcId="{53894E9C-5AD1-48F2-BFE5-83289F8BD330}" destId="{14EE197F-04DE-4558-8F22-9007F8F30C7C}" srcOrd="9" destOrd="0" presId="urn:microsoft.com/office/officeart/2005/8/layout/hList6"/>
    <dgm:cxn modelId="{C3EBB770-A73C-4945-98F1-E4DB0704D415}" type="presParOf" srcId="{53894E9C-5AD1-48F2-BFE5-83289F8BD330}" destId="{DEC1D426-1CBA-44DD-86F0-D23AED158D23}" srcOrd="10" destOrd="0" presId="urn:microsoft.com/office/officeart/2005/8/layout/hList6"/>
    <dgm:cxn modelId="{C8BD43E3-AFC9-450B-9ABD-8427F1975AEE}" type="presParOf" srcId="{53894E9C-5AD1-48F2-BFE5-83289F8BD330}" destId="{8DC093E5-C8CF-4010-A1D4-95065AC71F4A}" srcOrd="11" destOrd="0" presId="urn:microsoft.com/office/officeart/2005/8/layout/hList6"/>
    <dgm:cxn modelId="{6BCA12F3-0B99-4A98-AFB0-5FC26088391D}" type="presParOf" srcId="{53894E9C-5AD1-48F2-BFE5-83289F8BD330}" destId="{A567D5AA-1FAE-4CE4-B033-C7717491F973}" srcOrd="12" destOrd="0" presId="urn:microsoft.com/office/officeart/2005/8/layout/hList6"/>
    <dgm:cxn modelId="{30DB6DB6-5C9C-4A5D-8FCB-3D3E996B8076}" type="presParOf" srcId="{53894E9C-5AD1-48F2-BFE5-83289F8BD330}" destId="{189311B2-F53A-4A85-B2A2-98AE3B13FB08}" srcOrd="13" destOrd="0" presId="urn:microsoft.com/office/officeart/2005/8/layout/hList6"/>
    <dgm:cxn modelId="{D860F051-BA08-4E67-8A35-22A16F7F56CC}" type="presParOf" srcId="{53894E9C-5AD1-48F2-BFE5-83289F8BD330}" destId="{11F407A2-8143-475A-9E58-13F98CFBAB1A}" srcOrd="14" destOrd="0" presId="urn:microsoft.com/office/officeart/2005/8/layout/hList6"/>
    <dgm:cxn modelId="{65B04EA8-519F-4B81-A9DA-DEF777790735}" type="presParOf" srcId="{53894E9C-5AD1-48F2-BFE5-83289F8BD330}" destId="{B78F1F47-3BA7-4071-B059-C456A89EB218}" srcOrd="15" destOrd="0" presId="urn:microsoft.com/office/officeart/2005/8/layout/hList6"/>
    <dgm:cxn modelId="{F09E58BC-E050-4CC2-85F2-845593111AAC}" type="presParOf" srcId="{53894E9C-5AD1-48F2-BFE5-83289F8BD330}" destId="{314856CF-DD68-4B9F-B3E1-8E5C8DC54835}" srcOrd="16" destOrd="0" presId="urn:microsoft.com/office/officeart/2005/8/layout/hList6"/>
    <dgm:cxn modelId="{0AB9CBD9-81FA-48CC-81D0-7F0AEFD00966}" type="presParOf" srcId="{53894E9C-5AD1-48F2-BFE5-83289F8BD330}" destId="{14A5791C-41C7-4524-BE00-C97D6A7DD90F}" srcOrd="17" destOrd="0" presId="urn:microsoft.com/office/officeart/2005/8/layout/hList6"/>
    <dgm:cxn modelId="{58DE5D07-3844-4E6D-90B9-E1EC8540DC2A}" type="presParOf" srcId="{53894E9C-5AD1-48F2-BFE5-83289F8BD330}" destId="{D7266A23-C9B1-403A-AA8A-E4BBD9D437B2}" srcOrd="18"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EBEC0-39C6-4356-87D0-CA0278CC3FA3}" type="doc">
      <dgm:prSet loTypeId="urn:microsoft.com/office/officeart/2005/8/layout/chevronAccent+Icon" loCatId="process" qsTypeId="urn:microsoft.com/office/officeart/2009/2/quickstyle/3d8" qsCatId="3D" csTypeId="urn:microsoft.com/office/officeart/2005/8/colors/accent0_1" csCatId="mainScheme" phldr="1"/>
      <dgm:spPr>
        <a:scene3d>
          <a:camera prst="perspectiveAbove" zoom="82000"/>
          <a:lightRig rig="morning" dir="t">
            <a:rot lat="0" lon="0" rev="20400000"/>
          </a:lightRig>
        </a:scene3d>
      </dgm:spPr>
      <dgm:t>
        <a:bodyPr/>
        <a:lstStyle/>
        <a:p>
          <a:endParaRPr lang="en-US"/>
        </a:p>
      </dgm:t>
    </dgm:pt>
    <dgm:pt modelId="{A6561D1E-F50D-4255-B634-D7252171B40A}">
      <dgm:prSet custT="1">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pPr rtl="0"/>
          <a:r>
            <a:rPr lang="en-US" sz="1400" b="1" dirty="0" smtClean="0">
              <a:effectLst>
                <a:outerShdw blurRad="38100" dist="38100" dir="2700000" algn="tl">
                  <a:srgbClr val="000000">
                    <a:alpha val="43137"/>
                  </a:srgbClr>
                </a:outerShdw>
              </a:effectLst>
            </a:rPr>
            <a:t>Submitted By:-</a:t>
          </a:r>
          <a:endParaRPr lang="en-IN" sz="1400" b="1" dirty="0">
            <a:effectLst>
              <a:outerShdw blurRad="38100" dist="38100" dir="2700000" algn="tl">
                <a:srgbClr val="000000">
                  <a:alpha val="43137"/>
                </a:srgbClr>
              </a:outerShdw>
            </a:effectLst>
          </a:endParaRPr>
        </a:p>
      </dgm:t>
    </dgm:pt>
    <dgm:pt modelId="{7D9AB18D-E230-42F0-9D33-2918FF2FB5CC}" type="parTrans" cxnId="{3106D377-304B-45A1-B308-1E95178A02E2}">
      <dgm:prSet/>
      <dgm:spPr/>
      <dgm:t>
        <a:bodyPr/>
        <a:lstStyle/>
        <a:p>
          <a:endParaRPr lang="en-US"/>
        </a:p>
      </dgm:t>
    </dgm:pt>
    <dgm:pt modelId="{8C880AEB-2530-4F01-862A-73A17E016CD3}" type="sibTrans" cxnId="{3106D377-304B-45A1-B308-1E95178A02E2}">
      <dgm:prSet/>
      <dgm:spPr/>
      <dgm:t>
        <a:bodyPr/>
        <a:lstStyle/>
        <a:p>
          <a:endParaRPr lang="en-US"/>
        </a:p>
      </dgm:t>
    </dgm:pt>
    <dgm:pt modelId="{385C0F01-C95E-460E-8D30-A86C40843021}">
      <dgm:prSet custT="1">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pPr rtl="0"/>
          <a:r>
            <a:rPr lang="en-US" sz="1400" b="1" dirty="0" smtClean="0">
              <a:effectLst>
                <a:outerShdw blurRad="38100" dist="38100" dir="2700000" algn="tl">
                  <a:srgbClr val="000000">
                    <a:alpha val="43137"/>
                  </a:srgbClr>
                </a:outerShdw>
              </a:effectLst>
            </a:rPr>
            <a:t>Gopal Kumar</a:t>
          </a:r>
          <a:endParaRPr lang="en-IN" sz="1400" b="1" dirty="0">
            <a:effectLst>
              <a:outerShdw blurRad="38100" dist="38100" dir="2700000" algn="tl">
                <a:srgbClr val="000000">
                  <a:alpha val="43137"/>
                </a:srgbClr>
              </a:outerShdw>
            </a:effectLst>
          </a:endParaRPr>
        </a:p>
      </dgm:t>
    </dgm:pt>
    <dgm:pt modelId="{F891D173-6DA0-4A92-9E25-441A1CD3B05A}" type="parTrans" cxnId="{FEF6608C-8B35-4A9B-8303-25BD21AFE40D}">
      <dgm:prSet/>
      <dgm:spPr/>
      <dgm:t>
        <a:bodyPr/>
        <a:lstStyle/>
        <a:p>
          <a:endParaRPr lang="en-US"/>
        </a:p>
      </dgm:t>
    </dgm:pt>
    <dgm:pt modelId="{B613627E-72BB-4BCA-8ADA-1229A56AC287}" type="sibTrans" cxnId="{FEF6608C-8B35-4A9B-8303-25BD21AFE40D}">
      <dgm:prSet/>
      <dgm:spPr/>
      <dgm:t>
        <a:bodyPr/>
        <a:lstStyle/>
        <a:p>
          <a:endParaRPr lang="en-US"/>
        </a:p>
      </dgm:t>
    </dgm:pt>
    <dgm:pt modelId="{F64BC047-3A0D-450E-B50B-020445C8094F}">
      <dgm:prSet custT="1">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pPr rtl="0"/>
          <a:r>
            <a:rPr lang="en-US" sz="1200" b="1" dirty="0" err="1" smtClean="0">
              <a:effectLst>
                <a:outerShdw blurRad="38100" dist="38100" dir="2700000" algn="tl">
                  <a:srgbClr val="000000">
                    <a:alpha val="43137"/>
                  </a:srgbClr>
                </a:outerShdw>
              </a:effectLst>
            </a:rPr>
            <a:t>B.Tech</a:t>
          </a:r>
          <a:r>
            <a:rPr lang="en-US" sz="1200" b="1" dirty="0" smtClean="0">
              <a:effectLst>
                <a:outerShdw blurRad="38100" dist="38100" dir="2700000" algn="tl">
                  <a:srgbClr val="000000">
                    <a:alpha val="43137"/>
                  </a:srgbClr>
                </a:outerShdw>
              </a:effectLst>
            </a:rPr>
            <a:t>(CSE) 6</a:t>
          </a:r>
          <a:r>
            <a:rPr lang="en-US" sz="1200" b="1" baseline="30000" dirty="0" smtClean="0">
              <a:effectLst>
                <a:outerShdw blurRad="38100" dist="38100" dir="2700000" algn="tl">
                  <a:srgbClr val="000000">
                    <a:alpha val="43137"/>
                  </a:srgbClr>
                </a:outerShdw>
              </a:effectLst>
            </a:rPr>
            <a:t>th</a:t>
          </a:r>
          <a:r>
            <a:rPr lang="en-US" sz="1200" b="1" dirty="0" smtClean="0">
              <a:effectLst>
                <a:outerShdw blurRad="38100" dist="38100" dir="2700000" algn="tl">
                  <a:srgbClr val="000000">
                    <a:alpha val="43137"/>
                  </a:srgbClr>
                </a:outerShdw>
              </a:effectLst>
            </a:rPr>
            <a:t> </a:t>
          </a:r>
          <a:r>
            <a:rPr lang="en-US" sz="1200" b="1" dirty="0" err="1" smtClean="0">
              <a:effectLst>
                <a:outerShdw blurRad="38100" dist="38100" dir="2700000" algn="tl">
                  <a:srgbClr val="000000">
                    <a:alpha val="43137"/>
                  </a:srgbClr>
                </a:outerShdw>
              </a:effectLst>
            </a:rPr>
            <a:t>Sem</a:t>
          </a:r>
          <a:endParaRPr lang="en-IN" sz="1200" b="1" dirty="0">
            <a:effectLst>
              <a:outerShdw blurRad="38100" dist="38100" dir="2700000" algn="tl">
                <a:srgbClr val="000000">
                  <a:alpha val="43137"/>
                </a:srgbClr>
              </a:outerShdw>
            </a:effectLst>
          </a:endParaRPr>
        </a:p>
      </dgm:t>
    </dgm:pt>
    <dgm:pt modelId="{E545C0F7-9F41-4154-833E-9A07D20D6784}" type="parTrans" cxnId="{DC55EE7A-BB97-409E-9186-73CDB162E007}">
      <dgm:prSet/>
      <dgm:spPr/>
      <dgm:t>
        <a:bodyPr/>
        <a:lstStyle/>
        <a:p>
          <a:endParaRPr lang="en-US"/>
        </a:p>
      </dgm:t>
    </dgm:pt>
    <dgm:pt modelId="{EBBF63C0-535D-43F7-93CD-E024332158C1}" type="sibTrans" cxnId="{DC55EE7A-BB97-409E-9186-73CDB162E007}">
      <dgm:prSet/>
      <dgm:spPr/>
      <dgm:t>
        <a:bodyPr/>
        <a:lstStyle/>
        <a:p>
          <a:endParaRPr lang="en-US"/>
        </a:p>
      </dgm:t>
    </dgm:pt>
    <dgm:pt modelId="{DC6EF3EF-A382-4FD3-8AB6-8DE5311AC3B9}" type="pres">
      <dgm:prSet presAssocID="{546EBEC0-39C6-4356-87D0-CA0278CC3FA3}" presName="Name0" presStyleCnt="0">
        <dgm:presLayoutVars>
          <dgm:dir/>
          <dgm:resizeHandles val="exact"/>
        </dgm:presLayoutVars>
      </dgm:prSet>
      <dgm:spPr/>
      <dgm:t>
        <a:bodyPr/>
        <a:lstStyle/>
        <a:p>
          <a:endParaRPr lang="en-US"/>
        </a:p>
      </dgm:t>
    </dgm:pt>
    <dgm:pt modelId="{3F2727E0-16B9-48A1-9746-89DE69779A9E}" type="pres">
      <dgm:prSet presAssocID="{A6561D1E-F50D-4255-B634-D7252171B40A}" presName="composite" presStyleCnt="0"/>
      <dgm:spPr/>
      <dgm:t>
        <a:bodyPr/>
        <a:lstStyle/>
        <a:p>
          <a:endParaRPr lang="en-US"/>
        </a:p>
      </dgm:t>
    </dgm:pt>
    <dgm:pt modelId="{2489AE17-5649-41FE-A5AD-4318199C2CCB}" type="pres">
      <dgm:prSet presAssocID="{A6561D1E-F50D-4255-B634-D7252171B40A}" presName="bgChev" presStyleLbl="node1" presStyleIdx="0" presStyleCnt="3"/>
      <dgm:spPr/>
      <dgm:t>
        <a:bodyPr/>
        <a:lstStyle/>
        <a:p>
          <a:endParaRPr lang="en-US"/>
        </a:p>
      </dgm:t>
    </dgm:pt>
    <dgm:pt modelId="{A2813019-4DAF-4F08-B25D-0BAA349EA5C6}" type="pres">
      <dgm:prSet presAssocID="{A6561D1E-F50D-4255-B634-D7252171B40A}" presName="txNode" presStyleLbl="fgAcc1" presStyleIdx="0" presStyleCnt="3">
        <dgm:presLayoutVars>
          <dgm:bulletEnabled val="1"/>
        </dgm:presLayoutVars>
      </dgm:prSet>
      <dgm:spPr/>
      <dgm:t>
        <a:bodyPr/>
        <a:lstStyle/>
        <a:p>
          <a:endParaRPr lang="en-US"/>
        </a:p>
      </dgm:t>
    </dgm:pt>
    <dgm:pt modelId="{B395861C-0C60-435C-B734-4CC19D1C8012}" type="pres">
      <dgm:prSet presAssocID="{8C880AEB-2530-4F01-862A-73A17E016CD3}" presName="compositeSpace" presStyleCnt="0"/>
      <dgm:spPr/>
      <dgm:t>
        <a:bodyPr/>
        <a:lstStyle/>
        <a:p>
          <a:endParaRPr lang="en-US"/>
        </a:p>
      </dgm:t>
    </dgm:pt>
    <dgm:pt modelId="{C2CBF12D-1DBB-4598-8639-F7D3BE28DB18}" type="pres">
      <dgm:prSet presAssocID="{385C0F01-C95E-460E-8D30-A86C40843021}" presName="composite" presStyleCnt="0"/>
      <dgm:spPr/>
      <dgm:t>
        <a:bodyPr/>
        <a:lstStyle/>
        <a:p>
          <a:endParaRPr lang="en-US"/>
        </a:p>
      </dgm:t>
    </dgm:pt>
    <dgm:pt modelId="{F79183F6-9CB4-49FA-8EBB-A96CF62CBEB9}" type="pres">
      <dgm:prSet presAssocID="{385C0F01-C95E-460E-8D30-A86C40843021}" presName="bgChev" presStyleLbl="node1" presStyleIdx="1" presStyleCnt="3"/>
      <dgm:spPr/>
      <dgm:t>
        <a:bodyPr/>
        <a:lstStyle/>
        <a:p>
          <a:endParaRPr lang="en-US"/>
        </a:p>
      </dgm:t>
    </dgm:pt>
    <dgm:pt modelId="{859242F2-9DFA-470E-BC06-497467C201D8}" type="pres">
      <dgm:prSet presAssocID="{385C0F01-C95E-460E-8D30-A86C40843021}" presName="txNode" presStyleLbl="fgAcc1" presStyleIdx="1" presStyleCnt="3">
        <dgm:presLayoutVars>
          <dgm:bulletEnabled val="1"/>
        </dgm:presLayoutVars>
      </dgm:prSet>
      <dgm:spPr/>
      <dgm:t>
        <a:bodyPr/>
        <a:lstStyle/>
        <a:p>
          <a:endParaRPr lang="en-US"/>
        </a:p>
      </dgm:t>
    </dgm:pt>
    <dgm:pt modelId="{D824F920-B452-4A16-AC3F-55E91667E153}" type="pres">
      <dgm:prSet presAssocID="{B613627E-72BB-4BCA-8ADA-1229A56AC287}" presName="compositeSpace" presStyleCnt="0"/>
      <dgm:spPr/>
      <dgm:t>
        <a:bodyPr/>
        <a:lstStyle/>
        <a:p>
          <a:endParaRPr lang="en-US"/>
        </a:p>
      </dgm:t>
    </dgm:pt>
    <dgm:pt modelId="{2A97F596-67BD-4F1D-9941-F462060A9732}" type="pres">
      <dgm:prSet presAssocID="{F64BC047-3A0D-450E-B50B-020445C8094F}" presName="composite" presStyleCnt="0"/>
      <dgm:spPr/>
      <dgm:t>
        <a:bodyPr/>
        <a:lstStyle/>
        <a:p>
          <a:endParaRPr lang="en-US"/>
        </a:p>
      </dgm:t>
    </dgm:pt>
    <dgm:pt modelId="{09F0976B-BB25-454D-AD60-D912386B777E}" type="pres">
      <dgm:prSet presAssocID="{F64BC047-3A0D-450E-B50B-020445C8094F}" presName="bgChev" presStyleLbl="node1" presStyleIdx="2" presStyleCnt="3"/>
      <dgm:spPr/>
      <dgm:t>
        <a:bodyPr/>
        <a:lstStyle/>
        <a:p>
          <a:endParaRPr lang="en-US"/>
        </a:p>
      </dgm:t>
    </dgm:pt>
    <dgm:pt modelId="{47D17FC1-6B60-460F-BDFB-381128782629}" type="pres">
      <dgm:prSet presAssocID="{F64BC047-3A0D-450E-B50B-020445C8094F}" presName="txNode" presStyleLbl="fgAcc1" presStyleIdx="2" presStyleCnt="3">
        <dgm:presLayoutVars>
          <dgm:bulletEnabled val="1"/>
        </dgm:presLayoutVars>
      </dgm:prSet>
      <dgm:spPr/>
      <dgm:t>
        <a:bodyPr/>
        <a:lstStyle/>
        <a:p>
          <a:endParaRPr lang="en-US"/>
        </a:p>
      </dgm:t>
    </dgm:pt>
  </dgm:ptLst>
  <dgm:cxnLst>
    <dgm:cxn modelId="{F88AD08E-5917-49E7-9658-FB2A6723354A}" type="presOf" srcId="{546EBEC0-39C6-4356-87D0-CA0278CC3FA3}" destId="{DC6EF3EF-A382-4FD3-8AB6-8DE5311AC3B9}" srcOrd="0" destOrd="0" presId="urn:microsoft.com/office/officeart/2005/8/layout/chevronAccent+Icon"/>
    <dgm:cxn modelId="{DC55EE7A-BB97-409E-9186-73CDB162E007}" srcId="{546EBEC0-39C6-4356-87D0-CA0278CC3FA3}" destId="{F64BC047-3A0D-450E-B50B-020445C8094F}" srcOrd="2" destOrd="0" parTransId="{E545C0F7-9F41-4154-833E-9A07D20D6784}" sibTransId="{EBBF63C0-535D-43F7-93CD-E024332158C1}"/>
    <dgm:cxn modelId="{FEF6608C-8B35-4A9B-8303-25BD21AFE40D}" srcId="{546EBEC0-39C6-4356-87D0-CA0278CC3FA3}" destId="{385C0F01-C95E-460E-8D30-A86C40843021}" srcOrd="1" destOrd="0" parTransId="{F891D173-6DA0-4A92-9E25-441A1CD3B05A}" sibTransId="{B613627E-72BB-4BCA-8ADA-1229A56AC287}"/>
    <dgm:cxn modelId="{A2C226CF-6D1E-4D3C-92B5-61AFDC905065}" type="presOf" srcId="{385C0F01-C95E-460E-8D30-A86C40843021}" destId="{859242F2-9DFA-470E-BC06-497467C201D8}" srcOrd="0" destOrd="0" presId="urn:microsoft.com/office/officeart/2005/8/layout/chevronAccent+Icon"/>
    <dgm:cxn modelId="{3106D377-304B-45A1-B308-1E95178A02E2}" srcId="{546EBEC0-39C6-4356-87D0-CA0278CC3FA3}" destId="{A6561D1E-F50D-4255-B634-D7252171B40A}" srcOrd="0" destOrd="0" parTransId="{7D9AB18D-E230-42F0-9D33-2918FF2FB5CC}" sibTransId="{8C880AEB-2530-4F01-862A-73A17E016CD3}"/>
    <dgm:cxn modelId="{671341BE-A94E-4B22-967F-7BC7B6DA0B1A}" type="presOf" srcId="{F64BC047-3A0D-450E-B50B-020445C8094F}" destId="{47D17FC1-6B60-460F-BDFB-381128782629}" srcOrd="0" destOrd="0" presId="urn:microsoft.com/office/officeart/2005/8/layout/chevronAccent+Icon"/>
    <dgm:cxn modelId="{7608A2BC-F16E-4303-8FCE-BDEA2B7C632B}" type="presOf" srcId="{A6561D1E-F50D-4255-B634-D7252171B40A}" destId="{A2813019-4DAF-4F08-B25D-0BAA349EA5C6}" srcOrd="0" destOrd="0" presId="urn:microsoft.com/office/officeart/2005/8/layout/chevronAccent+Icon"/>
    <dgm:cxn modelId="{56EEC6BE-E378-41D4-A10B-92CA298CF7D6}" type="presParOf" srcId="{DC6EF3EF-A382-4FD3-8AB6-8DE5311AC3B9}" destId="{3F2727E0-16B9-48A1-9746-89DE69779A9E}" srcOrd="0" destOrd="0" presId="urn:microsoft.com/office/officeart/2005/8/layout/chevronAccent+Icon"/>
    <dgm:cxn modelId="{712E7DD6-9D69-41C9-9579-043E396CBD47}" type="presParOf" srcId="{3F2727E0-16B9-48A1-9746-89DE69779A9E}" destId="{2489AE17-5649-41FE-A5AD-4318199C2CCB}" srcOrd="0" destOrd="0" presId="urn:microsoft.com/office/officeart/2005/8/layout/chevronAccent+Icon"/>
    <dgm:cxn modelId="{AA763FE5-B864-4898-818C-531DC5F0B7CF}" type="presParOf" srcId="{3F2727E0-16B9-48A1-9746-89DE69779A9E}" destId="{A2813019-4DAF-4F08-B25D-0BAA349EA5C6}" srcOrd="1" destOrd="0" presId="urn:microsoft.com/office/officeart/2005/8/layout/chevronAccent+Icon"/>
    <dgm:cxn modelId="{10A3AB41-FC46-4A28-A099-253134D232F1}" type="presParOf" srcId="{DC6EF3EF-A382-4FD3-8AB6-8DE5311AC3B9}" destId="{B395861C-0C60-435C-B734-4CC19D1C8012}" srcOrd="1" destOrd="0" presId="urn:microsoft.com/office/officeart/2005/8/layout/chevronAccent+Icon"/>
    <dgm:cxn modelId="{D8BA40E5-588B-467E-B239-C5582A37428A}" type="presParOf" srcId="{DC6EF3EF-A382-4FD3-8AB6-8DE5311AC3B9}" destId="{C2CBF12D-1DBB-4598-8639-F7D3BE28DB18}" srcOrd="2" destOrd="0" presId="urn:microsoft.com/office/officeart/2005/8/layout/chevronAccent+Icon"/>
    <dgm:cxn modelId="{42B9224F-C635-4F78-B240-645D92C801E2}" type="presParOf" srcId="{C2CBF12D-1DBB-4598-8639-F7D3BE28DB18}" destId="{F79183F6-9CB4-49FA-8EBB-A96CF62CBEB9}" srcOrd="0" destOrd="0" presId="urn:microsoft.com/office/officeart/2005/8/layout/chevronAccent+Icon"/>
    <dgm:cxn modelId="{6B0DE3C4-8519-4847-B31D-1C21931E5E8F}" type="presParOf" srcId="{C2CBF12D-1DBB-4598-8639-F7D3BE28DB18}" destId="{859242F2-9DFA-470E-BC06-497467C201D8}" srcOrd="1" destOrd="0" presId="urn:microsoft.com/office/officeart/2005/8/layout/chevronAccent+Icon"/>
    <dgm:cxn modelId="{31C1D0BA-2D11-48C6-872A-8EE00781C89E}" type="presParOf" srcId="{DC6EF3EF-A382-4FD3-8AB6-8DE5311AC3B9}" destId="{D824F920-B452-4A16-AC3F-55E91667E153}" srcOrd="3" destOrd="0" presId="urn:microsoft.com/office/officeart/2005/8/layout/chevronAccent+Icon"/>
    <dgm:cxn modelId="{7DD68270-9CB6-4936-8B2D-28EC0DC00F76}" type="presParOf" srcId="{DC6EF3EF-A382-4FD3-8AB6-8DE5311AC3B9}" destId="{2A97F596-67BD-4F1D-9941-F462060A9732}" srcOrd="4" destOrd="0" presId="urn:microsoft.com/office/officeart/2005/8/layout/chevronAccent+Icon"/>
    <dgm:cxn modelId="{93634A18-B4CE-4324-88E6-37EFD79C6BE1}" type="presParOf" srcId="{2A97F596-67BD-4F1D-9941-F462060A9732}" destId="{09F0976B-BB25-454D-AD60-D912386B777E}" srcOrd="0" destOrd="0" presId="urn:microsoft.com/office/officeart/2005/8/layout/chevronAccent+Icon"/>
    <dgm:cxn modelId="{01F8B130-C067-4730-8514-5E706F165B51}" type="presParOf" srcId="{2A97F596-67BD-4F1D-9941-F462060A9732}" destId="{47D17FC1-6B60-460F-BDFB-381128782629}"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C9A0B41-5A63-41A7-8120-CCC370F0743B}"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B13250FF-ED2C-4F58-A9C1-6DD03C9ECE1A}">
      <dgm:prSet custT="1"/>
      <dgm:spPr/>
      <dgm:t>
        <a:bodyPr/>
        <a:lstStyle/>
        <a:p>
          <a:pPr rtl="0"/>
          <a:r>
            <a:rPr lang="en-US" sz="2000" b="1" dirty="0" smtClean="0">
              <a:effectLst>
                <a:outerShdw blurRad="38100" dist="38100" dir="2700000" algn="tl">
                  <a:srgbClr val="000000">
                    <a:alpha val="43137"/>
                  </a:srgbClr>
                </a:outerShdw>
              </a:effectLst>
            </a:rPr>
            <a:t>OBJECTIVES OF THE STUDY</a:t>
          </a:r>
          <a:endParaRPr lang="en-IN" sz="2000" b="1" u="none" dirty="0">
            <a:effectLst>
              <a:outerShdw blurRad="38100" dist="38100" dir="2700000" algn="tl">
                <a:srgbClr val="000000">
                  <a:alpha val="43137"/>
                </a:srgbClr>
              </a:outerShdw>
            </a:effectLst>
          </a:endParaRPr>
        </a:p>
      </dgm:t>
    </dgm:pt>
    <dgm:pt modelId="{811FFE4E-F52E-4C6F-9CC7-BB2BDCD43CB4}" type="parTrans" cxnId="{64A2C2C3-B730-409C-996D-FF2B761AA5ED}">
      <dgm:prSet/>
      <dgm:spPr/>
      <dgm:t>
        <a:bodyPr/>
        <a:lstStyle/>
        <a:p>
          <a:endParaRPr lang="en-US"/>
        </a:p>
      </dgm:t>
    </dgm:pt>
    <dgm:pt modelId="{0DFADF81-F7AB-4F13-96F7-2E5E8B59B515}" type="sibTrans" cxnId="{64A2C2C3-B730-409C-996D-FF2B761AA5ED}">
      <dgm:prSet/>
      <dgm:spPr/>
      <dgm:t>
        <a:bodyPr/>
        <a:lstStyle/>
        <a:p>
          <a:endParaRPr lang="en-US"/>
        </a:p>
      </dgm:t>
    </dgm:pt>
    <dgm:pt modelId="{B4A9DAC1-EB3D-4583-9955-58E039F44879}" type="pres">
      <dgm:prSet presAssocID="{7C9A0B41-5A63-41A7-8120-CCC370F0743B}" presName="Name0" presStyleCnt="0">
        <dgm:presLayoutVars>
          <dgm:dir/>
          <dgm:resizeHandles val="exact"/>
        </dgm:presLayoutVars>
      </dgm:prSet>
      <dgm:spPr/>
      <dgm:t>
        <a:bodyPr/>
        <a:lstStyle/>
        <a:p>
          <a:endParaRPr lang="en-US"/>
        </a:p>
      </dgm:t>
    </dgm:pt>
    <dgm:pt modelId="{C49C1355-CB30-4F77-8CE9-ACE9D41386D4}" type="pres">
      <dgm:prSet presAssocID="{B13250FF-ED2C-4F58-A9C1-6DD03C9ECE1A}" presName="composite" presStyleCnt="0"/>
      <dgm:spPr/>
    </dgm:pt>
    <dgm:pt modelId="{00712AA3-C4EF-4BC3-883A-F2D6CF5BD719}" type="pres">
      <dgm:prSet presAssocID="{B13250FF-ED2C-4F58-A9C1-6DD03C9ECE1A}" presName="bgChev" presStyleLbl="node1" presStyleIdx="0" presStyleCnt="1"/>
      <dgm:spPr/>
    </dgm:pt>
    <dgm:pt modelId="{9D2B7502-9768-424F-8F43-F9E71685F8F8}" type="pres">
      <dgm:prSet presAssocID="{B13250FF-ED2C-4F58-A9C1-6DD03C9ECE1A}" presName="txNode" presStyleLbl="fgAcc1" presStyleIdx="0" presStyleCnt="1">
        <dgm:presLayoutVars>
          <dgm:bulletEnabled val="1"/>
        </dgm:presLayoutVars>
      </dgm:prSet>
      <dgm:spPr/>
      <dgm:t>
        <a:bodyPr/>
        <a:lstStyle/>
        <a:p>
          <a:endParaRPr lang="en-US"/>
        </a:p>
      </dgm:t>
    </dgm:pt>
  </dgm:ptLst>
  <dgm:cxnLst>
    <dgm:cxn modelId="{8989FAD6-80A6-40CC-BC5E-D95D9FAF03AF}" type="presOf" srcId="{B13250FF-ED2C-4F58-A9C1-6DD03C9ECE1A}" destId="{9D2B7502-9768-424F-8F43-F9E71685F8F8}" srcOrd="0" destOrd="0" presId="urn:microsoft.com/office/officeart/2005/8/layout/chevronAccent+Icon"/>
    <dgm:cxn modelId="{64A2C2C3-B730-409C-996D-FF2B761AA5ED}" srcId="{7C9A0B41-5A63-41A7-8120-CCC370F0743B}" destId="{B13250FF-ED2C-4F58-A9C1-6DD03C9ECE1A}" srcOrd="0" destOrd="0" parTransId="{811FFE4E-F52E-4C6F-9CC7-BB2BDCD43CB4}" sibTransId="{0DFADF81-F7AB-4F13-96F7-2E5E8B59B515}"/>
    <dgm:cxn modelId="{CD117701-ED37-41DA-843B-628319D22BCE}" type="presOf" srcId="{7C9A0B41-5A63-41A7-8120-CCC370F0743B}" destId="{B4A9DAC1-EB3D-4583-9955-58E039F44879}" srcOrd="0" destOrd="0" presId="urn:microsoft.com/office/officeart/2005/8/layout/chevronAccent+Icon"/>
    <dgm:cxn modelId="{6782AFD9-C73B-4044-95B2-870947C2EC7D}" type="presParOf" srcId="{B4A9DAC1-EB3D-4583-9955-58E039F44879}" destId="{C49C1355-CB30-4F77-8CE9-ACE9D41386D4}" srcOrd="0" destOrd="0" presId="urn:microsoft.com/office/officeart/2005/8/layout/chevronAccent+Icon"/>
    <dgm:cxn modelId="{99A821F2-E452-43DB-A9D3-B15D3C7C267C}" type="presParOf" srcId="{C49C1355-CB30-4F77-8CE9-ACE9D41386D4}" destId="{00712AA3-C4EF-4BC3-883A-F2D6CF5BD719}" srcOrd="0" destOrd="0" presId="urn:microsoft.com/office/officeart/2005/8/layout/chevronAccent+Icon"/>
    <dgm:cxn modelId="{BD3D124C-D577-4AC7-B39F-E555907C29E0}" type="presParOf" srcId="{C49C1355-CB30-4F77-8CE9-ACE9D41386D4}" destId="{9D2B7502-9768-424F-8F43-F9E71685F8F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3B4C74A-9854-4BB2-8886-8E8136F3988E}"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3EA26E04-18B7-4F10-BAC0-59FB5457EB69}">
      <dgm:prSet custT="1"/>
      <dgm:spPr/>
      <dgm:t>
        <a:bodyPr/>
        <a:lstStyle/>
        <a:p>
          <a:pPr algn="just" rtl="0"/>
          <a:r>
            <a:rPr lang="en-US" sz="1200" dirty="0" smtClean="0">
              <a:effectLst>
                <a:outerShdw blurRad="38100" dist="38100" dir="2700000" algn="tl">
                  <a:srgbClr val="000000">
                    <a:alpha val="43137"/>
                  </a:srgbClr>
                </a:outerShdw>
              </a:effectLst>
            </a:rPr>
            <a:t>The objectives of a study on house price prediction using machine learning can vary depending on the specific research goals and context. However, here are some common objectives that researchers might aim to achieve:</a:t>
          </a:r>
          <a:endParaRPr lang="en-IN" sz="1200" dirty="0">
            <a:effectLst>
              <a:outerShdw blurRad="38100" dist="38100" dir="2700000" algn="tl">
                <a:srgbClr val="000000">
                  <a:alpha val="43137"/>
                </a:srgbClr>
              </a:outerShdw>
            </a:effectLst>
          </a:endParaRPr>
        </a:p>
      </dgm:t>
    </dgm:pt>
    <dgm:pt modelId="{C2ED7F5E-F5B7-4127-BA18-16C0E573850D}" type="parTrans" cxnId="{859DB280-7F23-417A-B47B-950DE601783E}">
      <dgm:prSet/>
      <dgm:spPr/>
      <dgm:t>
        <a:bodyPr/>
        <a:lstStyle/>
        <a:p>
          <a:endParaRPr lang="en-US"/>
        </a:p>
      </dgm:t>
    </dgm:pt>
    <dgm:pt modelId="{7527BB18-AB62-4FCF-8E23-BC331F8BF3CD}" type="sibTrans" cxnId="{859DB280-7F23-417A-B47B-950DE601783E}">
      <dgm:prSet/>
      <dgm:spPr/>
      <dgm:t>
        <a:bodyPr/>
        <a:lstStyle/>
        <a:p>
          <a:endParaRPr lang="en-US"/>
        </a:p>
      </dgm:t>
    </dgm:pt>
    <dgm:pt modelId="{DC76FDDB-B0CF-478C-9C1E-6816249746E4}">
      <dgm:prSet custT="1"/>
      <dgm:spPr/>
      <dgm:t>
        <a:bodyPr/>
        <a:lstStyle/>
        <a:p>
          <a:pPr algn="just" rtl="0"/>
          <a:r>
            <a:rPr lang="en-US" sz="1200" dirty="0" smtClean="0">
              <a:effectLst>
                <a:outerShdw blurRad="38100" dist="38100" dir="2700000" algn="tl">
                  <a:srgbClr val="000000">
                    <a:alpha val="43137"/>
                  </a:srgbClr>
                </a:outerShdw>
              </a:effectLst>
            </a:rPr>
            <a:t>Develop an accurate and reliable house price prediction model:</a:t>
          </a:r>
          <a:endParaRPr lang="en-IN" sz="1200" dirty="0">
            <a:effectLst>
              <a:outerShdw blurRad="38100" dist="38100" dir="2700000" algn="tl">
                <a:srgbClr val="000000">
                  <a:alpha val="43137"/>
                </a:srgbClr>
              </a:outerShdw>
            </a:effectLst>
          </a:endParaRPr>
        </a:p>
      </dgm:t>
    </dgm:pt>
    <dgm:pt modelId="{E927CD69-3FDC-4276-AF28-C74E3DE8047D}" type="parTrans" cxnId="{C938FE81-2A19-4A83-8EAD-FDDC22A0EB79}">
      <dgm:prSet/>
      <dgm:spPr/>
      <dgm:t>
        <a:bodyPr/>
        <a:lstStyle/>
        <a:p>
          <a:endParaRPr lang="en-US"/>
        </a:p>
      </dgm:t>
    </dgm:pt>
    <dgm:pt modelId="{C34AC39D-EDAE-4087-A0E0-5C01B3A40FEF}" type="sibTrans" cxnId="{C938FE81-2A19-4A83-8EAD-FDDC22A0EB79}">
      <dgm:prSet/>
      <dgm:spPr/>
      <dgm:t>
        <a:bodyPr/>
        <a:lstStyle/>
        <a:p>
          <a:endParaRPr lang="en-US"/>
        </a:p>
      </dgm:t>
    </dgm:pt>
    <dgm:pt modelId="{D261974E-B21E-47EF-91E1-EBF6AB5AFA00}">
      <dgm:prSet custT="1"/>
      <dgm:spPr/>
      <dgm:t>
        <a:bodyPr/>
        <a:lstStyle/>
        <a:p>
          <a:pPr algn="just" rtl="0"/>
          <a:r>
            <a:rPr lang="en-IN" sz="1400" dirty="0" smtClean="0">
              <a:effectLst>
                <a:outerShdw blurRad="38100" dist="38100" dir="2700000" algn="tl">
                  <a:srgbClr val="000000">
                    <a:alpha val="43137"/>
                  </a:srgbClr>
                </a:outerShdw>
              </a:effectLst>
            </a:rPr>
            <a:t>Identify significant predictors: </a:t>
          </a:r>
          <a:endParaRPr lang="en-IN" sz="1400" dirty="0">
            <a:effectLst>
              <a:outerShdw blurRad="38100" dist="38100" dir="2700000" algn="tl">
                <a:srgbClr val="000000">
                  <a:alpha val="43137"/>
                </a:srgbClr>
              </a:outerShdw>
            </a:effectLst>
          </a:endParaRPr>
        </a:p>
      </dgm:t>
    </dgm:pt>
    <dgm:pt modelId="{1DC3F259-D9E4-40A0-B88A-EC9FA20CCFB7}" type="parTrans" cxnId="{11B05AC7-3701-45EA-9E3F-F701F6866E47}">
      <dgm:prSet/>
      <dgm:spPr/>
      <dgm:t>
        <a:bodyPr/>
        <a:lstStyle/>
        <a:p>
          <a:endParaRPr lang="en-US"/>
        </a:p>
      </dgm:t>
    </dgm:pt>
    <dgm:pt modelId="{2EC16DB8-1E48-4B94-AFCB-4D1DA4501BDF}" type="sibTrans" cxnId="{11B05AC7-3701-45EA-9E3F-F701F6866E47}">
      <dgm:prSet/>
      <dgm:spPr/>
      <dgm:t>
        <a:bodyPr/>
        <a:lstStyle/>
        <a:p>
          <a:endParaRPr lang="en-US"/>
        </a:p>
      </dgm:t>
    </dgm:pt>
    <dgm:pt modelId="{DFA58E37-70B9-4A12-9072-E367B1A09724}">
      <dgm:prSet custT="1"/>
      <dgm:spPr/>
      <dgm:t>
        <a:bodyPr/>
        <a:lstStyle/>
        <a:p>
          <a:pPr algn="just" rtl="0"/>
          <a:r>
            <a:rPr lang="en-US" sz="1400" dirty="0" smtClean="0">
              <a:effectLst>
                <a:outerShdw blurRad="38100" dist="38100" dir="2700000" algn="tl">
                  <a:srgbClr val="000000">
                    <a:alpha val="43137"/>
                  </a:srgbClr>
                </a:outerShdw>
              </a:effectLst>
            </a:rPr>
            <a:t>Evaluate different machine learning algorithms: </a:t>
          </a:r>
          <a:endParaRPr lang="en-IN" sz="1400" dirty="0">
            <a:effectLst>
              <a:outerShdw blurRad="38100" dist="38100" dir="2700000" algn="tl">
                <a:srgbClr val="000000">
                  <a:alpha val="43137"/>
                </a:srgbClr>
              </a:outerShdw>
            </a:effectLst>
          </a:endParaRPr>
        </a:p>
      </dgm:t>
    </dgm:pt>
    <dgm:pt modelId="{7F4C076F-4F82-4367-AD31-04CDB85C6E47}" type="parTrans" cxnId="{5349FC43-AEAB-470F-A97A-CFD2634A5F50}">
      <dgm:prSet/>
      <dgm:spPr/>
      <dgm:t>
        <a:bodyPr/>
        <a:lstStyle/>
        <a:p>
          <a:endParaRPr lang="en-US"/>
        </a:p>
      </dgm:t>
    </dgm:pt>
    <dgm:pt modelId="{1FAF0EBF-CD90-41BA-9E2A-58B13EC28ED9}" type="sibTrans" cxnId="{5349FC43-AEAB-470F-A97A-CFD2634A5F50}">
      <dgm:prSet/>
      <dgm:spPr/>
      <dgm:t>
        <a:bodyPr/>
        <a:lstStyle/>
        <a:p>
          <a:endParaRPr lang="en-US"/>
        </a:p>
      </dgm:t>
    </dgm:pt>
    <dgm:pt modelId="{2173800D-C629-4B70-9442-F5A9D6C8297B}">
      <dgm:prSet custT="1"/>
      <dgm:spPr/>
      <dgm:t>
        <a:bodyPr/>
        <a:lstStyle/>
        <a:p>
          <a:pPr algn="just" rtl="0"/>
          <a:r>
            <a:rPr lang="en-IN" sz="1400" dirty="0" smtClean="0">
              <a:effectLst>
                <a:outerShdw blurRad="38100" dist="38100" dir="2700000" algn="tl">
                  <a:srgbClr val="000000">
                    <a:alpha val="43137"/>
                  </a:srgbClr>
                </a:outerShdw>
              </a:effectLst>
            </a:rPr>
            <a:t>Assess feature importance: </a:t>
          </a:r>
          <a:endParaRPr lang="en-IN" sz="1400" dirty="0">
            <a:effectLst>
              <a:outerShdw blurRad="38100" dist="38100" dir="2700000" algn="tl">
                <a:srgbClr val="000000">
                  <a:alpha val="43137"/>
                </a:srgbClr>
              </a:outerShdw>
            </a:effectLst>
          </a:endParaRPr>
        </a:p>
      </dgm:t>
    </dgm:pt>
    <dgm:pt modelId="{0F3FFFD2-C6B1-4715-B243-CFE50BCA1345}" type="parTrans" cxnId="{6C4F4A0B-C76F-4ECD-8672-4AB86B883F7F}">
      <dgm:prSet/>
      <dgm:spPr/>
      <dgm:t>
        <a:bodyPr/>
        <a:lstStyle/>
        <a:p>
          <a:endParaRPr lang="en-US"/>
        </a:p>
      </dgm:t>
    </dgm:pt>
    <dgm:pt modelId="{3FA2C190-C3AC-46D3-9352-D3F42DB0F682}" type="sibTrans" cxnId="{6C4F4A0B-C76F-4ECD-8672-4AB86B883F7F}">
      <dgm:prSet/>
      <dgm:spPr/>
      <dgm:t>
        <a:bodyPr/>
        <a:lstStyle/>
        <a:p>
          <a:endParaRPr lang="en-US"/>
        </a:p>
      </dgm:t>
    </dgm:pt>
    <dgm:pt modelId="{27E21E94-F754-4AF5-99EA-BE79C9D85D18}">
      <dgm:prSet custT="1"/>
      <dgm:spPr/>
      <dgm:t>
        <a:bodyPr/>
        <a:lstStyle/>
        <a:p>
          <a:pPr algn="just" rtl="0"/>
          <a:r>
            <a:rPr lang="en-IN" sz="1400" dirty="0" smtClean="0">
              <a:effectLst>
                <a:outerShdw blurRad="38100" dist="38100" dir="2700000" algn="tl">
                  <a:srgbClr val="000000">
                    <a:alpha val="43137"/>
                  </a:srgbClr>
                </a:outerShdw>
              </a:effectLst>
            </a:rPr>
            <a:t>Improve feature engineering techniques:</a:t>
          </a:r>
          <a:endParaRPr lang="en-IN" sz="1400" dirty="0">
            <a:effectLst>
              <a:outerShdw blurRad="38100" dist="38100" dir="2700000" algn="tl">
                <a:srgbClr val="000000">
                  <a:alpha val="43137"/>
                </a:srgbClr>
              </a:outerShdw>
            </a:effectLst>
          </a:endParaRPr>
        </a:p>
      </dgm:t>
    </dgm:pt>
    <dgm:pt modelId="{48811AF2-95C1-403C-8D0D-921E2B79FA69}" type="parTrans" cxnId="{13539603-B6DF-4B34-9125-CCE0FA236837}">
      <dgm:prSet/>
      <dgm:spPr/>
      <dgm:t>
        <a:bodyPr/>
        <a:lstStyle/>
        <a:p>
          <a:endParaRPr lang="en-US"/>
        </a:p>
      </dgm:t>
    </dgm:pt>
    <dgm:pt modelId="{68C29796-AEC1-464C-8CED-B9B5D2247969}" type="sibTrans" cxnId="{13539603-B6DF-4B34-9125-CCE0FA236837}">
      <dgm:prSet/>
      <dgm:spPr/>
      <dgm:t>
        <a:bodyPr/>
        <a:lstStyle/>
        <a:p>
          <a:endParaRPr lang="en-US"/>
        </a:p>
      </dgm:t>
    </dgm:pt>
    <dgm:pt modelId="{57538558-37BF-4E24-953E-25C743DF1153}">
      <dgm:prSet custT="1"/>
      <dgm:spPr/>
      <dgm:t>
        <a:bodyPr/>
        <a:lstStyle/>
        <a:p>
          <a:pPr algn="just" rtl="0"/>
          <a:r>
            <a:rPr lang="en-US" sz="1400" dirty="0" smtClean="0">
              <a:effectLst>
                <a:outerShdw blurRad="38100" dist="38100" dir="2700000" algn="tl">
                  <a:srgbClr val="000000">
                    <a:alpha val="43137"/>
                  </a:srgbClr>
                </a:outerShdw>
              </a:effectLst>
            </a:rPr>
            <a:t>Handle missing data and outliers: </a:t>
          </a:r>
          <a:endParaRPr lang="en-IN" sz="1400" dirty="0">
            <a:effectLst>
              <a:outerShdw blurRad="38100" dist="38100" dir="2700000" algn="tl">
                <a:srgbClr val="000000">
                  <a:alpha val="43137"/>
                </a:srgbClr>
              </a:outerShdw>
            </a:effectLst>
          </a:endParaRPr>
        </a:p>
      </dgm:t>
    </dgm:pt>
    <dgm:pt modelId="{7B2A2CC6-1812-493B-9C3D-6E5D24131163}" type="parTrans" cxnId="{2274670F-D947-4AA8-8B38-579271D42F60}">
      <dgm:prSet/>
      <dgm:spPr/>
      <dgm:t>
        <a:bodyPr/>
        <a:lstStyle/>
        <a:p>
          <a:endParaRPr lang="en-US"/>
        </a:p>
      </dgm:t>
    </dgm:pt>
    <dgm:pt modelId="{E60C0537-440E-4FFF-8255-4A912F8387FC}" type="sibTrans" cxnId="{2274670F-D947-4AA8-8B38-579271D42F60}">
      <dgm:prSet/>
      <dgm:spPr/>
      <dgm:t>
        <a:bodyPr/>
        <a:lstStyle/>
        <a:p>
          <a:endParaRPr lang="en-US"/>
        </a:p>
      </dgm:t>
    </dgm:pt>
    <dgm:pt modelId="{235D32C9-6C60-420C-99A6-AA5D5755C0AA}">
      <dgm:prSet custT="1"/>
      <dgm:spPr/>
      <dgm:t>
        <a:bodyPr/>
        <a:lstStyle/>
        <a:p>
          <a:pPr algn="just" rtl="0"/>
          <a:r>
            <a:rPr lang="en-US" sz="1400" dirty="0" smtClean="0">
              <a:effectLst>
                <a:outerShdw blurRad="38100" dist="38100" dir="2700000" algn="tl">
                  <a:srgbClr val="000000">
                    <a:alpha val="43137"/>
                  </a:srgbClr>
                </a:outerShdw>
              </a:effectLst>
            </a:rPr>
            <a:t>Provide insights for real estate stakeholders: </a:t>
          </a:r>
          <a:endParaRPr lang="en-IN" sz="1400" dirty="0">
            <a:effectLst>
              <a:outerShdw blurRad="38100" dist="38100" dir="2700000" algn="tl">
                <a:srgbClr val="000000">
                  <a:alpha val="43137"/>
                </a:srgbClr>
              </a:outerShdw>
            </a:effectLst>
          </a:endParaRPr>
        </a:p>
      </dgm:t>
    </dgm:pt>
    <dgm:pt modelId="{57145816-92C4-41B1-AAF4-D2AD2C6CBD60}" type="parTrans" cxnId="{D1EDDDB5-109E-4C7D-859E-49F8B2859731}">
      <dgm:prSet/>
      <dgm:spPr/>
      <dgm:t>
        <a:bodyPr/>
        <a:lstStyle/>
        <a:p>
          <a:endParaRPr lang="en-US"/>
        </a:p>
      </dgm:t>
    </dgm:pt>
    <dgm:pt modelId="{3E4F2000-5CD3-4072-A1D3-2CB50F4B9607}" type="sibTrans" cxnId="{D1EDDDB5-109E-4C7D-859E-49F8B2859731}">
      <dgm:prSet/>
      <dgm:spPr/>
      <dgm:t>
        <a:bodyPr/>
        <a:lstStyle/>
        <a:p>
          <a:endParaRPr lang="en-US"/>
        </a:p>
      </dgm:t>
    </dgm:pt>
    <dgm:pt modelId="{CA253340-E490-44E7-A378-8AF4A2FD3DE6}">
      <dgm:prSet custT="1"/>
      <dgm:spPr/>
      <dgm:t>
        <a:bodyPr/>
        <a:lstStyle/>
        <a:p>
          <a:pPr algn="just" rtl="0"/>
          <a:r>
            <a:rPr lang="en-US" sz="1400" dirty="0" smtClean="0">
              <a:effectLst>
                <a:outerShdw blurRad="38100" dist="38100" dir="2700000" algn="tl">
                  <a:srgbClr val="000000">
                    <a:alpha val="43137"/>
                  </a:srgbClr>
                </a:outerShdw>
              </a:effectLst>
            </a:rPr>
            <a:t>Generalize the model to different locations or time periods:</a:t>
          </a:r>
          <a:endParaRPr lang="en-IN" sz="1400" dirty="0">
            <a:effectLst>
              <a:outerShdw blurRad="38100" dist="38100" dir="2700000" algn="tl">
                <a:srgbClr val="000000">
                  <a:alpha val="43137"/>
                </a:srgbClr>
              </a:outerShdw>
            </a:effectLst>
          </a:endParaRPr>
        </a:p>
      </dgm:t>
    </dgm:pt>
    <dgm:pt modelId="{6C33817D-7F4C-4E50-B31F-AABD4B26E619}" type="parTrans" cxnId="{B8F5EA3B-437F-4D3F-9644-9DF7C924D0C0}">
      <dgm:prSet/>
      <dgm:spPr/>
      <dgm:t>
        <a:bodyPr/>
        <a:lstStyle/>
        <a:p>
          <a:endParaRPr lang="en-US"/>
        </a:p>
      </dgm:t>
    </dgm:pt>
    <dgm:pt modelId="{CF578400-341E-4369-B052-0D31B52C1967}" type="sibTrans" cxnId="{B8F5EA3B-437F-4D3F-9644-9DF7C924D0C0}">
      <dgm:prSet/>
      <dgm:spPr/>
      <dgm:t>
        <a:bodyPr/>
        <a:lstStyle/>
        <a:p>
          <a:endParaRPr lang="en-US"/>
        </a:p>
      </dgm:t>
    </dgm:pt>
    <dgm:pt modelId="{755F8B17-FF13-4746-94AC-BB4BEAC9A696}" type="pres">
      <dgm:prSet presAssocID="{A3B4C74A-9854-4BB2-8886-8E8136F3988E}" presName="Name0" presStyleCnt="0">
        <dgm:presLayoutVars>
          <dgm:dir/>
          <dgm:resizeHandles val="exact"/>
        </dgm:presLayoutVars>
      </dgm:prSet>
      <dgm:spPr/>
      <dgm:t>
        <a:bodyPr/>
        <a:lstStyle/>
        <a:p>
          <a:endParaRPr lang="en-US"/>
        </a:p>
      </dgm:t>
    </dgm:pt>
    <dgm:pt modelId="{549326FD-C5C4-4835-A347-8C88808946F0}" type="pres">
      <dgm:prSet presAssocID="{3EA26E04-18B7-4F10-BAC0-59FB5457EB69}" presName="node" presStyleLbl="node1" presStyleIdx="0" presStyleCnt="9" custScaleX="211630">
        <dgm:presLayoutVars>
          <dgm:bulletEnabled val="1"/>
        </dgm:presLayoutVars>
      </dgm:prSet>
      <dgm:spPr/>
      <dgm:t>
        <a:bodyPr/>
        <a:lstStyle/>
        <a:p>
          <a:endParaRPr lang="en-US"/>
        </a:p>
      </dgm:t>
    </dgm:pt>
    <dgm:pt modelId="{A70A5FC6-AE1E-4701-870B-183262B6FF8F}" type="pres">
      <dgm:prSet presAssocID="{7527BB18-AB62-4FCF-8E23-BC331F8BF3CD}" presName="sibTrans" presStyleCnt="0"/>
      <dgm:spPr/>
    </dgm:pt>
    <dgm:pt modelId="{3675248F-2EAF-4397-9CD7-7AF2F9696FF1}" type="pres">
      <dgm:prSet presAssocID="{DC76FDDB-B0CF-478C-9C1E-6816249746E4}" presName="node" presStyleLbl="node1" presStyleIdx="1" presStyleCnt="9">
        <dgm:presLayoutVars>
          <dgm:bulletEnabled val="1"/>
        </dgm:presLayoutVars>
      </dgm:prSet>
      <dgm:spPr/>
      <dgm:t>
        <a:bodyPr/>
        <a:lstStyle/>
        <a:p>
          <a:endParaRPr lang="en-US"/>
        </a:p>
      </dgm:t>
    </dgm:pt>
    <dgm:pt modelId="{9BC4A6E2-E709-4C23-9BA1-251D465C7074}" type="pres">
      <dgm:prSet presAssocID="{C34AC39D-EDAE-4087-A0E0-5C01B3A40FEF}" presName="sibTrans" presStyleCnt="0"/>
      <dgm:spPr/>
    </dgm:pt>
    <dgm:pt modelId="{202DA630-F201-4654-8728-9E9B83299A6A}" type="pres">
      <dgm:prSet presAssocID="{D261974E-B21E-47EF-91E1-EBF6AB5AFA00}" presName="node" presStyleLbl="node1" presStyleIdx="2" presStyleCnt="9">
        <dgm:presLayoutVars>
          <dgm:bulletEnabled val="1"/>
        </dgm:presLayoutVars>
      </dgm:prSet>
      <dgm:spPr/>
      <dgm:t>
        <a:bodyPr/>
        <a:lstStyle/>
        <a:p>
          <a:endParaRPr lang="en-US"/>
        </a:p>
      </dgm:t>
    </dgm:pt>
    <dgm:pt modelId="{F3ED7206-73F1-4666-8C87-B470082A77E2}" type="pres">
      <dgm:prSet presAssocID="{2EC16DB8-1E48-4B94-AFCB-4D1DA4501BDF}" presName="sibTrans" presStyleCnt="0"/>
      <dgm:spPr/>
    </dgm:pt>
    <dgm:pt modelId="{50F68D44-BFFE-4AEF-9852-212E9B202BD7}" type="pres">
      <dgm:prSet presAssocID="{DFA58E37-70B9-4A12-9072-E367B1A09724}" presName="node" presStyleLbl="node1" presStyleIdx="3" presStyleCnt="9">
        <dgm:presLayoutVars>
          <dgm:bulletEnabled val="1"/>
        </dgm:presLayoutVars>
      </dgm:prSet>
      <dgm:spPr/>
      <dgm:t>
        <a:bodyPr/>
        <a:lstStyle/>
        <a:p>
          <a:endParaRPr lang="en-US"/>
        </a:p>
      </dgm:t>
    </dgm:pt>
    <dgm:pt modelId="{8355676B-4E83-4B5F-8D61-F85924088071}" type="pres">
      <dgm:prSet presAssocID="{1FAF0EBF-CD90-41BA-9E2A-58B13EC28ED9}" presName="sibTrans" presStyleCnt="0"/>
      <dgm:spPr/>
    </dgm:pt>
    <dgm:pt modelId="{8C774355-AE8B-4F44-B9C2-4ACAE895439A}" type="pres">
      <dgm:prSet presAssocID="{2173800D-C629-4B70-9442-F5A9D6C8297B}" presName="node" presStyleLbl="node1" presStyleIdx="4" presStyleCnt="9">
        <dgm:presLayoutVars>
          <dgm:bulletEnabled val="1"/>
        </dgm:presLayoutVars>
      </dgm:prSet>
      <dgm:spPr/>
      <dgm:t>
        <a:bodyPr/>
        <a:lstStyle/>
        <a:p>
          <a:endParaRPr lang="en-US"/>
        </a:p>
      </dgm:t>
    </dgm:pt>
    <dgm:pt modelId="{280FCD5E-9412-495F-BF79-C6D6D7F50739}" type="pres">
      <dgm:prSet presAssocID="{3FA2C190-C3AC-46D3-9352-D3F42DB0F682}" presName="sibTrans" presStyleCnt="0"/>
      <dgm:spPr/>
    </dgm:pt>
    <dgm:pt modelId="{35941792-2D12-4547-984D-6A71FEDC3ECE}" type="pres">
      <dgm:prSet presAssocID="{27E21E94-F754-4AF5-99EA-BE79C9D85D18}" presName="node" presStyleLbl="node1" presStyleIdx="5" presStyleCnt="9">
        <dgm:presLayoutVars>
          <dgm:bulletEnabled val="1"/>
        </dgm:presLayoutVars>
      </dgm:prSet>
      <dgm:spPr/>
      <dgm:t>
        <a:bodyPr/>
        <a:lstStyle/>
        <a:p>
          <a:endParaRPr lang="en-US"/>
        </a:p>
      </dgm:t>
    </dgm:pt>
    <dgm:pt modelId="{C9C4468F-711A-4538-9B38-3AF40A89A83D}" type="pres">
      <dgm:prSet presAssocID="{68C29796-AEC1-464C-8CED-B9B5D2247969}" presName="sibTrans" presStyleCnt="0"/>
      <dgm:spPr/>
    </dgm:pt>
    <dgm:pt modelId="{89F9336B-A2D0-4799-8ABD-BEC0B8C2D539}" type="pres">
      <dgm:prSet presAssocID="{57538558-37BF-4E24-953E-25C743DF1153}" presName="node" presStyleLbl="node1" presStyleIdx="6" presStyleCnt="9" custLinFactNeighborX="2">
        <dgm:presLayoutVars>
          <dgm:bulletEnabled val="1"/>
        </dgm:presLayoutVars>
      </dgm:prSet>
      <dgm:spPr/>
      <dgm:t>
        <a:bodyPr/>
        <a:lstStyle/>
        <a:p>
          <a:endParaRPr lang="en-US"/>
        </a:p>
      </dgm:t>
    </dgm:pt>
    <dgm:pt modelId="{AEAF4ADF-2AB6-47DE-9C25-4A1F0C7041DE}" type="pres">
      <dgm:prSet presAssocID="{E60C0537-440E-4FFF-8255-4A912F8387FC}" presName="sibTrans" presStyleCnt="0"/>
      <dgm:spPr/>
    </dgm:pt>
    <dgm:pt modelId="{CD208B8A-2FA2-4286-BD92-D47D931FB39B}" type="pres">
      <dgm:prSet presAssocID="{235D32C9-6C60-420C-99A6-AA5D5755C0AA}" presName="node" presStyleLbl="node1" presStyleIdx="7" presStyleCnt="9">
        <dgm:presLayoutVars>
          <dgm:bulletEnabled val="1"/>
        </dgm:presLayoutVars>
      </dgm:prSet>
      <dgm:spPr/>
      <dgm:t>
        <a:bodyPr/>
        <a:lstStyle/>
        <a:p>
          <a:endParaRPr lang="en-US"/>
        </a:p>
      </dgm:t>
    </dgm:pt>
    <dgm:pt modelId="{6CECAE4F-D005-428B-9EC0-0F683EE4BA27}" type="pres">
      <dgm:prSet presAssocID="{3E4F2000-5CD3-4072-A1D3-2CB50F4B9607}" presName="sibTrans" presStyleCnt="0"/>
      <dgm:spPr/>
    </dgm:pt>
    <dgm:pt modelId="{8EB20CE5-C116-4E0D-B1F3-729FFE29D564}" type="pres">
      <dgm:prSet presAssocID="{CA253340-E490-44E7-A378-8AF4A2FD3DE6}" presName="node" presStyleLbl="node1" presStyleIdx="8" presStyleCnt="9">
        <dgm:presLayoutVars>
          <dgm:bulletEnabled val="1"/>
        </dgm:presLayoutVars>
      </dgm:prSet>
      <dgm:spPr/>
      <dgm:t>
        <a:bodyPr/>
        <a:lstStyle/>
        <a:p>
          <a:endParaRPr lang="en-US"/>
        </a:p>
      </dgm:t>
    </dgm:pt>
  </dgm:ptLst>
  <dgm:cxnLst>
    <dgm:cxn modelId="{C938FE81-2A19-4A83-8EAD-FDDC22A0EB79}" srcId="{A3B4C74A-9854-4BB2-8886-8E8136F3988E}" destId="{DC76FDDB-B0CF-478C-9C1E-6816249746E4}" srcOrd="1" destOrd="0" parTransId="{E927CD69-3FDC-4276-AF28-C74E3DE8047D}" sibTransId="{C34AC39D-EDAE-4087-A0E0-5C01B3A40FEF}"/>
    <dgm:cxn modelId="{2274670F-D947-4AA8-8B38-579271D42F60}" srcId="{A3B4C74A-9854-4BB2-8886-8E8136F3988E}" destId="{57538558-37BF-4E24-953E-25C743DF1153}" srcOrd="6" destOrd="0" parTransId="{7B2A2CC6-1812-493B-9C3D-6E5D24131163}" sibTransId="{E60C0537-440E-4FFF-8255-4A912F8387FC}"/>
    <dgm:cxn modelId="{B8F5EA3B-437F-4D3F-9644-9DF7C924D0C0}" srcId="{A3B4C74A-9854-4BB2-8886-8E8136F3988E}" destId="{CA253340-E490-44E7-A378-8AF4A2FD3DE6}" srcOrd="8" destOrd="0" parTransId="{6C33817D-7F4C-4E50-B31F-AABD4B26E619}" sibTransId="{CF578400-341E-4369-B052-0D31B52C1967}"/>
    <dgm:cxn modelId="{6C4F4A0B-C76F-4ECD-8672-4AB86B883F7F}" srcId="{A3B4C74A-9854-4BB2-8886-8E8136F3988E}" destId="{2173800D-C629-4B70-9442-F5A9D6C8297B}" srcOrd="4" destOrd="0" parTransId="{0F3FFFD2-C6B1-4715-B243-CFE50BCA1345}" sibTransId="{3FA2C190-C3AC-46D3-9352-D3F42DB0F682}"/>
    <dgm:cxn modelId="{D1EDDDB5-109E-4C7D-859E-49F8B2859731}" srcId="{A3B4C74A-9854-4BB2-8886-8E8136F3988E}" destId="{235D32C9-6C60-420C-99A6-AA5D5755C0AA}" srcOrd="7" destOrd="0" parTransId="{57145816-92C4-41B1-AAF4-D2AD2C6CBD60}" sibTransId="{3E4F2000-5CD3-4072-A1D3-2CB50F4B9607}"/>
    <dgm:cxn modelId="{5349FC43-AEAB-470F-A97A-CFD2634A5F50}" srcId="{A3B4C74A-9854-4BB2-8886-8E8136F3988E}" destId="{DFA58E37-70B9-4A12-9072-E367B1A09724}" srcOrd="3" destOrd="0" parTransId="{7F4C076F-4F82-4367-AD31-04CDB85C6E47}" sibTransId="{1FAF0EBF-CD90-41BA-9E2A-58B13EC28ED9}"/>
    <dgm:cxn modelId="{8E7D5120-5A52-45F5-A4D8-56A6DD3132C3}" type="presOf" srcId="{DC76FDDB-B0CF-478C-9C1E-6816249746E4}" destId="{3675248F-2EAF-4397-9CD7-7AF2F9696FF1}" srcOrd="0" destOrd="0" presId="urn:microsoft.com/office/officeart/2005/8/layout/hList6"/>
    <dgm:cxn modelId="{13539603-B6DF-4B34-9125-CCE0FA236837}" srcId="{A3B4C74A-9854-4BB2-8886-8E8136F3988E}" destId="{27E21E94-F754-4AF5-99EA-BE79C9D85D18}" srcOrd="5" destOrd="0" parTransId="{48811AF2-95C1-403C-8D0D-921E2B79FA69}" sibTransId="{68C29796-AEC1-464C-8CED-B9B5D2247969}"/>
    <dgm:cxn modelId="{81F1A1E6-2D51-4562-B4FF-18DF789B8249}" type="presOf" srcId="{235D32C9-6C60-420C-99A6-AA5D5755C0AA}" destId="{CD208B8A-2FA2-4286-BD92-D47D931FB39B}" srcOrd="0" destOrd="0" presId="urn:microsoft.com/office/officeart/2005/8/layout/hList6"/>
    <dgm:cxn modelId="{897B2EC1-77EE-4E06-A0A7-792D6BF38D3C}" type="presOf" srcId="{D261974E-B21E-47EF-91E1-EBF6AB5AFA00}" destId="{202DA630-F201-4654-8728-9E9B83299A6A}" srcOrd="0" destOrd="0" presId="urn:microsoft.com/office/officeart/2005/8/layout/hList6"/>
    <dgm:cxn modelId="{4E518D2D-775D-48BA-9937-C7EDC96EB7D6}" type="presOf" srcId="{2173800D-C629-4B70-9442-F5A9D6C8297B}" destId="{8C774355-AE8B-4F44-B9C2-4ACAE895439A}" srcOrd="0" destOrd="0" presId="urn:microsoft.com/office/officeart/2005/8/layout/hList6"/>
    <dgm:cxn modelId="{859DB280-7F23-417A-B47B-950DE601783E}" srcId="{A3B4C74A-9854-4BB2-8886-8E8136F3988E}" destId="{3EA26E04-18B7-4F10-BAC0-59FB5457EB69}" srcOrd="0" destOrd="0" parTransId="{C2ED7F5E-F5B7-4127-BA18-16C0E573850D}" sibTransId="{7527BB18-AB62-4FCF-8E23-BC331F8BF3CD}"/>
    <dgm:cxn modelId="{9DB9FEBE-0FEC-4193-BCA6-2F9ADFF7E317}" type="presOf" srcId="{A3B4C74A-9854-4BB2-8886-8E8136F3988E}" destId="{755F8B17-FF13-4746-94AC-BB4BEAC9A696}" srcOrd="0" destOrd="0" presId="urn:microsoft.com/office/officeart/2005/8/layout/hList6"/>
    <dgm:cxn modelId="{D32910A3-0E8B-4480-B6EF-A93B5D58972A}" type="presOf" srcId="{57538558-37BF-4E24-953E-25C743DF1153}" destId="{89F9336B-A2D0-4799-8ABD-BEC0B8C2D539}" srcOrd="0" destOrd="0" presId="urn:microsoft.com/office/officeart/2005/8/layout/hList6"/>
    <dgm:cxn modelId="{5A4EF33D-B893-4A0A-943D-2324ACBAD2B7}" type="presOf" srcId="{DFA58E37-70B9-4A12-9072-E367B1A09724}" destId="{50F68D44-BFFE-4AEF-9852-212E9B202BD7}" srcOrd="0" destOrd="0" presId="urn:microsoft.com/office/officeart/2005/8/layout/hList6"/>
    <dgm:cxn modelId="{11B05AC7-3701-45EA-9E3F-F701F6866E47}" srcId="{A3B4C74A-9854-4BB2-8886-8E8136F3988E}" destId="{D261974E-B21E-47EF-91E1-EBF6AB5AFA00}" srcOrd="2" destOrd="0" parTransId="{1DC3F259-D9E4-40A0-B88A-EC9FA20CCFB7}" sibTransId="{2EC16DB8-1E48-4B94-AFCB-4D1DA4501BDF}"/>
    <dgm:cxn modelId="{9517F675-F784-4C6C-B004-91734E50A5B2}" type="presOf" srcId="{27E21E94-F754-4AF5-99EA-BE79C9D85D18}" destId="{35941792-2D12-4547-984D-6A71FEDC3ECE}" srcOrd="0" destOrd="0" presId="urn:microsoft.com/office/officeart/2005/8/layout/hList6"/>
    <dgm:cxn modelId="{7BE0DFB5-71D4-465F-960D-02AF66A35794}" type="presOf" srcId="{CA253340-E490-44E7-A378-8AF4A2FD3DE6}" destId="{8EB20CE5-C116-4E0D-B1F3-729FFE29D564}" srcOrd="0" destOrd="0" presId="urn:microsoft.com/office/officeart/2005/8/layout/hList6"/>
    <dgm:cxn modelId="{28361C6F-6970-430B-9B8B-49E0593E97DA}" type="presOf" srcId="{3EA26E04-18B7-4F10-BAC0-59FB5457EB69}" destId="{549326FD-C5C4-4835-A347-8C88808946F0}" srcOrd="0" destOrd="0" presId="urn:microsoft.com/office/officeart/2005/8/layout/hList6"/>
    <dgm:cxn modelId="{7CD5FB36-2273-4D43-B25E-FCFE95A2B756}" type="presParOf" srcId="{755F8B17-FF13-4746-94AC-BB4BEAC9A696}" destId="{549326FD-C5C4-4835-A347-8C88808946F0}" srcOrd="0" destOrd="0" presId="urn:microsoft.com/office/officeart/2005/8/layout/hList6"/>
    <dgm:cxn modelId="{4B28E2D1-3339-4DBD-8670-ACD779F399F9}" type="presParOf" srcId="{755F8B17-FF13-4746-94AC-BB4BEAC9A696}" destId="{A70A5FC6-AE1E-4701-870B-183262B6FF8F}" srcOrd="1" destOrd="0" presId="urn:microsoft.com/office/officeart/2005/8/layout/hList6"/>
    <dgm:cxn modelId="{5419A1BC-57D6-4D01-9B8B-99C335716A25}" type="presParOf" srcId="{755F8B17-FF13-4746-94AC-BB4BEAC9A696}" destId="{3675248F-2EAF-4397-9CD7-7AF2F9696FF1}" srcOrd="2" destOrd="0" presId="urn:microsoft.com/office/officeart/2005/8/layout/hList6"/>
    <dgm:cxn modelId="{36D8DFCB-10F5-4276-92A7-A29DA40C6D97}" type="presParOf" srcId="{755F8B17-FF13-4746-94AC-BB4BEAC9A696}" destId="{9BC4A6E2-E709-4C23-9BA1-251D465C7074}" srcOrd="3" destOrd="0" presId="urn:microsoft.com/office/officeart/2005/8/layout/hList6"/>
    <dgm:cxn modelId="{B996C965-9168-45CD-9DA9-BE0FA0432DD6}" type="presParOf" srcId="{755F8B17-FF13-4746-94AC-BB4BEAC9A696}" destId="{202DA630-F201-4654-8728-9E9B83299A6A}" srcOrd="4" destOrd="0" presId="urn:microsoft.com/office/officeart/2005/8/layout/hList6"/>
    <dgm:cxn modelId="{42C9AD16-A51C-4E14-A33B-B47AC58EABFB}" type="presParOf" srcId="{755F8B17-FF13-4746-94AC-BB4BEAC9A696}" destId="{F3ED7206-73F1-4666-8C87-B470082A77E2}" srcOrd="5" destOrd="0" presId="urn:microsoft.com/office/officeart/2005/8/layout/hList6"/>
    <dgm:cxn modelId="{E2432ACC-E320-4F6C-9020-55AA365D49BB}" type="presParOf" srcId="{755F8B17-FF13-4746-94AC-BB4BEAC9A696}" destId="{50F68D44-BFFE-4AEF-9852-212E9B202BD7}" srcOrd="6" destOrd="0" presId="urn:microsoft.com/office/officeart/2005/8/layout/hList6"/>
    <dgm:cxn modelId="{20865E2C-32FD-4373-9A8C-3A134FB8189A}" type="presParOf" srcId="{755F8B17-FF13-4746-94AC-BB4BEAC9A696}" destId="{8355676B-4E83-4B5F-8D61-F85924088071}" srcOrd="7" destOrd="0" presId="urn:microsoft.com/office/officeart/2005/8/layout/hList6"/>
    <dgm:cxn modelId="{C8784EAD-13C5-42CF-B65D-18E3A58854BA}" type="presParOf" srcId="{755F8B17-FF13-4746-94AC-BB4BEAC9A696}" destId="{8C774355-AE8B-4F44-B9C2-4ACAE895439A}" srcOrd="8" destOrd="0" presId="urn:microsoft.com/office/officeart/2005/8/layout/hList6"/>
    <dgm:cxn modelId="{91F7D646-6336-4AC9-BDAD-071CE5BF2CB4}" type="presParOf" srcId="{755F8B17-FF13-4746-94AC-BB4BEAC9A696}" destId="{280FCD5E-9412-495F-BF79-C6D6D7F50739}" srcOrd="9" destOrd="0" presId="urn:microsoft.com/office/officeart/2005/8/layout/hList6"/>
    <dgm:cxn modelId="{6F3FAB37-D6C3-4384-91B4-FB70C0B75805}" type="presParOf" srcId="{755F8B17-FF13-4746-94AC-BB4BEAC9A696}" destId="{35941792-2D12-4547-984D-6A71FEDC3ECE}" srcOrd="10" destOrd="0" presId="urn:microsoft.com/office/officeart/2005/8/layout/hList6"/>
    <dgm:cxn modelId="{C7D27CC9-D8B1-41FA-BDC2-6A7CCAA68235}" type="presParOf" srcId="{755F8B17-FF13-4746-94AC-BB4BEAC9A696}" destId="{C9C4468F-711A-4538-9B38-3AF40A89A83D}" srcOrd="11" destOrd="0" presId="urn:microsoft.com/office/officeart/2005/8/layout/hList6"/>
    <dgm:cxn modelId="{4987CBD4-49AC-4461-974A-A63FE3E4EA6A}" type="presParOf" srcId="{755F8B17-FF13-4746-94AC-BB4BEAC9A696}" destId="{89F9336B-A2D0-4799-8ABD-BEC0B8C2D539}" srcOrd="12" destOrd="0" presId="urn:microsoft.com/office/officeart/2005/8/layout/hList6"/>
    <dgm:cxn modelId="{A30D3B23-4130-4FB3-AEA1-83871EC95F58}" type="presParOf" srcId="{755F8B17-FF13-4746-94AC-BB4BEAC9A696}" destId="{AEAF4ADF-2AB6-47DE-9C25-4A1F0C7041DE}" srcOrd="13" destOrd="0" presId="urn:microsoft.com/office/officeart/2005/8/layout/hList6"/>
    <dgm:cxn modelId="{600ADA48-9A4F-4EAE-86A8-56FC2FA2B54F}" type="presParOf" srcId="{755F8B17-FF13-4746-94AC-BB4BEAC9A696}" destId="{CD208B8A-2FA2-4286-BD92-D47D931FB39B}" srcOrd="14" destOrd="0" presId="urn:microsoft.com/office/officeart/2005/8/layout/hList6"/>
    <dgm:cxn modelId="{C7AF3243-0610-419F-BF8F-3BEDB059ACB0}" type="presParOf" srcId="{755F8B17-FF13-4746-94AC-BB4BEAC9A696}" destId="{6CECAE4F-D005-428B-9EC0-0F683EE4BA27}" srcOrd="15" destOrd="0" presId="urn:microsoft.com/office/officeart/2005/8/layout/hList6"/>
    <dgm:cxn modelId="{324D41D1-1687-4F6C-8FFC-0FCBDBDAA512}" type="presParOf" srcId="{755F8B17-FF13-4746-94AC-BB4BEAC9A696}" destId="{8EB20CE5-C116-4E0D-B1F3-729FFE29D564}" srcOrd="16"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RESEARCH DESIGN</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C8F2864-0131-486B-B191-949980A3104F}"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84F48D8D-98E1-4DCB-9BE2-A1F7865423B3}">
      <dgm:prSet custT="1"/>
      <dgm:spPr/>
      <dgm:t>
        <a:bodyPr/>
        <a:lstStyle/>
        <a:p>
          <a:pPr algn="just" rtl="0"/>
          <a:r>
            <a:rPr lang="en-US" sz="1400" dirty="0" smtClean="0">
              <a:effectLst>
                <a:outerShdw blurRad="38100" dist="38100" dir="2700000" algn="tl">
                  <a:srgbClr val="000000">
                    <a:alpha val="43137"/>
                  </a:srgbClr>
                </a:outerShdw>
              </a:effectLst>
            </a:rPr>
            <a:t>The research design for a study on house price prediction using machine learning involves a systematic plan outlining the steps and methodology to achieve the research objectives. Here is a suggested research design for such a study:</a:t>
          </a:r>
          <a:endParaRPr lang="en-IN" sz="1400" dirty="0">
            <a:effectLst>
              <a:outerShdw blurRad="38100" dist="38100" dir="2700000" algn="tl">
                <a:srgbClr val="000000">
                  <a:alpha val="43137"/>
                </a:srgbClr>
              </a:outerShdw>
            </a:effectLst>
          </a:endParaRPr>
        </a:p>
      </dgm:t>
    </dgm:pt>
    <dgm:pt modelId="{6A723B2A-303E-4A09-9696-8C122B9AEBA0}" type="parTrans" cxnId="{CA6BC8D5-DA51-4D11-AF30-BDA608B75F16}">
      <dgm:prSet/>
      <dgm:spPr/>
      <dgm:t>
        <a:bodyPr/>
        <a:lstStyle/>
        <a:p>
          <a:endParaRPr lang="en-US"/>
        </a:p>
      </dgm:t>
    </dgm:pt>
    <dgm:pt modelId="{3E10BF04-468B-4A01-9732-BEE8D139124B}" type="sibTrans" cxnId="{CA6BC8D5-DA51-4D11-AF30-BDA608B75F16}">
      <dgm:prSet/>
      <dgm:spPr/>
      <dgm:t>
        <a:bodyPr/>
        <a:lstStyle/>
        <a:p>
          <a:endParaRPr lang="en-US"/>
        </a:p>
      </dgm:t>
    </dgm:pt>
    <dgm:pt modelId="{510FC0A0-5DB2-46A5-9A6D-C5F0D891BB42}">
      <dgm:prSet custT="1"/>
      <dgm:spPr/>
      <dgm:t>
        <a:bodyPr/>
        <a:lstStyle/>
        <a:p>
          <a:pPr algn="just" rtl="0"/>
          <a:r>
            <a:rPr lang="en-IN" sz="1400" dirty="0" smtClean="0">
              <a:effectLst>
                <a:outerShdw blurRad="38100" dist="38100" dir="2700000" algn="tl">
                  <a:srgbClr val="000000">
                    <a:alpha val="43137"/>
                  </a:srgbClr>
                </a:outerShdw>
              </a:effectLst>
            </a:rPr>
            <a:t>Define the research question: </a:t>
          </a:r>
          <a:endParaRPr lang="en-IN" sz="1400" dirty="0">
            <a:effectLst>
              <a:outerShdw blurRad="38100" dist="38100" dir="2700000" algn="tl">
                <a:srgbClr val="000000">
                  <a:alpha val="43137"/>
                </a:srgbClr>
              </a:outerShdw>
            </a:effectLst>
          </a:endParaRPr>
        </a:p>
      </dgm:t>
    </dgm:pt>
    <dgm:pt modelId="{8F17C45A-7ED4-4706-BB78-9E743423F969}" type="parTrans" cxnId="{84C86B7A-504C-4896-99AA-35CF84013E2D}">
      <dgm:prSet/>
      <dgm:spPr/>
      <dgm:t>
        <a:bodyPr/>
        <a:lstStyle/>
        <a:p>
          <a:endParaRPr lang="en-US"/>
        </a:p>
      </dgm:t>
    </dgm:pt>
    <dgm:pt modelId="{61A7C3E5-C534-4181-8C4F-CD99DD652A01}" type="sibTrans" cxnId="{84C86B7A-504C-4896-99AA-35CF84013E2D}">
      <dgm:prSet/>
      <dgm:spPr/>
      <dgm:t>
        <a:bodyPr/>
        <a:lstStyle/>
        <a:p>
          <a:endParaRPr lang="en-US"/>
        </a:p>
      </dgm:t>
    </dgm:pt>
    <dgm:pt modelId="{19410D4A-AF58-4412-87C3-6602406E4A4C}">
      <dgm:prSet custT="1"/>
      <dgm:spPr/>
      <dgm:t>
        <a:bodyPr/>
        <a:lstStyle/>
        <a:p>
          <a:pPr rtl="0"/>
          <a:r>
            <a:rPr lang="en-IN" sz="1400" dirty="0" smtClean="0">
              <a:effectLst>
                <a:outerShdw blurRad="38100" dist="38100" dir="2700000" algn="tl">
                  <a:srgbClr val="000000">
                    <a:alpha val="43137"/>
                  </a:srgbClr>
                </a:outerShdw>
              </a:effectLst>
            </a:rPr>
            <a:t>Data collection: </a:t>
          </a:r>
          <a:endParaRPr lang="en-IN" sz="1400" dirty="0">
            <a:effectLst>
              <a:outerShdw blurRad="38100" dist="38100" dir="2700000" algn="tl">
                <a:srgbClr val="000000">
                  <a:alpha val="43137"/>
                </a:srgbClr>
              </a:outerShdw>
            </a:effectLst>
          </a:endParaRPr>
        </a:p>
      </dgm:t>
    </dgm:pt>
    <dgm:pt modelId="{C6DC0DF3-5D84-4C1B-9668-342BD75EA95F}" type="parTrans" cxnId="{18EEF4AC-E9C6-4BD6-9715-CF6D7B336BFE}">
      <dgm:prSet/>
      <dgm:spPr/>
      <dgm:t>
        <a:bodyPr/>
        <a:lstStyle/>
        <a:p>
          <a:endParaRPr lang="en-US"/>
        </a:p>
      </dgm:t>
    </dgm:pt>
    <dgm:pt modelId="{64CFD244-3DB6-4BC7-AD36-B4F85B9CF91E}" type="sibTrans" cxnId="{18EEF4AC-E9C6-4BD6-9715-CF6D7B336BFE}">
      <dgm:prSet/>
      <dgm:spPr/>
      <dgm:t>
        <a:bodyPr/>
        <a:lstStyle/>
        <a:p>
          <a:endParaRPr lang="en-US"/>
        </a:p>
      </dgm:t>
    </dgm:pt>
    <dgm:pt modelId="{D41F1341-D4DD-4097-B4F5-0BA3AA725853}">
      <dgm:prSet custT="1"/>
      <dgm:spPr/>
      <dgm:t>
        <a:bodyPr/>
        <a:lstStyle/>
        <a:p>
          <a:pPr algn="just" rtl="0"/>
          <a:r>
            <a:rPr lang="en-IN" sz="1400" dirty="0" smtClean="0">
              <a:effectLst>
                <a:outerShdw blurRad="38100" dist="38100" dir="2700000" algn="tl">
                  <a:srgbClr val="000000">
                    <a:alpha val="43137"/>
                  </a:srgbClr>
                </a:outerShdw>
              </a:effectLst>
            </a:rPr>
            <a:t>Data pre-processing:</a:t>
          </a:r>
          <a:endParaRPr lang="en-IN" sz="1400" dirty="0">
            <a:effectLst>
              <a:outerShdw blurRad="38100" dist="38100" dir="2700000" algn="tl">
                <a:srgbClr val="000000">
                  <a:alpha val="43137"/>
                </a:srgbClr>
              </a:outerShdw>
            </a:effectLst>
          </a:endParaRPr>
        </a:p>
      </dgm:t>
    </dgm:pt>
    <dgm:pt modelId="{D7D14668-CBE1-4F61-993D-1241D77737F5}" type="parTrans" cxnId="{E1CF9128-D80D-4A4C-AA01-C88EEDF63647}">
      <dgm:prSet/>
      <dgm:spPr/>
      <dgm:t>
        <a:bodyPr/>
        <a:lstStyle/>
        <a:p>
          <a:endParaRPr lang="en-US"/>
        </a:p>
      </dgm:t>
    </dgm:pt>
    <dgm:pt modelId="{929CC01D-BC1E-491C-AF02-479AA8B2DC1D}" type="sibTrans" cxnId="{E1CF9128-D80D-4A4C-AA01-C88EEDF63647}">
      <dgm:prSet/>
      <dgm:spPr/>
      <dgm:t>
        <a:bodyPr/>
        <a:lstStyle/>
        <a:p>
          <a:endParaRPr lang="en-US"/>
        </a:p>
      </dgm:t>
    </dgm:pt>
    <dgm:pt modelId="{2117E920-D2EB-4084-94D3-8CF127E252C3}">
      <dgm:prSet custT="1"/>
      <dgm:spPr/>
      <dgm:t>
        <a:bodyPr/>
        <a:lstStyle/>
        <a:p>
          <a:pPr algn="just" rtl="0"/>
          <a:r>
            <a:rPr lang="en-IN" sz="1400" dirty="0" smtClean="0">
              <a:effectLst>
                <a:outerShdw blurRad="38100" dist="38100" dir="2700000" algn="tl">
                  <a:srgbClr val="000000">
                    <a:alpha val="43137"/>
                  </a:srgbClr>
                </a:outerShdw>
              </a:effectLst>
            </a:rPr>
            <a:t>Feature selection and engineering:</a:t>
          </a:r>
          <a:endParaRPr lang="en-IN" sz="1400" dirty="0">
            <a:effectLst>
              <a:outerShdw blurRad="38100" dist="38100" dir="2700000" algn="tl">
                <a:srgbClr val="000000">
                  <a:alpha val="43137"/>
                </a:srgbClr>
              </a:outerShdw>
            </a:effectLst>
          </a:endParaRPr>
        </a:p>
      </dgm:t>
    </dgm:pt>
    <dgm:pt modelId="{331C6DD2-94E1-4969-90DD-3F8CA4E41227}" type="parTrans" cxnId="{C861EDA4-62DD-41A1-86E7-F09F0941CFBB}">
      <dgm:prSet/>
      <dgm:spPr/>
      <dgm:t>
        <a:bodyPr/>
        <a:lstStyle/>
        <a:p>
          <a:endParaRPr lang="en-US"/>
        </a:p>
      </dgm:t>
    </dgm:pt>
    <dgm:pt modelId="{6B21AC2C-6E3C-418D-9532-6FE2329B4CA9}" type="sibTrans" cxnId="{C861EDA4-62DD-41A1-86E7-F09F0941CFBB}">
      <dgm:prSet/>
      <dgm:spPr/>
      <dgm:t>
        <a:bodyPr/>
        <a:lstStyle/>
        <a:p>
          <a:endParaRPr lang="en-US"/>
        </a:p>
      </dgm:t>
    </dgm:pt>
    <dgm:pt modelId="{F5A594A8-41DB-4E8C-B370-D6AD2503BD2A}">
      <dgm:prSet custT="1"/>
      <dgm:spPr/>
      <dgm:t>
        <a:bodyPr/>
        <a:lstStyle/>
        <a:p>
          <a:pPr algn="just" rtl="0"/>
          <a:r>
            <a:rPr lang="en-IN" sz="1400" dirty="0" smtClean="0">
              <a:effectLst>
                <a:outerShdw blurRad="38100" dist="38100" dir="2700000" algn="tl">
                  <a:srgbClr val="000000">
                    <a:alpha val="43137"/>
                  </a:srgbClr>
                </a:outerShdw>
              </a:effectLst>
            </a:rPr>
            <a:t>Model selection and evaluation: </a:t>
          </a:r>
          <a:endParaRPr lang="en-IN" sz="1400" dirty="0">
            <a:effectLst>
              <a:outerShdw blurRad="38100" dist="38100" dir="2700000" algn="tl">
                <a:srgbClr val="000000">
                  <a:alpha val="43137"/>
                </a:srgbClr>
              </a:outerShdw>
            </a:effectLst>
          </a:endParaRPr>
        </a:p>
      </dgm:t>
    </dgm:pt>
    <dgm:pt modelId="{4B2F1E67-4DA6-4C37-8EA0-BC4E8D7ED819}" type="parTrans" cxnId="{C721690D-0F13-4054-93DD-DA2EBF4D06E2}">
      <dgm:prSet/>
      <dgm:spPr/>
      <dgm:t>
        <a:bodyPr/>
        <a:lstStyle/>
        <a:p>
          <a:endParaRPr lang="en-US"/>
        </a:p>
      </dgm:t>
    </dgm:pt>
    <dgm:pt modelId="{A755061B-E97C-4C6E-9E19-E35C154CB674}" type="sibTrans" cxnId="{C721690D-0F13-4054-93DD-DA2EBF4D06E2}">
      <dgm:prSet/>
      <dgm:spPr/>
      <dgm:t>
        <a:bodyPr/>
        <a:lstStyle/>
        <a:p>
          <a:endParaRPr lang="en-US"/>
        </a:p>
      </dgm:t>
    </dgm:pt>
    <dgm:pt modelId="{AD9D4174-DEA0-408B-A012-78F0A9671BDB}">
      <dgm:prSet custT="1"/>
      <dgm:spPr/>
      <dgm:t>
        <a:bodyPr/>
        <a:lstStyle/>
        <a:p>
          <a:pPr algn="just" rtl="0"/>
          <a:r>
            <a:rPr lang="en-IN" sz="1400" dirty="0" smtClean="0">
              <a:effectLst>
                <a:outerShdw blurRad="38100" dist="38100" dir="2700000" algn="tl">
                  <a:srgbClr val="000000">
                    <a:alpha val="43137"/>
                  </a:srgbClr>
                </a:outerShdw>
              </a:effectLst>
            </a:rPr>
            <a:t>Cross-validation and hyperparameter tuning: </a:t>
          </a:r>
          <a:endParaRPr lang="en-IN" sz="1400" dirty="0">
            <a:effectLst>
              <a:outerShdw blurRad="38100" dist="38100" dir="2700000" algn="tl">
                <a:srgbClr val="000000">
                  <a:alpha val="43137"/>
                </a:srgbClr>
              </a:outerShdw>
            </a:effectLst>
          </a:endParaRPr>
        </a:p>
      </dgm:t>
    </dgm:pt>
    <dgm:pt modelId="{7BBE0457-6F43-4A3A-ACC8-5E197793C598}" type="parTrans" cxnId="{CE93AA29-7DF3-4A6B-9B5B-1DB82C17E67E}">
      <dgm:prSet/>
      <dgm:spPr/>
      <dgm:t>
        <a:bodyPr/>
        <a:lstStyle/>
        <a:p>
          <a:endParaRPr lang="en-US"/>
        </a:p>
      </dgm:t>
    </dgm:pt>
    <dgm:pt modelId="{745235CE-69E0-457E-9A9D-37163F572E43}" type="sibTrans" cxnId="{CE93AA29-7DF3-4A6B-9B5B-1DB82C17E67E}">
      <dgm:prSet/>
      <dgm:spPr/>
      <dgm:t>
        <a:bodyPr/>
        <a:lstStyle/>
        <a:p>
          <a:endParaRPr lang="en-US"/>
        </a:p>
      </dgm:t>
    </dgm:pt>
    <dgm:pt modelId="{68351597-A3C0-4684-8501-FBB7A7647ABE}">
      <dgm:prSet custT="1"/>
      <dgm:spPr/>
      <dgm:t>
        <a:bodyPr/>
        <a:lstStyle/>
        <a:p>
          <a:pPr algn="just" rtl="0"/>
          <a:r>
            <a:rPr lang="en-IN" sz="1400" dirty="0" smtClean="0">
              <a:effectLst>
                <a:outerShdw blurRad="38100" dist="38100" dir="2700000" algn="tl">
                  <a:srgbClr val="000000">
                    <a:alpha val="43137"/>
                  </a:srgbClr>
                </a:outerShdw>
              </a:effectLst>
            </a:rPr>
            <a:t>Interpretation and analysis: </a:t>
          </a:r>
          <a:endParaRPr lang="en-IN" sz="1400" dirty="0">
            <a:effectLst>
              <a:outerShdw blurRad="38100" dist="38100" dir="2700000" algn="tl">
                <a:srgbClr val="000000">
                  <a:alpha val="43137"/>
                </a:srgbClr>
              </a:outerShdw>
            </a:effectLst>
          </a:endParaRPr>
        </a:p>
      </dgm:t>
    </dgm:pt>
    <dgm:pt modelId="{9662F8B8-FC9F-4085-BCD4-1D5B18059421}" type="parTrans" cxnId="{E3DDF479-B8C2-46C0-B037-D95DA3519468}">
      <dgm:prSet/>
      <dgm:spPr/>
      <dgm:t>
        <a:bodyPr/>
        <a:lstStyle/>
        <a:p>
          <a:endParaRPr lang="en-US"/>
        </a:p>
      </dgm:t>
    </dgm:pt>
    <dgm:pt modelId="{EADABBF5-CBED-4187-85BA-25CF6F369F58}" type="sibTrans" cxnId="{E3DDF479-B8C2-46C0-B037-D95DA3519468}">
      <dgm:prSet/>
      <dgm:spPr/>
      <dgm:t>
        <a:bodyPr/>
        <a:lstStyle/>
        <a:p>
          <a:endParaRPr lang="en-US"/>
        </a:p>
      </dgm:t>
    </dgm:pt>
    <dgm:pt modelId="{4CEB560F-3EA1-43F8-B284-964828DF15BE}">
      <dgm:prSet custT="1"/>
      <dgm:spPr/>
      <dgm:t>
        <a:bodyPr/>
        <a:lstStyle/>
        <a:p>
          <a:pPr algn="just" rtl="0"/>
          <a:r>
            <a:rPr lang="en-IN" sz="1400" dirty="0" smtClean="0">
              <a:effectLst>
                <a:outerShdw blurRad="38100" dist="38100" dir="2700000" algn="tl">
                  <a:srgbClr val="000000">
                    <a:alpha val="43137"/>
                  </a:srgbClr>
                </a:outerShdw>
              </a:effectLst>
            </a:rPr>
            <a:t>Validation and testing: </a:t>
          </a:r>
          <a:endParaRPr lang="en-IN" sz="1400" dirty="0">
            <a:effectLst>
              <a:outerShdw blurRad="38100" dist="38100" dir="2700000" algn="tl">
                <a:srgbClr val="000000">
                  <a:alpha val="43137"/>
                </a:srgbClr>
              </a:outerShdw>
            </a:effectLst>
          </a:endParaRPr>
        </a:p>
      </dgm:t>
    </dgm:pt>
    <dgm:pt modelId="{F5413A05-5C5C-4FF5-87C6-CEBD33AA8C6C}" type="parTrans" cxnId="{F2E5276B-A22E-4443-9F67-0C92201C0E68}">
      <dgm:prSet/>
      <dgm:spPr/>
      <dgm:t>
        <a:bodyPr/>
        <a:lstStyle/>
        <a:p>
          <a:endParaRPr lang="en-US"/>
        </a:p>
      </dgm:t>
    </dgm:pt>
    <dgm:pt modelId="{7AA90352-3820-4339-A123-D79BC68F3806}" type="sibTrans" cxnId="{F2E5276B-A22E-4443-9F67-0C92201C0E68}">
      <dgm:prSet/>
      <dgm:spPr/>
      <dgm:t>
        <a:bodyPr/>
        <a:lstStyle/>
        <a:p>
          <a:endParaRPr lang="en-US"/>
        </a:p>
      </dgm:t>
    </dgm:pt>
    <dgm:pt modelId="{54FBC1C4-173C-4BD8-ACC5-2A344F82F1A7}">
      <dgm:prSet custT="1"/>
      <dgm:spPr/>
      <dgm:t>
        <a:bodyPr/>
        <a:lstStyle/>
        <a:p>
          <a:pPr algn="just" rtl="0"/>
          <a:r>
            <a:rPr lang="en-IN" sz="1400" dirty="0" smtClean="0"/>
            <a:t>Communication of results:</a:t>
          </a:r>
          <a:endParaRPr lang="en-IN" sz="1400" dirty="0"/>
        </a:p>
      </dgm:t>
    </dgm:pt>
    <dgm:pt modelId="{53A7BA39-F0DC-441A-918C-C4B7D9A02165}" type="parTrans" cxnId="{0D6398F9-7EAE-46D0-A707-5DC8F0E9CE0F}">
      <dgm:prSet/>
      <dgm:spPr/>
      <dgm:t>
        <a:bodyPr/>
        <a:lstStyle/>
        <a:p>
          <a:endParaRPr lang="en-US"/>
        </a:p>
      </dgm:t>
    </dgm:pt>
    <dgm:pt modelId="{23809092-11AD-4E86-86C4-9AEE2F90A94B}" type="sibTrans" cxnId="{0D6398F9-7EAE-46D0-A707-5DC8F0E9CE0F}">
      <dgm:prSet/>
      <dgm:spPr/>
      <dgm:t>
        <a:bodyPr/>
        <a:lstStyle/>
        <a:p>
          <a:endParaRPr lang="en-US"/>
        </a:p>
      </dgm:t>
    </dgm:pt>
    <dgm:pt modelId="{44B30387-D2AB-4F18-8063-7D6C8A38B970}" type="pres">
      <dgm:prSet presAssocID="{3C8F2864-0131-486B-B191-949980A3104F}" presName="Name0" presStyleCnt="0">
        <dgm:presLayoutVars>
          <dgm:dir/>
          <dgm:resizeHandles val="exact"/>
        </dgm:presLayoutVars>
      </dgm:prSet>
      <dgm:spPr/>
      <dgm:t>
        <a:bodyPr/>
        <a:lstStyle/>
        <a:p>
          <a:endParaRPr lang="en-US"/>
        </a:p>
      </dgm:t>
    </dgm:pt>
    <dgm:pt modelId="{1D7F2DD7-F27A-49F7-8A37-E411316E90A1}" type="pres">
      <dgm:prSet presAssocID="{84F48D8D-98E1-4DCB-9BE2-A1F7865423B3}" presName="node" presStyleLbl="node1" presStyleIdx="0" presStyleCnt="10" custScaleX="249431">
        <dgm:presLayoutVars>
          <dgm:bulletEnabled val="1"/>
        </dgm:presLayoutVars>
      </dgm:prSet>
      <dgm:spPr/>
      <dgm:t>
        <a:bodyPr/>
        <a:lstStyle/>
        <a:p>
          <a:endParaRPr lang="en-US"/>
        </a:p>
      </dgm:t>
    </dgm:pt>
    <dgm:pt modelId="{C3ADC687-B204-417C-8B92-56D373175450}" type="pres">
      <dgm:prSet presAssocID="{3E10BF04-468B-4A01-9732-BEE8D139124B}" presName="sibTrans" presStyleCnt="0"/>
      <dgm:spPr/>
    </dgm:pt>
    <dgm:pt modelId="{90415F82-27CD-4D94-B732-E82ABB26B004}" type="pres">
      <dgm:prSet presAssocID="{510FC0A0-5DB2-46A5-9A6D-C5F0D891BB42}" presName="node" presStyleLbl="node1" presStyleIdx="1" presStyleCnt="10">
        <dgm:presLayoutVars>
          <dgm:bulletEnabled val="1"/>
        </dgm:presLayoutVars>
      </dgm:prSet>
      <dgm:spPr/>
      <dgm:t>
        <a:bodyPr/>
        <a:lstStyle/>
        <a:p>
          <a:endParaRPr lang="en-US"/>
        </a:p>
      </dgm:t>
    </dgm:pt>
    <dgm:pt modelId="{D4900032-A986-4E9A-825B-F551AC4301F7}" type="pres">
      <dgm:prSet presAssocID="{61A7C3E5-C534-4181-8C4F-CD99DD652A01}" presName="sibTrans" presStyleCnt="0"/>
      <dgm:spPr/>
    </dgm:pt>
    <dgm:pt modelId="{6717BD7C-E192-4AFE-BC54-C1067BD27E9E}" type="pres">
      <dgm:prSet presAssocID="{19410D4A-AF58-4412-87C3-6602406E4A4C}" presName="node" presStyleLbl="node1" presStyleIdx="2" presStyleCnt="10">
        <dgm:presLayoutVars>
          <dgm:bulletEnabled val="1"/>
        </dgm:presLayoutVars>
      </dgm:prSet>
      <dgm:spPr/>
      <dgm:t>
        <a:bodyPr/>
        <a:lstStyle/>
        <a:p>
          <a:endParaRPr lang="en-US"/>
        </a:p>
      </dgm:t>
    </dgm:pt>
    <dgm:pt modelId="{E4B0C8CB-FFAB-407A-A0BE-9DB942E557B7}" type="pres">
      <dgm:prSet presAssocID="{64CFD244-3DB6-4BC7-AD36-B4F85B9CF91E}" presName="sibTrans" presStyleCnt="0"/>
      <dgm:spPr/>
    </dgm:pt>
    <dgm:pt modelId="{42438C2A-D3FB-4A08-A0CF-C6D57F112385}" type="pres">
      <dgm:prSet presAssocID="{D41F1341-D4DD-4097-B4F5-0BA3AA725853}" presName="node" presStyleLbl="node1" presStyleIdx="3" presStyleCnt="10">
        <dgm:presLayoutVars>
          <dgm:bulletEnabled val="1"/>
        </dgm:presLayoutVars>
      </dgm:prSet>
      <dgm:spPr/>
      <dgm:t>
        <a:bodyPr/>
        <a:lstStyle/>
        <a:p>
          <a:endParaRPr lang="en-US"/>
        </a:p>
      </dgm:t>
    </dgm:pt>
    <dgm:pt modelId="{49F84A3E-14E0-4A56-BE39-7BBD7B1BFB9D}" type="pres">
      <dgm:prSet presAssocID="{929CC01D-BC1E-491C-AF02-479AA8B2DC1D}" presName="sibTrans" presStyleCnt="0"/>
      <dgm:spPr/>
    </dgm:pt>
    <dgm:pt modelId="{CE6AB382-F8B4-47FB-927F-4CC083F1FCBA}" type="pres">
      <dgm:prSet presAssocID="{2117E920-D2EB-4084-94D3-8CF127E252C3}" presName="node" presStyleLbl="node1" presStyleIdx="4" presStyleCnt="10">
        <dgm:presLayoutVars>
          <dgm:bulletEnabled val="1"/>
        </dgm:presLayoutVars>
      </dgm:prSet>
      <dgm:spPr/>
      <dgm:t>
        <a:bodyPr/>
        <a:lstStyle/>
        <a:p>
          <a:endParaRPr lang="en-US"/>
        </a:p>
      </dgm:t>
    </dgm:pt>
    <dgm:pt modelId="{9C5AAB4E-53D6-4914-AF95-994C4151A275}" type="pres">
      <dgm:prSet presAssocID="{6B21AC2C-6E3C-418D-9532-6FE2329B4CA9}" presName="sibTrans" presStyleCnt="0"/>
      <dgm:spPr/>
    </dgm:pt>
    <dgm:pt modelId="{C433C372-F028-41EB-8F9A-9031A9EC2663}" type="pres">
      <dgm:prSet presAssocID="{F5A594A8-41DB-4E8C-B370-D6AD2503BD2A}" presName="node" presStyleLbl="node1" presStyleIdx="5" presStyleCnt="10">
        <dgm:presLayoutVars>
          <dgm:bulletEnabled val="1"/>
        </dgm:presLayoutVars>
      </dgm:prSet>
      <dgm:spPr/>
      <dgm:t>
        <a:bodyPr/>
        <a:lstStyle/>
        <a:p>
          <a:endParaRPr lang="en-US"/>
        </a:p>
      </dgm:t>
    </dgm:pt>
    <dgm:pt modelId="{6888BC28-6349-4054-98DF-69A4AF68963E}" type="pres">
      <dgm:prSet presAssocID="{A755061B-E97C-4C6E-9E19-E35C154CB674}" presName="sibTrans" presStyleCnt="0"/>
      <dgm:spPr/>
    </dgm:pt>
    <dgm:pt modelId="{69491B28-2D2F-433E-BC11-2C59B6656620}" type="pres">
      <dgm:prSet presAssocID="{AD9D4174-DEA0-408B-A012-78F0A9671BDB}" presName="node" presStyleLbl="node1" presStyleIdx="6" presStyleCnt="10">
        <dgm:presLayoutVars>
          <dgm:bulletEnabled val="1"/>
        </dgm:presLayoutVars>
      </dgm:prSet>
      <dgm:spPr/>
      <dgm:t>
        <a:bodyPr/>
        <a:lstStyle/>
        <a:p>
          <a:endParaRPr lang="en-US"/>
        </a:p>
      </dgm:t>
    </dgm:pt>
    <dgm:pt modelId="{E6F31272-18D7-45F5-94A5-3008C3F0C893}" type="pres">
      <dgm:prSet presAssocID="{745235CE-69E0-457E-9A9D-37163F572E43}" presName="sibTrans" presStyleCnt="0"/>
      <dgm:spPr/>
    </dgm:pt>
    <dgm:pt modelId="{79371EB2-9989-4C29-828E-51B27B24E930}" type="pres">
      <dgm:prSet presAssocID="{68351597-A3C0-4684-8501-FBB7A7647ABE}" presName="node" presStyleLbl="node1" presStyleIdx="7" presStyleCnt="10">
        <dgm:presLayoutVars>
          <dgm:bulletEnabled val="1"/>
        </dgm:presLayoutVars>
      </dgm:prSet>
      <dgm:spPr/>
      <dgm:t>
        <a:bodyPr/>
        <a:lstStyle/>
        <a:p>
          <a:endParaRPr lang="en-US"/>
        </a:p>
      </dgm:t>
    </dgm:pt>
    <dgm:pt modelId="{89AF6F4F-2B7B-4A05-BE5E-0855A9813AB9}" type="pres">
      <dgm:prSet presAssocID="{EADABBF5-CBED-4187-85BA-25CF6F369F58}" presName="sibTrans" presStyleCnt="0"/>
      <dgm:spPr/>
    </dgm:pt>
    <dgm:pt modelId="{420D5570-95D6-4488-8C9D-351A452473FC}" type="pres">
      <dgm:prSet presAssocID="{4CEB560F-3EA1-43F8-B284-964828DF15BE}" presName="node" presStyleLbl="node1" presStyleIdx="8" presStyleCnt="10">
        <dgm:presLayoutVars>
          <dgm:bulletEnabled val="1"/>
        </dgm:presLayoutVars>
      </dgm:prSet>
      <dgm:spPr/>
      <dgm:t>
        <a:bodyPr/>
        <a:lstStyle/>
        <a:p>
          <a:endParaRPr lang="en-US"/>
        </a:p>
      </dgm:t>
    </dgm:pt>
    <dgm:pt modelId="{9CA6331C-BA0B-4CB1-9693-979B28E1BDA0}" type="pres">
      <dgm:prSet presAssocID="{7AA90352-3820-4339-A123-D79BC68F3806}" presName="sibTrans" presStyleCnt="0"/>
      <dgm:spPr/>
    </dgm:pt>
    <dgm:pt modelId="{60DAAF00-8CC0-4994-BEA9-BF24853C4B4D}" type="pres">
      <dgm:prSet presAssocID="{54FBC1C4-173C-4BD8-ACC5-2A344F82F1A7}" presName="node" presStyleLbl="node1" presStyleIdx="9" presStyleCnt="10">
        <dgm:presLayoutVars>
          <dgm:bulletEnabled val="1"/>
        </dgm:presLayoutVars>
      </dgm:prSet>
      <dgm:spPr/>
      <dgm:t>
        <a:bodyPr/>
        <a:lstStyle/>
        <a:p>
          <a:endParaRPr lang="en-US"/>
        </a:p>
      </dgm:t>
    </dgm:pt>
  </dgm:ptLst>
  <dgm:cxnLst>
    <dgm:cxn modelId="{CA6BC8D5-DA51-4D11-AF30-BDA608B75F16}" srcId="{3C8F2864-0131-486B-B191-949980A3104F}" destId="{84F48D8D-98E1-4DCB-9BE2-A1F7865423B3}" srcOrd="0" destOrd="0" parTransId="{6A723B2A-303E-4A09-9696-8C122B9AEBA0}" sibTransId="{3E10BF04-468B-4A01-9732-BEE8D139124B}"/>
    <dgm:cxn modelId="{D3436C5D-7664-42C4-8102-204B988C84BB}" type="presOf" srcId="{AD9D4174-DEA0-408B-A012-78F0A9671BDB}" destId="{69491B28-2D2F-433E-BC11-2C59B6656620}" srcOrd="0" destOrd="0" presId="urn:microsoft.com/office/officeart/2005/8/layout/hList6"/>
    <dgm:cxn modelId="{1DA75BBA-FC60-41B2-A944-E84D73481D8C}" type="presOf" srcId="{510FC0A0-5DB2-46A5-9A6D-C5F0D891BB42}" destId="{90415F82-27CD-4D94-B732-E82ABB26B004}" srcOrd="0" destOrd="0" presId="urn:microsoft.com/office/officeart/2005/8/layout/hList6"/>
    <dgm:cxn modelId="{82F281A8-67B0-4B0D-B280-1060EDB2F86C}" type="presOf" srcId="{2117E920-D2EB-4084-94D3-8CF127E252C3}" destId="{CE6AB382-F8B4-47FB-927F-4CC083F1FCBA}" srcOrd="0" destOrd="0" presId="urn:microsoft.com/office/officeart/2005/8/layout/hList6"/>
    <dgm:cxn modelId="{D33535B0-CE59-43E5-9D03-A7CFC502E774}" type="presOf" srcId="{F5A594A8-41DB-4E8C-B370-D6AD2503BD2A}" destId="{C433C372-F028-41EB-8F9A-9031A9EC2663}" srcOrd="0" destOrd="0" presId="urn:microsoft.com/office/officeart/2005/8/layout/hList6"/>
    <dgm:cxn modelId="{096DBA41-9BDC-45EE-A08F-CF740FF96A54}" type="presOf" srcId="{68351597-A3C0-4684-8501-FBB7A7647ABE}" destId="{79371EB2-9989-4C29-828E-51B27B24E930}" srcOrd="0" destOrd="0" presId="urn:microsoft.com/office/officeart/2005/8/layout/hList6"/>
    <dgm:cxn modelId="{5F7B3CBB-D262-4EDB-925E-8E949B9AB100}" type="presOf" srcId="{D41F1341-D4DD-4097-B4F5-0BA3AA725853}" destId="{42438C2A-D3FB-4A08-A0CF-C6D57F112385}" srcOrd="0" destOrd="0" presId="urn:microsoft.com/office/officeart/2005/8/layout/hList6"/>
    <dgm:cxn modelId="{18EEF4AC-E9C6-4BD6-9715-CF6D7B336BFE}" srcId="{3C8F2864-0131-486B-B191-949980A3104F}" destId="{19410D4A-AF58-4412-87C3-6602406E4A4C}" srcOrd="2" destOrd="0" parTransId="{C6DC0DF3-5D84-4C1B-9668-342BD75EA95F}" sibTransId="{64CFD244-3DB6-4BC7-AD36-B4F85B9CF91E}"/>
    <dgm:cxn modelId="{B558E495-B8B2-481E-AE88-F00887F5715C}" type="presOf" srcId="{84F48D8D-98E1-4DCB-9BE2-A1F7865423B3}" destId="{1D7F2DD7-F27A-49F7-8A37-E411316E90A1}" srcOrd="0" destOrd="0" presId="urn:microsoft.com/office/officeart/2005/8/layout/hList6"/>
    <dgm:cxn modelId="{CE93AA29-7DF3-4A6B-9B5B-1DB82C17E67E}" srcId="{3C8F2864-0131-486B-B191-949980A3104F}" destId="{AD9D4174-DEA0-408B-A012-78F0A9671BDB}" srcOrd="6" destOrd="0" parTransId="{7BBE0457-6F43-4A3A-ACC8-5E197793C598}" sibTransId="{745235CE-69E0-457E-9A9D-37163F572E43}"/>
    <dgm:cxn modelId="{C721690D-0F13-4054-93DD-DA2EBF4D06E2}" srcId="{3C8F2864-0131-486B-B191-949980A3104F}" destId="{F5A594A8-41DB-4E8C-B370-D6AD2503BD2A}" srcOrd="5" destOrd="0" parTransId="{4B2F1E67-4DA6-4C37-8EA0-BC4E8D7ED819}" sibTransId="{A755061B-E97C-4C6E-9E19-E35C154CB674}"/>
    <dgm:cxn modelId="{0D6398F9-7EAE-46D0-A707-5DC8F0E9CE0F}" srcId="{3C8F2864-0131-486B-B191-949980A3104F}" destId="{54FBC1C4-173C-4BD8-ACC5-2A344F82F1A7}" srcOrd="9" destOrd="0" parTransId="{53A7BA39-F0DC-441A-918C-C4B7D9A02165}" sibTransId="{23809092-11AD-4E86-86C4-9AEE2F90A94B}"/>
    <dgm:cxn modelId="{E1CF9128-D80D-4A4C-AA01-C88EEDF63647}" srcId="{3C8F2864-0131-486B-B191-949980A3104F}" destId="{D41F1341-D4DD-4097-B4F5-0BA3AA725853}" srcOrd="3" destOrd="0" parTransId="{D7D14668-CBE1-4F61-993D-1241D77737F5}" sibTransId="{929CC01D-BC1E-491C-AF02-479AA8B2DC1D}"/>
    <dgm:cxn modelId="{C861EDA4-62DD-41A1-86E7-F09F0941CFBB}" srcId="{3C8F2864-0131-486B-B191-949980A3104F}" destId="{2117E920-D2EB-4084-94D3-8CF127E252C3}" srcOrd="4" destOrd="0" parTransId="{331C6DD2-94E1-4969-90DD-3F8CA4E41227}" sibTransId="{6B21AC2C-6E3C-418D-9532-6FE2329B4CA9}"/>
    <dgm:cxn modelId="{B32B3818-FD75-409D-BC85-2648AE2A6D9F}" type="presOf" srcId="{3C8F2864-0131-486B-B191-949980A3104F}" destId="{44B30387-D2AB-4F18-8063-7D6C8A38B970}" srcOrd="0" destOrd="0" presId="urn:microsoft.com/office/officeart/2005/8/layout/hList6"/>
    <dgm:cxn modelId="{E3DDF479-B8C2-46C0-B037-D95DA3519468}" srcId="{3C8F2864-0131-486B-B191-949980A3104F}" destId="{68351597-A3C0-4684-8501-FBB7A7647ABE}" srcOrd="7" destOrd="0" parTransId="{9662F8B8-FC9F-4085-BCD4-1D5B18059421}" sibTransId="{EADABBF5-CBED-4187-85BA-25CF6F369F58}"/>
    <dgm:cxn modelId="{468EA63A-AE9D-4C11-9D86-6CD816AAD8C3}" type="presOf" srcId="{19410D4A-AF58-4412-87C3-6602406E4A4C}" destId="{6717BD7C-E192-4AFE-BC54-C1067BD27E9E}" srcOrd="0" destOrd="0" presId="urn:microsoft.com/office/officeart/2005/8/layout/hList6"/>
    <dgm:cxn modelId="{FCD97731-17CB-4B42-A378-8692A24DF589}" type="presOf" srcId="{54FBC1C4-173C-4BD8-ACC5-2A344F82F1A7}" destId="{60DAAF00-8CC0-4994-BEA9-BF24853C4B4D}" srcOrd="0" destOrd="0" presId="urn:microsoft.com/office/officeart/2005/8/layout/hList6"/>
    <dgm:cxn modelId="{84C86B7A-504C-4896-99AA-35CF84013E2D}" srcId="{3C8F2864-0131-486B-B191-949980A3104F}" destId="{510FC0A0-5DB2-46A5-9A6D-C5F0D891BB42}" srcOrd="1" destOrd="0" parTransId="{8F17C45A-7ED4-4706-BB78-9E743423F969}" sibTransId="{61A7C3E5-C534-4181-8C4F-CD99DD652A01}"/>
    <dgm:cxn modelId="{F2E5276B-A22E-4443-9F67-0C92201C0E68}" srcId="{3C8F2864-0131-486B-B191-949980A3104F}" destId="{4CEB560F-3EA1-43F8-B284-964828DF15BE}" srcOrd="8" destOrd="0" parTransId="{F5413A05-5C5C-4FF5-87C6-CEBD33AA8C6C}" sibTransId="{7AA90352-3820-4339-A123-D79BC68F3806}"/>
    <dgm:cxn modelId="{132E374D-045C-4B36-B6E0-2F9C22E071D7}" type="presOf" srcId="{4CEB560F-3EA1-43F8-B284-964828DF15BE}" destId="{420D5570-95D6-4488-8C9D-351A452473FC}" srcOrd="0" destOrd="0" presId="urn:microsoft.com/office/officeart/2005/8/layout/hList6"/>
    <dgm:cxn modelId="{2422AFBC-29C7-42AF-B535-22CCE02636F0}" type="presParOf" srcId="{44B30387-D2AB-4F18-8063-7D6C8A38B970}" destId="{1D7F2DD7-F27A-49F7-8A37-E411316E90A1}" srcOrd="0" destOrd="0" presId="urn:microsoft.com/office/officeart/2005/8/layout/hList6"/>
    <dgm:cxn modelId="{00F85A18-DFE6-40B3-B374-A4DB0DA44D12}" type="presParOf" srcId="{44B30387-D2AB-4F18-8063-7D6C8A38B970}" destId="{C3ADC687-B204-417C-8B92-56D373175450}" srcOrd="1" destOrd="0" presId="urn:microsoft.com/office/officeart/2005/8/layout/hList6"/>
    <dgm:cxn modelId="{70D89044-5CD8-40C4-9A11-B219C5742C7F}" type="presParOf" srcId="{44B30387-D2AB-4F18-8063-7D6C8A38B970}" destId="{90415F82-27CD-4D94-B732-E82ABB26B004}" srcOrd="2" destOrd="0" presId="urn:microsoft.com/office/officeart/2005/8/layout/hList6"/>
    <dgm:cxn modelId="{CC1742D7-6B3C-4782-80A4-C530EB96CB39}" type="presParOf" srcId="{44B30387-D2AB-4F18-8063-7D6C8A38B970}" destId="{D4900032-A986-4E9A-825B-F551AC4301F7}" srcOrd="3" destOrd="0" presId="urn:microsoft.com/office/officeart/2005/8/layout/hList6"/>
    <dgm:cxn modelId="{398A7B42-F3E0-43AD-82DD-94E185945E0B}" type="presParOf" srcId="{44B30387-D2AB-4F18-8063-7D6C8A38B970}" destId="{6717BD7C-E192-4AFE-BC54-C1067BD27E9E}" srcOrd="4" destOrd="0" presId="urn:microsoft.com/office/officeart/2005/8/layout/hList6"/>
    <dgm:cxn modelId="{10F1F1B6-2B99-4A17-842D-82856D68748E}" type="presParOf" srcId="{44B30387-D2AB-4F18-8063-7D6C8A38B970}" destId="{E4B0C8CB-FFAB-407A-A0BE-9DB942E557B7}" srcOrd="5" destOrd="0" presId="urn:microsoft.com/office/officeart/2005/8/layout/hList6"/>
    <dgm:cxn modelId="{9210FD7B-0CAC-449A-B8C0-7A64A4327E3B}" type="presParOf" srcId="{44B30387-D2AB-4F18-8063-7D6C8A38B970}" destId="{42438C2A-D3FB-4A08-A0CF-C6D57F112385}" srcOrd="6" destOrd="0" presId="urn:microsoft.com/office/officeart/2005/8/layout/hList6"/>
    <dgm:cxn modelId="{B82BFEAA-59C8-430C-979D-C6666F470381}" type="presParOf" srcId="{44B30387-D2AB-4F18-8063-7D6C8A38B970}" destId="{49F84A3E-14E0-4A56-BE39-7BBD7B1BFB9D}" srcOrd="7" destOrd="0" presId="urn:microsoft.com/office/officeart/2005/8/layout/hList6"/>
    <dgm:cxn modelId="{E80A54AC-D326-4700-BFC4-FD7F84BB1340}" type="presParOf" srcId="{44B30387-D2AB-4F18-8063-7D6C8A38B970}" destId="{CE6AB382-F8B4-47FB-927F-4CC083F1FCBA}" srcOrd="8" destOrd="0" presId="urn:microsoft.com/office/officeart/2005/8/layout/hList6"/>
    <dgm:cxn modelId="{235ABB95-799E-421A-A919-B9C117682F00}" type="presParOf" srcId="{44B30387-D2AB-4F18-8063-7D6C8A38B970}" destId="{9C5AAB4E-53D6-4914-AF95-994C4151A275}" srcOrd="9" destOrd="0" presId="urn:microsoft.com/office/officeart/2005/8/layout/hList6"/>
    <dgm:cxn modelId="{44271701-B47D-4813-9567-5E6AFD31F17B}" type="presParOf" srcId="{44B30387-D2AB-4F18-8063-7D6C8A38B970}" destId="{C433C372-F028-41EB-8F9A-9031A9EC2663}" srcOrd="10" destOrd="0" presId="urn:microsoft.com/office/officeart/2005/8/layout/hList6"/>
    <dgm:cxn modelId="{42C9AC2C-04F9-4D87-82C9-DBF13A15304A}" type="presParOf" srcId="{44B30387-D2AB-4F18-8063-7D6C8A38B970}" destId="{6888BC28-6349-4054-98DF-69A4AF68963E}" srcOrd="11" destOrd="0" presId="urn:microsoft.com/office/officeart/2005/8/layout/hList6"/>
    <dgm:cxn modelId="{0277FE0D-C4A4-4D9E-BC09-B03C9C461931}" type="presParOf" srcId="{44B30387-D2AB-4F18-8063-7D6C8A38B970}" destId="{69491B28-2D2F-433E-BC11-2C59B6656620}" srcOrd="12" destOrd="0" presId="urn:microsoft.com/office/officeart/2005/8/layout/hList6"/>
    <dgm:cxn modelId="{C8C3F858-A7BC-4A59-8505-F44B94B32378}" type="presParOf" srcId="{44B30387-D2AB-4F18-8063-7D6C8A38B970}" destId="{E6F31272-18D7-45F5-94A5-3008C3F0C893}" srcOrd="13" destOrd="0" presId="urn:microsoft.com/office/officeart/2005/8/layout/hList6"/>
    <dgm:cxn modelId="{BBF3DBD9-2D48-499E-A316-8E80E7D4DD43}" type="presParOf" srcId="{44B30387-D2AB-4F18-8063-7D6C8A38B970}" destId="{79371EB2-9989-4C29-828E-51B27B24E930}" srcOrd="14" destOrd="0" presId="urn:microsoft.com/office/officeart/2005/8/layout/hList6"/>
    <dgm:cxn modelId="{9488DD59-7A7C-4EBF-975C-523B1D454A94}" type="presParOf" srcId="{44B30387-D2AB-4F18-8063-7D6C8A38B970}" destId="{89AF6F4F-2B7B-4A05-BE5E-0855A9813AB9}" srcOrd="15" destOrd="0" presId="urn:microsoft.com/office/officeart/2005/8/layout/hList6"/>
    <dgm:cxn modelId="{955D77E9-046E-4AA1-85FE-3AE90B9B0B64}" type="presParOf" srcId="{44B30387-D2AB-4F18-8063-7D6C8A38B970}" destId="{420D5570-95D6-4488-8C9D-351A452473FC}" srcOrd="16" destOrd="0" presId="urn:microsoft.com/office/officeart/2005/8/layout/hList6"/>
    <dgm:cxn modelId="{52A8B548-EE37-4965-A9E1-654A7DD06212}" type="presParOf" srcId="{44B30387-D2AB-4F18-8063-7D6C8A38B970}" destId="{9CA6331C-BA0B-4CB1-9693-979B28E1BDA0}" srcOrd="17" destOrd="0" presId="urn:microsoft.com/office/officeart/2005/8/layout/hList6"/>
    <dgm:cxn modelId="{4B0F24BF-E384-47D7-99CE-FC9AB4D413F3}" type="presParOf" srcId="{44B30387-D2AB-4F18-8063-7D6C8A38B970}" destId="{60DAAF00-8CC0-4994-BEA9-BF24853C4B4D}" srcOrd="1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dirty="0" smtClean="0">
              <a:effectLst>
                <a:outerShdw blurRad="38100" dist="38100" dir="2700000" algn="tl">
                  <a:srgbClr val="000000">
                    <a:alpha val="43137"/>
                  </a:srgbClr>
                </a:outerShdw>
              </a:effectLst>
            </a:rPr>
            <a:t>HYPOTHESES</a:t>
          </a:r>
          <a:endParaRPr lang="en-IN" sz="1800"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5D2A2CE-62E7-42C9-A791-0935D0C0AC6D}" type="doc">
      <dgm:prSet loTypeId="urn:microsoft.com/office/officeart/2005/8/layout/hList6" loCatId="list" qsTypeId="urn:microsoft.com/office/officeart/2005/8/quickstyle/3d5" qsCatId="3D" csTypeId="urn:microsoft.com/office/officeart/2005/8/colors/colorful1" csCatId="colorful"/>
      <dgm:spPr/>
      <dgm:t>
        <a:bodyPr/>
        <a:lstStyle/>
        <a:p>
          <a:endParaRPr lang="en-US"/>
        </a:p>
      </dgm:t>
    </dgm:pt>
    <dgm:pt modelId="{7473CDCC-B48D-4BC1-A74B-70B70B008F6D}">
      <dgm:prSet/>
      <dgm:spPr/>
      <dgm:t>
        <a:bodyPr/>
        <a:lstStyle/>
        <a:p>
          <a:pPr rtl="0"/>
          <a:r>
            <a:rPr lang="en-US" dirty="0" smtClean="0"/>
            <a:t>When conducting a study on house price prediction using machine learning, researchers can formulate hypotheses that guide their investigation and analysis. Here are some potential hypotheses for such a study:</a:t>
          </a:r>
          <a:endParaRPr lang="en-IN" dirty="0"/>
        </a:p>
      </dgm:t>
    </dgm:pt>
    <dgm:pt modelId="{5BC70905-5F24-4112-9380-E22B63D4459C}" type="parTrans" cxnId="{6ED54D37-001A-48B8-9289-ED161EA90C5D}">
      <dgm:prSet/>
      <dgm:spPr/>
      <dgm:t>
        <a:bodyPr/>
        <a:lstStyle/>
        <a:p>
          <a:endParaRPr lang="en-US"/>
        </a:p>
      </dgm:t>
    </dgm:pt>
    <dgm:pt modelId="{ED12DEF3-0A55-4A50-B9A8-3E4CD552FD50}" type="sibTrans" cxnId="{6ED54D37-001A-48B8-9289-ED161EA90C5D}">
      <dgm:prSet/>
      <dgm:spPr/>
      <dgm:t>
        <a:bodyPr/>
        <a:lstStyle/>
        <a:p>
          <a:endParaRPr lang="en-US"/>
        </a:p>
      </dgm:t>
    </dgm:pt>
    <dgm:pt modelId="{111454A0-6494-47E2-B9CE-D6C41446937D}">
      <dgm:prSet/>
      <dgm:spPr/>
      <dgm:t>
        <a:bodyPr/>
        <a:lstStyle/>
        <a:p>
          <a:pPr rtl="0"/>
          <a:r>
            <a:rPr lang="en-US" smtClean="0"/>
            <a:t>Null Hypothesis: There is no significant relationship between the selected features and house prices.</a:t>
          </a:r>
          <a:endParaRPr lang="en-IN"/>
        </a:p>
      </dgm:t>
    </dgm:pt>
    <dgm:pt modelId="{BD9B676C-8D9F-4FBA-9464-F60C0CBBBF55}" type="parTrans" cxnId="{505A500E-4D1E-4641-8B89-A96827D74F43}">
      <dgm:prSet/>
      <dgm:spPr/>
      <dgm:t>
        <a:bodyPr/>
        <a:lstStyle/>
        <a:p>
          <a:endParaRPr lang="en-US"/>
        </a:p>
      </dgm:t>
    </dgm:pt>
    <dgm:pt modelId="{4DD272FA-5A5D-46A3-A84E-EAAA30ADF5B2}" type="sibTrans" cxnId="{505A500E-4D1E-4641-8B89-A96827D74F43}">
      <dgm:prSet/>
      <dgm:spPr/>
      <dgm:t>
        <a:bodyPr/>
        <a:lstStyle/>
        <a:p>
          <a:endParaRPr lang="en-US"/>
        </a:p>
      </dgm:t>
    </dgm:pt>
    <dgm:pt modelId="{0E534201-50C1-407C-9D51-B53E4DA4685A}">
      <dgm:prSet/>
      <dgm:spPr/>
      <dgm:t>
        <a:bodyPr/>
        <a:lstStyle/>
        <a:p>
          <a:pPr rtl="0"/>
          <a:r>
            <a:rPr lang="en-US" smtClean="0"/>
            <a:t>Alternative Hypothesis: There is a significant relationship between the selected features and house prices.</a:t>
          </a:r>
          <a:endParaRPr lang="en-IN"/>
        </a:p>
      </dgm:t>
    </dgm:pt>
    <dgm:pt modelId="{C9E37FFB-333A-49F7-90E6-683AAD00D56A}" type="parTrans" cxnId="{D7373626-F19A-4B72-AED2-EDC2C0EF0BFF}">
      <dgm:prSet/>
      <dgm:spPr/>
      <dgm:t>
        <a:bodyPr/>
        <a:lstStyle/>
        <a:p>
          <a:endParaRPr lang="en-US"/>
        </a:p>
      </dgm:t>
    </dgm:pt>
    <dgm:pt modelId="{6D93CED6-2FD4-419D-AA3D-D16734B20BFA}" type="sibTrans" cxnId="{D7373626-F19A-4B72-AED2-EDC2C0EF0BFF}">
      <dgm:prSet/>
      <dgm:spPr/>
      <dgm:t>
        <a:bodyPr/>
        <a:lstStyle/>
        <a:p>
          <a:endParaRPr lang="en-US"/>
        </a:p>
      </dgm:t>
    </dgm:pt>
    <dgm:pt modelId="{4142F245-5630-406F-BE9F-A17A0A3CC42C}">
      <dgm:prSet/>
      <dgm:spPr/>
      <dgm:t>
        <a:bodyPr/>
        <a:lstStyle/>
        <a:p>
          <a:pPr rtl="0"/>
          <a:r>
            <a:rPr lang="en-US" smtClean="0"/>
            <a:t>Null Hypothesis: The predictive performance of the machine learning model is not better than random chance.</a:t>
          </a:r>
          <a:endParaRPr lang="en-IN"/>
        </a:p>
      </dgm:t>
    </dgm:pt>
    <dgm:pt modelId="{6539031C-EADD-4710-B9DB-98DA55E26E10}" type="parTrans" cxnId="{70464B82-B16D-4EF9-952C-3B83175F4B27}">
      <dgm:prSet/>
      <dgm:spPr/>
      <dgm:t>
        <a:bodyPr/>
        <a:lstStyle/>
        <a:p>
          <a:endParaRPr lang="en-US"/>
        </a:p>
      </dgm:t>
    </dgm:pt>
    <dgm:pt modelId="{FFFF5AF1-D687-4747-B0D8-B021C018D11E}" type="sibTrans" cxnId="{70464B82-B16D-4EF9-952C-3B83175F4B27}">
      <dgm:prSet/>
      <dgm:spPr/>
      <dgm:t>
        <a:bodyPr/>
        <a:lstStyle/>
        <a:p>
          <a:endParaRPr lang="en-US"/>
        </a:p>
      </dgm:t>
    </dgm:pt>
    <dgm:pt modelId="{836CD572-0348-4112-8A53-63E3592DD003}">
      <dgm:prSet/>
      <dgm:spPr/>
      <dgm:t>
        <a:bodyPr/>
        <a:lstStyle/>
        <a:p>
          <a:pPr rtl="0"/>
          <a:r>
            <a:rPr lang="en-US" smtClean="0"/>
            <a:t>Alternative Hypothesis: The predictive performance of the machine learning model is significantly better than random chance.</a:t>
          </a:r>
          <a:endParaRPr lang="en-IN"/>
        </a:p>
      </dgm:t>
    </dgm:pt>
    <dgm:pt modelId="{8DE7CE67-A448-450C-AFB7-21629A8CAE00}" type="parTrans" cxnId="{9098E18C-45E5-4875-8843-76F464FDEB27}">
      <dgm:prSet/>
      <dgm:spPr/>
      <dgm:t>
        <a:bodyPr/>
        <a:lstStyle/>
        <a:p>
          <a:endParaRPr lang="en-US"/>
        </a:p>
      </dgm:t>
    </dgm:pt>
    <dgm:pt modelId="{40ED7AFC-F5B1-423E-994D-1E422022DB3C}" type="sibTrans" cxnId="{9098E18C-45E5-4875-8843-76F464FDEB27}">
      <dgm:prSet/>
      <dgm:spPr/>
      <dgm:t>
        <a:bodyPr/>
        <a:lstStyle/>
        <a:p>
          <a:endParaRPr lang="en-US"/>
        </a:p>
      </dgm:t>
    </dgm:pt>
    <dgm:pt modelId="{3DE7F9EE-03F0-4FD8-ACB6-A827D6200737}" type="pres">
      <dgm:prSet presAssocID="{55D2A2CE-62E7-42C9-A791-0935D0C0AC6D}" presName="Name0" presStyleCnt="0">
        <dgm:presLayoutVars>
          <dgm:dir/>
          <dgm:resizeHandles val="exact"/>
        </dgm:presLayoutVars>
      </dgm:prSet>
      <dgm:spPr/>
      <dgm:t>
        <a:bodyPr/>
        <a:lstStyle/>
        <a:p>
          <a:endParaRPr lang="en-US"/>
        </a:p>
      </dgm:t>
    </dgm:pt>
    <dgm:pt modelId="{6D13198F-D758-4C45-9838-0D7AE967B288}" type="pres">
      <dgm:prSet presAssocID="{7473CDCC-B48D-4BC1-A74B-70B70B008F6D}" presName="node" presStyleLbl="node1" presStyleIdx="0" presStyleCnt="5">
        <dgm:presLayoutVars>
          <dgm:bulletEnabled val="1"/>
        </dgm:presLayoutVars>
      </dgm:prSet>
      <dgm:spPr/>
      <dgm:t>
        <a:bodyPr/>
        <a:lstStyle/>
        <a:p>
          <a:endParaRPr lang="en-US"/>
        </a:p>
      </dgm:t>
    </dgm:pt>
    <dgm:pt modelId="{AFA17B12-B9CA-4B82-A5AF-C805BB680740}" type="pres">
      <dgm:prSet presAssocID="{ED12DEF3-0A55-4A50-B9A8-3E4CD552FD50}" presName="sibTrans" presStyleCnt="0"/>
      <dgm:spPr/>
    </dgm:pt>
    <dgm:pt modelId="{43E590C2-00C4-4D79-AD70-5C72306F3D52}" type="pres">
      <dgm:prSet presAssocID="{111454A0-6494-47E2-B9CE-D6C41446937D}" presName="node" presStyleLbl="node1" presStyleIdx="1" presStyleCnt="5">
        <dgm:presLayoutVars>
          <dgm:bulletEnabled val="1"/>
        </dgm:presLayoutVars>
      </dgm:prSet>
      <dgm:spPr/>
      <dgm:t>
        <a:bodyPr/>
        <a:lstStyle/>
        <a:p>
          <a:endParaRPr lang="en-US"/>
        </a:p>
      </dgm:t>
    </dgm:pt>
    <dgm:pt modelId="{B694BFC4-4739-44F1-91BE-D3D0BD10A6B1}" type="pres">
      <dgm:prSet presAssocID="{4DD272FA-5A5D-46A3-A84E-EAAA30ADF5B2}" presName="sibTrans" presStyleCnt="0"/>
      <dgm:spPr/>
    </dgm:pt>
    <dgm:pt modelId="{7DBDB7E3-DC67-4134-ACF6-8F85470339CA}" type="pres">
      <dgm:prSet presAssocID="{0E534201-50C1-407C-9D51-B53E4DA4685A}" presName="node" presStyleLbl="node1" presStyleIdx="2" presStyleCnt="5">
        <dgm:presLayoutVars>
          <dgm:bulletEnabled val="1"/>
        </dgm:presLayoutVars>
      </dgm:prSet>
      <dgm:spPr/>
      <dgm:t>
        <a:bodyPr/>
        <a:lstStyle/>
        <a:p>
          <a:endParaRPr lang="en-US"/>
        </a:p>
      </dgm:t>
    </dgm:pt>
    <dgm:pt modelId="{143B2C1A-78F1-4906-935E-73B0646A19E3}" type="pres">
      <dgm:prSet presAssocID="{6D93CED6-2FD4-419D-AA3D-D16734B20BFA}" presName="sibTrans" presStyleCnt="0"/>
      <dgm:spPr/>
    </dgm:pt>
    <dgm:pt modelId="{8BAE7973-0A91-4D9C-9555-5E991CF26D99}" type="pres">
      <dgm:prSet presAssocID="{4142F245-5630-406F-BE9F-A17A0A3CC42C}" presName="node" presStyleLbl="node1" presStyleIdx="3" presStyleCnt="5">
        <dgm:presLayoutVars>
          <dgm:bulletEnabled val="1"/>
        </dgm:presLayoutVars>
      </dgm:prSet>
      <dgm:spPr/>
      <dgm:t>
        <a:bodyPr/>
        <a:lstStyle/>
        <a:p>
          <a:endParaRPr lang="en-US"/>
        </a:p>
      </dgm:t>
    </dgm:pt>
    <dgm:pt modelId="{3F30D990-F2E4-497E-97B3-3B85AD24D70F}" type="pres">
      <dgm:prSet presAssocID="{FFFF5AF1-D687-4747-B0D8-B021C018D11E}" presName="sibTrans" presStyleCnt="0"/>
      <dgm:spPr/>
    </dgm:pt>
    <dgm:pt modelId="{7ACF5964-1D76-465E-949D-3FBF0AA37100}" type="pres">
      <dgm:prSet presAssocID="{836CD572-0348-4112-8A53-63E3592DD003}" presName="node" presStyleLbl="node1" presStyleIdx="4" presStyleCnt="5">
        <dgm:presLayoutVars>
          <dgm:bulletEnabled val="1"/>
        </dgm:presLayoutVars>
      </dgm:prSet>
      <dgm:spPr/>
      <dgm:t>
        <a:bodyPr/>
        <a:lstStyle/>
        <a:p>
          <a:endParaRPr lang="en-US"/>
        </a:p>
      </dgm:t>
    </dgm:pt>
  </dgm:ptLst>
  <dgm:cxnLst>
    <dgm:cxn modelId="{6ED54D37-001A-48B8-9289-ED161EA90C5D}" srcId="{55D2A2CE-62E7-42C9-A791-0935D0C0AC6D}" destId="{7473CDCC-B48D-4BC1-A74B-70B70B008F6D}" srcOrd="0" destOrd="0" parTransId="{5BC70905-5F24-4112-9380-E22B63D4459C}" sibTransId="{ED12DEF3-0A55-4A50-B9A8-3E4CD552FD50}"/>
    <dgm:cxn modelId="{505A500E-4D1E-4641-8B89-A96827D74F43}" srcId="{55D2A2CE-62E7-42C9-A791-0935D0C0AC6D}" destId="{111454A0-6494-47E2-B9CE-D6C41446937D}" srcOrd="1" destOrd="0" parTransId="{BD9B676C-8D9F-4FBA-9464-F60C0CBBBF55}" sibTransId="{4DD272FA-5A5D-46A3-A84E-EAAA30ADF5B2}"/>
    <dgm:cxn modelId="{9098E18C-45E5-4875-8843-76F464FDEB27}" srcId="{55D2A2CE-62E7-42C9-A791-0935D0C0AC6D}" destId="{836CD572-0348-4112-8A53-63E3592DD003}" srcOrd="4" destOrd="0" parTransId="{8DE7CE67-A448-450C-AFB7-21629A8CAE00}" sibTransId="{40ED7AFC-F5B1-423E-994D-1E422022DB3C}"/>
    <dgm:cxn modelId="{3060EF63-07A9-4E89-BC8B-B7F055562A70}" type="presOf" srcId="{836CD572-0348-4112-8A53-63E3592DD003}" destId="{7ACF5964-1D76-465E-949D-3FBF0AA37100}" srcOrd="0" destOrd="0" presId="urn:microsoft.com/office/officeart/2005/8/layout/hList6"/>
    <dgm:cxn modelId="{70464B82-B16D-4EF9-952C-3B83175F4B27}" srcId="{55D2A2CE-62E7-42C9-A791-0935D0C0AC6D}" destId="{4142F245-5630-406F-BE9F-A17A0A3CC42C}" srcOrd="3" destOrd="0" parTransId="{6539031C-EADD-4710-B9DB-98DA55E26E10}" sibTransId="{FFFF5AF1-D687-4747-B0D8-B021C018D11E}"/>
    <dgm:cxn modelId="{E495D8FE-EE36-40EC-9646-651121CAE8AB}" type="presOf" srcId="{7473CDCC-B48D-4BC1-A74B-70B70B008F6D}" destId="{6D13198F-D758-4C45-9838-0D7AE967B288}" srcOrd="0" destOrd="0" presId="urn:microsoft.com/office/officeart/2005/8/layout/hList6"/>
    <dgm:cxn modelId="{2B77B03F-13AC-4434-995E-2A5CCAEB6D52}" type="presOf" srcId="{0E534201-50C1-407C-9D51-B53E4DA4685A}" destId="{7DBDB7E3-DC67-4134-ACF6-8F85470339CA}" srcOrd="0" destOrd="0" presId="urn:microsoft.com/office/officeart/2005/8/layout/hList6"/>
    <dgm:cxn modelId="{09FFB9A9-DD59-46D5-B6A1-70DDD30E9DF4}" type="presOf" srcId="{55D2A2CE-62E7-42C9-A791-0935D0C0AC6D}" destId="{3DE7F9EE-03F0-4FD8-ACB6-A827D6200737}" srcOrd="0" destOrd="0" presId="urn:microsoft.com/office/officeart/2005/8/layout/hList6"/>
    <dgm:cxn modelId="{249821EE-2DBB-476C-BCB2-77212EADAA1C}" type="presOf" srcId="{4142F245-5630-406F-BE9F-A17A0A3CC42C}" destId="{8BAE7973-0A91-4D9C-9555-5E991CF26D99}" srcOrd="0" destOrd="0" presId="urn:microsoft.com/office/officeart/2005/8/layout/hList6"/>
    <dgm:cxn modelId="{D7373626-F19A-4B72-AED2-EDC2C0EF0BFF}" srcId="{55D2A2CE-62E7-42C9-A791-0935D0C0AC6D}" destId="{0E534201-50C1-407C-9D51-B53E4DA4685A}" srcOrd="2" destOrd="0" parTransId="{C9E37FFB-333A-49F7-90E6-683AAD00D56A}" sibTransId="{6D93CED6-2FD4-419D-AA3D-D16734B20BFA}"/>
    <dgm:cxn modelId="{483C4CAE-2E44-4C9F-8042-C118E900857D}" type="presOf" srcId="{111454A0-6494-47E2-B9CE-D6C41446937D}" destId="{43E590C2-00C4-4D79-AD70-5C72306F3D52}" srcOrd="0" destOrd="0" presId="urn:microsoft.com/office/officeart/2005/8/layout/hList6"/>
    <dgm:cxn modelId="{71F0E0E5-5F1F-442E-88FF-EFB0D2F6C8F1}" type="presParOf" srcId="{3DE7F9EE-03F0-4FD8-ACB6-A827D6200737}" destId="{6D13198F-D758-4C45-9838-0D7AE967B288}" srcOrd="0" destOrd="0" presId="urn:microsoft.com/office/officeart/2005/8/layout/hList6"/>
    <dgm:cxn modelId="{5BB12CB1-8291-441F-B36E-0D6238628F06}" type="presParOf" srcId="{3DE7F9EE-03F0-4FD8-ACB6-A827D6200737}" destId="{AFA17B12-B9CA-4B82-A5AF-C805BB680740}" srcOrd="1" destOrd="0" presId="urn:microsoft.com/office/officeart/2005/8/layout/hList6"/>
    <dgm:cxn modelId="{E9A776DC-B904-4CB9-8ECD-E1AD56405879}" type="presParOf" srcId="{3DE7F9EE-03F0-4FD8-ACB6-A827D6200737}" destId="{43E590C2-00C4-4D79-AD70-5C72306F3D52}" srcOrd="2" destOrd="0" presId="urn:microsoft.com/office/officeart/2005/8/layout/hList6"/>
    <dgm:cxn modelId="{86CB1BBC-1251-4B74-938B-0F36DB5C9266}" type="presParOf" srcId="{3DE7F9EE-03F0-4FD8-ACB6-A827D6200737}" destId="{B694BFC4-4739-44F1-91BE-D3D0BD10A6B1}" srcOrd="3" destOrd="0" presId="urn:microsoft.com/office/officeart/2005/8/layout/hList6"/>
    <dgm:cxn modelId="{58D623BC-BD24-4CBC-B62B-D949D4BFB4F7}" type="presParOf" srcId="{3DE7F9EE-03F0-4FD8-ACB6-A827D6200737}" destId="{7DBDB7E3-DC67-4134-ACF6-8F85470339CA}" srcOrd="4" destOrd="0" presId="urn:microsoft.com/office/officeart/2005/8/layout/hList6"/>
    <dgm:cxn modelId="{5BA8EE81-5133-441B-ADF3-0456868F29DC}" type="presParOf" srcId="{3DE7F9EE-03F0-4FD8-ACB6-A827D6200737}" destId="{143B2C1A-78F1-4906-935E-73B0646A19E3}" srcOrd="5" destOrd="0" presId="urn:microsoft.com/office/officeart/2005/8/layout/hList6"/>
    <dgm:cxn modelId="{6ED1CE14-6FCD-4288-B765-6EA75E454846}" type="presParOf" srcId="{3DE7F9EE-03F0-4FD8-ACB6-A827D6200737}" destId="{8BAE7973-0A91-4D9C-9555-5E991CF26D99}" srcOrd="6" destOrd="0" presId="urn:microsoft.com/office/officeart/2005/8/layout/hList6"/>
    <dgm:cxn modelId="{A9C2E86A-D40F-47C6-AD24-A2ED4C65D38F}" type="presParOf" srcId="{3DE7F9EE-03F0-4FD8-ACB6-A827D6200737}" destId="{3F30D990-F2E4-497E-97B3-3B85AD24D70F}" srcOrd="7" destOrd="0" presId="urn:microsoft.com/office/officeart/2005/8/layout/hList6"/>
    <dgm:cxn modelId="{CE5A711B-7EC4-4E36-A710-0885356B7F84}" type="presParOf" srcId="{3DE7F9EE-03F0-4FD8-ACB6-A827D6200737}" destId="{7ACF5964-1D76-465E-949D-3FBF0AA37100}" srcOrd="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SAMPLING </a:t>
          </a:r>
          <a:r>
            <a:rPr lang="en-IN" sz="1800" b="1" dirty="0" smtClean="0">
              <a:effectLst>
                <a:outerShdw blurRad="38100" dist="38100" dir="2700000" algn="tl">
                  <a:srgbClr val="000000">
                    <a:alpha val="43137"/>
                  </a:srgbClr>
                </a:outerShdw>
              </a:effectLst>
            </a:rPr>
            <a:t>TECHNIQUE</a:t>
          </a:r>
          <a:r>
            <a:rPr lang="en-US" sz="1800" b="1" dirty="0" smtClean="0">
              <a:effectLst>
                <a:outerShdw blurRad="38100" dist="38100" dir="2700000" algn="tl">
                  <a:srgbClr val="000000">
                    <a:alpha val="43137"/>
                  </a:srgbClr>
                </a:outerShdw>
              </a:effectLst>
            </a:rPr>
            <a:t> </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9CB3DDF-7940-4F45-BD9B-A2B41E5F1AA9}" type="doc">
      <dgm:prSet loTypeId="urn:microsoft.com/office/officeart/2005/8/layout/hList6" loCatId="list" qsTypeId="urn:microsoft.com/office/officeart/2005/8/quickstyle/3d5" qsCatId="3D" csTypeId="urn:microsoft.com/office/officeart/2005/8/colors/colorful1" csCatId="colorful"/>
      <dgm:spPr/>
      <dgm:t>
        <a:bodyPr/>
        <a:lstStyle/>
        <a:p>
          <a:endParaRPr lang="en-US"/>
        </a:p>
      </dgm:t>
    </dgm:pt>
    <dgm:pt modelId="{C7234D1C-792D-4EE5-94E1-48FB3D9FA5CE}">
      <dgm:prSet/>
      <dgm:spPr/>
      <dgm:t>
        <a:bodyPr/>
        <a:lstStyle/>
        <a:p>
          <a:pPr algn="just" rtl="0"/>
          <a:r>
            <a:rPr lang="en-US" dirty="0" smtClean="0">
              <a:effectLst>
                <a:outerShdw blurRad="38100" dist="38100" dir="2700000" algn="tl">
                  <a:srgbClr val="000000">
                    <a:alpha val="43137"/>
                  </a:srgbClr>
                </a:outerShdw>
              </a:effectLst>
            </a:rPr>
            <a:t>When conducting a study on house price prediction using machine learning, the sampling technique plays a crucial role in selecting a representative dataset for model training and evaluation. Here are two common sampling techniques that can be employed:</a:t>
          </a:r>
          <a:endParaRPr lang="en-IN" dirty="0">
            <a:effectLst>
              <a:outerShdw blurRad="38100" dist="38100" dir="2700000" algn="tl">
                <a:srgbClr val="000000">
                  <a:alpha val="43137"/>
                </a:srgbClr>
              </a:outerShdw>
            </a:effectLst>
          </a:endParaRPr>
        </a:p>
      </dgm:t>
    </dgm:pt>
    <dgm:pt modelId="{F543CE00-3F89-4019-9014-B9316A053421}" type="parTrans" cxnId="{DB7F47E2-BB76-43FC-8BFA-300104196E40}">
      <dgm:prSet/>
      <dgm:spPr/>
      <dgm:t>
        <a:bodyPr/>
        <a:lstStyle/>
        <a:p>
          <a:endParaRPr lang="en-US"/>
        </a:p>
      </dgm:t>
    </dgm:pt>
    <dgm:pt modelId="{E3D602CF-4E69-461D-B0A5-6416DAF2AD14}" type="sibTrans" cxnId="{DB7F47E2-BB76-43FC-8BFA-300104196E40}">
      <dgm:prSet/>
      <dgm:spPr/>
      <dgm:t>
        <a:bodyPr/>
        <a:lstStyle/>
        <a:p>
          <a:endParaRPr lang="en-US"/>
        </a:p>
      </dgm:t>
    </dgm:pt>
    <dgm:pt modelId="{6F709B70-0D2E-436A-BA3B-6736A053EA72}">
      <dgm:prSet/>
      <dgm:spPr/>
      <dgm:t>
        <a:bodyPr/>
        <a:lstStyle/>
        <a:p>
          <a:pPr algn="just" rtl="0"/>
          <a:r>
            <a:rPr lang="en-US" dirty="0" smtClean="0">
              <a:effectLst>
                <a:outerShdw blurRad="38100" dist="38100" dir="2700000" algn="tl">
                  <a:srgbClr val="000000">
                    <a:alpha val="43137"/>
                  </a:srgbClr>
                </a:outerShdw>
              </a:effectLst>
            </a:rPr>
            <a:t>Random Sampling: Random sampling involves selecting a subset of data points from the entire population in a random manner. </a:t>
          </a:r>
          <a:endParaRPr lang="en-IN" dirty="0">
            <a:effectLst>
              <a:outerShdw blurRad="38100" dist="38100" dir="2700000" algn="tl">
                <a:srgbClr val="000000">
                  <a:alpha val="43137"/>
                </a:srgbClr>
              </a:outerShdw>
            </a:effectLst>
          </a:endParaRPr>
        </a:p>
      </dgm:t>
    </dgm:pt>
    <dgm:pt modelId="{4D8CDC1E-24F1-473B-B9CA-635E1D784048}" type="parTrans" cxnId="{F73E1649-C627-4C16-9C77-23A549BCD99A}">
      <dgm:prSet/>
      <dgm:spPr/>
      <dgm:t>
        <a:bodyPr/>
        <a:lstStyle/>
        <a:p>
          <a:endParaRPr lang="en-US"/>
        </a:p>
      </dgm:t>
    </dgm:pt>
    <dgm:pt modelId="{7026A81C-5DBC-43B7-B692-206F71BE5C58}" type="sibTrans" cxnId="{F73E1649-C627-4C16-9C77-23A549BCD99A}">
      <dgm:prSet/>
      <dgm:spPr/>
      <dgm:t>
        <a:bodyPr/>
        <a:lstStyle/>
        <a:p>
          <a:endParaRPr lang="en-US"/>
        </a:p>
      </dgm:t>
    </dgm:pt>
    <dgm:pt modelId="{0A1554BD-BFDE-4469-BF6D-46D09921245D}">
      <dgm:prSet/>
      <dgm:spPr/>
      <dgm:t>
        <a:bodyPr/>
        <a:lstStyle/>
        <a:p>
          <a:pPr algn="just" rtl="0"/>
          <a:r>
            <a:rPr lang="en-US" dirty="0" smtClean="0">
              <a:effectLst>
                <a:outerShdw blurRad="38100" dist="38100" dir="2700000" algn="tl">
                  <a:srgbClr val="000000">
                    <a:alpha val="43137"/>
                  </a:srgbClr>
                </a:outerShdw>
              </a:effectLst>
            </a:rPr>
            <a:t>Stratified Sampling: Stratified sampling involves dividing the population into distinct subgroups or strata based on specific characteristics and then selecting samples from each stratum in proportion to their representation in the population. </a:t>
          </a:r>
          <a:endParaRPr lang="en-IN" dirty="0">
            <a:effectLst>
              <a:outerShdw blurRad="38100" dist="38100" dir="2700000" algn="tl">
                <a:srgbClr val="000000">
                  <a:alpha val="43137"/>
                </a:srgbClr>
              </a:outerShdw>
            </a:effectLst>
          </a:endParaRPr>
        </a:p>
      </dgm:t>
    </dgm:pt>
    <dgm:pt modelId="{F91DC507-8DA2-4881-B057-28F5CC0242FF}" type="parTrans" cxnId="{7A19DEDA-4B06-4845-A06D-55BF9A4B48DD}">
      <dgm:prSet/>
      <dgm:spPr/>
      <dgm:t>
        <a:bodyPr/>
        <a:lstStyle/>
        <a:p>
          <a:endParaRPr lang="en-US"/>
        </a:p>
      </dgm:t>
    </dgm:pt>
    <dgm:pt modelId="{00DC398A-36E2-4D81-B8FB-9C2247CBC804}" type="sibTrans" cxnId="{7A19DEDA-4B06-4845-A06D-55BF9A4B48DD}">
      <dgm:prSet/>
      <dgm:spPr/>
      <dgm:t>
        <a:bodyPr/>
        <a:lstStyle/>
        <a:p>
          <a:endParaRPr lang="en-US"/>
        </a:p>
      </dgm:t>
    </dgm:pt>
    <dgm:pt modelId="{C9BD15E0-13A1-407E-B19F-AB0EFD9CF620}" type="pres">
      <dgm:prSet presAssocID="{99CB3DDF-7940-4F45-BD9B-A2B41E5F1AA9}" presName="Name0" presStyleCnt="0">
        <dgm:presLayoutVars>
          <dgm:dir/>
          <dgm:resizeHandles val="exact"/>
        </dgm:presLayoutVars>
      </dgm:prSet>
      <dgm:spPr/>
      <dgm:t>
        <a:bodyPr/>
        <a:lstStyle/>
        <a:p>
          <a:endParaRPr lang="en-US"/>
        </a:p>
      </dgm:t>
    </dgm:pt>
    <dgm:pt modelId="{2D952A70-4A74-410A-A535-8C224A804E26}" type="pres">
      <dgm:prSet presAssocID="{C7234D1C-792D-4EE5-94E1-48FB3D9FA5CE}" presName="node" presStyleLbl="node1" presStyleIdx="0" presStyleCnt="3">
        <dgm:presLayoutVars>
          <dgm:bulletEnabled val="1"/>
        </dgm:presLayoutVars>
      </dgm:prSet>
      <dgm:spPr/>
      <dgm:t>
        <a:bodyPr/>
        <a:lstStyle/>
        <a:p>
          <a:endParaRPr lang="en-US"/>
        </a:p>
      </dgm:t>
    </dgm:pt>
    <dgm:pt modelId="{8378608B-341B-4AF8-AF28-8137C4ED6C08}" type="pres">
      <dgm:prSet presAssocID="{E3D602CF-4E69-461D-B0A5-6416DAF2AD14}" presName="sibTrans" presStyleCnt="0"/>
      <dgm:spPr/>
    </dgm:pt>
    <dgm:pt modelId="{41668D03-E1E2-4563-9BE8-F28F656EC716}" type="pres">
      <dgm:prSet presAssocID="{6F709B70-0D2E-436A-BA3B-6736A053EA72}" presName="node" presStyleLbl="node1" presStyleIdx="1" presStyleCnt="3">
        <dgm:presLayoutVars>
          <dgm:bulletEnabled val="1"/>
        </dgm:presLayoutVars>
      </dgm:prSet>
      <dgm:spPr/>
      <dgm:t>
        <a:bodyPr/>
        <a:lstStyle/>
        <a:p>
          <a:endParaRPr lang="en-US"/>
        </a:p>
      </dgm:t>
    </dgm:pt>
    <dgm:pt modelId="{A4DB7893-B42E-4DF7-88C1-DC3532AE3034}" type="pres">
      <dgm:prSet presAssocID="{7026A81C-5DBC-43B7-B692-206F71BE5C58}" presName="sibTrans" presStyleCnt="0"/>
      <dgm:spPr/>
    </dgm:pt>
    <dgm:pt modelId="{801E74CB-7122-49D6-96D3-C4A0257292E8}" type="pres">
      <dgm:prSet presAssocID="{0A1554BD-BFDE-4469-BF6D-46D09921245D}" presName="node" presStyleLbl="node1" presStyleIdx="2" presStyleCnt="3">
        <dgm:presLayoutVars>
          <dgm:bulletEnabled val="1"/>
        </dgm:presLayoutVars>
      </dgm:prSet>
      <dgm:spPr/>
      <dgm:t>
        <a:bodyPr/>
        <a:lstStyle/>
        <a:p>
          <a:endParaRPr lang="en-US"/>
        </a:p>
      </dgm:t>
    </dgm:pt>
  </dgm:ptLst>
  <dgm:cxnLst>
    <dgm:cxn modelId="{DB7F47E2-BB76-43FC-8BFA-300104196E40}" srcId="{99CB3DDF-7940-4F45-BD9B-A2B41E5F1AA9}" destId="{C7234D1C-792D-4EE5-94E1-48FB3D9FA5CE}" srcOrd="0" destOrd="0" parTransId="{F543CE00-3F89-4019-9014-B9316A053421}" sibTransId="{E3D602CF-4E69-461D-B0A5-6416DAF2AD14}"/>
    <dgm:cxn modelId="{501A6FDD-7DD8-4CE6-89D7-A66415294FB4}" type="presOf" srcId="{0A1554BD-BFDE-4469-BF6D-46D09921245D}" destId="{801E74CB-7122-49D6-96D3-C4A0257292E8}" srcOrd="0" destOrd="0" presId="urn:microsoft.com/office/officeart/2005/8/layout/hList6"/>
    <dgm:cxn modelId="{1072BB3D-133D-4331-8330-0398B51F50B2}" type="presOf" srcId="{99CB3DDF-7940-4F45-BD9B-A2B41E5F1AA9}" destId="{C9BD15E0-13A1-407E-B19F-AB0EFD9CF620}" srcOrd="0" destOrd="0" presId="urn:microsoft.com/office/officeart/2005/8/layout/hList6"/>
    <dgm:cxn modelId="{50CACA31-D9B5-46A2-A819-CB8F1C5D1AE0}" type="presOf" srcId="{6F709B70-0D2E-436A-BA3B-6736A053EA72}" destId="{41668D03-E1E2-4563-9BE8-F28F656EC716}" srcOrd="0" destOrd="0" presId="urn:microsoft.com/office/officeart/2005/8/layout/hList6"/>
    <dgm:cxn modelId="{80399944-82C5-4827-B156-3FD03D115761}" type="presOf" srcId="{C7234D1C-792D-4EE5-94E1-48FB3D9FA5CE}" destId="{2D952A70-4A74-410A-A535-8C224A804E26}" srcOrd="0" destOrd="0" presId="urn:microsoft.com/office/officeart/2005/8/layout/hList6"/>
    <dgm:cxn modelId="{F73E1649-C627-4C16-9C77-23A549BCD99A}" srcId="{99CB3DDF-7940-4F45-BD9B-A2B41E5F1AA9}" destId="{6F709B70-0D2E-436A-BA3B-6736A053EA72}" srcOrd="1" destOrd="0" parTransId="{4D8CDC1E-24F1-473B-B9CA-635E1D784048}" sibTransId="{7026A81C-5DBC-43B7-B692-206F71BE5C58}"/>
    <dgm:cxn modelId="{7A19DEDA-4B06-4845-A06D-55BF9A4B48DD}" srcId="{99CB3DDF-7940-4F45-BD9B-A2B41E5F1AA9}" destId="{0A1554BD-BFDE-4469-BF6D-46D09921245D}" srcOrd="2" destOrd="0" parTransId="{F91DC507-8DA2-4881-B057-28F5CC0242FF}" sibTransId="{00DC398A-36E2-4D81-B8FB-9C2247CBC804}"/>
    <dgm:cxn modelId="{73D5501B-3181-4A78-9C4B-C0E80E756836}" type="presParOf" srcId="{C9BD15E0-13A1-407E-B19F-AB0EFD9CF620}" destId="{2D952A70-4A74-410A-A535-8C224A804E26}" srcOrd="0" destOrd="0" presId="urn:microsoft.com/office/officeart/2005/8/layout/hList6"/>
    <dgm:cxn modelId="{C8B74CFB-35AF-4245-8F83-57DA163C812E}" type="presParOf" srcId="{C9BD15E0-13A1-407E-B19F-AB0EFD9CF620}" destId="{8378608B-341B-4AF8-AF28-8137C4ED6C08}" srcOrd="1" destOrd="0" presId="urn:microsoft.com/office/officeart/2005/8/layout/hList6"/>
    <dgm:cxn modelId="{623ED7CB-58C2-4945-841C-426BB7D4B655}" type="presParOf" srcId="{C9BD15E0-13A1-407E-B19F-AB0EFD9CF620}" destId="{41668D03-E1E2-4563-9BE8-F28F656EC716}" srcOrd="2" destOrd="0" presId="urn:microsoft.com/office/officeart/2005/8/layout/hList6"/>
    <dgm:cxn modelId="{5D1E8712-4534-4FA3-9F48-904B337471C4}" type="presParOf" srcId="{C9BD15E0-13A1-407E-B19F-AB0EFD9CF620}" destId="{A4DB7893-B42E-4DF7-88C1-DC3532AE3034}" srcOrd="3" destOrd="0" presId="urn:microsoft.com/office/officeart/2005/8/layout/hList6"/>
    <dgm:cxn modelId="{69C20D19-C6C1-4E05-8078-C111279985AD}" type="presParOf" srcId="{C9BD15E0-13A1-407E-B19F-AB0EFD9CF620}" destId="{801E74CB-7122-49D6-96D3-C4A0257292E8}"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STATISTICAL TOOLS USED</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E55A435-8344-4E37-B820-F1238E069E00}"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E4B4B6A3-AABC-4068-B8AF-C2287BD492E1}">
      <dgm:prSet custT="1"/>
      <dgm:spPr/>
      <dgm:t>
        <a:bodyPr/>
        <a:lstStyle/>
        <a:p>
          <a:pPr algn="just" rtl="0"/>
          <a:r>
            <a:rPr lang="en-US" sz="1400" dirty="0" smtClean="0">
              <a:effectLst>
                <a:outerShdw blurRad="38100" dist="38100" dir="2700000" algn="tl">
                  <a:srgbClr val="000000">
                    <a:alpha val="43137"/>
                  </a:srgbClr>
                </a:outerShdw>
              </a:effectLst>
            </a:rPr>
            <a:t>House price prediction using machine learning involves the application of various statistical tools to analyze and model the data. Here are some commonly used statistical tools in this context:</a:t>
          </a:r>
          <a:endParaRPr lang="en-IN" sz="1400" dirty="0">
            <a:effectLst>
              <a:outerShdw blurRad="38100" dist="38100" dir="2700000" algn="tl">
                <a:srgbClr val="000000">
                  <a:alpha val="43137"/>
                </a:srgbClr>
              </a:outerShdw>
            </a:effectLst>
          </a:endParaRPr>
        </a:p>
      </dgm:t>
    </dgm:pt>
    <dgm:pt modelId="{00756ACB-9838-4A04-9DED-0015B0C299AA}" type="parTrans" cxnId="{014B5D6B-D034-4318-B4A1-061385AF8680}">
      <dgm:prSet/>
      <dgm:spPr/>
      <dgm:t>
        <a:bodyPr/>
        <a:lstStyle/>
        <a:p>
          <a:endParaRPr lang="en-US"/>
        </a:p>
      </dgm:t>
    </dgm:pt>
    <dgm:pt modelId="{0C9EF627-22B7-40C7-9980-8B5C45C7E94E}" type="sibTrans" cxnId="{014B5D6B-D034-4318-B4A1-061385AF8680}">
      <dgm:prSet/>
      <dgm:spPr/>
      <dgm:t>
        <a:bodyPr/>
        <a:lstStyle/>
        <a:p>
          <a:endParaRPr lang="en-US"/>
        </a:p>
      </dgm:t>
    </dgm:pt>
    <dgm:pt modelId="{57493C46-F02F-4684-82BC-832DC8E66897}">
      <dgm:prSet custT="1"/>
      <dgm:spPr/>
      <dgm:t>
        <a:bodyPr/>
        <a:lstStyle/>
        <a:p>
          <a:pPr algn="just" rtl="0"/>
          <a:r>
            <a:rPr lang="en-IN" sz="1600" dirty="0" smtClean="0">
              <a:effectLst>
                <a:outerShdw blurRad="38100" dist="38100" dir="2700000" algn="tl">
                  <a:srgbClr val="000000">
                    <a:alpha val="43137"/>
                  </a:srgbClr>
                </a:outerShdw>
              </a:effectLst>
            </a:rPr>
            <a:t>Descriptive statistics: </a:t>
          </a:r>
          <a:endParaRPr lang="en-IN" sz="1600" dirty="0">
            <a:effectLst>
              <a:outerShdw blurRad="38100" dist="38100" dir="2700000" algn="tl">
                <a:srgbClr val="000000">
                  <a:alpha val="43137"/>
                </a:srgbClr>
              </a:outerShdw>
            </a:effectLst>
          </a:endParaRPr>
        </a:p>
      </dgm:t>
    </dgm:pt>
    <dgm:pt modelId="{D7F10380-1D1D-4E56-A112-AD1AE7CF16E8}" type="parTrans" cxnId="{2F4B1685-0361-40CD-9767-9CA79D939DEF}">
      <dgm:prSet/>
      <dgm:spPr/>
      <dgm:t>
        <a:bodyPr/>
        <a:lstStyle/>
        <a:p>
          <a:endParaRPr lang="en-US"/>
        </a:p>
      </dgm:t>
    </dgm:pt>
    <dgm:pt modelId="{9A2B1CD4-0896-442E-BF0D-48FD6BE8B61D}" type="sibTrans" cxnId="{2F4B1685-0361-40CD-9767-9CA79D939DEF}">
      <dgm:prSet/>
      <dgm:spPr/>
      <dgm:t>
        <a:bodyPr/>
        <a:lstStyle/>
        <a:p>
          <a:endParaRPr lang="en-US"/>
        </a:p>
      </dgm:t>
    </dgm:pt>
    <dgm:pt modelId="{D2F4BCD8-D1F4-4AD8-ABA1-4743E1433D06}">
      <dgm:prSet custT="1"/>
      <dgm:spPr/>
      <dgm:t>
        <a:bodyPr/>
        <a:lstStyle/>
        <a:p>
          <a:pPr algn="just" rtl="0"/>
          <a:r>
            <a:rPr lang="en-IN" sz="1600" dirty="0" smtClean="0">
              <a:effectLst>
                <a:outerShdw blurRad="38100" dist="38100" dir="2700000" algn="tl">
                  <a:srgbClr val="000000">
                    <a:alpha val="43137"/>
                  </a:srgbClr>
                </a:outerShdw>
              </a:effectLst>
            </a:rPr>
            <a:t>Correlation analysis:</a:t>
          </a:r>
          <a:endParaRPr lang="en-IN" sz="1600" dirty="0">
            <a:effectLst>
              <a:outerShdw blurRad="38100" dist="38100" dir="2700000" algn="tl">
                <a:srgbClr val="000000">
                  <a:alpha val="43137"/>
                </a:srgbClr>
              </a:outerShdw>
            </a:effectLst>
          </a:endParaRPr>
        </a:p>
      </dgm:t>
    </dgm:pt>
    <dgm:pt modelId="{BF63D52F-D8A6-4984-AED0-5FF90FAA9E90}" type="parTrans" cxnId="{DC9E3C4C-023D-48EE-8461-0DA774E9116C}">
      <dgm:prSet/>
      <dgm:spPr/>
      <dgm:t>
        <a:bodyPr/>
        <a:lstStyle/>
        <a:p>
          <a:endParaRPr lang="en-US"/>
        </a:p>
      </dgm:t>
    </dgm:pt>
    <dgm:pt modelId="{0F47C5B9-F0DB-4C9E-AD36-7ABC82FBDB42}" type="sibTrans" cxnId="{DC9E3C4C-023D-48EE-8461-0DA774E9116C}">
      <dgm:prSet/>
      <dgm:spPr/>
      <dgm:t>
        <a:bodyPr/>
        <a:lstStyle/>
        <a:p>
          <a:endParaRPr lang="en-US"/>
        </a:p>
      </dgm:t>
    </dgm:pt>
    <dgm:pt modelId="{958A6D98-6C90-4D8B-82EC-468A5077C882}">
      <dgm:prSet custT="1"/>
      <dgm:spPr/>
      <dgm:t>
        <a:bodyPr/>
        <a:lstStyle/>
        <a:p>
          <a:pPr algn="just" rtl="0"/>
          <a:r>
            <a:rPr lang="en-IN" sz="1600" dirty="0" smtClean="0">
              <a:effectLst>
                <a:outerShdw blurRad="38100" dist="38100" dir="2700000" algn="tl">
                  <a:srgbClr val="000000">
                    <a:alpha val="43137"/>
                  </a:srgbClr>
                </a:outerShdw>
              </a:effectLst>
            </a:rPr>
            <a:t>Feature importance analysis:</a:t>
          </a:r>
          <a:endParaRPr lang="en-IN" sz="1600" dirty="0">
            <a:effectLst>
              <a:outerShdw blurRad="38100" dist="38100" dir="2700000" algn="tl">
                <a:srgbClr val="000000">
                  <a:alpha val="43137"/>
                </a:srgbClr>
              </a:outerShdw>
            </a:effectLst>
          </a:endParaRPr>
        </a:p>
      </dgm:t>
    </dgm:pt>
    <dgm:pt modelId="{8435E5C2-2DBC-472C-AA5C-F4CD9582BE4E}" type="parTrans" cxnId="{B9037BBA-F647-49EF-84E1-20EC67C563C0}">
      <dgm:prSet/>
      <dgm:spPr/>
      <dgm:t>
        <a:bodyPr/>
        <a:lstStyle/>
        <a:p>
          <a:endParaRPr lang="en-US"/>
        </a:p>
      </dgm:t>
    </dgm:pt>
    <dgm:pt modelId="{20997A8E-DF23-4247-8238-C65FB3A80257}" type="sibTrans" cxnId="{B9037BBA-F647-49EF-84E1-20EC67C563C0}">
      <dgm:prSet/>
      <dgm:spPr/>
      <dgm:t>
        <a:bodyPr/>
        <a:lstStyle/>
        <a:p>
          <a:endParaRPr lang="en-US"/>
        </a:p>
      </dgm:t>
    </dgm:pt>
    <dgm:pt modelId="{4DD42619-BC7C-4B18-B6A1-94728076D013}">
      <dgm:prSet custT="1"/>
      <dgm:spPr/>
      <dgm:t>
        <a:bodyPr/>
        <a:lstStyle/>
        <a:p>
          <a:pPr algn="just" rtl="0"/>
          <a:r>
            <a:rPr lang="en-IN" sz="1600" dirty="0" smtClean="0">
              <a:effectLst>
                <a:outerShdw blurRad="38100" dist="38100" dir="2700000" algn="tl">
                  <a:srgbClr val="000000">
                    <a:alpha val="43137"/>
                  </a:srgbClr>
                </a:outerShdw>
              </a:effectLst>
            </a:rPr>
            <a:t>Regression analysis: </a:t>
          </a:r>
          <a:endParaRPr lang="en-IN" sz="1600" dirty="0">
            <a:effectLst>
              <a:outerShdw blurRad="38100" dist="38100" dir="2700000" algn="tl">
                <a:srgbClr val="000000">
                  <a:alpha val="43137"/>
                </a:srgbClr>
              </a:outerShdw>
            </a:effectLst>
          </a:endParaRPr>
        </a:p>
      </dgm:t>
    </dgm:pt>
    <dgm:pt modelId="{5F34F60C-8F05-4A58-817C-59DF21AEB895}" type="parTrans" cxnId="{309F28F4-B04F-46C6-A97B-32C1B57E8EA5}">
      <dgm:prSet/>
      <dgm:spPr/>
      <dgm:t>
        <a:bodyPr/>
        <a:lstStyle/>
        <a:p>
          <a:endParaRPr lang="en-US"/>
        </a:p>
      </dgm:t>
    </dgm:pt>
    <dgm:pt modelId="{83323AFB-CB34-44AC-BCDF-F03B71995F1B}" type="sibTrans" cxnId="{309F28F4-B04F-46C6-A97B-32C1B57E8EA5}">
      <dgm:prSet/>
      <dgm:spPr/>
      <dgm:t>
        <a:bodyPr/>
        <a:lstStyle/>
        <a:p>
          <a:endParaRPr lang="en-US"/>
        </a:p>
      </dgm:t>
    </dgm:pt>
    <dgm:pt modelId="{55A551EB-8CB9-4823-A393-2B7588EF62A2}">
      <dgm:prSet custT="1"/>
      <dgm:spPr/>
      <dgm:t>
        <a:bodyPr/>
        <a:lstStyle/>
        <a:p>
          <a:pPr algn="just" rtl="0"/>
          <a:r>
            <a:rPr lang="en-IN" sz="1600" dirty="0" smtClean="0">
              <a:effectLst>
                <a:outerShdw blurRad="38100" dist="38100" dir="2700000" algn="tl">
                  <a:srgbClr val="000000">
                    <a:alpha val="43137"/>
                  </a:srgbClr>
                </a:outerShdw>
              </a:effectLst>
            </a:rPr>
            <a:t>Hypothesis testing:</a:t>
          </a:r>
          <a:endParaRPr lang="en-IN" sz="1600" dirty="0">
            <a:effectLst>
              <a:outerShdw blurRad="38100" dist="38100" dir="2700000" algn="tl">
                <a:srgbClr val="000000">
                  <a:alpha val="43137"/>
                </a:srgbClr>
              </a:outerShdw>
            </a:effectLst>
          </a:endParaRPr>
        </a:p>
      </dgm:t>
    </dgm:pt>
    <dgm:pt modelId="{7B464670-AD81-44F1-8F1D-773B3346FD4D}" type="parTrans" cxnId="{90A2B4ED-4490-4B07-B5AE-758E16E726A8}">
      <dgm:prSet/>
      <dgm:spPr/>
      <dgm:t>
        <a:bodyPr/>
        <a:lstStyle/>
        <a:p>
          <a:endParaRPr lang="en-US"/>
        </a:p>
      </dgm:t>
    </dgm:pt>
    <dgm:pt modelId="{6B6FA2F8-A41B-4D07-8653-AE9588EFE242}" type="sibTrans" cxnId="{90A2B4ED-4490-4B07-B5AE-758E16E726A8}">
      <dgm:prSet/>
      <dgm:spPr/>
      <dgm:t>
        <a:bodyPr/>
        <a:lstStyle/>
        <a:p>
          <a:endParaRPr lang="en-US"/>
        </a:p>
      </dgm:t>
    </dgm:pt>
    <dgm:pt modelId="{663F58CE-C39F-41D1-8E4E-B93171778437}">
      <dgm:prSet custT="1"/>
      <dgm:spPr/>
      <dgm:t>
        <a:bodyPr/>
        <a:lstStyle/>
        <a:p>
          <a:pPr algn="just" rtl="0"/>
          <a:r>
            <a:rPr lang="en-IN" sz="1600" dirty="0" smtClean="0">
              <a:effectLst>
                <a:outerShdw blurRad="38100" dist="38100" dir="2700000" algn="tl">
                  <a:srgbClr val="000000">
                    <a:alpha val="43137"/>
                  </a:srgbClr>
                </a:outerShdw>
              </a:effectLst>
            </a:rPr>
            <a:t>Cross-validation: </a:t>
          </a:r>
          <a:endParaRPr lang="en-IN" sz="1600" dirty="0">
            <a:effectLst>
              <a:outerShdw blurRad="38100" dist="38100" dir="2700000" algn="tl">
                <a:srgbClr val="000000">
                  <a:alpha val="43137"/>
                </a:srgbClr>
              </a:outerShdw>
            </a:effectLst>
          </a:endParaRPr>
        </a:p>
      </dgm:t>
    </dgm:pt>
    <dgm:pt modelId="{1FF958D0-8024-4FD3-82E3-AAE4599FC2F4}" type="parTrans" cxnId="{689EF656-67C8-4056-87A7-34FB08F09A32}">
      <dgm:prSet/>
      <dgm:spPr/>
      <dgm:t>
        <a:bodyPr/>
        <a:lstStyle/>
        <a:p>
          <a:endParaRPr lang="en-US"/>
        </a:p>
      </dgm:t>
    </dgm:pt>
    <dgm:pt modelId="{5785FB37-04C1-43AC-B064-7CED7346A88D}" type="sibTrans" cxnId="{689EF656-67C8-4056-87A7-34FB08F09A32}">
      <dgm:prSet/>
      <dgm:spPr/>
      <dgm:t>
        <a:bodyPr/>
        <a:lstStyle/>
        <a:p>
          <a:endParaRPr lang="en-US"/>
        </a:p>
      </dgm:t>
    </dgm:pt>
    <dgm:pt modelId="{A2CF9724-D507-472B-9E78-E4EBD786061A}">
      <dgm:prSet custT="1"/>
      <dgm:spPr/>
      <dgm:t>
        <a:bodyPr/>
        <a:lstStyle/>
        <a:p>
          <a:pPr algn="just" rtl="0"/>
          <a:r>
            <a:rPr lang="en-IN" sz="1600" dirty="0" smtClean="0">
              <a:effectLst>
                <a:outerShdw blurRad="38100" dist="38100" dir="2700000" algn="tl">
                  <a:srgbClr val="000000">
                    <a:alpha val="43137"/>
                  </a:srgbClr>
                </a:outerShdw>
              </a:effectLst>
            </a:rPr>
            <a:t>Model evaluation metrics:</a:t>
          </a:r>
          <a:endParaRPr lang="en-IN" sz="1600" dirty="0">
            <a:effectLst>
              <a:outerShdw blurRad="38100" dist="38100" dir="2700000" algn="tl">
                <a:srgbClr val="000000">
                  <a:alpha val="43137"/>
                </a:srgbClr>
              </a:outerShdw>
            </a:effectLst>
          </a:endParaRPr>
        </a:p>
      </dgm:t>
    </dgm:pt>
    <dgm:pt modelId="{A0FFC8C2-DE9B-4D68-91D0-22A1B8B35320}" type="parTrans" cxnId="{74EA90E9-BB1A-451B-ACBA-DB3C6255A933}">
      <dgm:prSet/>
      <dgm:spPr/>
      <dgm:t>
        <a:bodyPr/>
        <a:lstStyle/>
        <a:p>
          <a:endParaRPr lang="en-US"/>
        </a:p>
      </dgm:t>
    </dgm:pt>
    <dgm:pt modelId="{E93C9A20-1C0E-4ABE-B8EE-F0AAE5E306DC}" type="sibTrans" cxnId="{74EA90E9-BB1A-451B-ACBA-DB3C6255A933}">
      <dgm:prSet/>
      <dgm:spPr/>
      <dgm:t>
        <a:bodyPr/>
        <a:lstStyle/>
        <a:p>
          <a:endParaRPr lang="en-US"/>
        </a:p>
      </dgm:t>
    </dgm:pt>
    <dgm:pt modelId="{1DE42ADC-008F-4365-9360-A6130AF3D061}">
      <dgm:prSet custT="1"/>
      <dgm:spPr/>
      <dgm:t>
        <a:bodyPr/>
        <a:lstStyle/>
        <a:p>
          <a:pPr algn="just" rtl="0"/>
          <a:r>
            <a:rPr lang="en-IN" sz="1600" dirty="0" smtClean="0">
              <a:effectLst>
                <a:outerShdw blurRad="38100" dist="38100" dir="2700000" algn="tl">
                  <a:srgbClr val="000000">
                    <a:alpha val="43137"/>
                  </a:srgbClr>
                </a:outerShdw>
              </a:effectLst>
            </a:rPr>
            <a:t>Residual analysis: </a:t>
          </a:r>
          <a:endParaRPr lang="en-IN" sz="1600" dirty="0">
            <a:effectLst>
              <a:outerShdw blurRad="38100" dist="38100" dir="2700000" algn="tl">
                <a:srgbClr val="000000">
                  <a:alpha val="43137"/>
                </a:srgbClr>
              </a:outerShdw>
            </a:effectLst>
          </a:endParaRPr>
        </a:p>
      </dgm:t>
    </dgm:pt>
    <dgm:pt modelId="{7FB92970-3F15-4438-B60D-90EC166A89B0}" type="parTrans" cxnId="{371B0AA0-7308-40C7-84C1-0D94D59A906A}">
      <dgm:prSet/>
      <dgm:spPr/>
      <dgm:t>
        <a:bodyPr/>
        <a:lstStyle/>
        <a:p>
          <a:endParaRPr lang="en-US"/>
        </a:p>
      </dgm:t>
    </dgm:pt>
    <dgm:pt modelId="{F031DB9E-F09B-4751-8EA0-C06F08CE01AB}" type="sibTrans" cxnId="{371B0AA0-7308-40C7-84C1-0D94D59A906A}">
      <dgm:prSet/>
      <dgm:spPr/>
      <dgm:t>
        <a:bodyPr/>
        <a:lstStyle/>
        <a:p>
          <a:endParaRPr lang="en-US"/>
        </a:p>
      </dgm:t>
    </dgm:pt>
    <dgm:pt modelId="{F58C990B-F90D-449B-9D04-4CA3669B575D}" type="pres">
      <dgm:prSet presAssocID="{5E55A435-8344-4E37-B820-F1238E069E00}" presName="Name0" presStyleCnt="0">
        <dgm:presLayoutVars>
          <dgm:dir/>
          <dgm:resizeHandles val="exact"/>
        </dgm:presLayoutVars>
      </dgm:prSet>
      <dgm:spPr/>
      <dgm:t>
        <a:bodyPr/>
        <a:lstStyle/>
        <a:p>
          <a:endParaRPr lang="en-US"/>
        </a:p>
      </dgm:t>
    </dgm:pt>
    <dgm:pt modelId="{C146ED2C-3CD9-4C5C-A7D6-3E58CFD7A248}" type="pres">
      <dgm:prSet presAssocID="{E4B4B6A3-AABC-4068-B8AF-C2287BD492E1}" presName="node" presStyleLbl="node1" presStyleIdx="0" presStyleCnt="9" custScaleX="279141">
        <dgm:presLayoutVars>
          <dgm:bulletEnabled val="1"/>
        </dgm:presLayoutVars>
      </dgm:prSet>
      <dgm:spPr/>
      <dgm:t>
        <a:bodyPr/>
        <a:lstStyle/>
        <a:p>
          <a:endParaRPr lang="en-US"/>
        </a:p>
      </dgm:t>
    </dgm:pt>
    <dgm:pt modelId="{65E495FE-933D-46D0-999A-8EA0894BF61B}" type="pres">
      <dgm:prSet presAssocID="{0C9EF627-22B7-40C7-9980-8B5C45C7E94E}" presName="sibTrans" presStyleCnt="0"/>
      <dgm:spPr/>
    </dgm:pt>
    <dgm:pt modelId="{51642B2C-8403-49B5-B793-6BF4C5B25662}" type="pres">
      <dgm:prSet presAssocID="{57493C46-F02F-4684-82BC-832DC8E66897}" presName="node" presStyleLbl="node1" presStyleIdx="1" presStyleCnt="9">
        <dgm:presLayoutVars>
          <dgm:bulletEnabled val="1"/>
        </dgm:presLayoutVars>
      </dgm:prSet>
      <dgm:spPr/>
      <dgm:t>
        <a:bodyPr/>
        <a:lstStyle/>
        <a:p>
          <a:endParaRPr lang="en-US"/>
        </a:p>
      </dgm:t>
    </dgm:pt>
    <dgm:pt modelId="{82B6E781-4FC6-4E8D-B4CF-27DDC099B21C}" type="pres">
      <dgm:prSet presAssocID="{9A2B1CD4-0896-442E-BF0D-48FD6BE8B61D}" presName="sibTrans" presStyleCnt="0"/>
      <dgm:spPr/>
    </dgm:pt>
    <dgm:pt modelId="{A4F7E8DE-8758-41E4-9E10-4FBBCFA54664}" type="pres">
      <dgm:prSet presAssocID="{D2F4BCD8-D1F4-4AD8-ABA1-4743E1433D06}" presName="node" presStyleLbl="node1" presStyleIdx="2" presStyleCnt="9">
        <dgm:presLayoutVars>
          <dgm:bulletEnabled val="1"/>
        </dgm:presLayoutVars>
      </dgm:prSet>
      <dgm:spPr/>
      <dgm:t>
        <a:bodyPr/>
        <a:lstStyle/>
        <a:p>
          <a:endParaRPr lang="en-US"/>
        </a:p>
      </dgm:t>
    </dgm:pt>
    <dgm:pt modelId="{2BAB4CD0-746D-49E4-9581-A734BEC7602F}" type="pres">
      <dgm:prSet presAssocID="{0F47C5B9-F0DB-4C9E-AD36-7ABC82FBDB42}" presName="sibTrans" presStyleCnt="0"/>
      <dgm:spPr/>
    </dgm:pt>
    <dgm:pt modelId="{267F470A-8F83-48B6-8D06-CA9C6C4A94E0}" type="pres">
      <dgm:prSet presAssocID="{958A6D98-6C90-4D8B-82EC-468A5077C882}" presName="node" presStyleLbl="node1" presStyleIdx="3" presStyleCnt="9">
        <dgm:presLayoutVars>
          <dgm:bulletEnabled val="1"/>
        </dgm:presLayoutVars>
      </dgm:prSet>
      <dgm:spPr/>
      <dgm:t>
        <a:bodyPr/>
        <a:lstStyle/>
        <a:p>
          <a:endParaRPr lang="en-US"/>
        </a:p>
      </dgm:t>
    </dgm:pt>
    <dgm:pt modelId="{FBF1A269-D21E-4443-92A1-D5CB2FFFD2BC}" type="pres">
      <dgm:prSet presAssocID="{20997A8E-DF23-4247-8238-C65FB3A80257}" presName="sibTrans" presStyleCnt="0"/>
      <dgm:spPr/>
    </dgm:pt>
    <dgm:pt modelId="{736B6BB4-D9D4-448D-BA8B-BF62FDA3834F}" type="pres">
      <dgm:prSet presAssocID="{4DD42619-BC7C-4B18-B6A1-94728076D013}" presName="node" presStyleLbl="node1" presStyleIdx="4" presStyleCnt="9">
        <dgm:presLayoutVars>
          <dgm:bulletEnabled val="1"/>
        </dgm:presLayoutVars>
      </dgm:prSet>
      <dgm:spPr/>
      <dgm:t>
        <a:bodyPr/>
        <a:lstStyle/>
        <a:p>
          <a:endParaRPr lang="en-US"/>
        </a:p>
      </dgm:t>
    </dgm:pt>
    <dgm:pt modelId="{0773AC65-1EE8-4B71-AF46-AAAE0DF76499}" type="pres">
      <dgm:prSet presAssocID="{83323AFB-CB34-44AC-BCDF-F03B71995F1B}" presName="sibTrans" presStyleCnt="0"/>
      <dgm:spPr/>
    </dgm:pt>
    <dgm:pt modelId="{D10D03DF-23DD-4C14-9428-99B67B796B25}" type="pres">
      <dgm:prSet presAssocID="{55A551EB-8CB9-4823-A393-2B7588EF62A2}" presName="node" presStyleLbl="node1" presStyleIdx="5" presStyleCnt="9">
        <dgm:presLayoutVars>
          <dgm:bulletEnabled val="1"/>
        </dgm:presLayoutVars>
      </dgm:prSet>
      <dgm:spPr/>
      <dgm:t>
        <a:bodyPr/>
        <a:lstStyle/>
        <a:p>
          <a:endParaRPr lang="en-US"/>
        </a:p>
      </dgm:t>
    </dgm:pt>
    <dgm:pt modelId="{7DD04368-7907-4E6A-9C89-0CDE02231F47}" type="pres">
      <dgm:prSet presAssocID="{6B6FA2F8-A41B-4D07-8653-AE9588EFE242}" presName="sibTrans" presStyleCnt="0"/>
      <dgm:spPr/>
    </dgm:pt>
    <dgm:pt modelId="{35588A3A-A301-4618-8608-45B2214E1409}" type="pres">
      <dgm:prSet presAssocID="{663F58CE-C39F-41D1-8E4E-B93171778437}" presName="node" presStyleLbl="node1" presStyleIdx="6" presStyleCnt="9">
        <dgm:presLayoutVars>
          <dgm:bulletEnabled val="1"/>
        </dgm:presLayoutVars>
      </dgm:prSet>
      <dgm:spPr/>
      <dgm:t>
        <a:bodyPr/>
        <a:lstStyle/>
        <a:p>
          <a:endParaRPr lang="en-US"/>
        </a:p>
      </dgm:t>
    </dgm:pt>
    <dgm:pt modelId="{001E5762-01D8-4CA0-93B2-45F74A63607B}" type="pres">
      <dgm:prSet presAssocID="{5785FB37-04C1-43AC-B064-7CED7346A88D}" presName="sibTrans" presStyleCnt="0"/>
      <dgm:spPr/>
    </dgm:pt>
    <dgm:pt modelId="{DF19E1D4-AA9E-492B-A82A-3D8BEBEE1C99}" type="pres">
      <dgm:prSet presAssocID="{A2CF9724-D507-472B-9E78-E4EBD786061A}" presName="node" presStyleLbl="node1" presStyleIdx="7" presStyleCnt="9">
        <dgm:presLayoutVars>
          <dgm:bulletEnabled val="1"/>
        </dgm:presLayoutVars>
      </dgm:prSet>
      <dgm:spPr/>
      <dgm:t>
        <a:bodyPr/>
        <a:lstStyle/>
        <a:p>
          <a:endParaRPr lang="en-US"/>
        </a:p>
      </dgm:t>
    </dgm:pt>
    <dgm:pt modelId="{355F8FC1-B36E-4446-AD8D-67911662F9AF}" type="pres">
      <dgm:prSet presAssocID="{E93C9A20-1C0E-4ABE-B8EE-F0AAE5E306DC}" presName="sibTrans" presStyleCnt="0"/>
      <dgm:spPr/>
    </dgm:pt>
    <dgm:pt modelId="{49A5675F-7069-454D-AC6F-944A35E6F32C}" type="pres">
      <dgm:prSet presAssocID="{1DE42ADC-008F-4365-9360-A6130AF3D061}" presName="node" presStyleLbl="node1" presStyleIdx="8" presStyleCnt="9">
        <dgm:presLayoutVars>
          <dgm:bulletEnabled val="1"/>
        </dgm:presLayoutVars>
      </dgm:prSet>
      <dgm:spPr/>
      <dgm:t>
        <a:bodyPr/>
        <a:lstStyle/>
        <a:p>
          <a:endParaRPr lang="en-US"/>
        </a:p>
      </dgm:t>
    </dgm:pt>
  </dgm:ptLst>
  <dgm:cxnLst>
    <dgm:cxn modelId="{D8468930-7862-465B-8923-C6F582A6BA60}" type="presOf" srcId="{1DE42ADC-008F-4365-9360-A6130AF3D061}" destId="{49A5675F-7069-454D-AC6F-944A35E6F32C}" srcOrd="0" destOrd="0" presId="urn:microsoft.com/office/officeart/2005/8/layout/hList6"/>
    <dgm:cxn modelId="{2F4B1685-0361-40CD-9767-9CA79D939DEF}" srcId="{5E55A435-8344-4E37-B820-F1238E069E00}" destId="{57493C46-F02F-4684-82BC-832DC8E66897}" srcOrd="1" destOrd="0" parTransId="{D7F10380-1D1D-4E56-A112-AD1AE7CF16E8}" sibTransId="{9A2B1CD4-0896-442E-BF0D-48FD6BE8B61D}"/>
    <dgm:cxn modelId="{90A2B4ED-4490-4B07-B5AE-758E16E726A8}" srcId="{5E55A435-8344-4E37-B820-F1238E069E00}" destId="{55A551EB-8CB9-4823-A393-2B7588EF62A2}" srcOrd="5" destOrd="0" parTransId="{7B464670-AD81-44F1-8F1D-773B3346FD4D}" sibTransId="{6B6FA2F8-A41B-4D07-8653-AE9588EFE242}"/>
    <dgm:cxn modelId="{FA0FB1F8-155E-4D6E-BC79-304B6E9F1106}" type="presOf" srcId="{958A6D98-6C90-4D8B-82EC-468A5077C882}" destId="{267F470A-8F83-48B6-8D06-CA9C6C4A94E0}" srcOrd="0" destOrd="0" presId="urn:microsoft.com/office/officeart/2005/8/layout/hList6"/>
    <dgm:cxn modelId="{B9037BBA-F647-49EF-84E1-20EC67C563C0}" srcId="{5E55A435-8344-4E37-B820-F1238E069E00}" destId="{958A6D98-6C90-4D8B-82EC-468A5077C882}" srcOrd="3" destOrd="0" parTransId="{8435E5C2-2DBC-472C-AA5C-F4CD9582BE4E}" sibTransId="{20997A8E-DF23-4247-8238-C65FB3A80257}"/>
    <dgm:cxn modelId="{7CC0F0D0-2B28-4DB6-9EE9-F83CCF4436BB}" type="presOf" srcId="{5E55A435-8344-4E37-B820-F1238E069E00}" destId="{F58C990B-F90D-449B-9D04-4CA3669B575D}" srcOrd="0" destOrd="0" presId="urn:microsoft.com/office/officeart/2005/8/layout/hList6"/>
    <dgm:cxn modelId="{371B0AA0-7308-40C7-84C1-0D94D59A906A}" srcId="{5E55A435-8344-4E37-B820-F1238E069E00}" destId="{1DE42ADC-008F-4365-9360-A6130AF3D061}" srcOrd="8" destOrd="0" parTransId="{7FB92970-3F15-4438-B60D-90EC166A89B0}" sibTransId="{F031DB9E-F09B-4751-8EA0-C06F08CE01AB}"/>
    <dgm:cxn modelId="{309F28F4-B04F-46C6-A97B-32C1B57E8EA5}" srcId="{5E55A435-8344-4E37-B820-F1238E069E00}" destId="{4DD42619-BC7C-4B18-B6A1-94728076D013}" srcOrd="4" destOrd="0" parTransId="{5F34F60C-8F05-4A58-817C-59DF21AEB895}" sibTransId="{83323AFB-CB34-44AC-BCDF-F03B71995F1B}"/>
    <dgm:cxn modelId="{B5647B78-D91C-47A5-9AE5-5FC3566BE8ED}" type="presOf" srcId="{663F58CE-C39F-41D1-8E4E-B93171778437}" destId="{35588A3A-A301-4618-8608-45B2214E1409}" srcOrd="0" destOrd="0" presId="urn:microsoft.com/office/officeart/2005/8/layout/hList6"/>
    <dgm:cxn modelId="{DC9E3C4C-023D-48EE-8461-0DA774E9116C}" srcId="{5E55A435-8344-4E37-B820-F1238E069E00}" destId="{D2F4BCD8-D1F4-4AD8-ABA1-4743E1433D06}" srcOrd="2" destOrd="0" parTransId="{BF63D52F-D8A6-4984-AED0-5FF90FAA9E90}" sibTransId="{0F47C5B9-F0DB-4C9E-AD36-7ABC82FBDB42}"/>
    <dgm:cxn modelId="{E13CD95E-0FB9-4E5A-84A9-9B77AF4757A0}" type="presOf" srcId="{4DD42619-BC7C-4B18-B6A1-94728076D013}" destId="{736B6BB4-D9D4-448D-BA8B-BF62FDA3834F}" srcOrd="0" destOrd="0" presId="urn:microsoft.com/office/officeart/2005/8/layout/hList6"/>
    <dgm:cxn modelId="{1B5822B6-F0E8-4596-A77C-778BEA785B4C}" type="presOf" srcId="{55A551EB-8CB9-4823-A393-2B7588EF62A2}" destId="{D10D03DF-23DD-4C14-9428-99B67B796B25}" srcOrd="0" destOrd="0" presId="urn:microsoft.com/office/officeart/2005/8/layout/hList6"/>
    <dgm:cxn modelId="{5E324A5B-EB2B-4C8C-9059-895425924308}" type="presOf" srcId="{57493C46-F02F-4684-82BC-832DC8E66897}" destId="{51642B2C-8403-49B5-B793-6BF4C5B25662}" srcOrd="0" destOrd="0" presId="urn:microsoft.com/office/officeart/2005/8/layout/hList6"/>
    <dgm:cxn modelId="{F8F35004-9A8E-44D7-87FE-5C5F0FC878E3}" type="presOf" srcId="{E4B4B6A3-AABC-4068-B8AF-C2287BD492E1}" destId="{C146ED2C-3CD9-4C5C-A7D6-3E58CFD7A248}" srcOrd="0" destOrd="0" presId="urn:microsoft.com/office/officeart/2005/8/layout/hList6"/>
    <dgm:cxn modelId="{689EF656-67C8-4056-87A7-34FB08F09A32}" srcId="{5E55A435-8344-4E37-B820-F1238E069E00}" destId="{663F58CE-C39F-41D1-8E4E-B93171778437}" srcOrd="6" destOrd="0" parTransId="{1FF958D0-8024-4FD3-82E3-AAE4599FC2F4}" sibTransId="{5785FB37-04C1-43AC-B064-7CED7346A88D}"/>
    <dgm:cxn modelId="{74EA90E9-BB1A-451B-ACBA-DB3C6255A933}" srcId="{5E55A435-8344-4E37-B820-F1238E069E00}" destId="{A2CF9724-D507-472B-9E78-E4EBD786061A}" srcOrd="7" destOrd="0" parTransId="{A0FFC8C2-DE9B-4D68-91D0-22A1B8B35320}" sibTransId="{E93C9A20-1C0E-4ABE-B8EE-F0AAE5E306DC}"/>
    <dgm:cxn modelId="{A58C5AA3-2E45-4DFA-9C1A-B4C0712D27AA}" type="presOf" srcId="{D2F4BCD8-D1F4-4AD8-ABA1-4743E1433D06}" destId="{A4F7E8DE-8758-41E4-9E10-4FBBCFA54664}" srcOrd="0" destOrd="0" presId="urn:microsoft.com/office/officeart/2005/8/layout/hList6"/>
    <dgm:cxn modelId="{014B5D6B-D034-4318-B4A1-061385AF8680}" srcId="{5E55A435-8344-4E37-B820-F1238E069E00}" destId="{E4B4B6A3-AABC-4068-B8AF-C2287BD492E1}" srcOrd="0" destOrd="0" parTransId="{00756ACB-9838-4A04-9DED-0015B0C299AA}" sibTransId="{0C9EF627-22B7-40C7-9980-8B5C45C7E94E}"/>
    <dgm:cxn modelId="{3C9CC8D4-8A5B-4D1B-802C-E8043E226202}" type="presOf" srcId="{A2CF9724-D507-472B-9E78-E4EBD786061A}" destId="{DF19E1D4-AA9E-492B-A82A-3D8BEBEE1C99}" srcOrd="0" destOrd="0" presId="urn:microsoft.com/office/officeart/2005/8/layout/hList6"/>
    <dgm:cxn modelId="{F5B58B87-CD09-4672-AAEF-C7D86BABDE5D}" type="presParOf" srcId="{F58C990B-F90D-449B-9D04-4CA3669B575D}" destId="{C146ED2C-3CD9-4C5C-A7D6-3E58CFD7A248}" srcOrd="0" destOrd="0" presId="urn:microsoft.com/office/officeart/2005/8/layout/hList6"/>
    <dgm:cxn modelId="{3B87810B-C021-4BC5-B450-B31BD3CD3E87}" type="presParOf" srcId="{F58C990B-F90D-449B-9D04-4CA3669B575D}" destId="{65E495FE-933D-46D0-999A-8EA0894BF61B}" srcOrd="1" destOrd="0" presId="urn:microsoft.com/office/officeart/2005/8/layout/hList6"/>
    <dgm:cxn modelId="{A0901630-A401-4D59-9570-EAC592B5CF6D}" type="presParOf" srcId="{F58C990B-F90D-449B-9D04-4CA3669B575D}" destId="{51642B2C-8403-49B5-B793-6BF4C5B25662}" srcOrd="2" destOrd="0" presId="urn:microsoft.com/office/officeart/2005/8/layout/hList6"/>
    <dgm:cxn modelId="{15FE69C4-1020-4D53-8989-F5E42410025B}" type="presParOf" srcId="{F58C990B-F90D-449B-9D04-4CA3669B575D}" destId="{82B6E781-4FC6-4E8D-B4CF-27DDC099B21C}" srcOrd="3" destOrd="0" presId="urn:microsoft.com/office/officeart/2005/8/layout/hList6"/>
    <dgm:cxn modelId="{DF967AC7-1CCE-4D94-A49C-F22770CD6BC7}" type="presParOf" srcId="{F58C990B-F90D-449B-9D04-4CA3669B575D}" destId="{A4F7E8DE-8758-41E4-9E10-4FBBCFA54664}" srcOrd="4" destOrd="0" presId="urn:microsoft.com/office/officeart/2005/8/layout/hList6"/>
    <dgm:cxn modelId="{A13F1590-4884-419E-B7B0-3637A5E66864}" type="presParOf" srcId="{F58C990B-F90D-449B-9D04-4CA3669B575D}" destId="{2BAB4CD0-746D-49E4-9581-A734BEC7602F}" srcOrd="5" destOrd="0" presId="urn:microsoft.com/office/officeart/2005/8/layout/hList6"/>
    <dgm:cxn modelId="{7BAFAD21-20E1-46BC-9880-522FB24621C9}" type="presParOf" srcId="{F58C990B-F90D-449B-9D04-4CA3669B575D}" destId="{267F470A-8F83-48B6-8D06-CA9C6C4A94E0}" srcOrd="6" destOrd="0" presId="urn:microsoft.com/office/officeart/2005/8/layout/hList6"/>
    <dgm:cxn modelId="{0DDE5097-113D-4235-B2DC-64AA7DEAE672}" type="presParOf" srcId="{F58C990B-F90D-449B-9D04-4CA3669B575D}" destId="{FBF1A269-D21E-4443-92A1-D5CB2FFFD2BC}" srcOrd="7" destOrd="0" presId="urn:microsoft.com/office/officeart/2005/8/layout/hList6"/>
    <dgm:cxn modelId="{3BF84B83-FBEC-4B1F-8A2A-8BC88FB75524}" type="presParOf" srcId="{F58C990B-F90D-449B-9D04-4CA3669B575D}" destId="{736B6BB4-D9D4-448D-BA8B-BF62FDA3834F}" srcOrd="8" destOrd="0" presId="urn:microsoft.com/office/officeart/2005/8/layout/hList6"/>
    <dgm:cxn modelId="{C38F3E14-0B48-4D8F-B89B-AD22D0E1DFF4}" type="presParOf" srcId="{F58C990B-F90D-449B-9D04-4CA3669B575D}" destId="{0773AC65-1EE8-4B71-AF46-AAAE0DF76499}" srcOrd="9" destOrd="0" presId="urn:microsoft.com/office/officeart/2005/8/layout/hList6"/>
    <dgm:cxn modelId="{9F5292FB-4B8F-4F77-86E4-00440F05394A}" type="presParOf" srcId="{F58C990B-F90D-449B-9D04-4CA3669B575D}" destId="{D10D03DF-23DD-4C14-9428-99B67B796B25}" srcOrd="10" destOrd="0" presId="urn:microsoft.com/office/officeart/2005/8/layout/hList6"/>
    <dgm:cxn modelId="{CE37E9C5-5985-4280-8AEE-B59674EFA1A2}" type="presParOf" srcId="{F58C990B-F90D-449B-9D04-4CA3669B575D}" destId="{7DD04368-7907-4E6A-9C89-0CDE02231F47}" srcOrd="11" destOrd="0" presId="urn:microsoft.com/office/officeart/2005/8/layout/hList6"/>
    <dgm:cxn modelId="{BFDF4891-1165-4970-83D7-2F3E59BCA8C8}" type="presParOf" srcId="{F58C990B-F90D-449B-9D04-4CA3669B575D}" destId="{35588A3A-A301-4618-8608-45B2214E1409}" srcOrd="12" destOrd="0" presId="urn:microsoft.com/office/officeart/2005/8/layout/hList6"/>
    <dgm:cxn modelId="{973BB6BE-1F23-4008-875D-DC86D0C7BBE1}" type="presParOf" srcId="{F58C990B-F90D-449B-9D04-4CA3669B575D}" destId="{001E5762-01D8-4CA0-93B2-45F74A63607B}" srcOrd="13" destOrd="0" presId="urn:microsoft.com/office/officeart/2005/8/layout/hList6"/>
    <dgm:cxn modelId="{951D1315-6EA0-4E68-8BDD-DF50F1CB018C}" type="presParOf" srcId="{F58C990B-F90D-449B-9D04-4CA3669B575D}" destId="{DF19E1D4-AA9E-492B-A82A-3D8BEBEE1C99}" srcOrd="14" destOrd="0" presId="urn:microsoft.com/office/officeart/2005/8/layout/hList6"/>
    <dgm:cxn modelId="{774B7109-21CC-4D16-9A49-96962FB0BA80}" type="presParOf" srcId="{F58C990B-F90D-449B-9D04-4CA3669B575D}" destId="{355F8FC1-B36E-4446-AD8D-67911662F9AF}" srcOrd="15" destOrd="0" presId="urn:microsoft.com/office/officeart/2005/8/layout/hList6"/>
    <dgm:cxn modelId="{F688CDD1-C0BA-4CB3-9631-C64D8855236E}" type="presParOf" srcId="{F58C990B-F90D-449B-9D04-4CA3669B575D}" destId="{49A5675F-7069-454D-AC6F-944A35E6F32C}" srcOrd="16"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D483EC-9C57-4852-B875-CB3E73EA8358}" type="doc">
      <dgm:prSet loTypeId="urn:microsoft.com/office/officeart/2011/layout/ConvergingText" loCatId="process" qsTypeId="urn:microsoft.com/office/officeart/2005/8/quickstyle/3d3" qsCatId="3D" csTypeId="urn:microsoft.com/office/officeart/2005/8/colors/colorful2" csCatId="colorful" phldr="1"/>
      <dgm:spPr/>
      <dgm:t>
        <a:bodyPr/>
        <a:lstStyle/>
        <a:p>
          <a:endParaRPr lang="en-US"/>
        </a:p>
      </dgm:t>
    </dgm:pt>
    <dgm:pt modelId="{CE61BE79-A6DF-4433-80CA-2E12D405D920}">
      <dgm:prSet custT="1"/>
      <dgm:spPr/>
      <dgm:t>
        <a:bodyPr/>
        <a:lstStyle/>
        <a:p>
          <a:pPr rtl="0"/>
          <a:r>
            <a:rPr lang="en-US" sz="1100" b="1" smtClean="0">
              <a:effectLst>
                <a:outerShdw blurRad="38100" dist="38100" dir="2700000" algn="tl">
                  <a:srgbClr val="000000">
                    <a:alpha val="43137"/>
                  </a:srgbClr>
                </a:outerShdw>
              </a:effectLst>
            </a:rPr>
            <a:t>Under the guidance of </a:t>
          </a:r>
          <a:endParaRPr lang="en-IN" sz="1100" b="1">
            <a:effectLst>
              <a:outerShdw blurRad="38100" dist="38100" dir="2700000" algn="tl">
                <a:srgbClr val="000000">
                  <a:alpha val="43137"/>
                </a:srgbClr>
              </a:outerShdw>
            </a:effectLst>
          </a:endParaRPr>
        </a:p>
      </dgm:t>
    </dgm:pt>
    <dgm:pt modelId="{6858BE14-0DA7-4430-A26B-5F7F0A5CE50D}" type="parTrans" cxnId="{9F48FCFE-2113-4005-B730-4C39ACC1FE25}">
      <dgm:prSet/>
      <dgm:spPr/>
      <dgm:t>
        <a:bodyPr/>
        <a:lstStyle/>
        <a:p>
          <a:endParaRPr lang="en-US" sz="3200" b="1">
            <a:effectLst>
              <a:outerShdw blurRad="38100" dist="38100" dir="2700000" algn="tl">
                <a:srgbClr val="000000">
                  <a:alpha val="43137"/>
                </a:srgbClr>
              </a:outerShdw>
            </a:effectLst>
          </a:endParaRPr>
        </a:p>
      </dgm:t>
    </dgm:pt>
    <dgm:pt modelId="{207E7E6A-B4B9-4274-A4AE-A66B2E1184CA}" type="sibTrans" cxnId="{9F48FCFE-2113-4005-B730-4C39ACC1FE25}">
      <dgm:prSet/>
      <dgm:spPr/>
      <dgm:t>
        <a:bodyPr/>
        <a:lstStyle/>
        <a:p>
          <a:endParaRPr lang="en-US" sz="3200" b="1">
            <a:effectLst>
              <a:outerShdw blurRad="38100" dist="38100" dir="2700000" algn="tl">
                <a:srgbClr val="000000">
                  <a:alpha val="43137"/>
                </a:srgbClr>
              </a:outerShdw>
            </a:effectLst>
          </a:endParaRPr>
        </a:p>
      </dgm:t>
    </dgm:pt>
    <dgm:pt modelId="{10AE54C0-88C9-4C0B-B667-E757F4D6F015}">
      <dgm:prSet custT="1"/>
      <dgm:spPr/>
      <dgm:t>
        <a:bodyPr/>
        <a:lstStyle/>
        <a:p>
          <a:pPr rtl="0"/>
          <a:r>
            <a:rPr lang="en-US" sz="1400" b="1" dirty="0" smtClean="0">
              <a:effectLst>
                <a:outerShdw blurRad="38100" dist="38100" dir="2700000" algn="tl">
                  <a:srgbClr val="000000">
                    <a:alpha val="43137"/>
                  </a:srgbClr>
                </a:outerShdw>
              </a:effectLst>
            </a:rPr>
            <a:t>InternForte</a:t>
          </a:r>
          <a:endParaRPr lang="en-IN" sz="1400" b="1" dirty="0">
            <a:effectLst>
              <a:outerShdw blurRad="38100" dist="38100" dir="2700000" algn="tl">
                <a:srgbClr val="000000">
                  <a:alpha val="43137"/>
                </a:srgbClr>
              </a:outerShdw>
            </a:effectLst>
          </a:endParaRPr>
        </a:p>
      </dgm:t>
    </dgm:pt>
    <dgm:pt modelId="{C364BACA-2D41-4296-AE9B-B7D9AA0A8C1D}" type="parTrans" cxnId="{65B94DFD-08BE-4E54-87A5-391AFDD8328D}">
      <dgm:prSet/>
      <dgm:spPr/>
      <dgm:t>
        <a:bodyPr/>
        <a:lstStyle/>
        <a:p>
          <a:endParaRPr lang="en-US" sz="3200" b="1">
            <a:effectLst>
              <a:outerShdw blurRad="38100" dist="38100" dir="2700000" algn="tl">
                <a:srgbClr val="000000">
                  <a:alpha val="43137"/>
                </a:srgbClr>
              </a:outerShdw>
            </a:effectLst>
          </a:endParaRPr>
        </a:p>
      </dgm:t>
    </dgm:pt>
    <dgm:pt modelId="{E3DFFC34-2492-4440-9F00-1DDFFC0AE98E}" type="sibTrans" cxnId="{65B94DFD-08BE-4E54-87A5-391AFDD8328D}">
      <dgm:prSet/>
      <dgm:spPr/>
      <dgm:t>
        <a:bodyPr/>
        <a:lstStyle/>
        <a:p>
          <a:endParaRPr lang="en-US" sz="3200" b="1">
            <a:effectLst>
              <a:outerShdw blurRad="38100" dist="38100" dir="2700000" algn="tl">
                <a:srgbClr val="000000">
                  <a:alpha val="43137"/>
                </a:srgbClr>
              </a:outerShdw>
            </a:effectLst>
          </a:endParaRPr>
        </a:p>
      </dgm:t>
    </dgm:pt>
    <dgm:pt modelId="{A7CEA846-9F08-455D-91DC-3F5D6FC0A2A4}" type="pres">
      <dgm:prSet presAssocID="{D7D483EC-9C57-4852-B875-CB3E73EA8358}" presName="Name0" presStyleCnt="0">
        <dgm:presLayoutVars>
          <dgm:chMax/>
          <dgm:chPref val="1"/>
          <dgm:dir/>
          <dgm:animOne val="branch"/>
          <dgm:animLvl val="lvl"/>
          <dgm:resizeHandles/>
        </dgm:presLayoutVars>
      </dgm:prSet>
      <dgm:spPr/>
      <dgm:t>
        <a:bodyPr/>
        <a:lstStyle/>
        <a:p>
          <a:endParaRPr lang="en-US"/>
        </a:p>
      </dgm:t>
    </dgm:pt>
    <dgm:pt modelId="{18CECCE2-E667-4AFB-9D62-BE2DCD1AD4BB}" type="pres">
      <dgm:prSet presAssocID="{CE61BE79-A6DF-4433-80CA-2E12D405D920}" presName="composite" presStyleCnt="0"/>
      <dgm:spPr/>
    </dgm:pt>
    <dgm:pt modelId="{CA72E1CA-233C-4E5D-A788-BA7DC38C4F02}" type="pres">
      <dgm:prSet presAssocID="{CE61BE79-A6DF-4433-80CA-2E12D405D920}" presName="ParentAccent1" presStyleLbl="alignNode1" presStyleIdx="0" presStyleCnt="22"/>
      <dgm:spPr/>
    </dgm:pt>
    <dgm:pt modelId="{CA515644-2101-4B21-ABED-571E6963AF4B}" type="pres">
      <dgm:prSet presAssocID="{CE61BE79-A6DF-4433-80CA-2E12D405D920}" presName="ParentAccent2" presStyleLbl="alignNode1" presStyleIdx="1" presStyleCnt="22"/>
      <dgm:spPr/>
    </dgm:pt>
    <dgm:pt modelId="{A3652896-B612-4831-A279-04CE9E81EA93}" type="pres">
      <dgm:prSet presAssocID="{CE61BE79-A6DF-4433-80CA-2E12D405D920}" presName="ParentAccent3" presStyleLbl="alignNode1" presStyleIdx="2" presStyleCnt="22"/>
      <dgm:spPr/>
    </dgm:pt>
    <dgm:pt modelId="{9A3CFFB0-53A9-4CE1-B1E1-5D4AB8ABF814}" type="pres">
      <dgm:prSet presAssocID="{CE61BE79-A6DF-4433-80CA-2E12D405D920}" presName="ParentAccent4" presStyleLbl="alignNode1" presStyleIdx="3" presStyleCnt="22"/>
      <dgm:spPr/>
    </dgm:pt>
    <dgm:pt modelId="{718F39E7-74B3-43A5-B708-EB4700E8FF5B}" type="pres">
      <dgm:prSet presAssocID="{CE61BE79-A6DF-4433-80CA-2E12D405D920}" presName="ParentAccent5" presStyleLbl="alignNode1" presStyleIdx="4" presStyleCnt="22"/>
      <dgm:spPr/>
    </dgm:pt>
    <dgm:pt modelId="{5F8541DE-D877-4A8E-A020-D6912B8279F1}" type="pres">
      <dgm:prSet presAssocID="{CE61BE79-A6DF-4433-80CA-2E12D405D920}" presName="ParentAccent6" presStyleLbl="alignNode1" presStyleIdx="5" presStyleCnt="22"/>
      <dgm:spPr/>
    </dgm:pt>
    <dgm:pt modelId="{C97870AD-93A7-4B3A-8484-456DC6E5B959}" type="pres">
      <dgm:prSet presAssocID="{CE61BE79-A6DF-4433-80CA-2E12D405D920}" presName="ParentAccent7" presStyleLbl="alignNode1" presStyleIdx="6" presStyleCnt="22"/>
      <dgm:spPr/>
    </dgm:pt>
    <dgm:pt modelId="{6E408B7F-F9A7-4B49-8E5C-8D35A0A1B1A8}" type="pres">
      <dgm:prSet presAssocID="{CE61BE79-A6DF-4433-80CA-2E12D405D920}" presName="ParentAccent8" presStyleLbl="alignNode1" presStyleIdx="7" presStyleCnt="22"/>
      <dgm:spPr/>
    </dgm:pt>
    <dgm:pt modelId="{1D8A6973-9301-4CF4-998A-87440634C2F1}" type="pres">
      <dgm:prSet presAssocID="{CE61BE79-A6DF-4433-80CA-2E12D405D920}" presName="ParentAccent9" presStyleLbl="alignNode1" presStyleIdx="8" presStyleCnt="22"/>
      <dgm:spPr/>
    </dgm:pt>
    <dgm:pt modelId="{6C0259D5-7B71-4184-A4E3-A61C27F4BD96}" type="pres">
      <dgm:prSet presAssocID="{CE61BE79-A6DF-4433-80CA-2E12D405D920}" presName="ParentAccent10" presStyleLbl="alignNode1" presStyleIdx="9" presStyleCnt="22"/>
      <dgm:spPr/>
    </dgm:pt>
    <dgm:pt modelId="{822CF55A-73FB-4319-A0D3-B88B033B5E16}" type="pres">
      <dgm:prSet presAssocID="{CE61BE79-A6DF-4433-80CA-2E12D405D920}" presName="Parent" presStyleLbl="alignNode1" presStyleIdx="10" presStyleCnt="22">
        <dgm:presLayoutVars>
          <dgm:chMax val="5"/>
          <dgm:chPref val="3"/>
          <dgm:bulletEnabled val="1"/>
        </dgm:presLayoutVars>
      </dgm:prSet>
      <dgm:spPr/>
      <dgm:t>
        <a:bodyPr/>
        <a:lstStyle/>
        <a:p>
          <a:endParaRPr lang="en-US"/>
        </a:p>
      </dgm:t>
    </dgm:pt>
    <dgm:pt modelId="{16471D4A-6FD5-471A-B5A1-C89D4D13B5D1}" type="pres">
      <dgm:prSet presAssocID="{207E7E6A-B4B9-4274-A4AE-A66B2E1184CA}" presName="sibTrans" presStyleCnt="0"/>
      <dgm:spPr/>
    </dgm:pt>
    <dgm:pt modelId="{4CE4CBB8-8A59-4B27-AA47-30729B24427A}" type="pres">
      <dgm:prSet presAssocID="{10AE54C0-88C9-4C0B-B667-E757F4D6F015}" presName="composite" presStyleCnt="0"/>
      <dgm:spPr/>
    </dgm:pt>
    <dgm:pt modelId="{D29EA0BB-8F6B-45C4-BC94-0164C10D88B2}" type="pres">
      <dgm:prSet presAssocID="{10AE54C0-88C9-4C0B-B667-E757F4D6F015}" presName="ParentAccent1" presStyleLbl="alignNode1" presStyleIdx="11" presStyleCnt="22"/>
      <dgm:spPr/>
    </dgm:pt>
    <dgm:pt modelId="{AD63C3D0-553C-448B-8A45-D37DB86525B7}" type="pres">
      <dgm:prSet presAssocID="{10AE54C0-88C9-4C0B-B667-E757F4D6F015}" presName="ParentAccent2" presStyleLbl="alignNode1" presStyleIdx="12" presStyleCnt="22"/>
      <dgm:spPr/>
    </dgm:pt>
    <dgm:pt modelId="{F96C0DF7-811C-4F8B-B879-A18686B7F4CC}" type="pres">
      <dgm:prSet presAssocID="{10AE54C0-88C9-4C0B-B667-E757F4D6F015}" presName="ParentAccent3" presStyleLbl="alignNode1" presStyleIdx="13" presStyleCnt="22"/>
      <dgm:spPr/>
    </dgm:pt>
    <dgm:pt modelId="{6A92F6CA-065D-4AE1-B608-C44D8C838E20}" type="pres">
      <dgm:prSet presAssocID="{10AE54C0-88C9-4C0B-B667-E757F4D6F015}" presName="ParentAccent4" presStyleLbl="alignNode1" presStyleIdx="14" presStyleCnt="22"/>
      <dgm:spPr/>
    </dgm:pt>
    <dgm:pt modelId="{C753FD18-E25E-4C23-BA33-E839C800A267}" type="pres">
      <dgm:prSet presAssocID="{10AE54C0-88C9-4C0B-B667-E757F4D6F015}" presName="ParentAccent5" presStyleLbl="alignNode1" presStyleIdx="15" presStyleCnt="22"/>
      <dgm:spPr/>
    </dgm:pt>
    <dgm:pt modelId="{9CBD6886-CA56-4BB9-BDDC-F697F5A6C554}" type="pres">
      <dgm:prSet presAssocID="{10AE54C0-88C9-4C0B-B667-E757F4D6F015}" presName="ParentAccent6" presStyleLbl="alignNode1" presStyleIdx="16" presStyleCnt="22"/>
      <dgm:spPr/>
    </dgm:pt>
    <dgm:pt modelId="{61B4D1D3-5F0A-4D08-BE7F-0083EF16C902}" type="pres">
      <dgm:prSet presAssocID="{10AE54C0-88C9-4C0B-B667-E757F4D6F015}" presName="ParentAccent7" presStyleLbl="alignNode1" presStyleIdx="17" presStyleCnt="22"/>
      <dgm:spPr/>
    </dgm:pt>
    <dgm:pt modelId="{EDCDA420-FFAF-4EF2-95F5-0AB6DCCDB441}" type="pres">
      <dgm:prSet presAssocID="{10AE54C0-88C9-4C0B-B667-E757F4D6F015}" presName="ParentAccent8" presStyleLbl="alignNode1" presStyleIdx="18" presStyleCnt="22"/>
      <dgm:spPr/>
    </dgm:pt>
    <dgm:pt modelId="{B214F7E8-1F6B-4FE1-9140-082F8B04E0E6}" type="pres">
      <dgm:prSet presAssocID="{10AE54C0-88C9-4C0B-B667-E757F4D6F015}" presName="ParentAccent9" presStyleLbl="alignNode1" presStyleIdx="19" presStyleCnt="22"/>
      <dgm:spPr/>
    </dgm:pt>
    <dgm:pt modelId="{BB83ABAF-F838-40FD-9DBE-F8038252BC5B}" type="pres">
      <dgm:prSet presAssocID="{10AE54C0-88C9-4C0B-B667-E757F4D6F015}" presName="ParentAccent10" presStyleLbl="alignNode1" presStyleIdx="20" presStyleCnt="22"/>
      <dgm:spPr/>
    </dgm:pt>
    <dgm:pt modelId="{DB8F362F-3D5A-44EB-B2DB-B174BF87D670}" type="pres">
      <dgm:prSet presAssocID="{10AE54C0-88C9-4C0B-B667-E757F4D6F015}" presName="Parent" presStyleLbl="alignNode1" presStyleIdx="21" presStyleCnt="22">
        <dgm:presLayoutVars>
          <dgm:chMax val="5"/>
          <dgm:chPref val="3"/>
          <dgm:bulletEnabled val="1"/>
        </dgm:presLayoutVars>
      </dgm:prSet>
      <dgm:spPr/>
      <dgm:t>
        <a:bodyPr/>
        <a:lstStyle/>
        <a:p>
          <a:endParaRPr lang="en-US"/>
        </a:p>
      </dgm:t>
    </dgm:pt>
  </dgm:ptLst>
  <dgm:cxnLst>
    <dgm:cxn modelId="{9F48FCFE-2113-4005-B730-4C39ACC1FE25}" srcId="{D7D483EC-9C57-4852-B875-CB3E73EA8358}" destId="{CE61BE79-A6DF-4433-80CA-2E12D405D920}" srcOrd="0" destOrd="0" parTransId="{6858BE14-0DA7-4430-A26B-5F7F0A5CE50D}" sibTransId="{207E7E6A-B4B9-4274-A4AE-A66B2E1184CA}"/>
    <dgm:cxn modelId="{0EE3C32E-90D5-4B57-B355-ACD3C4D00C1C}" type="presOf" srcId="{CE61BE79-A6DF-4433-80CA-2E12D405D920}" destId="{822CF55A-73FB-4319-A0D3-B88B033B5E16}" srcOrd="0" destOrd="0" presId="urn:microsoft.com/office/officeart/2011/layout/ConvergingText"/>
    <dgm:cxn modelId="{F1FD1CDF-7073-47E4-AD7C-940702E94288}" type="presOf" srcId="{10AE54C0-88C9-4C0B-B667-E757F4D6F015}" destId="{DB8F362F-3D5A-44EB-B2DB-B174BF87D670}" srcOrd="0" destOrd="0" presId="urn:microsoft.com/office/officeart/2011/layout/ConvergingText"/>
    <dgm:cxn modelId="{65B94DFD-08BE-4E54-87A5-391AFDD8328D}" srcId="{D7D483EC-9C57-4852-B875-CB3E73EA8358}" destId="{10AE54C0-88C9-4C0B-B667-E757F4D6F015}" srcOrd="1" destOrd="0" parTransId="{C364BACA-2D41-4296-AE9B-B7D9AA0A8C1D}" sibTransId="{E3DFFC34-2492-4440-9F00-1DDFFC0AE98E}"/>
    <dgm:cxn modelId="{ECE6BC08-A64B-4499-BA32-5229795DBDC6}" type="presOf" srcId="{D7D483EC-9C57-4852-B875-CB3E73EA8358}" destId="{A7CEA846-9F08-455D-91DC-3F5D6FC0A2A4}" srcOrd="0" destOrd="0" presId="urn:microsoft.com/office/officeart/2011/layout/ConvergingText"/>
    <dgm:cxn modelId="{DC2B5283-D1FB-4C76-AC33-FBE83A7C8A5D}" type="presParOf" srcId="{A7CEA846-9F08-455D-91DC-3F5D6FC0A2A4}" destId="{18CECCE2-E667-4AFB-9D62-BE2DCD1AD4BB}" srcOrd="0" destOrd="0" presId="urn:microsoft.com/office/officeart/2011/layout/ConvergingText"/>
    <dgm:cxn modelId="{67B37276-E045-464F-84D1-B6230D826BCC}" type="presParOf" srcId="{18CECCE2-E667-4AFB-9D62-BE2DCD1AD4BB}" destId="{CA72E1CA-233C-4E5D-A788-BA7DC38C4F02}" srcOrd="0" destOrd="0" presId="urn:microsoft.com/office/officeart/2011/layout/ConvergingText"/>
    <dgm:cxn modelId="{BABA9202-7CCD-4519-8B0A-5D9AD9BFA968}" type="presParOf" srcId="{18CECCE2-E667-4AFB-9D62-BE2DCD1AD4BB}" destId="{CA515644-2101-4B21-ABED-571E6963AF4B}" srcOrd="1" destOrd="0" presId="urn:microsoft.com/office/officeart/2011/layout/ConvergingText"/>
    <dgm:cxn modelId="{4643EF20-0661-4C25-96BD-E054ADCB0D9F}" type="presParOf" srcId="{18CECCE2-E667-4AFB-9D62-BE2DCD1AD4BB}" destId="{A3652896-B612-4831-A279-04CE9E81EA93}" srcOrd="2" destOrd="0" presId="urn:microsoft.com/office/officeart/2011/layout/ConvergingText"/>
    <dgm:cxn modelId="{92CD35A8-7F7D-4215-86B0-30F6157F1527}" type="presParOf" srcId="{18CECCE2-E667-4AFB-9D62-BE2DCD1AD4BB}" destId="{9A3CFFB0-53A9-4CE1-B1E1-5D4AB8ABF814}" srcOrd="3" destOrd="0" presId="urn:microsoft.com/office/officeart/2011/layout/ConvergingText"/>
    <dgm:cxn modelId="{2A9E1D7C-F7D6-4A14-8AB9-43CFF8929A00}" type="presParOf" srcId="{18CECCE2-E667-4AFB-9D62-BE2DCD1AD4BB}" destId="{718F39E7-74B3-43A5-B708-EB4700E8FF5B}" srcOrd="4" destOrd="0" presId="urn:microsoft.com/office/officeart/2011/layout/ConvergingText"/>
    <dgm:cxn modelId="{8483D0D4-7CC4-47BB-92CB-A020BD06D713}" type="presParOf" srcId="{18CECCE2-E667-4AFB-9D62-BE2DCD1AD4BB}" destId="{5F8541DE-D877-4A8E-A020-D6912B8279F1}" srcOrd="5" destOrd="0" presId="urn:microsoft.com/office/officeart/2011/layout/ConvergingText"/>
    <dgm:cxn modelId="{9B862E7D-4BA9-46DB-B014-3B40AB61883A}" type="presParOf" srcId="{18CECCE2-E667-4AFB-9D62-BE2DCD1AD4BB}" destId="{C97870AD-93A7-4B3A-8484-456DC6E5B959}" srcOrd="6" destOrd="0" presId="urn:microsoft.com/office/officeart/2011/layout/ConvergingText"/>
    <dgm:cxn modelId="{C29EF466-A973-47EA-B9CA-E174F56501CB}" type="presParOf" srcId="{18CECCE2-E667-4AFB-9D62-BE2DCD1AD4BB}" destId="{6E408B7F-F9A7-4B49-8E5C-8D35A0A1B1A8}" srcOrd="7" destOrd="0" presId="urn:microsoft.com/office/officeart/2011/layout/ConvergingText"/>
    <dgm:cxn modelId="{2F6CC286-5889-458E-AC5F-E7820550E67E}" type="presParOf" srcId="{18CECCE2-E667-4AFB-9D62-BE2DCD1AD4BB}" destId="{1D8A6973-9301-4CF4-998A-87440634C2F1}" srcOrd="8" destOrd="0" presId="urn:microsoft.com/office/officeart/2011/layout/ConvergingText"/>
    <dgm:cxn modelId="{AACE29EE-EA53-4EB4-8AA1-74CC8B374073}" type="presParOf" srcId="{18CECCE2-E667-4AFB-9D62-BE2DCD1AD4BB}" destId="{6C0259D5-7B71-4184-A4E3-A61C27F4BD96}" srcOrd="9" destOrd="0" presId="urn:microsoft.com/office/officeart/2011/layout/ConvergingText"/>
    <dgm:cxn modelId="{D1577527-6E9F-45A1-BCD4-B34F7E28770D}" type="presParOf" srcId="{18CECCE2-E667-4AFB-9D62-BE2DCD1AD4BB}" destId="{822CF55A-73FB-4319-A0D3-B88B033B5E16}" srcOrd="10" destOrd="0" presId="urn:microsoft.com/office/officeart/2011/layout/ConvergingText"/>
    <dgm:cxn modelId="{B0DE24DE-E219-4383-A69C-6B611A51C08A}" type="presParOf" srcId="{A7CEA846-9F08-455D-91DC-3F5D6FC0A2A4}" destId="{16471D4A-6FD5-471A-B5A1-C89D4D13B5D1}" srcOrd="1" destOrd="0" presId="urn:microsoft.com/office/officeart/2011/layout/ConvergingText"/>
    <dgm:cxn modelId="{03703D71-E2EA-4CDE-A8F4-A4BD778ADD55}" type="presParOf" srcId="{A7CEA846-9F08-455D-91DC-3F5D6FC0A2A4}" destId="{4CE4CBB8-8A59-4B27-AA47-30729B24427A}" srcOrd="2" destOrd="0" presId="urn:microsoft.com/office/officeart/2011/layout/ConvergingText"/>
    <dgm:cxn modelId="{A0EE5FB6-F826-4CB6-95F1-09CFE9773A9D}" type="presParOf" srcId="{4CE4CBB8-8A59-4B27-AA47-30729B24427A}" destId="{D29EA0BB-8F6B-45C4-BC94-0164C10D88B2}" srcOrd="0" destOrd="0" presId="urn:microsoft.com/office/officeart/2011/layout/ConvergingText"/>
    <dgm:cxn modelId="{53F85B9C-8FD5-4576-96D0-E623E384795D}" type="presParOf" srcId="{4CE4CBB8-8A59-4B27-AA47-30729B24427A}" destId="{AD63C3D0-553C-448B-8A45-D37DB86525B7}" srcOrd="1" destOrd="0" presId="urn:microsoft.com/office/officeart/2011/layout/ConvergingText"/>
    <dgm:cxn modelId="{FEA0CAA3-C577-42EA-A70B-83D0016FAE31}" type="presParOf" srcId="{4CE4CBB8-8A59-4B27-AA47-30729B24427A}" destId="{F96C0DF7-811C-4F8B-B879-A18686B7F4CC}" srcOrd="2" destOrd="0" presId="urn:microsoft.com/office/officeart/2011/layout/ConvergingText"/>
    <dgm:cxn modelId="{919A1397-1AB7-4002-9344-EC839B82CD45}" type="presParOf" srcId="{4CE4CBB8-8A59-4B27-AA47-30729B24427A}" destId="{6A92F6CA-065D-4AE1-B608-C44D8C838E20}" srcOrd="3" destOrd="0" presId="urn:microsoft.com/office/officeart/2011/layout/ConvergingText"/>
    <dgm:cxn modelId="{116DADBD-95B4-48F0-A70A-DB935FCB7DA8}" type="presParOf" srcId="{4CE4CBB8-8A59-4B27-AA47-30729B24427A}" destId="{C753FD18-E25E-4C23-BA33-E839C800A267}" srcOrd="4" destOrd="0" presId="urn:microsoft.com/office/officeart/2011/layout/ConvergingText"/>
    <dgm:cxn modelId="{6F8C7817-891B-4FC3-B11F-F15B16BB70DC}" type="presParOf" srcId="{4CE4CBB8-8A59-4B27-AA47-30729B24427A}" destId="{9CBD6886-CA56-4BB9-BDDC-F697F5A6C554}" srcOrd="5" destOrd="0" presId="urn:microsoft.com/office/officeart/2011/layout/ConvergingText"/>
    <dgm:cxn modelId="{E6B855CF-B4CE-4D5C-A9D9-1A83A67AB82E}" type="presParOf" srcId="{4CE4CBB8-8A59-4B27-AA47-30729B24427A}" destId="{61B4D1D3-5F0A-4D08-BE7F-0083EF16C902}" srcOrd="6" destOrd="0" presId="urn:microsoft.com/office/officeart/2011/layout/ConvergingText"/>
    <dgm:cxn modelId="{25AEA12E-7C87-4576-806E-8968F2584F6D}" type="presParOf" srcId="{4CE4CBB8-8A59-4B27-AA47-30729B24427A}" destId="{EDCDA420-FFAF-4EF2-95F5-0AB6DCCDB441}" srcOrd="7" destOrd="0" presId="urn:microsoft.com/office/officeart/2011/layout/ConvergingText"/>
    <dgm:cxn modelId="{505C7C05-3AE1-4F3B-835B-385112A21526}" type="presParOf" srcId="{4CE4CBB8-8A59-4B27-AA47-30729B24427A}" destId="{B214F7E8-1F6B-4FE1-9140-082F8B04E0E6}" srcOrd="8" destOrd="0" presId="urn:microsoft.com/office/officeart/2011/layout/ConvergingText"/>
    <dgm:cxn modelId="{D4ED79F9-6139-4C59-B4F3-C74FF23D8906}" type="presParOf" srcId="{4CE4CBB8-8A59-4B27-AA47-30729B24427A}" destId="{BB83ABAF-F838-40FD-9DBE-F8038252BC5B}" srcOrd="9" destOrd="0" presId="urn:microsoft.com/office/officeart/2011/layout/ConvergingText"/>
    <dgm:cxn modelId="{C5B0C84D-FCB0-4659-B911-063B9FBAC48B}" type="presParOf" srcId="{4CE4CBB8-8A59-4B27-AA47-30729B24427A}" destId="{DB8F362F-3D5A-44EB-B2DB-B174BF87D670}" srcOrd="10" destOrd="0" presId="urn:microsoft.com/office/officeart/2011/layout/ConvergingTex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SCOPE OF THE STUDY</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E098459-267A-4797-B595-02574D0164CA}"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11856831-B8DC-49C9-A1D4-0FE8BB49D6D6}">
      <dgm:prSet custT="1"/>
      <dgm:spPr/>
      <dgm:t>
        <a:bodyPr/>
        <a:lstStyle/>
        <a:p>
          <a:pPr algn="just" rtl="0"/>
          <a:r>
            <a:rPr lang="en-US" sz="1400" dirty="0" smtClean="0">
              <a:effectLst>
                <a:outerShdw blurRad="38100" dist="38100" dir="2700000" algn="tl">
                  <a:srgbClr val="000000">
                    <a:alpha val="43137"/>
                  </a:srgbClr>
                </a:outerShdw>
              </a:effectLst>
            </a:rPr>
            <a:t>The scope of a study on house price prediction using machine learning can vary depending on the specific research objectives and available resources. However, here are some aspects that typically fall within the scope of such a study:</a:t>
          </a:r>
          <a:endParaRPr lang="en-IN" sz="1400" dirty="0">
            <a:effectLst>
              <a:outerShdw blurRad="38100" dist="38100" dir="2700000" algn="tl">
                <a:srgbClr val="000000">
                  <a:alpha val="43137"/>
                </a:srgbClr>
              </a:outerShdw>
            </a:effectLst>
          </a:endParaRPr>
        </a:p>
      </dgm:t>
    </dgm:pt>
    <dgm:pt modelId="{7120173E-587B-4115-9876-A34EE4D4DBA9}" type="parTrans" cxnId="{5FAAFEBA-ECB3-45E4-956C-F269E7C62B2E}">
      <dgm:prSet/>
      <dgm:spPr/>
      <dgm:t>
        <a:bodyPr/>
        <a:lstStyle/>
        <a:p>
          <a:endParaRPr lang="en-US"/>
        </a:p>
      </dgm:t>
    </dgm:pt>
    <dgm:pt modelId="{77538EC9-8138-440A-A437-35F72D6C5AA0}" type="sibTrans" cxnId="{5FAAFEBA-ECB3-45E4-956C-F269E7C62B2E}">
      <dgm:prSet/>
      <dgm:spPr/>
      <dgm:t>
        <a:bodyPr/>
        <a:lstStyle/>
        <a:p>
          <a:endParaRPr lang="en-US"/>
        </a:p>
      </dgm:t>
    </dgm:pt>
    <dgm:pt modelId="{C234DE17-A505-443F-9B47-0F8C21981B0C}">
      <dgm:prSet custT="1"/>
      <dgm:spPr/>
      <dgm:t>
        <a:bodyPr/>
        <a:lstStyle/>
        <a:p>
          <a:pPr algn="just" rtl="0"/>
          <a:r>
            <a:rPr lang="en-IN" sz="1600" dirty="0" smtClean="0">
              <a:effectLst>
                <a:outerShdw blurRad="38100" dist="38100" dir="2700000" algn="tl">
                  <a:srgbClr val="000000">
                    <a:alpha val="43137"/>
                  </a:srgbClr>
                </a:outerShdw>
              </a:effectLst>
            </a:rPr>
            <a:t>Dataset:</a:t>
          </a:r>
          <a:endParaRPr lang="en-IN" sz="1600" dirty="0">
            <a:effectLst>
              <a:outerShdw blurRad="38100" dist="38100" dir="2700000" algn="tl">
                <a:srgbClr val="000000">
                  <a:alpha val="43137"/>
                </a:srgbClr>
              </a:outerShdw>
            </a:effectLst>
          </a:endParaRPr>
        </a:p>
      </dgm:t>
    </dgm:pt>
    <dgm:pt modelId="{76EEA2E9-1C91-4611-8100-5324990527DB}" type="parTrans" cxnId="{27DCCDEA-C3C2-4488-8655-0157F55FBD8D}">
      <dgm:prSet/>
      <dgm:spPr/>
      <dgm:t>
        <a:bodyPr/>
        <a:lstStyle/>
        <a:p>
          <a:endParaRPr lang="en-US"/>
        </a:p>
      </dgm:t>
    </dgm:pt>
    <dgm:pt modelId="{3200B205-A3F7-4ACD-971B-E29AAD321BC6}" type="sibTrans" cxnId="{27DCCDEA-C3C2-4488-8655-0157F55FBD8D}">
      <dgm:prSet/>
      <dgm:spPr/>
      <dgm:t>
        <a:bodyPr/>
        <a:lstStyle/>
        <a:p>
          <a:endParaRPr lang="en-US"/>
        </a:p>
      </dgm:t>
    </dgm:pt>
    <dgm:pt modelId="{F98AF7A3-9F9C-49A7-ACF4-6A90FFA6FB55}">
      <dgm:prSet custT="1"/>
      <dgm:spPr/>
      <dgm:t>
        <a:bodyPr/>
        <a:lstStyle/>
        <a:p>
          <a:pPr algn="just" rtl="0"/>
          <a:r>
            <a:rPr lang="en-IN" sz="1600" dirty="0" smtClean="0">
              <a:effectLst>
                <a:outerShdw blurRad="38100" dist="38100" dir="2700000" algn="tl">
                  <a:srgbClr val="000000">
                    <a:alpha val="43137"/>
                  </a:srgbClr>
                </a:outerShdw>
              </a:effectLst>
            </a:rPr>
            <a:t>Feature selection and engineering: </a:t>
          </a:r>
          <a:endParaRPr lang="en-IN" sz="1600" dirty="0">
            <a:effectLst>
              <a:outerShdw blurRad="38100" dist="38100" dir="2700000" algn="tl">
                <a:srgbClr val="000000">
                  <a:alpha val="43137"/>
                </a:srgbClr>
              </a:outerShdw>
            </a:effectLst>
          </a:endParaRPr>
        </a:p>
      </dgm:t>
    </dgm:pt>
    <dgm:pt modelId="{0F5BFF1A-10EA-49D8-81E2-64A54CAA6393}" type="parTrans" cxnId="{C637D728-69EC-42C9-A358-F082909B4470}">
      <dgm:prSet/>
      <dgm:spPr/>
      <dgm:t>
        <a:bodyPr/>
        <a:lstStyle/>
        <a:p>
          <a:endParaRPr lang="en-US"/>
        </a:p>
      </dgm:t>
    </dgm:pt>
    <dgm:pt modelId="{6EF49EF4-24E7-49A9-9632-DA6654C4107A}" type="sibTrans" cxnId="{C637D728-69EC-42C9-A358-F082909B4470}">
      <dgm:prSet/>
      <dgm:spPr/>
      <dgm:t>
        <a:bodyPr/>
        <a:lstStyle/>
        <a:p>
          <a:endParaRPr lang="en-US"/>
        </a:p>
      </dgm:t>
    </dgm:pt>
    <dgm:pt modelId="{FD174796-E85F-4EF0-B5FA-81FF257062B9}">
      <dgm:prSet custT="1"/>
      <dgm:spPr/>
      <dgm:t>
        <a:bodyPr/>
        <a:lstStyle/>
        <a:p>
          <a:pPr algn="just" rtl="0"/>
          <a:r>
            <a:rPr lang="en-IN" sz="1600" dirty="0" smtClean="0">
              <a:effectLst>
                <a:outerShdw blurRad="38100" dist="38100" dir="2700000" algn="tl">
                  <a:srgbClr val="000000">
                    <a:alpha val="43137"/>
                  </a:srgbClr>
                </a:outerShdw>
              </a:effectLst>
            </a:rPr>
            <a:t>Algorithms and modeling techniques: </a:t>
          </a:r>
          <a:endParaRPr lang="en-IN" sz="1600" dirty="0">
            <a:effectLst>
              <a:outerShdw blurRad="38100" dist="38100" dir="2700000" algn="tl">
                <a:srgbClr val="000000">
                  <a:alpha val="43137"/>
                </a:srgbClr>
              </a:outerShdw>
            </a:effectLst>
          </a:endParaRPr>
        </a:p>
      </dgm:t>
    </dgm:pt>
    <dgm:pt modelId="{89750CBF-4806-4CEA-AC28-25145E92BDEF}" type="parTrans" cxnId="{9CFE2456-8DCF-4658-9D6B-1C6291177582}">
      <dgm:prSet/>
      <dgm:spPr/>
      <dgm:t>
        <a:bodyPr/>
        <a:lstStyle/>
        <a:p>
          <a:endParaRPr lang="en-US"/>
        </a:p>
      </dgm:t>
    </dgm:pt>
    <dgm:pt modelId="{9F5FBB47-9736-4442-B869-E0F32A60D56D}" type="sibTrans" cxnId="{9CFE2456-8DCF-4658-9D6B-1C6291177582}">
      <dgm:prSet/>
      <dgm:spPr/>
      <dgm:t>
        <a:bodyPr/>
        <a:lstStyle/>
        <a:p>
          <a:endParaRPr lang="en-US"/>
        </a:p>
      </dgm:t>
    </dgm:pt>
    <dgm:pt modelId="{726103DA-F325-44BC-82CB-DA84B340864F}">
      <dgm:prSet custT="1"/>
      <dgm:spPr/>
      <dgm:t>
        <a:bodyPr/>
        <a:lstStyle/>
        <a:p>
          <a:pPr algn="just" rtl="0"/>
          <a:r>
            <a:rPr lang="en-IN" sz="1600" dirty="0" smtClean="0">
              <a:effectLst>
                <a:outerShdw blurRad="38100" dist="38100" dir="2700000" algn="tl">
                  <a:srgbClr val="000000">
                    <a:alpha val="43137"/>
                  </a:srgbClr>
                </a:outerShdw>
              </a:effectLst>
            </a:rPr>
            <a:t>Evaluation metrics:</a:t>
          </a:r>
          <a:endParaRPr lang="en-IN" sz="1600" dirty="0">
            <a:effectLst>
              <a:outerShdw blurRad="38100" dist="38100" dir="2700000" algn="tl">
                <a:srgbClr val="000000">
                  <a:alpha val="43137"/>
                </a:srgbClr>
              </a:outerShdw>
            </a:effectLst>
          </a:endParaRPr>
        </a:p>
      </dgm:t>
    </dgm:pt>
    <dgm:pt modelId="{39128243-9723-4687-AF7A-5518D48D02FA}" type="parTrans" cxnId="{D3ED4386-AE35-40BF-B134-3A1CC2D101B9}">
      <dgm:prSet/>
      <dgm:spPr/>
      <dgm:t>
        <a:bodyPr/>
        <a:lstStyle/>
        <a:p>
          <a:endParaRPr lang="en-US"/>
        </a:p>
      </dgm:t>
    </dgm:pt>
    <dgm:pt modelId="{E3A327B9-CB12-4C40-97AD-3527ED1AA1FB}" type="sibTrans" cxnId="{D3ED4386-AE35-40BF-B134-3A1CC2D101B9}">
      <dgm:prSet/>
      <dgm:spPr/>
      <dgm:t>
        <a:bodyPr/>
        <a:lstStyle/>
        <a:p>
          <a:endParaRPr lang="en-US"/>
        </a:p>
      </dgm:t>
    </dgm:pt>
    <dgm:pt modelId="{107C62AC-86D0-413E-BEF7-CF7DE20B5225}">
      <dgm:prSet custT="1"/>
      <dgm:spPr/>
      <dgm:t>
        <a:bodyPr/>
        <a:lstStyle/>
        <a:p>
          <a:pPr algn="just" rtl="0"/>
          <a:r>
            <a:rPr lang="en-IN" sz="1600" dirty="0" smtClean="0">
              <a:effectLst>
                <a:outerShdw blurRad="38100" dist="38100" dir="2700000" algn="tl">
                  <a:srgbClr val="000000">
                    <a:alpha val="43137"/>
                  </a:srgbClr>
                </a:outerShdw>
              </a:effectLst>
            </a:rPr>
            <a:t>Geographic scope: </a:t>
          </a:r>
          <a:endParaRPr lang="en-IN" sz="1600" dirty="0">
            <a:effectLst>
              <a:outerShdw blurRad="38100" dist="38100" dir="2700000" algn="tl">
                <a:srgbClr val="000000">
                  <a:alpha val="43137"/>
                </a:srgbClr>
              </a:outerShdw>
            </a:effectLst>
          </a:endParaRPr>
        </a:p>
      </dgm:t>
    </dgm:pt>
    <dgm:pt modelId="{49916F7B-7488-4C1F-A54A-FA97EA96E12F}" type="parTrans" cxnId="{F5B183C5-53CB-41D0-9C0C-E93B0C6A68B2}">
      <dgm:prSet/>
      <dgm:spPr/>
      <dgm:t>
        <a:bodyPr/>
        <a:lstStyle/>
        <a:p>
          <a:endParaRPr lang="en-US"/>
        </a:p>
      </dgm:t>
    </dgm:pt>
    <dgm:pt modelId="{AE7E478A-154E-4F2A-9035-9280D9385CD2}" type="sibTrans" cxnId="{F5B183C5-53CB-41D0-9C0C-E93B0C6A68B2}">
      <dgm:prSet/>
      <dgm:spPr/>
      <dgm:t>
        <a:bodyPr/>
        <a:lstStyle/>
        <a:p>
          <a:endParaRPr lang="en-US"/>
        </a:p>
      </dgm:t>
    </dgm:pt>
    <dgm:pt modelId="{B40C5165-3957-4178-AF1D-1DEF7A6AF4E7}">
      <dgm:prSet custT="1"/>
      <dgm:spPr/>
      <dgm:t>
        <a:bodyPr/>
        <a:lstStyle/>
        <a:p>
          <a:pPr algn="just" rtl="0"/>
          <a:r>
            <a:rPr lang="en-IN" sz="1600" dirty="0" smtClean="0">
              <a:effectLst>
                <a:outerShdw blurRad="38100" dist="38100" dir="2700000" algn="tl">
                  <a:srgbClr val="000000">
                    <a:alpha val="43137"/>
                  </a:srgbClr>
                </a:outerShdw>
              </a:effectLst>
            </a:rPr>
            <a:t>Temporal scope: </a:t>
          </a:r>
          <a:endParaRPr lang="en-IN" sz="1600" dirty="0">
            <a:effectLst>
              <a:outerShdw blurRad="38100" dist="38100" dir="2700000" algn="tl">
                <a:srgbClr val="000000">
                  <a:alpha val="43137"/>
                </a:srgbClr>
              </a:outerShdw>
            </a:effectLst>
          </a:endParaRPr>
        </a:p>
      </dgm:t>
    </dgm:pt>
    <dgm:pt modelId="{6615DB4A-4DF0-480B-B94B-70862FEFF9DA}" type="parTrans" cxnId="{DD52BBC4-0637-4A1D-9223-2BB7542F394B}">
      <dgm:prSet/>
      <dgm:spPr/>
      <dgm:t>
        <a:bodyPr/>
        <a:lstStyle/>
        <a:p>
          <a:endParaRPr lang="en-US"/>
        </a:p>
      </dgm:t>
    </dgm:pt>
    <dgm:pt modelId="{A52CEF6C-A78C-45F4-8D2C-88F965AB2A8B}" type="sibTrans" cxnId="{DD52BBC4-0637-4A1D-9223-2BB7542F394B}">
      <dgm:prSet/>
      <dgm:spPr/>
      <dgm:t>
        <a:bodyPr/>
        <a:lstStyle/>
        <a:p>
          <a:endParaRPr lang="en-US"/>
        </a:p>
      </dgm:t>
    </dgm:pt>
    <dgm:pt modelId="{65EDC042-8403-4DB1-B201-FBBCB9C7B323}">
      <dgm:prSet custT="1"/>
      <dgm:spPr/>
      <dgm:t>
        <a:bodyPr/>
        <a:lstStyle/>
        <a:p>
          <a:pPr algn="just" rtl="0"/>
          <a:r>
            <a:rPr lang="en-IN" sz="1600" dirty="0" smtClean="0">
              <a:effectLst>
                <a:outerShdw blurRad="38100" dist="38100" dir="2700000" algn="tl">
                  <a:srgbClr val="000000">
                    <a:alpha val="43137"/>
                  </a:srgbClr>
                </a:outerShdw>
              </a:effectLst>
            </a:rPr>
            <a:t>Interpretability and transparency: </a:t>
          </a:r>
          <a:endParaRPr lang="en-IN" sz="1600" dirty="0">
            <a:effectLst>
              <a:outerShdw blurRad="38100" dist="38100" dir="2700000" algn="tl">
                <a:srgbClr val="000000">
                  <a:alpha val="43137"/>
                </a:srgbClr>
              </a:outerShdw>
            </a:effectLst>
          </a:endParaRPr>
        </a:p>
      </dgm:t>
    </dgm:pt>
    <dgm:pt modelId="{B109CD5A-9DB6-4C98-872D-7849BDCA2853}" type="parTrans" cxnId="{1BF6CE4B-AB60-439A-9B89-AE00D8EB9556}">
      <dgm:prSet/>
      <dgm:spPr/>
      <dgm:t>
        <a:bodyPr/>
        <a:lstStyle/>
        <a:p>
          <a:endParaRPr lang="en-US"/>
        </a:p>
      </dgm:t>
    </dgm:pt>
    <dgm:pt modelId="{DB49D244-4404-41FC-8F5B-949DC48AF00C}" type="sibTrans" cxnId="{1BF6CE4B-AB60-439A-9B89-AE00D8EB9556}">
      <dgm:prSet/>
      <dgm:spPr/>
      <dgm:t>
        <a:bodyPr/>
        <a:lstStyle/>
        <a:p>
          <a:endParaRPr lang="en-US"/>
        </a:p>
      </dgm:t>
    </dgm:pt>
    <dgm:pt modelId="{B974238B-8A61-46AA-922D-B154B6880CF9}">
      <dgm:prSet custT="1"/>
      <dgm:spPr/>
      <dgm:t>
        <a:bodyPr/>
        <a:lstStyle/>
        <a:p>
          <a:pPr algn="just" rtl="0"/>
          <a:r>
            <a:rPr lang="en-IN" sz="1600" dirty="0" smtClean="0">
              <a:effectLst>
                <a:outerShdw blurRad="38100" dist="38100" dir="2700000" algn="tl">
                  <a:srgbClr val="000000">
                    <a:alpha val="43137"/>
                  </a:srgbClr>
                </a:outerShdw>
              </a:effectLst>
            </a:rPr>
            <a:t>Generalization and scalability:</a:t>
          </a:r>
          <a:endParaRPr lang="en-IN" sz="1600" dirty="0">
            <a:effectLst>
              <a:outerShdw blurRad="38100" dist="38100" dir="2700000" algn="tl">
                <a:srgbClr val="000000">
                  <a:alpha val="43137"/>
                </a:srgbClr>
              </a:outerShdw>
            </a:effectLst>
          </a:endParaRPr>
        </a:p>
      </dgm:t>
    </dgm:pt>
    <dgm:pt modelId="{30B40BDF-9D7F-4DC2-BC41-2C7CC13BFE31}" type="parTrans" cxnId="{74D8A9CB-62FF-4D51-B38C-00834B47C317}">
      <dgm:prSet/>
      <dgm:spPr/>
      <dgm:t>
        <a:bodyPr/>
        <a:lstStyle/>
        <a:p>
          <a:endParaRPr lang="en-US"/>
        </a:p>
      </dgm:t>
    </dgm:pt>
    <dgm:pt modelId="{2972E5D0-332F-4DE9-94C3-DFA44DD5A323}" type="sibTrans" cxnId="{74D8A9CB-62FF-4D51-B38C-00834B47C317}">
      <dgm:prSet/>
      <dgm:spPr/>
      <dgm:t>
        <a:bodyPr/>
        <a:lstStyle/>
        <a:p>
          <a:endParaRPr lang="en-US"/>
        </a:p>
      </dgm:t>
    </dgm:pt>
    <dgm:pt modelId="{32E0E095-395A-4978-BB43-6E026F7583EF}" type="pres">
      <dgm:prSet presAssocID="{3E098459-267A-4797-B595-02574D0164CA}" presName="Name0" presStyleCnt="0">
        <dgm:presLayoutVars>
          <dgm:dir/>
          <dgm:resizeHandles val="exact"/>
        </dgm:presLayoutVars>
      </dgm:prSet>
      <dgm:spPr/>
      <dgm:t>
        <a:bodyPr/>
        <a:lstStyle/>
        <a:p>
          <a:endParaRPr lang="en-US"/>
        </a:p>
      </dgm:t>
    </dgm:pt>
    <dgm:pt modelId="{B060EB46-E3C1-42E4-88A2-C6615491A134}" type="pres">
      <dgm:prSet presAssocID="{11856831-B8DC-49C9-A1D4-0FE8BB49D6D6}" presName="node" presStyleLbl="node1" presStyleIdx="0" presStyleCnt="9" custScaleX="288676">
        <dgm:presLayoutVars>
          <dgm:bulletEnabled val="1"/>
        </dgm:presLayoutVars>
      </dgm:prSet>
      <dgm:spPr/>
      <dgm:t>
        <a:bodyPr/>
        <a:lstStyle/>
        <a:p>
          <a:endParaRPr lang="en-US"/>
        </a:p>
      </dgm:t>
    </dgm:pt>
    <dgm:pt modelId="{29AE427F-1C57-4132-AA81-F7A200C4C8B3}" type="pres">
      <dgm:prSet presAssocID="{77538EC9-8138-440A-A437-35F72D6C5AA0}" presName="sibTrans" presStyleCnt="0"/>
      <dgm:spPr/>
    </dgm:pt>
    <dgm:pt modelId="{B4A8BB97-E1AB-4CEA-B4B1-3F171F57A566}" type="pres">
      <dgm:prSet presAssocID="{C234DE17-A505-443F-9B47-0F8C21981B0C}" presName="node" presStyleLbl="node1" presStyleIdx="1" presStyleCnt="9">
        <dgm:presLayoutVars>
          <dgm:bulletEnabled val="1"/>
        </dgm:presLayoutVars>
      </dgm:prSet>
      <dgm:spPr/>
      <dgm:t>
        <a:bodyPr/>
        <a:lstStyle/>
        <a:p>
          <a:endParaRPr lang="en-US"/>
        </a:p>
      </dgm:t>
    </dgm:pt>
    <dgm:pt modelId="{52977B95-B989-41AE-95BC-ABAD542A3256}" type="pres">
      <dgm:prSet presAssocID="{3200B205-A3F7-4ACD-971B-E29AAD321BC6}" presName="sibTrans" presStyleCnt="0"/>
      <dgm:spPr/>
    </dgm:pt>
    <dgm:pt modelId="{25C10603-0C48-46D6-B49D-9F57D0C9A70B}" type="pres">
      <dgm:prSet presAssocID="{F98AF7A3-9F9C-49A7-ACF4-6A90FFA6FB55}" presName="node" presStyleLbl="node1" presStyleIdx="2" presStyleCnt="9">
        <dgm:presLayoutVars>
          <dgm:bulletEnabled val="1"/>
        </dgm:presLayoutVars>
      </dgm:prSet>
      <dgm:spPr/>
      <dgm:t>
        <a:bodyPr/>
        <a:lstStyle/>
        <a:p>
          <a:endParaRPr lang="en-US"/>
        </a:p>
      </dgm:t>
    </dgm:pt>
    <dgm:pt modelId="{17A713BC-67A6-44F0-8A25-7F33610FE581}" type="pres">
      <dgm:prSet presAssocID="{6EF49EF4-24E7-49A9-9632-DA6654C4107A}" presName="sibTrans" presStyleCnt="0"/>
      <dgm:spPr/>
    </dgm:pt>
    <dgm:pt modelId="{91EAB495-639E-4F0E-A6CD-59AB3E239EB2}" type="pres">
      <dgm:prSet presAssocID="{FD174796-E85F-4EF0-B5FA-81FF257062B9}" presName="node" presStyleLbl="node1" presStyleIdx="3" presStyleCnt="9">
        <dgm:presLayoutVars>
          <dgm:bulletEnabled val="1"/>
        </dgm:presLayoutVars>
      </dgm:prSet>
      <dgm:spPr/>
      <dgm:t>
        <a:bodyPr/>
        <a:lstStyle/>
        <a:p>
          <a:endParaRPr lang="en-US"/>
        </a:p>
      </dgm:t>
    </dgm:pt>
    <dgm:pt modelId="{1CFB8816-4CDB-476D-9205-A6CAD356E91A}" type="pres">
      <dgm:prSet presAssocID="{9F5FBB47-9736-4442-B869-E0F32A60D56D}" presName="sibTrans" presStyleCnt="0"/>
      <dgm:spPr/>
    </dgm:pt>
    <dgm:pt modelId="{F3707311-8605-40F2-A105-1CE1D4223211}" type="pres">
      <dgm:prSet presAssocID="{726103DA-F325-44BC-82CB-DA84B340864F}" presName="node" presStyleLbl="node1" presStyleIdx="4" presStyleCnt="9">
        <dgm:presLayoutVars>
          <dgm:bulletEnabled val="1"/>
        </dgm:presLayoutVars>
      </dgm:prSet>
      <dgm:spPr/>
      <dgm:t>
        <a:bodyPr/>
        <a:lstStyle/>
        <a:p>
          <a:endParaRPr lang="en-US"/>
        </a:p>
      </dgm:t>
    </dgm:pt>
    <dgm:pt modelId="{2E16D9F2-BFAB-4ACB-81A0-E43805596435}" type="pres">
      <dgm:prSet presAssocID="{E3A327B9-CB12-4C40-97AD-3527ED1AA1FB}" presName="sibTrans" presStyleCnt="0"/>
      <dgm:spPr/>
    </dgm:pt>
    <dgm:pt modelId="{CC5E0621-63F7-4699-8048-857E7549A1DB}" type="pres">
      <dgm:prSet presAssocID="{107C62AC-86D0-413E-BEF7-CF7DE20B5225}" presName="node" presStyleLbl="node1" presStyleIdx="5" presStyleCnt="9">
        <dgm:presLayoutVars>
          <dgm:bulletEnabled val="1"/>
        </dgm:presLayoutVars>
      </dgm:prSet>
      <dgm:spPr/>
      <dgm:t>
        <a:bodyPr/>
        <a:lstStyle/>
        <a:p>
          <a:endParaRPr lang="en-US"/>
        </a:p>
      </dgm:t>
    </dgm:pt>
    <dgm:pt modelId="{8C51A942-1B78-46BE-AFAB-E1ABAEED48D3}" type="pres">
      <dgm:prSet presAssocID="{AE7E478A-154E-4F2A-9035-9280D9385CD2}" presName="sibTrans" presStyleCnt="0"/>
      <dgm:spPr/>
    </dgm:pt>
    <dgm:pt modelId="{E5033B0A-589B-47A3-BADE-E8BAA928C797}" type="pres">
      <dgm:prSet presAssocID="{B40C5165-3957-4178-AF1D-1DEF7A6AF4E7}" presName="node" presStyleLbl="node1" presStyleIdx="6" presStyleCnt="9">
        <dgm:presLayoutVars>
          <dgm:bulletEnabled val="1"/>
        </dgm:presLayoutVars>
      </dgm:prSet>
      <dgm:spPr/>
      <dgm:t>
        <a:bodyPr/>
        <a:lstStyle/>
        <a:p>
          <a:endParaRPr lang="en-US"/>
        </a:p>
      </dgm:t>
    </dgm:pt>
    <dgm:pt modelId="{0C1047F2-E39C-4ECE-AC12-8D33621AEA29}" type="pres">
      <dgm:prSet presAssocID="{A52CEF6C-A78C-45F4-8D2C-88F965AB2A8B}" presName="sibTrans" presStyleCnt="0"/>
      <dgm:spPr/>
    </dgm:pt>
    <dgm:pt modelId="{868EAE88-CBBE-4796-89A4-BFA50D6E1E8A}" type="pres">
      <dgm:prSet presAssocID="{65EDC042-8403-4DB1-B201-FBBCB9C7B323}" presName="node" presStyleLbl="node1" presStyleIdx="7" presStyleCnt="9">
        <dgm:presLayoutVars>
          <dgm:bulletEnabled val="1"/>
        </dgm:presLayoutVars>
      </dgm:prSet>
      <dgm:spPr/>
      <dgm:t>
        <a:bodyPr/>
        <a:lstStyle/>
        <a:p>
          <a:endParaRPr lang="en-US"/>
        </a:p>
      </dgm:t>
    </dgm:pt>
    <dgm:pt modelId="{D3EE82EF-3F3A-4A5C-8199-260E84940A6E}" type="pres">
      <dgm:prSet presAssocID="{DB49D244-4404-41FC-8F5B-949DC48AF00C}" presName="sibTrans" presStyleCnt="0"/>
      <dgm:spPr/>
    </dgm:pt>
    <dgm:pt modelId="{4051EE23-4FF1-4D46-A18D-67ADA64C02FF}" type="pres">
      <dgm:prSet presAssocID="{B974238B-8A61-46AA-922D-B154B6880CF9}" presName="node" presStyleLbl="node1" presStyleIdx="8" presStyleCnt="9">
        <dgm:presLayoutVars>
          <dgm:bulletEnabled val="1"/>
        </dgm:presLayoutVars>
      </dgm:prSet>
      <dgm:spPr/>
      <dgm:t>
        <a:bodyPr/>
        <a:lstStyle/>
        <a:p>
          <a:endParaRPr lang="en-US"/>
        </a:p>
      </dgm:t>
    </dgm:pt>
  </dgm:ptLst>
  <dgm:cxnLst>
    <dgm:cxn modelId="{1BF6CE4B-AB60-439A-9B89-AE00D8EB9556}" srcId="{3E098459-267A-4797-B595-02574D0164CA}" destId="{65EDC042-8403-4DB1-B201-FBBCB9C7B323}" srcOrd="7" destOrd="0" parTransId="{B109CD5A-9DB6-4C98-872D-7849BDCA2853}" sibTransId="{DB49D244-4404-41FC-8F5B-949DC48AF00C}"/>
    <dgm:cxn modelId="{A02929A8-1392-4560-AE85-3F47E33D2733}" type="presOf" srcId="{107C62AC-86D0-413E-BEF7-CF7DE20B5225}" destId="{CC5E0621-63F7-4699-8048-857E7549A1DB}" srcOrd="0" destOrd="0" presId="urn:microsoft.com/office/officeart/2005/8/layout/hList6"/>
    <dgm:cxn modelId="{27DCCDEA-C3C2-4488-8655-0157F55FBD8D}" srcId="{3E098459-267A-4797-B595-02574D0164CA}" destId="{C234DE17-A505-443F-9B47-0F8C21981B0C}" srcOrd="1" destOrd="0" parTransId="{76EEA2E9-1C91-4611-8100-5324990527DB}" sibTransId="{3200B205-A3F7-4ACD-971B-E29AAD321BC6}"/>
    <dgm:cxn modelId="{6F7A8822-D4B2-4378-81CF-BF79C52BFBA6}" type="presOf" srcId="{FD174796-E85F-4EF0-B5FA-81FF257062B9}" destId="{91EAB495-639E-4F0E-A6CD-59AB3E239EB2}" srcOrd="0" destOrd="0" presId="urn:microsoft.com/office/officeart/2005/8/layout/hList6"/>
    <dgm:cxn modelId="{C637D728-69EC-42C9-A358-F082909B4470}" srcId="{3E098459-267A-4797-B595-02574D0164CA}" destId="{F98AF7A3-9F9C-49A7-ACF4-6A90FFA6FB55}" srcOrd="2" destOrd="0" parTransId="{0F5BFF1A-10EA-49D8-81E2-64A54CAA6393}" sibTransId="{6EF49EF4-24E7-49A9-9632-DA6654C4107A}"/>
    <dgm:cxn modelId="{74D8A9CB-62FF-4D51-B38C-00834B47C317}" srcId="{3E098459-267A-4797-B595-02574D0164CA}" destId="{B974238B-8A61-46AA-922D-B154B6880CF9}" srcOrd="8" destOrd="0" parTransId="{30B40BDF-9D7F-4DC2-BC41-2C7CC13BFE31}" sibTransId="{2972E5D0-332F-4DE9-94C3-DFA44DD5A323}"/>
    <dgm:cxn modelId="{F5B183C5-53CB-41D0-9C0C-E93B0C6A68B2}" srcId="{3E098459-267A-4797-B595-02574D0164CA}" destId="{107C62AC-86D0-413E-BEF7-CF7DE20B5225}" srcOrd="5" destOrd="0" parTransId="{49916F7B-7488-4C1F-A54A-FA97EA96E12F}" sibTransId="{AE7E478A-154E-4F2A-9035-9280D9385CD2}"/>
    <dgm:cxn modelId="{DD52BBC4-0637-4A1D-9223-2BB7542F394B}" srcId="{3E098459-267A-4797-B595-02574D0164CA}" destId="{B40C5165-3957-4178-AF1D-1DEF7A6AF4E7}" srcOrd="6" destOrd="0" parTransId="{6615DB4A-4DF0-480B-B94B-70862FEFF9DA}" sibTransId="{A52CEF6C-A78C-45F4-8D2C-88F965AB2A8B}"/>
    <dgm:cxn modelId="{AB605FFA-B713-4D6B-BDE6-2C5998EF23DB}" type="presOf" srcId="{65EDC042-8403-4DB1-B201-FBBCB9C7B323}" destId="{868EAE88-CBBE-4796-89A4-BFA50D6E1E8A}" srcOrd="0" destOrd="0" presId="urn:microsoft.com/office/officeart/2005/8/layout/hList6"/>
    <dgm:cxn modelId="{1E7203F5-57F8-4669-8E39-D876F28DDDF3}" type="presOf" srcId="{3E098459-267A-4797-B595-02574D0164CA}" destId="{32E0E095-395A-4978-BB43-6E026F7583EF}" srcOrd="0" destOrd="0" presId="urn:microsoft.com/office/officeart/2005/8/layout/hList6"/>
    <dgm:cxn modelId="{B6DFBF9A-0D42-423E-A5B9-CEA281127C50}" type="presOf" srcId="{726103DA-F325-44BC-82CB-DA84B340864F}" destId="{F3707311-8605-40F2-A105-1CE1D4223211}" srcOrd="0" destOrd="0" presId="urn:microsoft.com/office/officeart/2005/8/layout/hList6"/>
    <dgm:cxn modelId="{055ECDE5-AC3E-4BD4-ADB9-D089DF6F8660}" type="presOf" srcId="{B40C5165-3957-4178-AF1D-1DEF7A6AF4E7}" destId="{E5033B0A-589B-47A3-BADE-E8BAA928C797}" srcOrd="0" destOrd="0" presId="urn:microsoft.com/office/officeart/2005/8/layout/hList6"/>
    <dgm:cxn modelId="{5FAAFEBA-ECB3-45E4-956C-F269E7C62B2E}" srcId="{3E098459-267A-4797-B595-02574D0164CA}" destId="{11856831-B8DC-49C9-A1D4-0FE8BB49D6D6}" srcOrd="0" destOrd="0" parTransId="{7120173E-587B-4115-9876-A34EE4D4DBA9}" sibTransId="{77538EC9-8138-440A-A437-35F72D6C5AA0}"/>
    <dgm:cxn modelId="{1B0CF3AA-7515-48F7-9EEC-6F32E66048B8}" type="presOf" srcId="{F98AF7A3-9F9C-49A7-ACF4-6A90FFA6FB55}" destId="{25C10603-0C48-46D6-B49D-9F57D0C9A70B}" srcOrd="0" destOrd="0" presId="urn:microsoft.com/office/officeart/2005/8/layout/hList6"/>
    <dgm:cxn modelId="{D3ED4386-AE35-40BF-B134-3A1CC2D101B9}" srcId="{3E098459-267A-4797-B595-02574D0164CA}" destId="{726103DA-F325-44BC-82CB-DA84B340864F}" srcOrd="4" destOrd="0" parTransId="{39128243-9723-4687-AF7A-5518D48D02FA}" sibTransId="{E3A327B9-CB12-4C40-97AD-3527ED1AA1FB}"/>
    <dgm:cxn modelId="{6E3929FE-2B0F-4A78-9E98-B528345E9EFB}" type="presOf" srcId="{11856831-B8DC-49C9-A1D4-0FE8BB49D6D6}" destId="{B060EB46-E3C1-42E4-88A2-C6615491A134}" srcOrd="0" destOrd="0" presId="urn:microsoft.com/office/officeart/2005/8/layout/hList6"/>
    <dgm:cxn modelId="{64316C80-0965-41F6-B237-9D4E28CB4CA1}" type="presOf" srcId="{C234DE17-A505-443F-9B47-0F8C21981B0C}" destId="{B4A8BB97-E1AB-4CEA-B4B1-3F171F57A566}" srcOrd="0" destOrd="0" presId="urn:microsoft.com/office/officeart/2005/8/layout/hList6"/>
    <dgm:cxn modelId="{3F6F9790-A2AB-4E64-A513-D1424975D280}" type="presOf" srcId="{B974238B-8A61-46AA-922D-B154B6880CF9}" destId="{4051EE23-4FF1-4D46-A18D-67ADA64C02FF}" srcOrd="0" destOrd="0" presId="urn:microsoft.com/office/officeart/2005/8/layout/hList6"/>
    <dgm:cxn modelId="{9CFE2456-8DCF-4658-9D6B-1C6291177582}" srcId="{3E098459-267A-4797-B595-02574D0164CA}" destId="{FD174796-E85F-4EF0-B5FA-81FF257062B9}" srcOrd="3" destOrd="0" parTransId="{89750CBF-4806-4CEA-AC28-25145E92BDEF}" sibTransId="{9F5FBB47-9736-4442-B869-E0F32A60D56D}"/>
    <dgm:cxn modelId="{0949889E-BAB3-49FE-9E44-CB1715C79899}" type="presParOf" srcId="{32E0E095-395A-4978-BB43-6E026F7583EF}" destId="{B060EB46-E3C1-42E4-88A2-C6615491A134}" srcOrd="0" destOrd="0" presId="urn:microsoft.com/office/officeart/2005/8/layout/hList6"/>
    <dgm:cxn modelId="{C15C3B2B-E79C-4B5C-BD44-592B5950BEC4}" type="presParOf" srcId="{32E0E095-395A-4978-BB43-6E026F7583EF}" destId="{29AE427F-1C57-4132-AA81-F7A200C4C8B3}" srcOrd="1" destOrd="0" presId="urn:microsoft.com/office/officeart/2005/8/layout/hList6"/>
    <dgm:cxn modelId="{23932FEF-A1FB-4734-BBA5-B19DA8E3FADA}" type="presParOf" srcId="{32E0E095-395A-4978-BB43-6E026F7583EF}" destId="{B4A8BB97-E1AB-4CEA-B4B1-3F171F57A566}" srcOrd="2" destOrd="0" presId="urn:microsoft.com/office/officeart/2005/8/layout/hList6"/>
    <dgm:cxn modelId="{87C53454-D839-4FAF-B208-06FA505F626E}" type="presParOf" srcId="{32E0E095-395A-4978-BB43-6E026F7583EF}" destId="{52977B95-B989-41AE-95BC-ABAD542A3256}" srcOrd="3" destOrd="0" presId="urn:microsoft.com/office/officeart/2005/8/layout/hList6"/>
    <dgm:cxn modelId="{9F456C00-49D0-44CB-820A-9DF8D0E83D72}" type="presParOf" srcId="{32E0E095-395A-4978-BB43-6E026F7583EF}" destId="{25C10603-0C48-46D6-B49D-9F57D0C9A70B}" srcOrd="4" destOrd="0" presId="urn:microsoft.com/office/officeart/2005/8/layout/hList6"/>
    <dgm:cxn modelId="{5DCDF662-CE24-4D09-87C2-6CAC1C99741B}" type="presParOf" srcId="{32E0E095-395A-4978-BB43-6E026F7583EF}" destId="{17A713BC-67A6-44F0-8A25-7F33610FE581}" srcOrd="5" destOrd="0" presId="urn:microsoft.com/office/officeart/2005/8/layout/hList6"/>
    <dgm:cxn modelId="{CAFAFA51-129C-40F5-B25A-2DF6385D5EBE}" type="presParOf" srcId="{32E0E095-395A-4978-BB43-6E026F7583EF}" destId="{91EAB495-639E-4F0E-A6CD-59AB3E239EB2}" srcOrd="6" destOrd="0" presId="urn:microsoft.com/office/officeart/2005/8/layout/hList6"/>
    <dgm:cxn modelId="{8D398314-CA31-4109-99C3-69FC9F5B0B57}" type="presParOf" srcId="{32E0E095-395A-4978-BB43-6E026F7583EF}" destId="{1CFB8816-4CDB-476D-9205-A6CAD356E91A}" srcOrd="7" destOrd="0" presId="urn:microsoft.com/office/officeart/2005/8/layout/hList6"/>
    <dgm:cxn modelId="{4373A11D-4685-46AA-AB5D-564DC288F8FC}" type="presParOf" srcId="{32E0E095-395A-4978-BB43-6E026F7583EF}" destId="{F3707311-8605-40F2-A105-1CE1D4223211}" srcOrd="8" destOrd="0" presId="urn:microsoft.com/office/officeart/2005/8/layout/hList6"/>
    <dgm:cxn modelId="{2D087F38-590F-48B1-B335-607C91F7155F}" type="presParOf" srcId="{32E0E095-395A-4978-BB43-6E026F7583EF}" destId="{2E16D9F2-BFAB-4ACB-81A0-E43805596435}" srcOrd="9" destOrd="0" presId="urn:microsoft.com/office/officeart/2005/8/layout/hList6"/>
    <dgm:cxn modelId="{314BBB20-F9A1-49E3-B58D-64F6C761DF53}" type="presParOf" srcId="{32E0E095-395A-4978-BB43-6E026F7583EF}" destId="{CC5E0621-63F7-4699-8048-857E7549A1DB}" srcOrd="10" destOrd="0" presId="urn:microsoft.com/office/officeart/2005/8/layout/hList6"/>
    <dgm:cxn modelId="{C4A1C4C7-AC66-446F-9BEC-8EE52208B18B}" type="presParOf" srcId="{32E0E095-395A-4978-BB43-6E026F7583EF}" destId="{8C51A942-1B78-46BE-AFAB-E1ABAEED48D3}" srcOrd="11" destOrd="0" presId="urn:microsoft.com/office/officeart/2005/8/layout/hList6"/>
    <dgm:cxn modelId="{A960B0CC-0832-4AF5-845C-E691B848ED78}" type="presParOf" srcId="{32E0E095-395A-4978-BB43-6E026F7583EF}" destId="{E5033B0A-589B-47A3-BADE-E8BAA928C797}" srcOrd="12" destOrd="0" presId="urn:microsoft.com/office/officeart/2005/8/layout/hList6"/>
    <dgm:cxn modelId="{E4B3520E-05E8-4E8A-A80B-38555D8C27C2}" type="presParOf" srcId="{32E0E095-395A-4978-BB43-6E026F7583EF}" destId="{0C1047F2-E39C-4ECE-AC12-8D33621AEA29}" srcOrd="13" destOrd="0" presId="urn:microsoft.com/office/officeart/2005/8/layout/hList6"/>
    <dgm:cxn modelId="{E5DAFF09-D3AE-408B-BA4B-EB2FAB0CF4F1}" type="presParOf" srcId="{32E0E095-395A-4978-BB43-6E026F7583EF}" destId="{868EAE88-CBBE-4796-89A4-BFA50D6E1E8A}" srcOrd="14" destOrd="0" presId="urn:microsoft.com/office/officeart/2005/8/layout/hList6"/>
    <dgm:cxn modelId="{F925D7DA-2D87-4DBF-8C35-9D9570194BDB}" type="presParOf" srcId="{32E0E095-395A-4978-BB43-6E026F7583EF}" destId="{D3EE82EF-3F3A-4A5C-8199-260E84940A6E}" srcOrd="15" destOrd="0" presId="urn:microsoft.com/office/officeart/2005/8/layout/hList6"/>
    <dgm:cxn modelId="{047CB4EE-779C-4C58-BCA7-CC1DC89EAB0A}" type="presParOf" srcId="{32E0E095-395A-4978-BB43-6E026F7583EF}" destId="{4051EE23-4FF1-4D46-A18D-67ADA64C02FF}" srcOrd="16"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LIMITATIONS OF THE STUDY </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A972640-51F4-4C06-91C0-B7D23C0828E9}"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05E4BA4A-0A61-43D0-A267-2B89006B2A8D}">
      <dgm:prSet custT="1"/>
      <dgm:spPr/>
      <dgm:t>
        <a:bodyPr/>
        <a:lstStyle/>
        <a:p>
          <a:pPr algn="just" rtl="0"/>
          <a:r>
            <a:rPr lang="en-US" sz="1400" dirty="0" smtClean="0">
              <a:effectLst>
                <a:outerShdw blurRad="38100" dist="38100" dir="2700000" algn="tl">
                  <a:srgbClr val="000000">
                    <a:alpha val="43137"/>
                  </a:srgbClr>
                </a:outerShdw>
              </a:effectLst>
            </a:rPr>
            <a:t>While house price prediction using machine learning can be a valuable approach, it is important to consider its limitations. Here are some common limitations that researchers should be aware of when conducting a study on house price prediction:</a:t>
          </a:r>
          <a:endParaRPr lang="en-IN" sz="1400" dirty="0">
            <a:effectLst>
              <a:outerShdw blurRad="38100" dist="38100" dir="2700000" algn="tl">
                <a:srgbClr val="000000">
                  <a:alpha val="43137"/>
                </a:srgbClr>
              </a:outerShdw>
            </a:effectLst>
          </a:endParaRPr>
        </a:p>
      </dgm:t>
    </dgm:pt>
    <dgm:pt modelId="{9AA193EF-8D57-4F91-AA92-FA2EECC81191}" type="parTrans" cxnId="{0EBADDC1-123D-4C11-B941-C09BA0B17F02}">
      <dgm:prSet/>
      <dgm:spPr/>
      <dgm:t>
        <a:bodyPr/>
        <a:lstStyle/>
        <a:p>
          <a:endParaRPr lang="en-US"/>
        </a:p>
      </dgm:t>
    </dgm:pt>
    <dgm:pt modelId="{3A414A50-FA4A-434A-BD58-F6441144C30E}" type="sibTrans" cxnId="{0EBADDC1-123D-4C11-B941-C09BA0B17F02}">
      <dgm:prSet/>
      <dgm:spPr/>
      <dgm:t>
        <a:bodyPr/>
        <a:lstStyle/>
        <a:p>
          <a:endParaRPr lang="en-US"/>
        </a:p>
      </dgm:t>
    </dgm:pt>
    <dgm:pt modelId="{5C39C976-EE56-45FA-A7B0-4F4A26492E4E}">
      <dgm:prSet custT="1"/>
      <dgm:spPr/>
      <dgm:t>
        <a:bodyPr/>
        <a:lstStyle/>
        <a:p>
          <a:pPr algn="just" rtl="0"/>
          <a:r>
            <a:rPr lang="en-IN" sz="1600" dirty="0" smtClean="0">
              <a:effectLst>
                <a:outerShdw blurRad="38100" dist="38100" dir="2700000" algn="tl">
                  <a:srgbClr val="000000">
                    <a:alpha val="43137"/>
                  </a:srgbClr>
                </a:outerShdw>
              </a:effectLst>
            </a:rPr>
            <a:t>Data availability and quality:</a:t>
          </a:r>
          <a:endParaRPr lang="en-IN" sz="1600" dirty="0">
            <a:effectLst>
              <a:outerShdw blurRad="38100" dist="38100" dir="2700000" algn="tl">
                <a:srgbClr val="000000">
                  <a:alpha val="43137"/>
                </a:srgbClr>
              </a:outerShdw>
            </a:effectLst>
          </a:endParaRPr>
        </a:p>
      </dgm:t>
    </dgm:pt>
    <dgm:pt modelId="{DB345818-0FFE-492A-B7C5-5531A1C9727B}" type="parTrans" cxnId="{19C15C1B-9757-4796-B45C-43DBB9CAC6ED}">
      <dgm:prSet/>
      <dgm:spPr/>
      <dgm:t>
        <a:bodyPr/>
        <a:lstStyle/>
        <a:p>
          <a:endParaRPr lang="en-US"/>
        </a:p>
      </dgm:t>
    </dgm:pt>
    <dgm:pt modelId="{2FA82EB9-A443-4307-A0D1-2AF9746A81D2}" type="sibTrans" cxnId="{19C15C1B-9757-4796-B45C-43DBB9CAC6ED}">
      <dgm:prSet/>
      <dgm:spPr/>
      <dgm:t>
        <a:bodyPr/>
        <a:lstStyle/>
        <a:p>
          <a:endParaRPr lang="en-US"/>
        </a:p>
      </dgm:t>
    </dgm:pt>
    <dgm:pt modelId="{9FB2803B-88D8-4FB0-BA4C-9F68EED07B9A}">
      <dgm:prSet custT="1"/>
      <dgm:spPr/>
      <dgm:t>
        <a:bodyPr/>
        <a:lstStyle/>
        <a:p>
          <a:pPr algn="just" rtl="0"/>
          <a:r>
            <a:rPr lang="en-IN" sz="1600" dirty="0" smtClean="0">
              <a:effectLst>
                <a:outerShdw blurRad="38100" dist="38100" dir="2700000" algn="tl">
                  <a:srgbClr val="000000">
                    <a:alpha val="43137"/>
                  </a:srgbClr>
                </a:outerShdw>
              </a:effectLst>
            </a:rPr>
            <a:t>Data representativeness:</a:t>
          </a:r>
          <a:endParaRPr lang="en-IN" sz="1600" dirty="0">
            <a:effectLst>
              <a:outerShdw blurRad="38100" dist="38100" dir="2700000" algn="tl">
                <a:srgbClr val="000000">
                  <a:alpha val="43137"/>
                </a:srgbClr>
              </a:outerShdw>
            </a:effectLst>
          </a:endParaRPr>
        </a:p>
      </dgm:t>
    </dgm:pt>
    <dgm:pt modelId="{7EA588EA-4149-4DE4-A6D7-9FC49B9CF9E5}" type="parTrans" cxnId="{FC3EA395-DA4D-4466-B082-6C5D232598A1}">
      <dgm:prSet/>
      <dgm:spPr/>
      <dgm:t>
        <a:bodyPr/>
        <a:lstStyle/>
        <a:p>
          <a:endParaRPr lang="en-US"/>
        </a:p>
      </dgm:t>
    </dgm:pt>
    <dgm:pt modelId="{5F13E145-0659-41F8-97B2-F7E2DECD0C58}" type="sibTrans" cxnId="{FC3EA395-DA4D-4466-B082-6C5D232598A1}">
      <dgm:prSet/>
      <dgm:spPr/>
      <dgm:t>
        <a:bodyPr/>
        <a:lstStyle/>
        <a:p>
          <a:endParaRPr lang="en-US"/>
        </a:p>
      </dgm:t>
    </dgm:pt>
    <dgm:pt modelId="{B511F9C4-AC96-4062-B5BD-9C1AD7B34017}">
      <dgm:prSet custT="1"/>
      <dgm:spPr/>
      <dgm:t>
        <a:bodyPr/>
        <a:lstStyle/>
        <a:p>
          <a:pPr algn="just" rtl="0"/>
          <a:r>
            <a:rPr lang="en-IN" sz="1600" dirty="0" smtClean="0">
              <a:effectLst>
                <a:outerShdw blurRad="38100" dist="38100" dir="2700000" algn="tl">
                  <a:srgbClr val="000000">
                    <a:alpha val="43137"/>
                  </a:srgbClr>
                </a:outerShdw>
              </a:effectLst>
            </a:rPr>
            <a:t>Model interpretability:</a:t>
          </a:r>
          <a:endParaRPr lang="en-IN" sz="1600" dirty="0">
            <a:effectLst>
              <a:outerShdw blurRad="38100" dist="38100" dir="2700000" algn="tl">
                <a:srgbClr val="000000">
                  <a:alpha val="43137"/>
                </a:srgbClr>
              </a:outerShdw>
            </a:effectLst>
          </a:endParaRPr>
        </a:p>
      </dgm:t>
    </dgm:pt>
    <dgm:pt modelId="{7E32207D-77D4-41DD-A502-0257DD0B9DCE}" type="parTrans" cxnId="{A7B2390B-878E-49B5-BFCE-8CE1AB8B0743}">
      <dgm:prSet/>
      <dgm:spPr/>
      <dgm:t>
        <a:bodyPr/>
        <a:lstStyle/>
        <a:p>
          <a:endParaRPr lang="en-US"/>
        </a:p>
      </dgm:t>
    </dgm:pt>
    <dgm:pt modelId="{4BC3AC83-8170-4D6E-B621-A47A2B3813F2}" type="sibTrans" cxnId="{A7B2390B-878E-49B5-BFCE-8CE1AB8B0743}">
      <dgm:prSet/>
      <dgm:spPr/>
      <dgm:t>
        <a:bodyPr/>
        <a:lstStyle/>
        <a:p>
          <a:endParaRPr lang="en-US"/>
        </a:p>
      </dgm:t>
    </dgm:pt>
    <dgm:pt modelId="{711A6AFD-376C-4D02-945B-907509FCD602}">
      <dgm:prSet custT="1"/>
      <dgm:spPr/>
      <dgm:t>
        <a:bodyPr/>
        <a:lstStyle/>
        <a:p>
          <a:pPr algn="just" rtl="0"/>
          <a:r>
            <a:rPr lang="en-IN" sz="1600" dirty="0" smtClean="0">
              <a:effectLst>
                <a:outerShdw blurRad="38100" dist="38100" dir="2700000" algn="tl">
                  <a:srgbClr val="000000">
                    <a:alpha val="43137"/>
                  </a:srgbClr>
                </a:outerShdw>
              </a:effectLst>
            </a:rPr>
            <a:t>Changing market dynamics:</a:t>
          </a:r>
          <a:endParaRPr lang="en-IN" sz="1600" dirty="0">
            <a:effectLst>
              <a:outerShdw blurRad="38100" dist="38100" dir="2700000" algn="tl">
                <a:srgbClr val="000000">
                  <a:alpha val="43137"/>
                </a:srgbClr>
              </a:outerShdw>
            </a:effectLst>
          </a:endParaRPr>
        </a:p>
      </dgm:t>
    </dgm:pt>
    <dgm:pt modelId="{031A8108-841E-475C-841A-7615EAFB033D}" type="parTrans" cxnId="{26F70D57-DCF4-41E4-AEBA-783A692D7151}">
      <dgm:prSet/>
      <dgm:spPr/>
      <dgm:t>
        <a:bodyPr/>
        <a:lstStyle/>
        <a:p>
          <a:endParaRPr lang="en-US"/>
        </a:p>
      </dgm:t>
    </dgm:pt>
    <dgm:pt modelId="{13BB1CEC-A994-4473-8F29-85E2228E75A6}" type="sibTrans" cxnId="{26F70D57-DCF4-41E4-AEBA-783A692D7151}">
      <dgm:prSet/>
      <dgm:spPr/>
      <dgm:t>
        <a:bodyPr/>
        <a:lstStyle/>
        <a:p>
          <a:endParaRPr lang="en-US"/>
        </a:p>
      </dgm:t>
    </dgm:pt>
    <dgm:pt modelId="{84DA1BD5-EF17-4243-92AD-1B7FA7D53849}">
      <dgm:prSet custT="1"/>
      <dgm:spPr/>
      <dgm:t>
        <a:bodyPr/>
        <a:lstStyle/>
        <a:p>
          <a:pPr algn="just" rtl="0"/>
          <a:r>
            <a:rPr lang="en-IN" sz="1600" dirty="0" smtClean="0">
              <a:effectLst>
                <a:outerShdw blurRad="38100" dist="38100" dir="2700000" algn="tl">
                  <a:srgbClr val="000000">
                    <a:alpha val="43137"/>
                  </a:srgbClr>
                </a:outerShdw>
              </a:effectLst>
            </a:rPr>
            <a:t>Overfitting and generalization:</a:t>
          </a:r>
          <a:endParaRPr lang="en-IN" sz="1600" dirty="0">
            <a:effectLst>
              <a:outerShdw blurRad="38100" dist="38100" dir="2700000" algn="tl">
                <a:srgbClr val="000000">
                  <a:alpha val="43137"/>
                </a:srgbClr>
              </a:outerShdw>
            </a:effectLst>
          </a:endParaRPr>
        </a:p>
      </dgm:t>
    </dgm:pt>
    <dgm:pt modelId="{986888B3-80F4-42A3-A2DB-2B70AE776F7E}" type="parTrans" cxnId="{91B5E23E-2C4F-4768-93F1-936CB3C35FDD}">
      <dgm:prSet/>
      <dgm:spPr/>
      <dgm:t>
        <a:bodyPr/>
        <a:lstStyle/>
        <a:p>
          <a:endParaRPr lang="en-US"/>
        </a:p>
      </dgm:t>
    </dgm:pt>
    <dgm:pt modelId="{69065FE1-4D44-4DC6-A680-54BA0F174307}" type="sibTrans" cxnId="{91B5E23E-2C4F-4768-93F1-936CB3C35FDD}">
      <dgm:prSet/>
      <dgm:spPr/>
      <dgm:t>
        <a:bodyPr/>
        <a:lstStyle/>
        <a:p>
          <a:endParaRPr lang="en-US"/>
        </a:p>
      </dgm:t>
    </dgm:pt>
    <dgm:pt modelId="{A3D2AF0D-FBA5-435E-8031-5A450785E52E}">
      <dgm:prSet custT="1"/>
      <dgm:spPr/>
      <dgm:t>
        <a:bodyPr/>
        <a:lstStyle/>
        <a:p>
          <a:pPr algn="just" rtl="0"/>
          <a:r>
            <a:rPr lang="en-US" sz="1600" dirty="0" smtClean="0">
              <a:effectLst>
                <a:outerShdw blurRad="38100" dist="38100" dir="2700000" algn="tl">
                  <a:srgbClr val="000000">
                    <a:alpha val="43137"/>
                  </a:srgbClr>
                </a:outerShdw>
              </a:effectLst>
            </a:rPr>
            <a:t>Limitations of machine learning algorithms:</a:t>
          </a:r>
          <a:endParaRPr lang="en-IN" sz="1600" dirty="0">
            <a:effectLst>
              <a:outerShdw blurRad="38100" dist="38100" dir="2700000" algn="tl">
                <a:srgbClr val="000000">
                  <a:alpha val="43137"/>
                </a:srgbClr>
              </a:outerShdw>
            </a:effectLst>
          </a:endParaRPr>
        </a:p>
      </dgm:t>
    </dgm:pt>
    <dgm:pt modelId="{8E4127E0-3C7F-4B6A-B1FF-463F3C6DCB5D}" type="parTrans" cxnId="{AE571B56-6B54-478D-B094-95705AF838F4}">
      <dgm:prSet/>
      <dgm:spPr/>
      <dgm:t>
        <a:bodyPr/>
        <a:lstStyle/>
        <a:p>
          <a:endParaRPr lang="en-US"/>
        </a:p>
      </dgm:t>
    </dgm:pt>
    <dgm:pt modelId="{1C538BC1-55D7-41E2-9F04-5AF57D620E58}" type="sibTrans" cxnId="{AE571B56-6B54-478D-B094-95705AF838F4}">
      <dgm:prSet/>
      <dgm:spPr/>
      <dgm:t>
        <a:bodyPr/>
        <a:lstStyle/>
        <a:p>
          <a:endParaRPr lang="en-US"/>
        </a:p>
      </dgm:t>
    </dgm:pt>
    <dgm:pt modelId="{19A50008-29FD-4E18-A2BC-F090802F814E}">
      <dgm:prSet custT="1"/>
      <dgm:spPr/>
      <dgm:t>
        <a:bodyPr/>
        <a:lstStyle/>
        <a:p>
          <a:pPr algn="just" rtl="0"/>
          <a:r>
            <a:rPr lang="en-IN" sz="1600" dirty="0" smtClean="0">
              <a:effectLst>
                <a:outerShdw blurRad="38100" dist="38100" dir="2700000" algn="tl">
                  <a:srgbClr val="000000">
                    <a:alpha val="43137"/>
                  </a:srgbClr>
                </a:outerShdw>
              </a:effectLst>
            </a:rPr>
            <a:t>External factors:</a:t>
          </a:r>
          <a:endParaRPr lang="en-IN" sz="1600" dirty="0">
            <a:effectLst>
              <a:outerShdw blurRad="38100" dist="38100" dir="2700000" algn="tl">
                <a:srgbClr val="000000">
                  <a:alpha val="43137"/>
                </a:srgbClr>
              </a:outerShdw>
            </a:effectLst>
          </a:endParaRPr>
        </a:p>
      </dgm:t>
    </dgm:pt>
    <dgm:pt modelId="{78EE9DCC-F1DC-45C8-85F6-E4F0C4B49620}" type="parTrans" cxnId="{C7F8FEEA-5A5A-4560-8436-E7E810274499}">
      <dgm:prSet/>
      <dgm:spPr/>
      <dgm:t>
        <a:bodyPr/>
        <a:lstStyle/>
        <a:p>
          <a:endParaRPr lang="en-US"/>
        </a:p>
      </dgm:t>
    </dgm:pt>
    <dgm:pt modelId="{9356B45F-2AC7-4AE9-819D-4B3D8AD1ABD5}" type="sibTrans" cxnId="{C7F8FEEA-5A5A-4560-8436-E7E810274499}">
      <dgm:prSet/>
      <dgm:spPr/>
      <dgm:t>
        <a:bodyPr/>
        <a:lstStyle/>
        <a:p>
          <a:endParaRPr lang="en-US"/>
        </a:p>
      </dgm:t>
    </dgm:pt>
    <dgm:pt modelId="{ECE15F89-75FC-4D20-B209-A99CCE53C4FC}">
      <dgm:prSet custT="1"/>
      <dgm:spPr/>
      <dgm:t>
        <a:bodyPr/>
        <a:lstStyle/>
        <a:p>
          <a:pPr algn="just" rtl="0"/>
          <a:r>
            <a:rPr lang="en-IN" sz="1600" dirty="0" smtClean="0">
              <a:effectLst>
                <a:outerShdw blurRad="38100" dist="38100" dir="2700000" algn="tl">
                  <a:srgbClr val="000000">
                    <a:alpha val="43137"/>
                  </a:srgbClr>
                </a:outerShdw>
              </a:effectLst>
            </a:rPr>
            <a:t>Ethical considerations: </a:t>
          </a:r>
          <a:endParaRPr lang="en-IN" sz="1600" dirty="0">
            <a:effectLst>
              <a:outerShdw blurRad="38100" dist="38100" dir="2700000" algn="tl">
                <a:srgbClr val="000000">
                  <a:alpha val="43137"/>
                </a:srgbClr>
              </a:outerShdw>
            </a:effectLst>
          </a:endParaRPr>
        </a:p>
      </dgm:t>
    </dgm:pt>
    <dgm:pt modelId="{F161F7A6-88D6-4EC2-8490-A36F601B8355}" type="parTrans" cxnId="{7F467625-3853-4592-B58D-A6C99680CAC6}">
      <dgm:prSet/>
      <dgm:spPr/>
      <dgm:t>
        <a:bodyPr/>
        <a:lstStyle/>
        <a:p>
          <a:endParaRPr lang="en-US"/>
        </a:p>
      </dgm:t>
    </dgm:pt>
    <dgm:pt modelId="{97C6884A-3067-41CF-BC37-9292DB0D5DF0}" type="sibTrans" cxnId="{7F467625-3853-4592-B58D-A6C99680CAC6}">
      <dgm:prSet/>
      <dgm:spPr/>
      <dgm:t>
        <a:bodyPr/>
        <a:lstStyle/>
        <a:p>
          <a:endParaRPr lang="en-US"/>
        </a:p>
      </dgm:t>
    </dgm:pt>
    <dgm:pt modelId="{E54D97F4-EE98-4DD6-931C-D62F442D6E77}">
      <dgm:prSet custT="1"/>
      <dgm:spPr/>
      <dgm:t>
        <a:bodyPr/>
        <a:lstStyle/>
        <a:p>
          <a:pPr algn="just" rtl="0"/>
          <a:r>
            <a:rPr lang="en-IN" sz="1600" dirty="0" smtClean="0">
              <a:effectLst>
                <a:outerShdw blurRad="38100" dist="38100" dir="2700000" algn="tl">
                  <a:srgbClr val="000000">
                    <a:alpha val="43137"/>
                  </a:srgbClr>
                </a:outerShdw>
              </a:effectLst>
            </a:rPr>
            <a:t>Market unpredictability: </a:t>
          </a:r>
          <a:endParaRPr lang="en-IN" sz="1600" dirty="0">
            <a:effectLst>
              <a:outerShdw blurRad="38100" dist="38100" dir="2700000" algn="tl">
                <a:srgbClr val="000000">
                  <a:alpha val="43137"/>
                </a:srgbClr>
              </a:outerShdw>
            </a:effectLst>
          </a:endParaRPr>
        </a:p>
      </dgm:t>
    </dgm:pt>
    <dgm:pt modelId="{961058E7-77CD-4062-8DB1-4F668E1E010F}" type="parTrans" cxnId="{CCFEA8CE-B82F-4641-A2AF-8A9A6687351F}">
      <dgm:prSet/>
      <dgm:spPr/>
      <dgm:t>
        <a:bodyPr/>
        <a:lstStyle/>
        <a:p>
          <a:endParaRPr lang="en-US"/>
        </a:p>
      </dgm:t>
    </dgm:pt>
    <dgm:pt modelId="{5CE96763-84D4-47C1-97C6-A67EEBF11963}" type="sibTrans" cxnId="{CCFEA8CE-B82F-4641-A2AF-8A9A6687351F}">
      <dgm:prSet/>
      <dgm:spPr/>
      <dgm:t>
        <a:bodyPr/>
        <a:lstStyle/>
        <a:p>
          <a:endParaRPr lang="en-US"/>
        </a:p>
      </dgm:t>
    </dgm:pt>
    <dgm:pt modelId="{E2068EED-1E07-4418-95B5-30FD77335EB0}" type="pres">
      <dgm:prSet presAssocID="{4A972640-51F4-4C06-91C0-B7D23C0828E9}" presName="Name0" presStyleCnt="0">
        <dgm:presLayoutVars>
          <dgm:dir/>
          <dgm:resizeHandles val="exact"/>
        </dgm:presLayoutVars>
      </dgm:prSet>
      <dgm:spPr/>
      <dgm:t>
        <a:bodyPr/>
        <a:lstStyle/>
        <a:p>
          <a:endParaRPr lang="en-US"/>
        </a:p>
      </dgm:t>
    </dgm:pt>
    <dgm:pt modelId="{7E737137-671F-4A62-B0AC-23C6EAEEDB3B}" type="pres">
      <dgm:prSet presAssocID="{05E4BA4A-0A61-43D0-A267-2B89006B2A8D}" presName="node" presStyleLbl="node1" presStyleIdx="0" presStyleCnt="10" custScaleX="299207">
        <dgm:presLayoutVars>
          <dgm:bulletEnabled val="1"/>
        </dgm:presLayoutVars>
      </dgm:prSet>
      <dgm:spPr/>
      <dgm:t>
        <a:bodyPr/>
        <a:lstStyle/>
        <a:p>
          <a:endParaRPr lang="en-US"/>
        </a:p>
      </dgm:t>
    </dgm:pt>
    <dgm:pt modelId="{EF2EAA96-6063-41C8-A973-04BA51B4100F}" type="pres">
      <dgm:prSet presAssocID="{3A414A50-FA4A-434A-BD58-F6441144C30E}" presName="sibTrans" presStyleCnt="0"/>
      <dgm:spPr/>
    </dgm:pt>
    <dgm:pt modelId="{BD3A26C2-75E2-4510-9897-499F3EB20914}" type="pres">
      <dgm:prSet presAssocID="{5C39C976-EE56-45FA-A7B0-4F4A26492E4E}" presName="node" presStyleLbl="node1" presStyleIdx="1" presStyleCnt="10">
        <dgm:presLayoutVars>
          <dgm:bulletEnabled val="1"/>
        </dgm:presLayoutVars>
      </dgm:prSet>
      <dgm:spPr/>
      <dgm:t>
        <a:bodyPr/>
        <a:lstStyle/>
        <a:p>
          <a:endParaRPr lang="en-US"/>
        </a:p>
      </dgm:t>
    </dgm:pt>
    <dgm:pt modelId="{054C0732-BD83-4B3E-926F-71FD38A6AC73}" type="pres">
      <dgm:prSet presAssocID="{2FA82EB9-A443-4307-A0D1-2AF9746A81D2}" presName="sibTrans" presStyleCnt="0"/>
      <dgm:spPr/>
    </dgm:pt>
    <dgm:pt modelId="{7F89682C-E7AF-4746-8646-92AFA68AD620}" type="pres">
      <dgm:prSet presAssocID="{9FB2803B-88D8-4FB0-BA4C-9F68EED07B9A}" presName="node" presStyleLbl="node1" presStyleIdx="2" presStyleCnt="10">
        <dgm:presLayoutVars>
          <dgm:bulletEnabled val="1"/>
        </dgm:presLayoutVars>
      </dgm:prSet>
      <dgm:spPr/>
      <dgm:t>
        <a:bodyPr/>
        <a:lstStyle/>
        <a:p>
          <a:endParaRPr lang="en-US"/>
        </a:p>
      </dgm:t>
    </dgm:pt>
    <dgm:pt modelId="{55F6D012-3EF0-4F9B-946C-C83A5F81BD15}" type="pres">
      <dgm:prSet presAssocID="{5F13E145-0659-41F8-97B2-F7E2DECD0C58}" presName="sibTrans" presStyleCnt="0"/>
      <dgm:spPr/>
    </dgm:pt>
    <dgm:pt modelId="{8EF6F367-8148-4456-A09F-C364E117DF73}" type="pres">
      <dgm:prSet presAssocID="{B511F9C4-AC96-4062-B5BD-9C1AD7B34017}" presName="node" presStyleLbl="node1" presStyleIdx="3" presStyleCnt="10">
        <dgm:presLayoutVars>
          <dgm:bulletEnabled val="1"/>
        </dgm:presLayoutVars>
      </dgm:prSet>
      <dgm:spPr/>
      <dgm:t>
        <a:bodyPr/>
        <a:lstStyle/>
        <a:p>
          <a:endParaRPr lang="en-US"/>
        </a:p>
      </dgm:t>
    </dgm:pt>
    <dgm:pt modelId="{45C16F1B-B1DE-4B83-9079-C6406D5AA5FB}" type="pres">
      <dgm:prSet presAssocID="{4BC3AC83-8170-4D6E-B621-A47A2B3813F2}" presName="sibTrans" presStyleCnt="0"/>
      <dgm:spPr/>
    </dgm:pt>
    <dgm:pt modelId="{08E9215C-0BD2-42D6-8A48-8C69F859BD6C}" type="pres">
      <dgm:prSet presAssocID="{711A6AFD-376C-4D02-945B-907509FCD602}" presName="node" presStyleLbl="node1" presStyleIdx="4" presStyleCnt="10">
        <dgm:presLayoutVars>
          <dgm:bulletEnabled val="1"/>
        </dgm:presLayoutVars>
      </dgm:prSet>
      <dgm:spPr/>
      <dgm:t>
        <a:bodyPr/>
        <a:lstStyle/>
        <a:p>
          <a:endParaRPr lang="en-US"/>
        </a:p>
      </dgm:t>
    </dgm:pt>
    <dgm:pt modelId="{507F73CC-26E3-4475-AE04-BFD46C83FAB9}" type="pres">
      <dgm:prSet presAssocID="{13BB1CEC-A994-4473-8F29-85E2228E75A6}" presName="sibTrans" presStyleCnt="0"/>
      <dgm:spPr/>
    </dgm:pt>
    <dgm:pt modelId="{D25E84D4-0CCE-492F-81ED-9E1B79D5ED05}" type="pres">
      <dgm:prSet presAssocID="{84DA1BD5-EF17-4243-92AD-1B7FA7D53849}" presName="node" presStyleLbl="node1" presStyleIdx="5" presStyleCnt="10">
        <dgm:presLayoutVars>
          <dgm:bulletEnabled val="1"/>
        </dgm:presLayoutVars>
      </dgm:prSet>
      <dgm:spPr/>
      <dgm:t>
        <a:bodyPr/>
        <a:lstStyle/>
        <a:p>
          <a:endParaRPr lang="en-US"/>
        </a:p>
      </dgm:t>
    </dgm:pt>
    <dgm:pt modelId="{5A6C590F-6844-4AD2-91A6-7450BAD6897C}" type="pres">
      <dgm:prSet presAssocID="{69065FE1-4D44-4DC6-A680-54BA0F174307}" presName="sibTrans" presStyleCnt="0"/>
      <dgm:spPr/>
    </dgm:pt>
    <dgm:pt modelId="{EEE5F719-E83F-418A-93A0-6744485AA9C3}" type="pres">
      <dgm:prSet presAssocID="{A3D2AF0D-FBA5-435E-8031-5A450785E52E}" presName="node" presStyleLbl="node1" presStyleIdx="6" presStyleCnt="10">
        <dgm:presLayoutVars>
          <dgm:bulletEnabled val="1"/>
        </dgm:presLayoutVars>
      </dgm:prSet>
      <dgm:spPr/>
      <dgm:t>
        <a:bodyPr/>
        <a:lstStyle/>
        <a:p>
          <a:endParaRPr lang="en-US"/>
        </a:p>
      </dgm:t>
    </dgm:pt>
    <dgm:pt modelId="{F514E882-82A0-4588-81A2-CBB78A041714}" type="pres">
      <dgm:prSet presAssocID="{1C538BC1-55D7-41E2-9F04-5AF57D620E58}" presName="sibTrans" presStyleCnt="0"/>
      <dgm:spPr/>
    </dgm:pt>
    <dgm:pt modelId="{548ADEDB-EE36-41B0-A1EE-95046FCEDD29}" type="pres">
      <dgm:prSet presAssocID="{19A50008-29FD-4E18-A2BC-F090802F814E}" presName="node" presStyleLbl="node1" presStyleIdx="7" presStyleCnt="10">
        <dgm:presLayoutVars>
          <dgm:bulletEnabled val="1"/>
        </dgm:presLayoutVars>
      </dgm:prSet>
      <dgm:spPr/>
      <dgm:t>
        <a:bodyPr/>
        <a:lstStyle/>
        <a:p>
          <a:endParaRPr lang="en-US"/>
        </a:p>
      </dgm:t>
    </dgm:pt>
    <dgm:pt modelId="{5D1300BC-0A07-4B8E-8C87-3580586402B5}" type="pres">
      <dgm:prSet presAssocID="{9356B45F-2AC7-4AE9-819D-4B3D8AD1ABD5}" presName="sibTrans" presStyleCnt="0"/>
      <dgm:spPr/>
    </dgm:pt>
    <dgm:pt modelId="{4BAD0511-6ECC-40D4-9A80-5AF7F0DBBA1A}" type="pres">
      <dgm:prSet presAssocID="{ECE15F89-75FC-4D20-B209-A99CCE53C4FC}" presName="node" presStyleLbl="node1" presStyleIdx="8" presStyleCnt="10">
        <dgm:presLayoutVars>
          <dgm:bulletEnabled val="1"/>
        </dgm:presLayoutVars>
      </dgm:prSet>
      <dgm:spPr/>
      <dgm:t>
        <a:bodyPr/>
        <a:lstStyle/>
        <a:p>
          <a:endParaRPr lang="en-US"/>
        </a:p>
      </dgm:t>
    </dgm:pt>
    <dgm:pt modelId="{6FF46BA6-29EE-429D-8958-FFA33B758772}" type="pres">
      <dgm:prSet presAssocID="{97C6884A-3067-41CF-BC37-9292DB0D5DF0}" presName="sibTrans" presStyleCnt="0"/>
      <dgm:spPr/>
    </dgm:pt>
    <dgm:pt modelId="{82CE5D81-658D-43F2-B35E-6679ABCF7C37}" type="pres">
      <dgm:prSet presAssocID="{E54D97F4-EE98-4DD6-931C-D62F442D6E77}" presName="node" presStyleLbl="node1" presStyleIdx="9" presStyleCnt="10">
        <dgm:presLayoutVars>
          <dgm:bulletEnabled val="1"/>
        </dgm:presLayoutVars>
      </dgm:prSet>
      <dgm:spPr/>
      <dgm:t>
        <a:bodyPr/>
        <a:lstStyle/>
        <a:p>
          <a:endParaRPr lang="en-US"/>
        </a:p>
      </dgm:t>
    </dgm:pt>
  </dgm:ptLst>
  <dgm:cxnLst>
    <dgm:cxn modelId="{A7B2390B-878E-49B5-BFCE-8CE1AB8B0743}" srcId="{4A972640-51F4-4C06-91C0-B7D23C0828E9}" destId="{B511F9C4-AC96-4062-B5BD-9C1AD7B34017}" srcOrd="3" destOrd="0" parTransId="{7E32207D-77D4-41DD-A502-0257DD0B9DCE}" sibTransId="{4BC3AC83-8170-4D6E-B621-A47A2B3813F2}"/>
    <dgm:cxn modelId="{7F467625-3853-4592-B58D-A6C99680CAC6}" srcId="{4A972640-51F4-4C06-91C0-B7D23C0828E9}" destId="{ECE15F89-75FC-4D20-B209-A99CCE53C4FC}" srcOrd="8" destOrd="0" parTransId="{F161F7A6-88D6-4EC2-8490-A36F601B8355}" sibTransId="{97C6884A-3067-41CF-BC37-9292DB0D5DF0}"/>
    <dgm:cxn modelId="{26F70D57-DCF4-41E4-AEBA-783A692D7151}" srcId="{4A972640-51F4-4C06-91C0-B7D23C0828E9}" destId="{711A6AFD-376C-4D02-945B-907509FCD602}" srcOrd="4" destOrd="0" parTransId="{031A8108-841E-475C-841A-7615EAFB033D}" sibTransId="{13BB1CEC-A994-4473-8F29-85E2228E75A6}"/>
    <dgm:cxn modelId="{38845033-7BDB-46C8-859B-1A82EDE37D0A}" type="presOf" srcId="{84DA1BD5-EF17-4243-92AD-1B7FA7D53849}" destId="{D25E84D4-0CCE-492F-81ED-9E1B79D5ED05}" srcOrd="0" destOrd="0" presId="urn:microsoft.com/office/officeart/2005/8/layout/hList6"/>
    <dgm:cxn modelId="{AE571B56-6B54-478D-B094-95705AF838F4}" srcId="{4A972640-51F4-4C06-91C0-B7D23C0828E9}" destId="{A3D2AF0D-FBA5-435E-8031-5A450785E52E}" srcOrd="6" destOrd="0" parTransId="{8E4127E0-3C7F-4B6A-B1FF-463F3C6DCB5D}" sibTransId="{1C538BC1-55D7-41E2-9F04-5AF57D620E58}"/>
    <dgm:cxn modelId="{F10AEF96-24F8-4C58-81D8-C099FC61894A}" type="presOf" srcId="{B511F9C4-AC96-4062-B5BD-9C1AD7B34017}" destId="{8EF6F367-8148-4456-A09F-C364E117DF73}" srcOrd="0" destOrd="0" presId="urn:microsoft.com/office/officeart/2005/8/layout/hList6"/>
    <dgm:cxn modelId="{BD88B6C2-8D0F-41B9-A95F-6D5AF2E8967C}" type="presOf" srcId="{19A50008-29FD-4E18-A2BC-F090802F814E}" destId="{548ADEDB-EE36-41B0-A1EE-95046FCEDD29}" srcOrd="0" destOrd="0" presId="urn:microsoft.com/office/officeart/2005/8/layout/hList6"/>
    <dgm:cxn modelId="{C50FF636-D1E9-44E7-903E-7CE4290E085B}" type="presOf" srcId="{E54D97F4-EE98-4DD6-931C-D62F442D6E77}" destId="{82CE5D81-658D-43F2-B35E-6679ABCF7C37}" srcOrd="0" destOrd="0" presId="urn:microsoft.com/office/officeart/2005/8/layout/hList6"/>
    <dgm:cxn modelId="{3E10B65B-DD0A-4F2A-8B89-B003C4D748BA}" type="presOf" srcId="{711A6AFD-376C-4D02-945B-907509FCD602}" destId="{08E9215C-0BD2-42D6-8A48-8C69F859BD6C}" srcOrd="0" destOrd="0" presId="urn:microsoft.com/office/officeart/2005/8/layout/hList6"/>
    <dgm:cxn modelId="{5E09EDB9-5BB0-40EA-B214-76EF2B1159AB}" type="presOf" srcId="{ECE15F89-75FC-4D20-B209-A99CCE53C4FC}" destId="{4BAD0511-6ECC-40D4-9A80-5AF7F0DBBA1A}" srcOrd="0" destOrd="0" presId="urn:microsoft.com/office/officeart/2005/8/layout/hList6"/>
    <dgm:cxn modelId="{20FDEC01-B650-4420-98C4-647ABC70A248}" type="presOf" srcId="{05E4BA4A-0A61-43D0-A267-2B89006B2A8D}" destId="{7E737137-671F-4A62-B0AC-23C6EAEEDB3B}" srcOrd="0" destOrd="0" presId="urn:microsoft.com/office/officeart/2005/8/layout/hList6"/>
    <dgm:cxn modelId="{CCFEA8CE-B82F-4641-A2AF-8A9A6687351F}" srcId="{4A972640-51F4-4C06-91C0-B7D23C0828E9}" destId="{E54D97F4-EE98-4DD6-931C-D62F442D6E77}" srcOrd="9" destOrd="0" parTransId="{961058E7-77CD-4062-8DB1-4F668E1E010F}" sibTransId="{5CE96763-84D4-47C1-97C6-A67EEBF11963}"/>
    <dgm:cxn modelId="{19C15C1B-9757-4796-B45C-43DBB9CAC6ED}" srcId="{4A972640-51F4-4C06-91C0-B7D23C0828E9}" destId="{5C39C976-EE56-45FA-A7B0-4F4A26492E4E}" srcOrd="1" destOrd="0" parTransId="{DB345818-0FFE-492A-B7C5-5531A1C9727B}" sibTransId="{2FA82EB9-A443-4307-A0D1-2AF9746A81D2}"/>
    <dgm:cxn modelId="{C7F8FEEA-5A5A-4560-8436-E7E810274499}" srcId="{4A972640-51F4-4C06-91C0-B7D23C0828E9}" destId="{19A50008-29FD-4E18-A2BC-F090802F814E}" srcOrd="7" destOrd="0" parTransId="{78EE9DCC-F1DC-45C8-85F6-E4F0C4B49620}" sibTransId="{9356B45F-2AC7-4AE9-819D-4B3D8AD1ABD5}"/>
    <dgm:cxn modelId="{AC181CFA-7FBF-4DCF-A6A7-6A5DF336AFA7}" type="presOf" srcId="{5C39C976-EE56-45FA-A7B0-4F4A26492E4E}" destId="{BD3A26C2-75E2-4510-9897-499F3EB20914}" srcOrd="0" destOrd="0" presId="urn:microsoft.com/office/officeart/2005/8/layout/hList6"/>
    <dgm:cxn modelId="{FC3EA395-DA4D-4466-B082-6C5D232598A1}" srcId="{4A972640-51F4-4C06-91C0-B7D23C0828E9}" destId="{9FB2803B-88D8-4FB0-BA4C-9F68EED07B9A}" srcOrd="2" destOrd="0" parTransId="{7EA588EA-4149-4DE4-A6D7-9FC49B9CF9E5}" sibTransId="{5F13E145-0659-41F8-97B2-F7E2DECD0C58}"/>
    <dgm:cxn modelId="{91B5E23E-2C4F-4768-93F1-936CB3C35FDD}" srcId="{4A972640-51F4-4C06-91C0-B7D23C0828E9}" destId="{84DA1BD5-EF17-4243-92AD-1B7FA7D53849}" srcOrd="5" destOrd="0" parTransId="{986888B3-80F4-42A3-A2DB-2B70AE776F7E}" sibTransId="{69065FE1-4D44-4DC6-A680-54BA0F174307}"/>
    <dgm:cxn modelId="{F3DCC270-D6E4-41B6-9924-1B9C9376C3C6}" type="presOf" srcId="{4A972640-51F4-4C06-91C0-B7D23C0828E9}" destId="{E2068EED-1E07-4418-95B5-30FD77335EB0}" srcOrd="0" destOrd="0" presId="urn:microsoft.com/office/officeart/2005/8/layout/hList6"/>
    <dgm:cxn modelId="{65900697-223D-4AF9-90E9-1B5421F6BEE5}" type="presOf" srcId="{A3D2AF0D-FBA5-435E-8031-5A450785E52E}" destId="{EEE5F719-E83F-418A-93A0-6744485AA9C3}" srcOrd="0" destOrd="0" presId="urn:microsoft.com/office/officeart/2005/8/layout/hList6"/>
    <dgm:cxn modelId="{9746D916-1151-4AFC-81B1-B020B199748C}" type="presOf" srcId="{9FB2803B-88D8-4FB0-BA4C-9F68EED07B9A}" destId="{7F89682C-E7AF-4746-8646-92AFA68AD620}" srcOrd="0" destOrd="0" presId="urn:microsoft.com/office/officeart/2005/8/layout/hList6"/>
    <dgm:cxn modelId="{0EBADDC1-123D-4C11-B941-C09BA0B17F02}" srcId="{4A972640-51F4-4C06-91C0-B7D23C0828E9}" destId="{05E4BA4A-0A61-43D0-A267-2B89006B2A8D}" srcOrd="0" destOrd="0" parTransId="{9AA193EF-8D57-4F91-AA92-FA2EECC81191}" sibTransId="{3A414A50-FA4A-434A-BD58-F6441144C30E}"/>
    <dgm:cxn modelId="{9E5C2544-7908-4B61-968D-7078330C1BDD}" type="presParOf" srcId="{E2068EED-1E07-4418-95B5-30FD77335EB0}" destId="{7E737137-671F-4A62-B0AC-23C6EAEEDB3B}" srcOrd="0" destOrd="0" presId="urn:microsoft.com/office/officeart/2005/8/layout/hList6"/>
    <dgm:cxn modelId="{2F84C7B4-4B0B-45C4-BFEE-BCCB6CCAACDE}" type="presParOf" srcId="{E2068EED-1E07-4418-95B5-30FD77335EB0}" destId="{EF2EAA96-6063-41C8-A973-04BA51B4100F}" srcOrd="1" destOrd="0" presId="urn:microsoft.com/office/officeart/2005/8/layout/hList6"/>
    <dgm:cxn modelId="{1557A54D-84F0-4573-8431-B8A986C079C4}" type="presParOf" srcId="{E2068EED-1E07-4418-95B5-30FD77335EB0}" destId="{BD3A26C2-75E2-4510-9897-499F3EB20914}" srcOrd="2" destOrd="0" presId="urn:microsoft.com/office/officeart/2005/8/layout/hList6"/>
    <dgm:cxn modelId="{F8196D93-ABAA-419A-8388-50CF5A71CD59}" type="presParOf" srcId="{E2068EED-1E07-4418-95B5-30FD77335EB0}" destId="{054C0732-BD83-4B3E-926F-71FD38A6AC73}" srcOrd="3" destOrd="0" presId="urn:microsoft.com/office/officeart/2005/8/layout/hList6"/>
    <dgm:cxn modelId="{79A47D4D-C469-4224-9556-2098CB9AF379}" type="presParOf" srcId="{E2068EED-1E07-4418-95B5-30FD77335EB0}" destId="{7F89682C-E7AF-4746-8646-92AFA68AD620}" srcOrd="4" destOrd="0" presId="urn:microsoft.com/office/officeart/2005/8/layout/hList6"/>
    <dgm:cxn modelId="{84D3692A-476E-44ED-AC1A-CCC54C90AF3A}" type="presParOf" srcId="{E2068EED-1E07-4418-95B5-30FD77335EB0}" destId="{55F6D012-3EF0-4F9B-946C-C83A5F81BD15}" srcOrd="5" destOrd="0" presId="urn:microsoft.com/office/officeart/2005/8/layout/hList6"/>
    <dgm:cxn modelId="{8AA12E47-268E-4695-BA8C-0D8E74A49796}" type="presParOf" srcId="{E2068EED-1E07-4418-95B5-30FD77335EB0}" destId="{8EF6F367-8148-4456-A09F-C364E117DF73}" srcOrd="6" destOrd="0" presId="urn:microsoft.com/office/officeart/2005/8/layout/hList6"/>
    <dgm:cxn modelId="{0D17B0D4-557C-4656-B1E8-D5938A97EF01}" type="presParOf" srcId="{E2068EED-1E07-4418-95B5-30FD77335EB0}" destId="{45C16F1B-B1DE-4B83-9079-C6406D5AA5FB}" srcOrd="7" destOrd="0" presId="urn:microsoft.com/office/officeart/2005/8/layout/hList6"/>
    <dgm:cxn modelId="{82241AA3-B658-4E6B-AB8F-D309C1BDF594}" type="presParOf" srcId="{E2068EED-1E07-4418-95B5-30FD77335EB0}" destId="{08E9215C-0BD2-42D6-8A48-8C69F859BD6C}" srcOrd="8" destOrd="0" presId="urn:microsoft.com/office/officeart/2005/8/layout/hList6"/>
    <dgm:cxn modelId="{44DEF276-6393-4670-8302-E019728C5C97}" type="presParOf" srcId="{E2068EED-1E07-4418-95B5-30FD77335EB0}" destId="{507F73CC-26E3-4475-AE04-BFD46C83FAB9}" srcOrd="9" destOrd="0" presId="urn:microsoft.com/office/officeart/2005/8/layout/hList6"/>
    <dgm:cxn modelId="{AEFC1869-AD2D-4C4F-BBB1-306ED1E482FA}" type="presParOf" srcId="{E2068EED-1E07-4418-95B5-30FD77335EB0}" destId="{D25E84D4-0CCE-492F-81ED-9E1B79D5ED05}" srcOrd="10" destOrd="0" presId="urn:microsoft.com/office/officeart/2005/8/layout/hList6"/>
    <dgm:cxn modelId="{EDD61998-FC2B-427E-AA94-5D073824A95D}" type="presParOf" srcId="{E2068EED-1E07-4418-95B5-30FD77335EB0}" destId="{5A6C590F-6844-4AD2-91A6-7450BAD6897C}" srcOrd="11" destOrd="0" presId="urn:microsoft.com/office/officeart/2005/8/layout/hList6"/>
    <dgm:cxn modelId="{C4FF2FCC-3FE3-45A8-B2AE-99E48809ACED}" type="presParOf" srcId="{E2068EED-1E07-4418-95B5-30FD77335EB0}" destId="{EEE5F719-E83F-418A-93A0-6744485AA9C3}" srcOrd="12" destOrd="0" presId="urn:microsoft.com/office/officeart/2005/8/layout/hList6"/>
    <dgm:cxn modelId="{8CB50343-1921-4692-BD3E-EBF696A7F786}" type="presParOf" srcId="{E2068EED-1E07-4418-95B5-30FD77335EB0}" destId="{F514E882-82A0-4588-81A2-CBB78A041714}" srcOrd="13" destOrd="0" presId="urn:microsoft.com/office/officeart/2005/8/layout/hList6"/>
    <dgm:cxn modelId="{0CBEFA4D-9D33-4073-AB1E-C4170C702EF6}" type="presParOf" srcId="{E2068EED-1E07-4418-95B5-30FD77335EB0}" destId="{548ADEDB-EE36-41B0-A1EE-95046FCEDD29}" srcOrd="14" destOrd="0" presId="urn:microsoft.com/office/officeart/2005/8/layout/hList6"/>
    <dgm:cxn modelId="{04616EA5-73C2-4DD5-82BA-76F81E772B58}" type="presParOf" srcId="{E2068EED-1E07-4418-95B5-30FD77335EB0}" destId="{5D1300BC-0A07-4B8E-8C87-3580586402B5}" srcOrd="15" destOrd="0" presId="urn:microsoft.com/office/officeart/2005/8/layout/hList6"/>
    <dgm:cxn modelId="{79FD2AA0-BDAD-436B-84D1-3952A9FA3CB9}" type="presParOf" srcId="{E2068EED-1E07-4418-95B5-30FD77335EB0}" destId="{4BAD0511-6ECC-40D4-9A80-5AF7F0DBBA1A}" srcOrd="16" destOrd="0" presId="urn:microsoft.com/office/officeart/2005/8/layout/hList6"/>
    <dgm:cxn modelId="{CFC0940C-2F70-45B9-A031-3F0B81EC9F8F}" type="presParOf" srcId="{E2068EED-1E07-4418-95B5-30FD77335EB0}" destId="{6FF46BA6-29EE-429D-8958-FFA33B758772}" srcOrd="17" destOrd="0" presId="urn:microsoft.com/office/officeart/2005/8/layout/hList6"/>
    <dgm:cxn modelId="{A430A1A2-2F2E-47CF-ADE5-3A8CEC5EC940}" type="presParOf" srcId="{E2068EED-1E07-4418-95B5-30FD77335EB0}" destId="{82CE5D81-658D-43F2-B35E-6679ABCF7C37}" srcOrd="18"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DATA COLLECTION AND ANALYSIS</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824B4BA-E8A2-4F35-8CEA-9EB5C7ADA24A}"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B35697EC-B30E-48AC-9F0E-BA9BA7B94AA2}">
      <dgm:prSet custT="1"/>
      <dgm:spPr/>
      <dgm:t>
        <a:bodyPr/>
        <a:lstStyle/>
        <a:p>
          <a:pPr algn="just" rtl="0"/>
          <a:r>
            <a:rPr lang="en-US" sz="1400" dirty="0" smtClean="0">
              <a:effectLst>
                <a:outerShdw blurRad="38100" dist="38100" dir="2700000" algn="tl">
                  <a:srgbClr val="000000">
                    <a:alpha val="43137"/>
                  </a:srgbClr>
                </a:outerShdw>
              </a:effectLst>
            </a:rPr>
            <a:t>Data collection and analysis are crucial steps in house price prediction using machine learning. Here's an overview of the process:</a:t>
          </a:r>
          <a:endParaRPr lang="en-IN" sz="1400" dirty="0">
            <a:effectLst>
              <a:outerShdw blurRad="38100" dist="38100" dir="2700000" algn="tl">
                <a:srgbClr val="000000">
                  <a:alpha val="43137"/>
                </a:srgbClr>
              </a:outerShdw>
            </a:effectLst>
          </a:endParaRPr>
        </a:p>
      </dgm:t>
    </dgm:pt>
    <dgm:pt modelId="{D02B195F-CE63-4445-85A0-9F2ED5E42E0F}" type="parTrans" cxnId="{A5F3C50A-4516-44F3-9187-B15E566CCF54}">
      <dgm:prSet/>
      <dgm:spPr/>
      <dgm:t>
        <a:bodyPr/>
        <a:lstStyle/>
        <a:p>
          <a:endParaRPr lang="en-US"/>
        </a:p>
      </dgm:t>
    </dgm:pt>
    <dgm:pt modelId="{DF114AC7-1A00-4063-9743-DA5A9BE7CC00}" type="sibTrans" cxnId="{A5F3C50A-4516-44F3-9187-B15E566CCF54}">
      <dgm:prSet/>
      <dgm:spPr/>
      <dgm:t>
        <a:bodyPr/>
        <a:lstStyle/>
        <a:p>
          <a:endParaRPr lang="en-US"/>
        </a:p>
      </dgm:t>
    </dgm:pt>
    <dgm:pt modelId="{1DCAE8F7-AA7A-40D6-944A-59F4D0D46563}">
      <dgm:prSet custT="1"/>
      <dgm:spPr/>
      <dgm:t>
        <a:bodyPr/>
        <a:lstStyle/>
        <a:p>
          <a:pPr rtl="0"/>
          <a:r>
            <a:rPr lang="en-IN" sz="1600" dirty="0" smtClean="0">
              <a:solidFill>
                <a:srgbClr val="C00000"/>
              </a:solidFill>
              <a:effectLst>
                <a:outerShdw blurRad="38100" dist="38100" dir="2700000" algn="tl">
                  <a:srgbClr val="000000">
                    <a:alpha val="43137"/>
                  </a:srgbClr>
                </a:outerShdw>
              </a:effectLst>
            </a:rPr>
            <a:t>Data Collection:</a:t>
          </a:r>
          <a:endParaRPr lang="en-IN" sz="1600" dirty="0">
            <a:solidFill>
              <a:srgbClr val="C00000"/>
            </a:solidFill>
            <a:effectLst>
              <a:outerShdw blurRad="38100" dist="38100" dir="2700000" algn="tl">
                <a:srgbClr val="000000">
                  <a:alpha val="43137"/>
                </a:srgbClr>
              </a:outerShdw>
            </a:effectLst>
          </a:endParaRPr>
        </a:p>
      </dgm:t>
    </dgm:pt>
    <dgm:pt modelId="{4A8B61AA-F361-4CAD-9FE8-4168A928147D}" type="parTrans" cxnId="{899A2537-9FA9-4A30-82C6-391C6B633084}">
      <dgm:prSet/>
      <dgm:spPr/>
      <dgm:t>
        <a:bodyPr/>
        <a:lstStyle/>
        <a:p>
          <a:endParaRPr lang="en-US"/>
        </a:p>
      </dgm:t>
    </dgm:pt>
    <dgm:pt modelId="{FBAA3214-3AFA-4966-A9FC-D1B30318D64D}" type="sibTrans" cxnId="{899A2537-9FA9-4A30-82C6-391C6B633084}">
      <dgm:prSet/>
      <dgm:spPr/>
      <dgm:t>
        <a:bodyPr/>
        <a:lstStyle/>
        <a:p>
          <a:endParaRPr lang="en-US"/>
        </a:p>
      </dgm:t>
    </dgm:pt>
    <dgm:pt modelId="{97B2A816-7B09-4C1C-B288-36CBC0034AB8}">
      <dgm:prSet custT="1"/>
      <dgm:spPr/>
      <dgm:t>
        <a:bodyPr/>
        <a:lstStyle/>
        <a:p>
          <a:pPr algn="just" rtl="0"/>
          <a:r>
            <a:rPr lang="en-IN" sz="1600" dirty="0" smtClean="0">
              <a:effectLst>
                <a:outerShdw blurRad="38100" dist="38100" dir="2700000" algn="tl">
                  <a:srgbClr val="000000">
                    <a:alpha val="43137"/>
                  </a:srgbClr>
                </a:outerShdw>
              </a:effectLst>
            </a:rPr>
            <a:t>Identify data sources:</a:t>
          </a:r>
          <a:endParaRPr lang="en-IN" sz="1600" dirty="0">
            <a:effectLst>
              <a:outerShdw blurRad="38100" dist="38100" dir="2700000" algn="tl">
                <a:srgbClr val="000000">
                  <a:alpha val="43137"/>
                </a:srgbClr>
              </a:outerShdw>
            </a:effectLst>
          </a:endParaRPr>
        </a:p>
      </dgm:t>
    </dgm:pt>
    <dgm:pt modelId="{8CA3D311-9260-4183-9C84-4017E361E3F9}" type="parTrans" cxnId="{72D95FB3-248B-431E-86BD-AB3BA114AE35}">
      <dgm:prSet/>
      <dgm:spPr/>
      <dgm:t>
        <a:bodyPr/>
        <a:lstStyle/>
        <a:p>
          <a:endParaRPr lang="en-US"/>
        </a:p>
      </dgm:t>
    </dgm:pt>
    <dgm:pt modelId="{0935A9DD-3C21-4B14-B561-2EE1CC2DB355}" type="sibTrans" cxnId="{72D95FB3-248B-431E-86BD-AB3BA114AE35}">
      <dgm:prSet/>
      <dgm:spPr/>
      <dgm:t>
        <a:bodyPr/>
        <a:lstStyle/>
        <a:p>
          <a:endParaRPr lang="en-US"/>
        </a:p>
      </dgm:t>
    </dgm:pt>
    <dgm:pt modelId="{4FCE12BB-386D-4A65-9535-BD6E460BF876}">
      <dgm:prSet custT="1"/>
      <dgm:spPr/>
      <dgm:t>
        <a:bodyPr/>
        <a:lstStyle/>
        <a:p>
          <a:pPr algn="just" rtl="0"/>
          <a:r>
            <a:rPr lang="en-IN" sz="1600" dirty="0" smtClean="0">
              <a:effectLst>
                <a:outerShdw blurRad="38100" dist="38100" dir="2700000" algn="tl">
                  <a:srgbClr val="000000">
                    <a:alpha val="43137"/>
                  </a:srgbClr>
                </a:outerShdw>
              </a:effectLst>
            </a:rPr>
            <a:t>Define data requirements:</a:t>
          </a:r>
          <a:endParaRPr lang="en-IN" sz="1600" dirty="0">
            <a:effectLst>
              <a:outerShdw blurRad="38100" dist="38100" dir="2700000" algn="tl">
                <a:srgbClr val="000000">
                  <a:alpha val="43137"/>
                </a:srgbClr>
              </a:outerShdw>
            </a:effectLst>
          </a:endParaRPr>
        </a:p>
      </dgm:t>
    </dgm:pt>
    <dgm:pt modelId="{AC328533-D710-48BC-83F7-030A01F2764F}" type="parTrans" cxnId="{664A2A00-4568-4630-B4DE-E384E90AA83D}">
      <dgm:prSet/>
      <dgm:spPr/>
      <dgm:t>
        <a:bodyPr/>
        <a:lstStyle/>
        <a:p>
          <a:endParaRPr lang="en-US"/>
        </a:p>
      </dgm:t>
    </dgm:pt>
    <dgm:pt modelId="{3FB28A72-0D4C-4E41-8720-66C6324E9446}" type="sibTrans" cxnId="{664A2A00-4568-4630-B4DE-E384E90AA83D}">
      <dgm:prSet/>
      <dgm:spPr/>
      <dgm:t>
        <a:bodyPr/>
        <a:lstStyle/>
        <a:p>
          <a:endParaRPr lang="en-US"/>
        </a:p>
      </dgm:t>
    </dgm:pt>
    <dgm:pt modelId="{D9019C47-0133-4094-AC58-8CE0B54D81DB}">
      <dgm:prSet custT="1"/>
      <dgm:spPr/>
      <dgm:t>
        <a:bodyPr/>
        <a:lstStyle/>
        <a:p>
          <a:pPr algn="just" rtl="0"/>
          <a:r>
            <a:rPr lang="en-IN" sz="1600" dirty="0" smtClean="0">
              <a:effectLst>
                <a:outerShdw blurRad="38100" dist="38100" dir="2700000" algn="tl">
                  <a:srgbClr val="000000">
                    <a:alpha val="43137"/>
                  </a:srgbClr>
                </a:outerShdw>
              </a:effectLst>
            </a:rPr>
            <a:t>Data acquisition: </a:t>
          </a:r>
          <a:endParaRPr lang="en-IN" sz="1600" dirty="0">
            <a:effectLst>
              <a:outerShdw blurRad="38100" dist="38100" dir="2700000" algn="tl">
                <a:srgbClr val="000000">
                  <a:alpha val="43137"/>
                </a:srgbClr>
              </a:outerShdw>
            </a:effectLst>
          </a:endParaRPr>
        </a:p>
      </dgm:t>
    </dgm:pt>
    <dgm:pt modelId="{71435E8C-E061-4EE7-8064-895483081818}" type="parTrans" cxnId="{0A49EE68-E55E-4CAA-A5EA-2F567E6158E5}">
      <dgm:prSet/>
      <dgm:spPr/>
      <dgm:t>
        <a:bodyPr/>
        <a:lstStyle/>
        <a:p>
          <a:endParaRPr lang="en-US"/>
        </a:p>
      </dgm:t>
    </dgm:pt>
    <dgm:pt modelId="{E4F15AE4-C54C-4B8A-8F5B-938882693DA9}" type="sibTrans" cxnId="{0A49EE68-E55E-4CAA-A5EA-2F567E6158E5}">
      <dgm:prSet/>
      <dgm:spPr/>
      <dgm:t>
        <a:bodyPr/>
        <a:lstStyle/>
        <a:p>
          <a:endParaRPr lang="en-US"/>
        </a:p>
      </dgm:t>
    </dgm:pt>
    <dgm:pt modelId="{A23C7B4B-CE32-462B-8B96-35F135C4C939}">
      <dgm:prSet custT="1"/>
      <dgm:spPr/>
      <dgm:t>
        <a:bodyPr/>
        <a:lstStyle/>
        <a:p>
          <a:pPr algn="just" rtl="0"/>
          <a:r>
            <a:rPr lang="en-IN" sz="1600" dirty="0" smtClean="0">
              <a:effectLst>
                <a:outerShdw blurRad="38100" dist="38100" dir="2700000" algn="tl">
                  <a:srgbClr val="000000">
                    <a:alpha val="43137"/>
                  </a:srgbClr>
                </a:outerShdw>
              </a:effectLst>
            </a:rPr>
            <a:t>Data pre-processing:</a:t>
          </a:r>
          <a:endParaRPr lang="en-IN" sz="1600" dirty="0">
            <a:effectLst>
              <a:outerShdw blurRad="38100" dist="38100" dir="2700000" algn="tl">
                <a:srgbClr val="000000">
                  <a:alpha val="43137"/>
                </a:srgbClr>
              </a:outerShdw>
            </a:effectLst>
          </a:endParaRPr>
        </a:p>
      </dgm:t>
    </dgm:pt>
    <dgm:pt modelId="{CF57C440-17BC-4BB2-A718-0A1BC5DFF833}" type="parTrans" cxnId="{58627072-734F-4631-B757-4443E7BA6B1A}">
      <dgm:prSet/>
      <dgm:spPr/>
      <dgm:t>
        <a:bodyPr/>
        <a:lstStyle/>
        <a:p>
          <a:endParaRPr lang="en-US"/>
        </a:p>
      </dgm:t>
    </dgm:pt>
    <dgm:pt modelId="{59E029AA-0254-498E-966B-6BB38919A50C}" type="sibTrans" cxnId="{58627072-734F-4631-B757-4443E7BA6B1A}">
      <dgm:prSet/>
      <dgm:spPr/>
      <dgm:t>
        <a:bodyPr/>
        <a:lstStyle/>
        <a:p>
          <a:endParaRPr lang="en-US"/>
        </a:p>
      </dgm:t>
    </dgm:pt>
    <dgm:pt modelId="{52074BC5-A750-4FDB-AAB7-4848FA10327F}" type="pres">
      <dgm:prSet presAssocID="{4824B4BA-E8A2-4F35-8CEA-9EB5C7ADA24A}" presName="Name0" presStyleCnt="0">
        <dgm:presLayoutVars>
          <dgm:dir/>
          <dgm:resizeHandles val="exact"/>
        </dgm:presLayoutVars>
      </dgm:prSet>
      <dgm:spPr/>
      <dgm:t>
        <a:bodyPr/>
        <a:lstStyle/>
        <a:p>
          <a:endParaRPr lang="en-US"/>
        </a:p>
      </dgm:t>
    </dgm:pt>
    <dgm:pt modelId="{F724EB7E-F647-479F-9CD7-A21919F9238B}" type="pres">
      <dgm:prSet presAssocID="{B35697EC-B30E-48AC-9F0E-BA9BA7B94AA2}" presName="node" presStyleLbl="node1" presStyleIdx="0" presStyleCnt="6" custScaleX="226255">
        <dgm:presLayoutVars>
          <dgm:bulletEnabled val="1"/>
        </dgm:presLayoutVars>
      </dgm:prSet>
      <dgm:spPr/>
      <dgm:t>
        <a:bodyPr/>
        <a:lstStyle/>
        <a:p>
          <a:endParaRPr lang="en-US"/>
        </a:p>
      </dgm:t>
    </dgm:pt>
    <dgm:pt modelId="{9D42F6D7-7EF9-490F-BF7C-E030310E834C}" type="pres">
      <dgm:prSet presAssocID="{DF114AC7-1A00-4063-9743-DA5A9BE7CC00}" presName="sibTrans" presStyleCnt="0"/>
      <dgm:spPr/>
    </dgm:pt>
    <dgm:pt modelId="{F58F5B5A-816E-4A3F-8B8A-E94E9A7C8946}" type="pres">
      <dgm:prSet presAssocID="{1DCAE8F7-AA7A-40D6-944A-59F4D0D46563}" presName="node" presStyleLbl="node1" presStyleIdx="1" presStyleCnt="6">
        <dgm:presLayoutVars>
          <dgm:bulletEnabled val="1"/>
        </dgm:presLayoutVars>
      </dgm:prSet>
      <dgm:spPr/>
      <dgm:t>
        <a:bodyPr/>
        <a:lstStyle/>
        <a:p>
          <a:endParaRPr lang="en-US"/>
        </a:p>
      </dgm:t>
    </dgm:pt>
    <dgm:pt modelId="{4FADE7E8-C41C-4E0F-9118-640C6E3C74D7}" type="pres">
      <dgm:prSet presAssocID="{FBAA3214-3AFA-4966-A9FC-D1B30318D64D}" presName="sibTrans" presStyleCnt="0"/>
      <dgm:spPr/>
    </dgm:pt>
    <dgm:pt modelId="{182A84A1-CC2D-4C24-A7AC-C86575941535}" type="pres">
      <dgm:prSet presAssocID="{97B2A816-7B09-4C1C-B288-36CBC0034AB8}" presName="node" presStyleLbl="node1" presStyleIdx="2" presStyleCnt="6">
        <dgm:presLayoutVars>
          <dgm:bulletEnabled val="1"/>
        </dgm:presLayoutVars>
      </dgm:prSet>
      <dgm:spPr/>
      <dgm:t>
        <a:bodyPr/>
        <a:lstStyle/>
        <a:p>
          <a:endParaRPr lang="en-US"/>
        </a:p>
      </dgm:t>
    </dgm:pt>
    <dgm:pt modelId="{2F4C4AF7-CDB4-4C75-9BFF-C682B612615A}" type="pres">
      <dgm:prSet presAssocID="{0935A9DD-3C21-4B14-B561-2EE1CC2DB355}" presName="sibTrans" presStyleCnt="0"/>
      <dgm:spPr/>
    </dgm:pt>
    <dgm:pt modelId="{73D2BF34-E3F7-435D-95F1-0D440EBDE350}" type="pres">
      <dgm:prSet presAssocID="{4FCE12BB-386D-4A65-9535-BD6E460BF876}" presName="node" presStyleLbl="node1" presStyleIdx="3" presStyleCnt="6">
        <dgm:presLayoutVars>
          <dgm:bulletEnabled val="1"/>
        </dgm:presLayoutVars>
      </dgm:prSet>
      <dgm:spPr/>
      <dgm:t>
        <a:bodyPr/>
        <a:lstStyle/>
        <a:p>
          <a:endParaRPr lang="en-US"/>
        </a:p>
      </dgm:t>
    </dgm:pt>
    <dgm:pt modelId="{3C7FDF63-885C-4201-ACB4-26AEFE12122F}" type="pres">
      <dgm:prSet presAssocID="{3FB28A72-0D4C-4E41-8720-66C6324E9446}" presName="sibTrans" presStyleCnt="0"/>
      <dgm:spPr/>
    </dgm:pt>
    <dgm:pt modelId="{EB23F8F8-C77D-47B8-885B-7733EC11DD41}" type="pres">
      <dgm:prSet presAssocID="{D9019C47-0133-4094-AC58-8CE0B54D81DB}" presName="node" presStyleLbl="node1" presStyleIdx="4" presStyleCnt="6">
        <dgm:presLayoutVars>
          <dgm:bulletEnabled val="1"/>
        </dgm:presLayoutVars>
      </dgm:prSet>
      <dgm:spPr/>
      <dgm:t>
        <a:bodyPr/>
        <a:lstStyle/>
        <a:p>
          <a:endParaRPr lang="en-US"/>
        </a:p>
      </dgm:t>
    </dgm:pt>
    <dgm:pt modelId="{21453213-FF01-45BE-8E14-FBEA90876F61}" type="pres">
      <dgm:prSet presAssocID="{E4F15AE4-C54C-4B8A-8F5B-938882693DA9}" presName="sibTrans" presStyleCnt="0"/>
      <dgm:spPr/>
    </dgm:pt>
    <dgm:pt modelId="{74C43BCA-CE37-4F3D-A1C3-B8D55CF31A8D}" type="pres">
      <dgm:prSet presAssocID="{A23C7B4B-CE32-462B-8B96-35F135C4C939}" presName="node" presStyleLbl="node1" presStyleIdx="5" presStyleCnt="6">
        <dgm:presLayoutVars>
          <dgm:bulletEnabled val="1"/>
        </dgm:presLayoutVars>
      </dgm:prSet>
      <dgm:spPr/>
      <dgm:t>
        <a:bodyPr/>
        <a:lstStyle/>
        <a:p>
          <a:endParaRPr lang="en-US"/>
        </a:p>
      </dgm:t>
    </dgm:pt>
  </dgm:ptLst>
  <dgm:cxnLst>
    <dgm:cxn modelId="{58627072-734F-4631-B757-4443E7BA6B1A}" srcId="{4824B4BA-E8A2-4F35-8CEA-9EB5C7ADA24A}" destId="{A23C7B4B-CE32-462B-8B96-35F135C4C939}" srcOrd="5" destOrd="0" parTransId="{CF57C440-17BC-4BB2-A718-0A1BC5DFF833}" sibTransId="{59E029AA-0254-498E-966B-6BB38919A50C}"/>
    <dgm:cxn modelId="{C399D838-55D5-4C5A-B964-8F7949EFE2EE}" type="presOf" srcId="{4FCE12BB-386D-4A65-9535-BD6E460BF876}" destId="{73D2BF34-E3F7-435D-95F1-0D440EBDE350}" srcOrd="0" destOrd="0" presId="urn:microsoft.com/office/officeart/2005/8/layout/hList6"/>
    <dgm:cxn modelId="{64A15651-1308-4211-B5ED-2FEB570437FD}" type="presOf" srcId="{A23C7B4B-CE32-462B-8B96-35F135C4C939}" destId="{74C43BCA-CE37-4F3D-A1C3-B8D55CF31A8D}" srcOrd="0" destOrd="0" presId="urn:microsoft.com/office/officeart/2005/8/layout/hList6"/>
    <dgm:cxn modelId="{0A49EE68-E55E-4CAA-A5EA-2F567E6158E5}" srcId="{4824B4BA-E8A2-4F35-8CEA-9EB5C7ADA24A}" destId="{D9019C47-0133-4094-AC58-8CE0B54D81DB}" srcOrd="4" destOrd="0" parTransId="{71435E8C-E061-4EE7-8064-895483081818}" sibTransId="{E4F15AE4-C54C-4B8A-8F5B-938882693DA9}"/>
    <dgm:cxn modelId="{899A2537-9FA9-4A30-82C6-391C6B633084}" srcId="{4824B4BA-E8A2-4F35-8CEA-9EB5C7ADA24A}" destId="{1DCAE8F7-AA7A-40D6-944A-59F4D0D46563}" srcOrd="1" destOrd="0" parTransId="{4A8B61AA-F361-4CAD-9FE8-4168A928147D}" sibTransId="{FBAA3214-3AFA-4966-A9FC-D1B30318D64D}"/>
    <dgm:cxn modelId="{A08C1DEF-235D-4CA9-9014-FF0F49BB4614}" type="presOf" srcId="{4824B4BA-E8A2-4F35-8CEA-9EB5C7ADA24A}" destId="{52074BC5-A750-4FDB-AAB7-4848FA10327F}" srcOrd="0" destOrd="0" presId="urn:microsoft.com/office/officeart/2005/8/layout/hList6"/>
    <dgm:cxn modelId="{0A6A1EFE-F67B-40A9-8297-CCABA5968F78}" type="presOf" srcId="{1DCAE8F7-AA7A-40D6-944A-59F4D0D46563}" destId="{F58F5B5A-816E-4A3F-8B8A-E94E9A7C8946}" srcOrd="0" destOrd="0" presId="urn:microsoft.com/office/officeart/2005/8/layout/hList6"/>
    <dgm:cxn modelId="{391A3A40-D33D-48FC-A4B6-F6CAF014918D}" type="presOf" srcId="{D9019C47-0133-4094-AC58-8CE0B54D81DB}" destId="{EB23F8F8-C77D-47B8-885B-7733EC11DD41}" srcOrd="0" destOrd="0" presId="urn:microsoft.com/office/officeart/2005/8/layout/hList6"/>
    <dgm:cxn modelId="{72D95FB3-248B-431E-86BD-AB3BA114AE35}" srcId="{4824B4BA-E8A2-4F35-8CEA-9EB5C7ADA24A}" destId="{97B2A816-7B09-4C1C-B288-36CBC0034AB8}" srcOrd="2" destOrd="0" parTransId="{8CA3D311-9260-4183-9C84-4017E361E3F9}" sibTransId="{0935A9DD-3C21-4B14-B561-2EE1CC2DB355}"/>
    <dgm:cxn modelId="{EC3BA048-A723-4899-83D8-BC5785DFF16D}" type="presOf" srcId="{B35697EC-B30E-48AC-9F0E-BA9BA7B94AA2}" destId="{F724EB7E-F647-479F-9CD7-A21919F9238B}" srcOrd="0" destOrd="0" presId="urn:microsoft.com/office/officeart/2005/8/layout/hList6"/>
    <dgm:cxn modelId="{DB6A4E3C-D4BA-4D5C-8CA7-B7C634FD9673}" type="presOf" srcId="{97B2A816-7B09-4C1C-B288-36CBC0034AB8}" destId="{182A84A1-CC2D-4C24-A7AC-C86575941535}" srcOrd="0" destOrd="0" presId="urn:microsoft.com/office/officeart/2005/8/layout/hList6"/>
    <dgm:cxn modelId="{664A2A00-4568-4630-B4DE-E384E90AA83D}" srcId="{4824B4BA-E8A2-4F35-8CEA-9EB5C7ADA24A}" destId="{4FCE12BB-386D-4A65-9535-BD6E460BF876}" srcOrd="3" destOrd="0" parTransId="{AC328533-D710-48BC-83F7-030A01F2764F}" sibTransId="{3FB28A72-0D4C-4E41-8720-66C6324E9446}"/>
    <dgm:cxn modelId="{A5F3C50A-4516-44F3-9187-B15E566CCF54}" srcId="{4824B4BA-E8A2-4F35-8CEA-9EB5C7ADA24A}" destId="{B35697EC-B30E-48AC-9F0E-BA9BA7B94AA2}" srcOrd="0" destOrd="0" parTransId="{D02B195F-CE63-4445-85A0-9F2ED5E42E0F}" sibTransId="{DF114AC7-1A00-4063-9743-DA5A9BE7CC00}"/>
    <dgm:cxn modelId="{B7328041-E8D6-45B4-ABE8-B38E1C20CB57}" type="presParOf" srcId="{52074BC5-A750-4FDB-AAB7-4848FA10327F}" destId="{F724EB7E-F647-479F-9CD7-A21919F9238B}" srcOrd="0" destOrd="0" presId="urn:microsoft.com/office/officeart/2005/8/layout/hList6"/>
    <dgm:cxn modelId="{56A8C3C0-DAB8-4057-B821-1C5225137925}" type="presParOf" srcId="{52074BC5-A750-4FDB-AAB7-4848FA10327F}" destId="{9D42F6D7-7EF9-490F-BF7C-E030310E834C}" srcOrd="1" destOrd="0" presId="urn:microsoft.com/office/officeart/2005/8/layout/hList6"/>
    <dgm:cxn modelId="{AB3669AC-E454-459D-B9FC-F0211C9F3FC0}" type="presParOf" srcId="{52074BC5-A750-4FDB-AAB7-4848FA10327F}" destId="{F58F5B5A-816E-4A3F-8B8A-E94E9A7C8946}" srcOrd="2" destOrd="0" presId="urn:microsoft.com/office/officeart/2005/8/layout/hList6"/>
    <dgm:cxn modelId="{503B780B-5311-4B05-8AD7-53A606E4856C}" type="presParOf" srcId="{52074BC5-A750-4FDB-AAB7-4848FA10327F}" destId="{4FADE7E8-C41C-4E0F-9118-640C6E3C74D7}" srcOrd="3" destOrd="0" presId="urn:microsoft.com/office/officeart/2005/8/layout/hList6"/>
    <dgm:cxn modelId="{FEF15101-6FD6-4289-B52E-71CD4938D7CA}" type="presParOf" srcId="{52074BC5-A750-4FDB-AAB7-4848FA10327F}" destId="{182A84A1-CC2D-4C24-A7AC-C86575941535}" srcOrd="4" destOrd="0" presId="urn:microsoft.com/office/officeart/2005/8/layout/hList6"/>
    <dgm:cxn modelId="{7A3B5FFC-0660-4E83-AB41-22358A07D802}" type="presParOf" srcId="{52074BC5-A750-4FDB-AAB7-4848FA10327F}" destId="{2F4C4AF7-CDB4-4C75-9BFF-C682B612615A}" srcOrd="5" destOrd="0" presId="urn:microsoft.com/office/officeart/2005/8/layout/hList6"/>
    <dgm:cxn modelId="{8D9C74A5-BA79-4AC4-A25A-A59568BF7CF9}" type="presParOf" srcId="{52074BC5-A750-4FDB-AAB7-4848FA10327F}" destId="{73D2BF34-E3F7-435D-95F1-0D440EBDE350}" srcOrd="6" destOrd="0" presId="urn:microsoft.com/office/officeart/2005/8/layout/hList6"/>
    <dgm:cxn modelId="{2B0DDC57-3E58-416E-92E5-2CDBA60D4AC7}" type="presParOf" srcId="{52074BC5-A750-4FDB-AAB7-4848FA10327F}" destId="{3C7FDF63-885C-4201-ACB4-26AEFE12122F}" srcOrd="7" destOrd="0" presId="urn:microsoft.com/office/officeart/2005/8/layout/hList6"/>
    <dgm:cxn modelId="{3549FEE9-1001-40E8-884C-144913A645E6}" type="presParOf" srcId="{52074BC5-A750-4FDB-AAB7-4848FA10327F}" destId="{EB23F8F8-C77D-47B8-885B-7733EC11DD41}" srcOrd="8" destOrd="0" presId="urn:microsoft.com/office/officeart/2005/8/layout/hList6"/>
    <dgm:cxn modelId="{AFB7F9AA-A04C-472F-9EE4-B983664DB756}" type="presParOf" srcId="{52074BC5-A750-4FDB-AAB7-4848FA10327F}" destId="{21453213-FF01-45BE-8E14-FBEA90876F61}" srcOrd="9" destOrd="0" presId="urn:microsoft.com/office/officeart/2005/8/layout/hList6"/>
    <dgm:cxn modelId="{6A0DAEE1-ADE8-4569-BD90-0DB857CE35B4}" type="presParOf" srcId="{52074BC5-A750-4FDB-AAB7-4848FA10327F}" destId="{74C43BCA-CE37-4F3D-A1C3-B8D55CF31A8D}" srcOrd="1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IN" sz="1800" b="1" u="none" dirty="0" smtClean="0">
              <a:effectLst>
                <a:outerShdw blurRad="38100" dist="38100" dir="2700000" algn="tl">
                  <a:srgbClr val="000000">
                    <a:alpha val="43137"/>
                  </a:srgbClr>
                </a:outerShdw>
              </a:effectLst>
            </a:rPr>
            <a:t>CONTINUED…</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824B4BA-E8A2-4F35-8CEA-9EB5C7ADA24A}"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B35697EC-B30E-48AC-9F0E-BA9BA7B94AA2}">
      <dgm:prSet custT="1"/>
      <dgm:spPr/>
      <dgm:t>
        <a:bodyPr/>
        <a:lstStyle/>
        <a:p>
          <a:pPr algn="just" rtl="0"/>
          <a:r>
            <a:rPr lang="en-US" sz="1400" dirty="0" smtClean="0">
              <a:effectLst>
                <a:outerShdw blurRad="38100" dist="38100" dir="2700000" algn="tl">
                  <a:srgbClr val="000000">
                    <a:alpha val="43137"/>
                  </a:srgbClr>
                </a:outerShdw>
              </a:effectLst>
            </a:rPr>
            <a:t>Data collection and analysis are crucial steps in house price prediction using machine learning. Here's an overview of the process:</a:t>
          </a:r>
          <a:endParaRPr lang="en-IN" sz="1400" dirty="0">
            <a:effectLst>
              <a:outerShdw blurRad="38100" dist="38100" dir="2700000" algn="tl">
                <a:srgbClr val="000000">
                  <a:alpha val="43137"/>
                </a:srgbClr>
              </a:outerShdw>
            </a:effectLst>
          </a:endParaRPr>
        </a:p>
      </dgm:t>
    </dgm:pt>
    <dgm:pt modelId="{D02B195F-CE63-4445-85A0-9F2ED5E42E0F}" type="parTrans" cxnId="{A5F3C50A-4516-44F3-9187-B15E566CCF54}">
      <dgm:prSet/>
      <dgm:spPr/>
      <dgm:t>
        <a:bodyPr/>
        <a:lstStyle/>
        <a:p>
          <a:endParaRPr lang="en-US"/>
        </a:p>
      </dgm:t>
    </dgm:pt>
    <dgm:pt modelId="{DF114AC7-1A00-4063-9743-DA5A9BE7CC00}" type="sibTrans" cxnId="{A5F3C50A-4516-44F3-9187-B15E566CCF54}">
      <dgm:prSet/>
      <dgm:spPr/>
      <dgm:t>
        <a:bodyPr/>
        <a:lstStyle/>
        <a:p>
          <a:endParaRPr lang="en-US"/>
        </a:p>
      </dgm:t>
    </dgm:pt>
    <dgm:pt modelId="{1DCAE8F7-AA7A-40D6-944A-59F4D0D46563}">
      <dgm:prSet custT="1"/>
      <dgm:spPr/>
      <dgm:t>
        <a:bodyPr/>
        <a:lstStyle/>
        <a:p>
          <a:pPr rtl="0"/>
          <a:r>
            <a:rPr lang="en-IN" sz="1600" b="0" i="0" dirty="0" smtClean="0">
              <a:solidFill>
                <a:srgbClr val="C00000"/>
              </a:solidFill>
            </a:rPr>
            <a:t>Data Analysis:</a:t>
          </a:r>
          <a:endParaRPr lang="en-IN" sz="1600" dirty="0">
            <a:solidFill>
              <a:srgbClr val="C00000"/>
            </a:solidFill>
            <a:effectLst>
              <a:outerShdw blurRad="38100" dist="38100" dir="2700000" algn="tl">
                <a:srgbClr val="000000">
                  <a:alpha val="43137"/>
                </a:srgbClr>
              </a:outerShdw>
            </a:effectLst>
          </a:endParaRPr>
        </a:p>
      </dgm:t>
    </dgm:pt>
    <dgm:pt modelId="{4A8B61AA-F361-4CAD-9FE8-4168A928147D}" type="parTrans" cxnId="{899A2537-9FA9-4A30-82C6-391C6B633084}">
      <dgm:prSet/>
      <dgm:spPr/>
      <dgm:t>
        <a:bodyPr/>
        <a:lstStyle/>
        <a:p>
          <a:endParaRPr lang="en-US"/>
        </a:p>
      </dgm:t>
    </dgm:pt>
    <dgm:pt modelId="{FBAA3214-3AFA-4966-A9FC-D1B30318D64D}" type="sibTrans" cxnId="{899A2537-9FA9-4A30-82C6-391C6B633084}">
      <dgm:prSet/>
      <dgm:spPr/>
      <dgm:t>
        <a:bodyPr/>
        <a:lstStyle/>
        <a:p>
          <a:endParaRPr lang="en-US"/>
        </a:p>
      </dgm:t>
    </dgm:pt>
    <dgm:pt modelId="{97B2A816-7B09-4C1C-B288-36CBC0034AB8}">
      <dgm:prSet custT="1"/>
      <dgm:spPr/>
      <dgm:t>
        <a:bodyPr/>
        <a:lstStyle/>
        <a:p>
          <a:pPr algn="just" rtl="0"/>
          <a:r>
            <a:rPr lang="en-IN" sz="1600" b="0" i="0" dirty="0" smtClean="0"/>
            <a:t>Exploratory Data Analysis (EDA): </a:t>
          </a:r>
          <a:endParaRPr lang="en-IN" sz="1600" dirty="0">
            <a:effectLst>
              <a:outerShdw blurRad="38100" dist="38100" dir="2700000" algn="tl">
                <a:srgbClr val="000000">
                  <a:alpha val="43137"/>
                </a:srgbClr>
              </a:outerShdw>
            </a:effectLst>
          </a:endParaRPr>
        </a:p>
      </dgm:t>
    </dgm:pt>
    <dgm:pt modelId="{8CA3D311-9260-4183-9C84-4017E361E3F9}" type="parTrans" cxnId="{72D95FB3-248B-431E-86BD-AB3BA114AE35}">
      <dgm:prSet/>
      <dgm:spPr/>
      <dgm:t>
        <a:bodyPr/>
        <a:lstStyle/>
        <a:p>
          <a:endParaRPr lang="en-US"/>
        </a:p>
      </dgm:t>
    </dgm:pt>
    <dgm:pt modelId="{0935A9DD-3C21-4B14-B561-2EE1CC2DB355}" type="sibTrans" cxnId="{72D95FB3-248B-431E-86BD-AB3BA114AE35}">
      <dgm:prSet/>
      <dgm:spPr/>
      <dgm:t>
        <a:bodyPr/>
        <a:lstStyle/>
        <a:p>
          <a:endParaRPr lang="en-US"/>
        </a:p>
      </dgm:t>
    </dgm:pt>
    <dgm:pt modelId="{4FCE12BB-386D-4A65-9535-BD6E460BF876}">
      <dgm:prSet custT="1"/>
      <dgm:spPr/>
      <dgm:t>
        <a:bodyPr/>
        <a:lstStyle/>
        <a:p>
          <a:pPr algn="just" rtl="0"/>
          <a:r>
            <a:rPr lang="en-IN" sz="1600" b="0" i="0" dirty="0" smtClean="0"/>
            <a:t>Feature engineering: </a:t>
          </a:r>
          <a:endParaRPr lang="en-IN" sz="1600" dirty="0">
            <a:effectLst>
              <a:outerShdw blurRad="38100" dist="38100" dir="2700000" algn="tl">
                <a:srgbClr val="000000">
                  <a:alpha val="43137"/>
                </a:srgbClr>
              </a:outerShdw>
            </a:effectLst>
          </a:endParaRPr>
        </a:p>
      </dgm:t>
    </dgm:pt>
    <dgm:pt modelId="{AC328533-D710-48BC-83F7-030A01F2764F}" type="parTrans" cxnId="{664A2A00-4568-4630-B4DE-E384E90AA83D}">
      <dgm:prSet/>
      <dgm:spPr/>
      <dgm:t>
        <a:bodyPr/>
        <a:lstStyle/>
        <a:p>
          <a:endParaRPr lang="en-US"/>
        </a:p>
      </dgm:t>
    </dgm:pt>
    <dgm:pt modelId="{3FB28A72-0D4C-4E41-8720-66C6324E9446}" type="sibTrans" cxnId="{664A2A00-4568-4630-B4DE-E384E90AA83D}">
      <dgm:prSet/>
      <dgm:spPr/>
      <dgm:t>
        <a:bodyPr/>
        <a:lstStyle/>
        <a:p>
          <a:endParaRPr lang="en-US"/>
        </a:p>
      </dgm:t>
    </dgm:pt>
    <dgm:pt modelId="{D9019C47-0133-4094-AC58-8CE0B54D81DB}">
      <dgm:prSet custT="1"/>
      <dgm:spPr/>
      <dgm:t>
        <a:bodyPr/>
        <a:lstStyle/>
        <a:p>
          <a:pPr algn="just" rtl="0"/>
          <a:r>
            <a:rPr lang="en-IN" sz="1600" b="0" i="0" dirty="0" smtClean="0"/>
            <a:t>Feature selection:</a:t>
          </a:r>
          <a:endParaRPr lang="en-IN" sz="1600" dirty="0">
            <a:effectLst>
              <a:outerShdw blurRad="38100" dist="38100" dir="2700000" algn="tl">
                <a:srgbClr val="000000">
                  <a:alpha val="43137"/>
                </a:srgbClr>
              </a:outerShdw>
            </a:effectLst>
          </a:endParaRPr>
        </a:p>
      </dgm:t>
    </dgm:pt>
    <dgm:pt modelId="{71435E8C-E061-4EE7-8064-895483081818}" type="parTrans" cxnId="{0A49EE68-E55E-4CAA-A5EA-2F567E6158E5}">
      <dgm:prSet/>
      <dgm:spPr/>
      <dgm:t>
        <a:bodyPr/>
        <a:lstStyle/>
        <a:p>
          <a:endParaRPr lang="en-US"/>
        </a:p>
      </dgm:t>
    </dgm:pt>
    <dgm:pt modelId="{E4F15AE4-C54C-4B8A-8F5B-938882693DA9}" type="sibTrans" cxnId="{0A49EE68-E55E-4CAA-A5EA-2F567E6158E5}">
      <dgm:prSet/>
      <dgm:spPr/>
      <dgm:t>
        <a:bodyPr/>
        <a:lstStyle/>
        <a:p>
          <a:endParaRPr lang="en-US"/>
        </a:p>
      </dgm:t>
    </dgm:pt>
    <dgm:pt modelId="{A23C7B4B-CE32-462B-8B96-35F135C4C939}">
      <dgm:prSet custT="1"/>
      <dgm:spPr/>
      <dgm:t>
        <a:bodyPr/>
        <a:lstStyle/>
        <a:p>
          <a:pPr algn="just" rtl="0"/>
          <a:r>
            <a:rPr lang="en-IN" sz="1600" b="0" i="0" dirty="0" smtClean="0"/>
            <a:t>Splitting the dataset:</a:t>
          </a:r>
          <a:endParaRPr lang="en-IN" sz="1600" dirty="0">
            <a:effectLst>
              <a:outerShdw blurRad="38100" dist="38100" dir="2700000" algn="tl">
                <a:srgbClr val="000000">
                  <a:alpha val="43137"/>
                </a:srgbClr>
              </a:outerShdw>
            </a:effectLst>
          </a:endParaRPr>
        </a:p>
      </dgm:t>
    </dgm:pt>
    <dgm:pt modelId="{CF57C440-17BC-4BB2-A718-0A1BC5DFF833}" type="parTrans" cxnId="{58627072-734F-4631-B757-4443E7BA6B1A}">
      <dgm:prSet/>
      <dgm:spPr/>
      <dgm:t>
        <a:bodyPr/>
        <a:lstStyle/>
        <a:p>
          <a:endParaRPr lang="en-US"/>
        </a:p>
      </dgm:t>
    </dgm:pt>
    <dgm:pt modelId="{59E029AA-0254-498E-966B-6BB38919A50C}" type="sibTrans" cxnId="{58627072-734F-4631-B757-4443E7BA6B1A}">
      <dgm:prSet/>
      <dgm:spPr/>
      <dgm:t>
        <a:bodyPr/>
        <a:lstStyle/>
        <a:p>
          <a:endParaRPr lang="en-US"/>
        </a:p>
      </dgm:t>
    </dgm:pt>
    <dgm:pt modelId="{52074BC5-A750-4FDB-AAB7-4848FA10327F}" type="pres">
      <dgm:prSet presAssocID="{4824B4BA-E8A2-4F35-8CEA-9EB5C7ADA24A}" presName="Name0" presStyleCnt="0">
        <dgm:presLayoutVars>
          <dgm:dir/>
          <dgm:resizeHandles val="exact"/>
        </dgm:presLayoutVars>
      </dgm:prSet>
      <dgm:spPr/>
      <dgm:t>
        <a:bodyPr/>
        <a:lstStyle/>
        <a:p>
          <a:endParaRPr lang="en-US"/>
        </a:p>
      </dgm:t>
    </dgm:pt>
    <dgm:pt modelId="{F724EB7E-F647-479F-9CD7-A21919F9238B}" type="pres">
      <dgm:prSet presAssocID="{B35697EC-B30E-48AC-9F0E-BA9BA7B94AA2}" presName="node" presStyleLbl="node1" presStyleIdx="0" presStyleCnt="6" custScaleX="226255">
        <dgm:presLayoutVars>
          <dgm:bulletEnabled val="1"/>
        </dgm:presLayoutVars>
      </dgm:prSet>
      <dgm:spPr/>
      <dgm:t>
        <a:bodyPr/>
        <a:lstStyle/>
        <a:p>
          <a:endParaRPr lang="en-US"/>
        </a:p>
      </dgm:t>
    </dgm:pt>
    <dgm:pt modelId="{9D42F6D7-7EF9-490F-BF7C-E030310E834C}" type="pres">
      <dgm:prSet presAssocID="{DF114AC7-1A00-4063-9743-DA5A9BE7CC00}" presName="sibTrans" presStyleCnt="0"/>
      <dgm:spPr/>
    </dgm:pt>
    <dgm:pt modelId="{F58F5B5A-816E-4A3F-8B8A-E94E9A7C8946}" type="pres">
      <dgm:prSet presAssocID="{1DCAE8F7-AA7A-40D6-944A-59F4D0D46563}" presName="node" presStyleLbl="node1" presStyleIdx="1" presStyleCnt="6">
        <dgm:presLayoutVars>
          <dgm:bulletEnabled val="1"/>
        </dgm:presLayoutVars>
      </dgm:prSet>
      <dgm:spPr/>
      <dgm:t>
        <a:bodyPr/>
        <a:lstStyle/>
        <a:p>
          <a:endParaRPr lang="en-US"/>
        </a:p>
      </dgm:t>
    </dgm:pt>
    <dgm:pt modelId="{4FADE7E8-C41C-4E0F-9118-640C6E3C74D7}" type="pres">
      <dgm:prSet presAssocID="{FBAA3214-3AFA-4966-A9FC-D1B30318D64D}" presName="sibTrans" presStyleCnt="0"/>
      <dgm:spPr/>
    </dgm:pt>
    <dgm:pt modelId="{182A84A1-CC2D-4C24-A7AC-C86575941535}" type="pres">
      <dgm:prSet presAssocID="{97B2A816-7B09-4C1C-B288-36CBC0034AB8}" presName="node" presStyleLbl="node1" presStyleIdx="2" presStyleCnt="6">
        <dgm:presLayoutVars>
          <dgm:bulletEnabled val="1"/>
        </dgm:presLayoutVars>
      </dgm:prSet>
      <dgm:spPr/>
      <dgm:t>
        <a:bodyPr/>
        <a:lstStyle/>
        <a:p>
          <a:endParaRPr lang="en-US"/>
        </a:p>
      </dgm:t>
    </dgm:pt>
    <dgm:pt modelId="{2F4C4AF7-CDB4-4C75-9BFF-C682B612615A}" type="pres">
      <dgm:prSet presAssocID="{0935A9DD-3C21-4B14-B561-2EE1CC2DB355}" presName="sibTrans" presStyleCnt="0"/>
      <dgm:spPr/>
    </dgm:pt>
    <dgm:pt modelId="{73D2BF34-E3F7-435D-95F1-0D440EBDE350}" type="pres">
      <dgm:prSet presAssocID="{4FCE12BB-386D-4A65-9535-BD6E460BF876}" presName="node" presStyleLbl="node1" presStyleIdx="3" presStyleCnt="6">
        <dgm:presLayoutVars>
          <dgm:bulletEnabled val="1"/>
        </dgm:presLayoutVars>
      </dgm:prSet>
      <dgm:spPr/>
      <dgm:t>
        <a:bodyPr/>
        <a:lstStyle/>
        <a:p>
          <a:endParaRPr lang="en-US"/>
        </a:p>
      </dgm:t>
    </dgm:pt>
    <dgm:pt modelId="{3C7FDF63-885C-4201-ACB4-26AEFE12122F}" type="pres">
      <dgm:prSet presAssocID="{3FB28A72-0D4C-4E41-8720-66C6324E9446}" presName="sibTrans" presStyleCnt="0"/>
      <dgm:spPr/>
    </dgm:pt>
    <dgm:pt modelId="{EB23F8F8-C77D-47B8-885B-7733EC11DD41}" type="pres">
      <dgm:prSet presAssocID="{D9019C47-0133-4094-AC58-8CE0B54D81DB}" presName="node" presStyleLbl="node1" presStyleIdx="4" presStyleCnt="6">
        <dgm:presLayoutVars>
          <dgm:bulletEnabled val="1"/>
        </dgm:presLayoutVars>
      </dgm:prSet>
      <dgm:spPr/>
      <dgm:t>
        <a:bodyPr/>
        <a:lstStyle/>
        <a:p>
          <a:endParaRPr lang="en-US"/>
        </a:p>
      </dgm:t>
    </dgm:pt>
    <dgm:pt modelId="{21453213-FF01-45BE-8E14-FBEA90876F61}" type="pres">
      <dgm:prSet presAssocID="{E4F15AE4-C54C-4B8A-8F5B-938882693DA9}" presName="sibTrans" presStyleCnt="0"/>
      <dgm:spPr/>
    </dgm:pt>
    <dgm:pt modelId="{74C43BCA-CE37-4F3D-A1C3-B8D55CF31A8D}" type="pres">
      <dgm:prSet presAssocID="{A23C7B4B-CE32-462B-8B96-35F135C4C939}" presName="node" presStyleLbl="node1" presStyleIdx="5" presStyleCnt="6">
        <dgm:presLayoutVars>
          <dgm:bulletEnabled val="1"/>
        </dgm:presLayoutVars>
      </dgm:prSet>
      <dgm:spPr/>
      <dgm:t>
        <a:bodyPr/>
        <a:lstStyle/>
        <a:p>
          <a:endParaRPr lang="en-US"/>
        </a:p>
      </dgm:t>
    </dgm:pt>
  </dgm:ptLst>
  <dgm:cxnLst>
    <dgm:cxn modelId="{58627072-734F-4631-B757-4443E7BA6B1A}" srcId="{4824B4BA-E8A2-4F35-8CEA-9EB5C7ADA24A}" destId="{A23C7B4B-CE32-462B-8B96-35F135C4C939}" srcOrd="5" destOrd="0" parTransId="{CF57C440-17BC-4BB2-A718-0A1BC5DFF833}" sibTransId="{59E029AA-0254-498E-966B-6BB38919A50C}"/>
    <dgm:cxn modelId="{C399D838-55D5-4C5A-B964-8F7949EFE2EE}" type="presOf" srcId="{4FCE12BB-386D-4A65-9535-BD6E460BF876}" destId="{73D2BF34-E3F7-435D-95F1-0D440EBDE350}" srcOrd="0" destOrd="0" presId="urn:microsoft.com/office/officeart/2005/8/layout/hList6"/>
    <dgm:cxn modelId="{64A15651-1308-4211-B5ED-2FEB570437FD}" type="presOf" srcId="{A23C7B4B-CE32-462B-8B96-35F135C4C939}" destId="{74C43BCA-CE37-4F3D-A1C3-B8D55CF31A8D}" srcOrd="0" destOrd="0" presId="urn:microsoft.com/office/officeart/2005/8/layout/hList6"/>
    <dgm:cxn modelId="{0A49EE68-E55E-4CAA-A5EA-2F567E6158E5}" srcId="{4824B4BA-E8A2-4F35-8CEA-9EB5C7ADA24A}" destId="{D9019C47-0133-4094-AC58-8CE0B54D81DB}" srcOrd="4" destOrd="0" parTransId="{71435E8C-E061-4EE7-8064-895483081818}" sibTransId="{E4F15AE4-C54C-4B8A-8F5B-938882693DA9}"/>
    <dgm:cxn modelId="{899A2537-9FA9-4A30-82C6-391C6B633084}" srcId="{4824B4BA-E8A2-4F35-8CEA-9EB5C7ADA24A}" destId="{1DCAE8F7-AA7A-40D6-944A-59F4D0D46563}" srcOrd="1" destOrd="0" parTransId="{4A8B61AA-F361-4CAD-9FE8-4168A928147D}" sibTransId="{FBAA3214-3AFA-4966-A9FC-D1B30318D64D}"/>
    <dgm:cxn modelId="{A08C1DEF-235D-4CA9-9014-FF0F49BB4614}" type="presOf" srcId="{4824B4BA-E8A2-4F35-8CEA-9EB5C7ADA24A}" destId="{52074BC5-A750-4FDB-AAB7-4848FA10327F}" srcOrd="0" destOrd="0" presId="urn:microsoft.com/office/officeart/2005/8/layout/hList6"/>
    <dgm:cxn modelId="{0A6A1EFE-F67B-40A9-8297-CCABA5968F78}" type="presOf" srcId="{1DCAE8F7-AA7A-40D6-944A-59F4D0D46563}" destId="{F58F5B5A-816E-4A3F-8B8A-E94E9A7C8946}" srcOrd="0" destOrd="0" presId="urn:microsoft.com/office/officeart/2005/8/layout/hList6"/>
    <dgm:cxn modelId="{391A3A40-D33D-48FC-A4B6-F6CAF014918D}" type="presOf" srcId="{D9019C47-0133-4094-AC58-8CE0B54D81DB}" destId="{EB23F8F8-C77D-47B8-885B-7733EC11DD41}" srcOrd="0" destOrd="0" presId="urn:microsoft.com/office/officeart/2005/8/layout/hList6"/>
    <dgm:cxn modelId="{72D95FB3-248B-431E-86BD-AB3BA114AE35}" srcId="{4824B4BA-E8A2-4F35-8CEA-9EB5C7ADA24A}" destId="{97B2A816-7B09-4C1C-B288-36CBC0034AB8}" srcOrd="2" destOrd="0" parTransId="{8CA3D311-9260-4183-9C84-4017E361E3F9}" sibTransId="{0935A9DD-3C21-4B14-B561-2EE1CC2DB355}"/>
    <dgm:cxn modelId="{EC3BA048-A723-4899-83D8-BC5785DFF16D}" type="presOf" srcId="{B35697EC-B30E-48AC-9F0E-BA9BA7B94AA2}" destId="{F724EB7E-F647-479F-9CD7-A21919F9238B}" srcOrd="0" destOrd="0" presId="urn:microsoft.com/office/officeart/2005/8/layout/hList6"/>
    <dgm:cxn modelId="{DB6A4E3C-D4BA-4D5C-8CA7-B7C634FD9673}" type="presOf" srcId="{97B2A816-7B09-4C1C-B288-36CBC0034AB8}" destId="{182A84A1-CC2D-4C24-A7AC-C86575941535}" srcOrd="0" destOrd="0" presId="urn:microsoft.com/office/officeart/2005/8/layout/hList6"/>
    <dgm:cxn modelId="{664A2A00-4568-4630-B4DE-E384E90AA83D}" srcId="{4824B4BA-E8A2-4F35-8CEA-9EB5C7ADA24A}" destId="{4FCE12BB-386D-4A65-9535-BD6E460BF876}" srcOrd="3" destOrd="0" parTransId="{AC328533-D710-48BC-83F7-030A01F2764F}" sibTransId="{3FB28A72-0D4C-4E41-8720-66C6324E9446}"/>
    <dgm:cxn modelId="{A5F3C50A-4516-44F3-9187-B15E566CCF54}" srcId="{4824B4BA-E8A2-4F35-8CEA-9EB5C7ADA24A}" destId="{B35697EC-B30E-48AC-9F0E-BA9BA7B94AA2}" srcOrd="0" destOrd="0" parTransId="{D02B195F-CE63-4445-85A0-9F2ED5E42E0F}" sibTransId="{DF114AC7-1A00-4063-9743-DA5A9BE7CC00}"/>
    <dgm:cxn modelId="{B7328041-E8D6-45B4-ABE8-B38E1C20CB57}" type="presParOf" srcId="{52074BC5-A750-4FDB-AAB7-4848FA10327F}" destId="{F724EB7E-F647-479F-9CD7-A21919F9238B}" srcOrd="0" destOrd="0" presId="urn:microsoft.com/office/officeart/2005/8/layout/hList6"/>
    <dgm:cxn modelId="{56A8C3C0-DAB8-4057-B821-1C5225137925}" type="presParOf" srcId="{52074BC5-A750-4FDB-AAB7-4848FA10327F}" destId="{9D42F6D7-7EF9-490F-BF7C-E030310E834C}" srcOrd="1" destOrd="0" presId="urn:microsoft.com/office/officeart/2005/8/layout/hList6"/>
    <dgm:cxn modelId="{AB3669AC-E454-459D-B9FC-F0211C9F3FC0}" type="presParOf" srcId="{52074BC5-A750-4FDB-AAB7-4848FA10327F}" destId="{F58F5B5A-816E-4A3F-8B8A-E94E9A7C8946}" srcOrd="2" destOrd="0" presId="urn:microsoft.com/office/officeart/2005/8/layout/hList6"/>
    <dgm:cxn modelId="{503B780B-5311-4B05-8AD7-53A606E4856C}" type="presParOf" srcId="{52074BC5-A750-4FDB-AAB7-4848FA10327F}" destId="{4FADE7E8-C41C-4E0F-9118-640C6E3C74D7}" srcOrd="3" destOrd="0" presId="urn:microsoft.com/office/officeart/2005/8/layout/hList6"/>
    <dgm:cxn modelId="{FEF15101-6FD6-4289-B52E-71CD4938D7CA}" type="presParOf" srcId="{52074BC5-A750-4FDB-AAB7-4848FA10327F}" destId="{182A84A1-CC2D-4C24-A7AC-C86575941535}" srcOrd="4" destOrd="0" presId="urn:microsoft.com/office/officeart/2005/8/layout/hList6"/>
    <dgm:cxn modelId="{7A3B5FFC-0660-4E83-AB41-22358A07D802}" type="presParOf" srcId="{52074BC5-A750-4FDB-AAB7-4848FA10327F}" destId="{2F4C4AF7-CDB4-4C75-9BFF-C682B612615A}" srcOrd="5" destOrd="0" presId="urn:microsoft.com/office/officeart/2005/8/layout/hList6"/>
    <dgm:cxn modelId="{8D9C74A5-BA79-4AC4-A25A-A59568BF7CF9}" type="presParOf" srcId="{52074BC5-A750-4FDB-AAB7-4848FA10327F}" destId="{73D2BF34-E3F7-435D-95F1-0D440EBDE350}" srcOrd="6" destOrd="0" presId="urn:microsoft.com/office/officeart/2005/8/layout/hList6"/>
    <dgm:cxn modelId="{2B0DDC57-3E58-416E-92E5-2CDBA60D4AC7}" type="presParOf" srcId="{52074BC5-A750-4FDB-AAB7-4848FA10327F}" destId="{3C7FDF63-885C-4201-ACB4-26AEFE12122F}" srcOrd="7" destOrd="0" presId="urn:microsoft.com/office/officeart/2005/8/layout/hList6"/>
    <dgm:cxn modelId="{3549FEE9-1001-40E8-884C-144913A645E6}" type="presParOf" srcId="{52074BC5-A750-4FDB-AAB7-4848FA10327F}" destId="{EB23F8F8-C77D-47B8-885B-7733EC11DD41}" srcOrd="8" destOrd="0" presId="urn:microsoft.com/office/officeart/2005/8/layout/hList6"/>
    <dgm:cxn modelId="{AFB7F9AA-A04C-472F-9EE4-B983664DB756}" type="presParOf" srcId="{52074BC5-A750-4FDB-AAB7-4848FA10327F}" destId="{21453213-FF01-45BE-8E14-FBEA90876F61}" srcOrd="9" destOrd="0" presId="urn:microsoft.com/office/officeart/2005/8/layout/hList6"/>
    <dgm:cxn modelId="{6A0DAEE1-ADE8-4569-BD90-0DB857CE35B4}" type="presParOf" srcId="{52074BC5-A750-4FDB-AAB7-4848FA10327F}" destId="{74C43BCA-CE37-4F3D-A1C3-B8D55CF31A8D}" srcOrd="1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FINDINGS</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08F63AE-4F0D-43B6-8FD1-4649379A836D}"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30A8C4D7-85CC-4354-8167-78B8788B9FB9}">
      <dgm:prSet custT="1"/>
      <dgm:spPr/>
      <dgm:t>
        <a:bodyPr/>
        <a:lstStyle/>
        <a:p>
          <a:pPr algn="just" rtl="0"/>
          <a:r>
            <a:rPr lang="en-US" sz="1400" dirty="0" smtClean="0">
              <a:effectLst>
                <a:outerShdw blurRad="38100" dist="38100" dir="2700000" algn="tl">
                  <a:srgbClr val="000000">
                    <a:alpha val="43137"/>
                  </a:srgbClr>
                </a:outerShdw>
              </a:effectLst>
            </a:rPr>
            <a:t>The specific findings for house price prediction using machine learning can vary depending on the dataset, features, algorithms, and methodology used in the study. However, here are some common findings that researchers have observed in this field:</a:t>
          </a:r>
          <a:endParaRPr lang="en-IN" sz="1400" dirty="0">
            <a:effectLst>
              <a:outerShdw blurRad="38100" dist="38100" dir="2700000" algn="tl">
                <a:srgbClr val="000000">
                  <a:alpha val="43137"/>
                </a:srgbClr>
              </a:outerShdw>
            </a:effectLst>
          </a:endParaRPr>
        </a:p>
      </dgm:t>
    </dgm:pt>
    <dgm:pt modelId="{E98660DB-7B18-44F4-9A45-22C2AAAF32ED}" type="parTrans" cxnId="{3B558DC6-6BA4-4DA0-BEF6-AE7328D192D9}">
      <dgm:prSet/>
      <dgm:spPr/>
      <dgm:t>
        <a:bodyPr/>
        <a:lstStyle/>
        <a:p>
          <a:endParaRPr lang="en-US"/>
        </a:p>
      </dgm:t>
    </dgm:pt>
    <dgm:pt modelId="{23BD8441-BBA2-424B-8292-4F39D093EBE7}" type="sibTrans" cxnId="{3B558DC6-6BA4-4DA0-BEF6-AE7328D192D9}">
      <dgm:prSet/>
      <dgm:spPr/>
      <dgm:t>
        <a:bodyPr/>
        <a:lstStyle/>
        <a:p>
          <a:endParaRPr lang="en-US"/>
        </a:p>
      </dgm:t>
    </dgm:pt>
    <dgm:pt modelId="{32496F9C-ACC6-4DF2-9BFB-CF63AAA940BA}">
      <dgm:prSet custT="1"/>
      <dgm:spPr/>
      <dgm:t>
        <a:bodyPr/>
        <a:lstStyle/>
        <a:p>
          <a:pPr algn="just" rtl="0"/>
          <a:r>
            <a:rPr lang="en-IN" sz="1600" dirty="0" smtClean="0">
              <a:effectLst>
                <a:outerShdw blurRad="38100" dist="38100" dir="2700000" algn="tl">
                  <a:srgbClr val="000000">
                    <a:alpha val="43137"/>
                  </a:srgbClr>
                </a:outerShdw>
              </a:effectLst>
            </a:rPr>
            <a:t>Feature importance: </a:t>
          </a:r>
          <a:endParaRPr lang="en-IN" sz="1600" dirty="0">
            <a:effectLst>
              <a:outerShdw blurRad="38100" dist="38100" dir="2700000" algn="tl">
                <a:srgbClr val="000000">
                  <a:alpha val="43137"/>
                </a:srgbClr>
              </a:outerShdw>
            </a:effectLst>
          </a:endParaRPr>
        </a:p>
      </dgm:t>
    </dgm:pt>
    <dgm:pt modelId="{1210457A-A175-4763-9B6A-92A94CA68094}" type="parTrans" cxnId="{8CF34E76-8140-4E3B-BB3F-2E22CDD8EE1C}">
      <dgm:prSet/>
      <dgm:spPr/>
      <dgm:t>
        <a:bodyPr/>
        <a:lstStyle/>
        <a:p>
          <a:endParaRPr lang="en-US"/>
        </a:p>
      </dgm:t>
    </dgm:pt>
    <dgm:pt modelId="{2E4D4E3B-C2F7-4F94-B5C1-C7F4214F651A}" type="sibTrans" cxnId="{8CF34E76-8140-4E3B-BB3F-2E22CDD8EE1C}">
      <dgm:prSet/>
      <dgm:spPr/>
      <dgm:t>
        <a:bodyPr/>
        <a:lstStyle/>
        <a:p>
          <a:endParaRPr lang="en-US"/>
        </a:p>
      </dgm:t>
    </dgm:pt>
    <dgm:pt modelId="{655A5BF8-CC92-47D6-9D28-67CC855A68B7}">
      <dgm:prSet custT="1"/>
      <dgm:spPr/>
      <dgm:t>
        <a:bodyPr/>
        <a:lstStyle/>
        <a:p>
          <a:pPr algn="just" rtl="0"/>
          <a:r>
            <a:rPr lang="en-IN" sz="1600" dirty="0" smtClean="0">
              <a:effectLst>
                <a:outerShdw blurRad="38100" dist="38100" dir="2700000" algn="tl">
                  <a:srgbClr val="000000">
                    <a:alpha val="43137"/>
                  </a:srgbClr>
                </a:outerShdw>
              </a:effectLst>
            </a:rPr>
            <a:t>Non-linear relationships: </a:t>
          </a:r>
          <a:endParaRPr lang="en-IN" sz="1600" dirty="0">
            <a:effectLst>
              <a:outerShdw blurRad="38100" dist="38100" dir="2700000" algn="tl">
                <a:srgbClr val="000000">
                  <a:alpha val="43137"/>
                </a:srgbClr>
              </a:outerShdw>
            </a:effectLst>
          </a:endParaRPr>
        </a:p>
      </dgm:t>
    </dgm:pt>
    <dgm:pt modelId="{8B81B0FC-E009-4553-AB43-83DD3B73D335}" type="parTrans" cxnId="{45664EAA-BABB-40DB-AAB1-0F61A109756D}">
      <dgm:prSet/>
      <dgm:spPr/>
      <dgm:t>
        <a:bodyPr/>
        <a:lstStyle/>
        <a:p>
          <a:endParaRPr lang="en-US"/>
        </a:p>
      </dgm:t>
    </dgm:pt>
    <dgm:pt modelId="{4C367035-B47B-49D5-BDE5-6EFB47E03C07}" type="sibTrans" cxnId="{45664EAA-BABB-40DB-AAB1-0F61A109756D}">
      <dgm:prSet/>
      <dgm:spPr/>
      <dgm:t>
        <a:bodyPr/>
        <a:lstStyle/>
        <a:p>
          <a:endParaRPr lang="en-US"/>
        </a:p>
      </dgm:t>
    </dgm:pt>
    <dgm:pt modelId="{FD15387A-8962-41F2-8BDB-E97141678FE7}">
      <dgm:prSet custT="1"/>
      <dgm:spPr/>
      <dgm:t>
        <a:bodyPr/>
        <a:lstStyle/>
        <a:p>
          <a:pPr algn="just" rtl="0"/>
          <a:r>
            <a:rPr lang="en-IN" sz="1600" dirty="0" smtClean="0">
              <a:effectLst>
                <a:outerShdw blurRad="38100" dist="38100" dir="2700000" algn="tl">
                  <a:srgbClr val="000000">
                    <a:alpha val="43137"/>
                  </a:srgbClr>
                </a:outerShdw>
              </a:effectLst>
            </a:rPr>
            <a:t>Feature engineering benefits:</a:t>
          </a:r>
          <a:endParaRPr lang="en-IN" sz="1600" dirty="0">
            <a:effectLst>
              <a:outerShdw blurRad="38100" dist="38100" dir="2700000" algn="tl">
                <a:srgbClr val="000000">
                  <a:alpha val="43137"/>
                </a:srgbClr>
              </a:outerShdw>
            </a:effectLst>
          </a:endParaRPr>
        </a:p>
      </dgm:t>
    </dgm:pt>
    <dgm:pt modelId="{B4A8CD55-4996-433E-9A47-AAB172F3123A}" type="parTrans" cxnId="{E773C561-0690-4F87-9803-3BAB8426769C}">
      <dgm:prSet/>
      <dgm:spPr/>
      <dgm:t>
        <a:bodyPr/>
        <a:lstStyle/>
        <a:p>
          <a:endParaRPr lang="en-US"/>
        </a:p>
      </dgm:t>
    </dgm:pt>
    <dgm:pt modelId="{02377AC2-5CA1-4513-9EFB-1EFA24A75853}" type="sibTrans" cxnId="{E773C561-0690-4F87-9803-3BAB8426769C}">
      <dgm:prSet/>
      <dgm:spPr/>
      <dgm:t>
        <a:bodyPr/>
        <a:lstStyle/>
        <a:p>
          <a:endParaRPr lang="en-US"/>
        </a:p>
      </dgm:t>
    </dgm:pt>
    <dgm:pt modelId="{E1A4E55C-FE09-4B46-92AC-CAFC2E8BF2E8}">
      <dgm:prSet custT="1"/>
      <dgm:spPr/>
      <dgm:t>
        <a:bodyPr/>
        <a:lstStyle/>
        <a:p>
          <a:pPr algn="just" rtl="0"/>
          <a:r>
            <a:rPr lang="en-IN" sz="1600" dirty="0" smtClean="0">
              <a:effectLst>
                <a:outerShdw blurRad="38100" dist="38100" dir="2700000" algn="tl">
                  <a:srgbClr val="000000">
                    <a:alpha val="43137"/>
                  </a:srgbClr>
                </a:outerShdw>
              </a:effectLst>
            </a:rPr>
            <a:t>Model performance comparison: </a:t>
          </a:r>
          <a:endParaRPr lang="en-IN" sz="1600" dirty="0">
            <a:effectLst>
              <a:outerShdw blurRad="38100" dist="38100" dir="2700000" algn="tl">
                <a:srgbClr val="000000">
                  <a:alpha val="43137"/>
                </a:srgbClr>
              </a:outerShdw>
            </a:effectLst>
          </a:endParaRPr>
        </a:p>
      </dgm:t>
    </dgm:pt>
    <dgm:pt modelId="{D7501C8F-8A0D-45EC-A568-E3E751E11D02}" type="parTrans" cxnId="{21CCA3CA-0B8A-418F-B967-D4DEB6BD51CA}">
      <dgm:prSet/>
      <dgm:spPr/>
      <dgm:t>
        <a:bodyPr/>
        <a:lstStyle/>
        <a:p>
          <a:endParaRPr lang="en-US"/>
        </a:p>
      </dgm:t>
    </dgm:pt>
    <dgm:pt modelId="{AA7BC7D4-942E-4B81-B229-99D79D91F7BA}" type="sibTrans" cxnId="{21CCA3CA-0B8A-418F-B967-D4DEB6BD51CA}">
      <dgm:prSet/>
      <dgm:spPr/>
      <dgm:t>
        <a:bodyPr/>
        <a:lstStyle/>
        <a:p>
          <a:endParaRPr lang="en-US"/>
        </a:p>
      </dgm:t>
    </dgm:pt>
    <dgm:pt modelId="{94551F63-B064-443E-AC80-D026DC81B0A9}">
      <dgm:prSet custT="1"/>
      <dgm:spPr/>
      <dgm:t>
        <a:bodyPr/>
        <a:lstStyle/>
        <a:p>
          <a:pPr algn="just" rtl="0"/>
          <a:r>
            <a:rPr lang="en-IN" sz="1600" dirty="0" smtClean="0">
              <a:effectLst>
                <a:outerShdw blurRad="38100" dist="38100" dir="2700000" algn="tl">
                  <a:srgbClr val="000000">
                    <a:alpha val="43137"/>
                  </a:srgbClr>
                </a:outerShdw>
              </a:effectLst>
            </a:rPr>
            <a:t>Geographical variations:</a:t>
          </a:r>
          <a:endParaRPr lang="en-IN" sz="1600" dirty="0">
            <a:effectLst>
              <a:outerShdw blurRad="38100" dist="38100" dir="2700000" algn="tl">
                <a:srgbClr val="000000">
                  <a:alpha val="43137"/>
                </a:srgbClr>
              </a:outerShdw>
            </a:effectLst>
          </a:endParaRPr>
        </a:p>
      </dgm:t>
    </dgm:pt>
    <dgm:pt modelId="{17BA7EF6-511B-4C14-BBC5-1C5892521476}" type="parTrans" cxnId="{C0B69DF9-9761-417A-B2AA-C2B187DA7123}">
      <dgm:prSet/>
      <dgm:spPr/>
      <dgm:t>
        <a:bodyPr/>
        <a:lstStyle/>
        <a:p>
          <a:endParaRPr lang="en-US"/>
        </a:p>
      </dgm:t>
    </dgm:pt>
    <dgm:pt modelId="{4A8B5B84-6CFD-4463-9376-436F8B2486D4}" type="sibTrans" cxnId="{C0B69DF9-9761-417A-B2AA-C2B187DA7123}">
      <dgm:prSet/>
      <dgm:spPr/>
      <dgm:t>
        <a:bodyPr/>
        <a:lstStyle/>
        <a:p>
          <a:endParaRPr lang="en-US"/>
        </a:p>
      </dgm:t>
    </dgm:pt>
    <dgm:pt modelId="{2591BF7D-5523-41B3-8A4D-3829B4910F19}">
      <dgm:prSet custT="1"/>
      <dgm:spPr/>
      <dgm:t>
        <a:bodyPr/>
        <a:lstStyle/>
        <a:p>
          <a:pPr algn="just" rtl="0"/>
          <a:r>
            <a:rPr lang="en-IN" sz="1600" dirty="0" smtClean="0">
              <a:effectLst>
                <a:outerShdw blurRad="38100" dist="38100" dir="2700000" algn="tl">
                  <a:srgbClr val="000000">
                    <a:alpha val="43137"/>
                  </a:srgbClr>
                </a:outerShdw>
              </a:effectLst>
            </a:rPr>
            <a:t>Model interpretability:</a:t>
          </a:r>
          <a:endParaRPr lang="en-IN" sz="1600" dirty="0">
            <a:effectLst>
              <a:outerShdw blurRad="38100" dist="38100" dir="2700000" algn="tl">
                <a:srgbClr val="000000">
                  <a:alpha val="43137"/>
                </a:srgbClr>
              </a:outerShdw>
            </a:effectLst>
          </a:endParaRPr>
        </a:p>
      </dgm:t>
    </dgm:pt>
    <dgm:pt modelId="{B47F6FC3-19BE-49D1-9D2E-09B377295B03}" type="parTrans" cxnId="{FB58FF32-EA1D-445A-BEE2-3BFF4766C674}">
      <dgm:prSet/>
      <dgm:spPr/>
      <dgm:t>
        <a:bodyPr/>
        <a:lstStyle/>
        <a:p>
          <a:endParaRPr lang="en-US"/>
        </a:p>
      </dgm:t>
    </dgm:pt>
    <dgm:pt modelId="{7BBC3FD5-D5FC-41CF-A062-3372C7E9A407}" type="sibTrans" cxnId="{FB58FF32-EA1D-445A-BEE2-3BFF4766C674}">
      <dgm:prSet/>
      <dgm:spPr/>
      <dgm:t>
        <a:bodyPr/>
        <a:lstStyle/>
        <a:p>
          <a:endParaRPr lang="en-US"/>
        </a:p>
      </dgm:t>
    </dgm:pt>
    <dgm:pt modelId="{1CDCE05F-2D20-4698-AC76-C7F20B48EC6E}">
      <dgm:prSet custT="1"/>
      <dgm:spPr/>
      <dgm:t>
        <a:bodyPr/>
        <a:lstStyle/>
        <a:p>
          <a:pPr algn="just" rtl="0"/>
          <a:r>
            <a:rPr lang="en-IN" sz="1600" dirty="0" smtClean="0">
              <a:effectLst>
                <a:outerShdw blurRad="38100" dist="38100" dir="2700000" algn="tl">
                  <a:srgbClr val="000000">
                    <a:alpha val="43137"/>
                  </a:srgbClr>
                </a:outerShdw>
              </a:effectLst>
            </a:rPr>
            <a:t>Prediction accuracy:</a:t>
          </a:r>
          <a:endParaRPr lang="en-IN" sz="1600" dirty="0">
            <a:effectLst>
              <a:outerShdw blurRad="38100" dist="38100" dir="2700000" algn="tl">
                <a:srgbClr val="000000">
                  <a:alpha val="43137"/>
                </a:srgbClr>
              </a:outerShdw>
            </a:effectLst>
          </a:endParaRPr>
        </a:p>
      </dgm:t>
    </dgm:pt>
    <dgm:pt modelId="{86CC938C-A8FC-4562-A44E-125F357A5119}" type="parTrans" cxnId="{418C4E1A-F8F0-42F4-A0C9-B066A95DD9B5}">
      <dgm:prSet/>
      <dgm:spPr/>
      <dgm:t>
        <a:bodyPr/>
        <a:lstStyle/>
        <a:p>
          <a:endParaRPr lang="en-US"/>
        </a:p>
      </dgm:t>
    </dgm:pt>
    <dgm:pt modelId="{46FDA0F8-A20E-4066-AAC6-CE24FE5DC666}" type="sibTrans" cxnId="{418C4E1A-F8F0-42F4-A0C9-B066A95DD9B5}">
      <dgm:prSet/>
      <dgm:spPr/>
      <dgm:t>
        <a:bodyPr/>
        <a:lstStyle/>
        <a:p>
          <a:endParaRPr lang="en-US"/>
        </a:p>
      </dgm:t>
    </dgm:pt>
    <dgm:pt modelId="{D1570585-89E8-408E-99EC-FFBA6A82A844}" type="pres">
      <dgm:prSet presAssocID="{608F63AE-4F0D-43B6-8FD1-4649379A836D}" presName="Name0" presStyleCnt="0">
        <dgm:presLayoutVars>
          <dgm:dir/>
          <dgm:resizeHandles val="exact"/>
        </dgm:presLayoutVars>
      </dgm:prSet>
      <dgm:spPr/>
      <dgm:t>
        <a:bodyPr/>
        <a:lstStyle/>
        <a:p>
          <a:endParaRPr lang="en-US"/>
        </a:p>
      </dgm:t>
    </dgm:pt>
    <dgm:pt modelId="{60ACC67F-0D96-40C6-8FCC-2851371778D7}" type="pres">
      <dgm:prSet presAssocID="{30A8C4D7-85CC-4354-8167-78B8788B9FB9}" presName="node" presStyleLbl="node1" presStyleIdx="0" presStyleCnt="8" custScaleX="285505">
        <dgm:presLayoutVars>
          <dgm:bulletEnabled val="1"/>
        </dgm:presLayoutVars>
      </dgm:prSet>
      <dgm:spPr/>
      <dgm:t>
        <a:bodyPr/>
        <a:lstStyle/>
        <a:p>
          <a:endParaRPr lang="en-US"/>
        </a:p>
      </dgm:t>
    </dgm:pt>
    <dgm:pt modelId="{ACD8FC56-7219-44ED-ABA2-17302F9F5B3B}" type="pres">
      <dgm:prSet presAssocID="{23BD8441-BBA2-424B-8292-4F39D093EBE7}" presName="sibTrans" presStyleCnt="0"/>
      <dgm:spPr/>
    </dgm:pt>
    <dgm:pt modelId="{9D548957-3DB3-499B-9BDB-72D62E164D23}" type="pres">
      <dgm:prSet presAssocID="{32496F9C-ACC6-4DF2-9BFB-CF63AAA940BA}" presName="node" presStyleLbl="node1" presStyleIdx="1" presStyleCnt="8">
        <dgm:presLayoutVars>
          <dgm:bulletEnabled val="1"/>
        </dgm:presLayoutVars>
      </dgm:prSet>
      <dgm:spPr/>
      <dgm:t>
        <a:bodyPr/>
        <a:lstStyle/>
        <a:p>
          <a:endParaRPr lang="en-US"/>
        </a:p>
      </dgm:t>
    </dgm:pt>
    <dgm:pt modelId="{16DAF025-28B1-4438-B843-D144CE32CCE4}" type="pres">
      <dgm:prSet presAssocID="{2E4D4E3B-C2F7-4F94-B5C1-C7F4214F651A}" presName="sibTrans" presStyleCnt="0"/>
      <dgm:spPr/>
    </dgm:pt>
    <dgm:pt modelId="{82251E4A-D5CD-4350-B000-E38451050702}" type="pres">
      <dgm:prSet presAssocID="{655A5BF8-CC92-47D6-9D28-67CC855A68B7}" presName="node" presStyleLbl="node1" presStyleIdx="2" presStyleCnt="8">
        <dgm:presLayoutVars>
          <dgm:bulletEnabled val="1"/>
        </dgm:presLayoutVars>
      </dgm:prSet>
      <dgm:spPr/>
      <dgm:t>
        <a:bodyPr/>
        <a:lstStyle/>
        <a:p>
          <a:endParaRPr lang="en-US"/>
        </a:p>
      </dgm:t>
    </dgm:pt>
    <dgm:pt modelId="{0B77955A-7B42-4A2B-9E7E-50223211579B}" type="pres">
      <dgm:prSet presAssocID="{4C367035-B47B-49D5-BDE5-6EFB47E03C07}" presName="sibTrans" presStyleCnt="0"/>
      <dgm:spPr/>
    </dgm:pt>
    <dgm:pt modelId="{7B336BA8-916B-4EA9-8D08-9C814DC6DEA7}" type="pres">
      <dgm:prSet presAssocID="{FD15387A-8962-41F2-8BDB-E97141678FE7}" presName="node" presStyleLbl="node1" presStyleIdx="3" presStyleCnt="8">
        <dgm:presLayoutVars>
          <dgm:bulletEnabled val="1"/>
        </dgm:presLayoutVars>
      </dgm:prSet>
      <dgm:spPr/>
      <dgm:t>
        <a:bodyPr/>
        <a:lstStyle/>
        <a:p>
          <a:endParaRPr lang="en-US"/>
        </a:p>
      </dgm:t>
    </dgm:pt>
    <dgm:pt modelId="{F40600A8-688D-4C59-AA8C-6728E33540F8}" type="pres">
      <dgm:prSet presAssocID="{02377AC2-5CA1-4513-9EFB-1EFA24A75853}" presName="sibTrans" presStyleCnt="0"/>
      <dgm:spPr/>
    </dgm:pt>
    <dgm:pt modelId="{E86169AD-8D6A-4260-9BF3-EA901FAAD865}" type="pres">
      <dgm:prSet presAssocID="{E1A4E55C-FE09-4B46-92AC-CAFC2E8BF2E8}" presName="node" presStyleLbl="node1" presStyleIdx="4" presStyleCnt="8">
        <dgm:presLayoutVars>
          <dgm:bulletEnabled val="1"/>
        </dgm:presLayoutVars>
      </dgm:prSet>
      <dgm:spPr/>
      <dgm:t>
        <a:bodyPr/>
        <a:lstStyle/>
        <a:p>
          <a:endParaRPr lang="en-US"/>
        </a:p>
      </dgm:t>
    </dgm:pt>
    <dgm:pt modelId="{F51D048A-480C-4512-A707-701EBBE1DB8B}" type="pres">
      <dgm:prSet presAssocID="{AA7BC7D4-942E-4B81-B229-99D79D91F7BA}" presName="sibTrans" presStyleCnt="0"/>
      <dgm:spPr/>
    </dgm:pt>
    <dgm:pt modelId="{661F7D35-49D2-4049-8271-25052277E524}" type="pres">
      <dgm:prSet presAssocID="{94551F63-B064-443E-AC80-D026DC81B0A9}" presName="node" presStyleLbl="node1" presStyleIdx="5" presStyleCnt="8">
        <dgm:presLayoutVars>
          <dgm:bulletEnabled val="1"/>
        </dgm:presLayoutVars>
      </dgm:prSet>
      <dgm:spPr/>
      <dgm:t>
        <a:bodyPr/>
        <a:lstStyle/>
        <a:p>
          <a:endParaRPr lang="en-US"/>
        </a:p>
      </dgm:t>
    </dgm:pt>
    <dgm:pt modelId="{E4E2D5C2-3DBB-453A-8199-0D3CE27EDCD7}" type="pres">
      <dgm:prSet presAssocID="{4A8B5B84-6CFD-4463-9376-436F8B2486D4}" presName="sibTrans" presStyleCnt="0"/>
      <dgm:spPr/>
    </dgm:pt>
    <dgm:pt modelId="{5A3A6E35-F2FA-4227-AC9A-20745E011536}" type="pres">
      <dgm:prSet presAssocID="{2591BF7D-5523-41B3-8A4D-3829B4910F19}" presName="node" presStyleLbl="node1" presStyleIdx="6" presStyleCnt="8">
        <dgm:presLayoutVars>
          <dgm:bulletEnabled val="1"/>
        </dgm:presLayoutVars>
      </dgm:prSet>
      <dgm:spPr/>
      <dgm:t>
        <a:bodyPr/>
        <a:lstStyle/>
        <a:p>
          <a:endParaRPr lang="en-US"/>
        </a:p>
      </dgm:t>
    </dgm:pt>
    <dgm:pt modelId="{0F52BD80-7411-41B8-B399-C05F9E117DEB}" type="pres">
      <dgm:prSet presAssocID="{7BBC3FD5-D5FC-41CF-A062-3372C7E9A407}" presName="sibTrans" presStyleCnt="0"/>
      <dgm:spPr/>
    </dgm:pt>
    <dgm:pt modelId="{DEA72031-B444-4BDE-9670-D3D51DC293A2}" type="pres">
      <dgm:prSet presAssocID="{1CDCE05F-2D20-4698-AC76-C7F20B48EC6E}" presName="node" presStyleLbl="node1" presStyleIdx="7" presStyleCnt="8">
        <dgm:presLayoutVars>
          <dgm:bulletEnabled val="1"/>
        </dgm:presLayoutVars>
      </dgm:prSet>
      <dgm:spPr/>
      <dgm:t>
        <a:bodyPr/>
        <a:lstStyle/>
        <a:p>
          <a:endParaRPr lang="en-US"/>
        </a:p>
      </dgm:t>
    </dgm:pt>
  </dgm:ptLst>
  <dgm:cxnLst>
    <dgm:cxn modelId="{FBB36625-EBBB-4446-9E2C-58CBDD548E25}" type="presOf" srcId="{FD15387A-8962-41F2-8BDB-E97141678FE7}" destId="{7B336BA8-916B-4EA9-8D08-9C814DC6DEA7}" srcOrd="0" destOrd="0" presId="urn:microsoft.com/office/officeart/2005/8/layout/hList6"/>
    <dgm:cxn modelId="{5E2A2191-0010-4A89-980B-0E36F615B08C}" type="presOf" srcId="{E1A4E55C-FE09-4B46-92AC-CAFC2E8BF2E8}" destId="{E86169AD-8D6A-4260-9BF3-EA901FAAD865}" srcOrd="0" destOrd="0" presId="urn:microsoft.com/office/officeart/2005/8/layout/hList6"/>
    <dgm:cxn modelId="{FA2839F7-E23F-4F47-B18B-3086964A5FD2}" type="presOf" srcId="{1CDCE05F-2D20-4698-AC76-C7F20B48EC6E}" destId="{DEA72031-B444-4BDE-9670-D3D51DC293A2}" srcOrd="0" destOrd="0" presId="urn:microsoft.com/office/officeart/2005/8/layout/hList6"/>
    <dgm:cxn modelId="{BD4642DE-4BD4-4772-9C1A-6B4DB79B983D}" type="presOf" srcId="{608F63AE-4F0D-43B6-8FD1-4649379A836D}" destId="{D1570585-89E8-408E-99EC-FFBA6A82A844}" srcOrd="0" destOrd="0" presId="urn:microsoft.com/office/officeart/2005/8/layout/hList6"/>
    <dgm:cxn modelId="{00FC1B63-A98F-4080-9D7A-5B0DBBCFE625}" type="presOf" srcId="{94551F63-B064-443E-AC80-D026DC81B0A9}" destId="{661F7D35-49D2-4049-8271-25052277E524}" srcOrd="0" destOrd="0" presId="urn:microsoft.com/office/officeart/2005/8/layout/hList6"/>
    <dgm:cxn modelId="{6864DCCD-C34E-4488-A631-2C7C4850C862}" type="presOf" srcId="{2591BF7D-5523-41B3-8A4D-3829B4910F19}" destId="{5A3A6E35-F2FA-4227-AC9A-20745E011536}" srcOrd="0" destOrd="0" presId="urn:microsoft.com/office/officeart/2005/8/layout/hList6"/>
    <dgm:cxn modelId="{F19E7E40-DD5B-4F60-ADB3-0108BBC21E54}" type="presOf" srcId="{32496F9C-ACC6-4DF2-9BFB-CF63AAA940BA}" destId="{9D548957-3DB3-499B-9BDB-72D62E164D23}" srcOrd="0" destOrd="0" presId="urn:microsoft.com/office/officeart/2005/8/layout/hList6"/>
    <dgm:cxn modelId="{176BC5D8-9D46-4CB0-8F59-FC966AF0FA59}" type="presOf" srcId="{655A5BF8-CC92-47D6-9D28-67CC855A68B7}" destId="{82251E4A-D5CD-4350-B000-E38451050702}" srcOrd="0" destOrd="0" presId="urn:microsoft.com/office/officeart/2005/8/layout/hList6"/>
    <dgm:cxn modelId="{8CF34E76-8140-4E3B-BB3F-2E22CDD8EE1C}" srcId="{608F63AE-4F0D-43B6-8FD1-4649379A836D}" destId="{32496F9C-ACC6-4DF2-9BFB-CF63AAA940BA}" srcOrd="1" destOrd="0" parTransId="{1210457A-A175-4763-9B6A-92A94CA68094}" sibTransId="{2E4D4E3B-C2F7-4F94-B5C1-C7F4214F651A}"/>
    <dgm:cxn modelId="{C0B69DF9-9761-417A-B2AA-C2B187DA7123}" srcId="{608F63AE-4F0D-43B6-8FD1-4649379A836D}" destId="{94551F63-B064-443E-AC80-D026DC81B0A9}" srcOrd="5" destOrd="0" parTransId="{17BA7EF6-511B-4C14-BBC5-1C5892521476}" sibTransId="{4A8B5B84-6CFD-4463-9376-436F8B2486D4}"/>
    <dgm:cxn modelId="{FB58FF32-EA1D-445A-BEE2-3BFF4766C674}" srcId="{608F63AE-4F0D-43B6-8FD1-4649379A836D}" destId="{2591BF7D-5523-41B3-8A4D-3829B4910F19}" srcOrd="6" destOrd="0" parTransId="{B47F6FC3-19BE-49D1-9D2E-09B377295B03}" sibTransId="{7BBC3FD5-D5FC-41CF-A062-3372C7E9A407}"/>
    <dgm:cxn modelId="{17F26DC8-A8D8-4D9D-9B10-A995454B4DC5}" type="presOf" srcId="{30A8C4D7-85CC-4354-8167-78B8788B9FB9}" destId="{60ACC67F-0D96-40C6-8FCC-2851371778D7}" srcOrd="0" destOrd="0" presId="urn:microsoft.com/office/officeart/2005/8/layout/hList6"/>
    <dgm:cxn modelId="{E773C561-0690-4F87-9803-3BAB8426769C}" srcId="{608F63AE-4F0D-43B6-8FD1-4649379A836D}" destId="{FD15387A-8962-41F2-8BDB-E97141678FE7}" srcOrd="3" destOrd="0" parTransId="{B4A8CD55-4996-433E-9A47-AAB172F3123A}" sibTransId="{02377AC2-5CA1-4513-9EFB-1EFA24A75853}"/>
    <dgm:cxn modelId="{418C4E1A-F8F0-42F4-A0C9-B066A95DD9B5}" srcId="{608F63AE-4F0D-43B6-8FD1-4649379A836D}" destId="{1CDCE05F-2D20-4698-AC76-C7F20B48EC6E}" srcOrd="7" destOrd="0" parTransId="{86CC938C-A8FC-4562-A44E-125F357A5119}" sibTransId="{46FDA0F8-A20E-4066-AAC6-CE24FE5DC666}"/>
    <dgm:cxn modelId="{21CCA3CA-0B8A-418F-B967-D4DEB6BD51CA}" srcId="{608F63AE-4F0D-43B6-8FD1-4649379A836D}" destId="{E1A4E55C-FE09-4B46-92AC-CAFC2E8BF2E8}" srcOrd="4" destOrd="0" parTransId="{D7501C8F-8A0D-45EC-A568-E3E751E11D02}" sibTransId="{AA7BC7D4-942E-4B81-B229-99D79D91F7BA}"/>
    <dgm:cxn modelId="{3B558DC6-6BA4-4DA0-BEF6-AE7328D192D9}" srcId="{608F63AE-4F0D-43B6-8FD1-4649379A836D}" destId="{30A8C4D7-85CC-4354-8167-78B8788B9FB9}" srcOrd="0" destOrd="0" parTransId="{E98660DB-7B18-44F4-9A45-22C2AAAF32ED}" sibTransId="{23BD8441-BBA2-424B-8292-4F39D093EBE7}"/>
    <dgm:cxn modelId="{45664EAA-BABB-40DB-AAB1-0F61A109756D}" srcId="{608F63AE-4F0D-43B6-8FD1-4649379A836D}" destId="{655A5BF8-CC92-47D6-9D28-67CC855A68B7}" srcOrd="2" destOrd="0" parTransId="{8B81B0FC-E009-4553-AB43-83DD3B73D335}" sibTransId="{4C367035-B47B-49D5-BDE5-6EFB47E03C07}"/>
    <dgm:cxn modelId="{8B7D4FDF-D025-4BB0-BAC0-E2AC5F5E0612}" type="presParOf" srcId="{D1570585-89E8-408E-99EC-FFBA6A82A844}" destId="{60ACC67F-0D96-40C6-8FCC-2851371778D7}" srcOrd="0" destOrd="0" presId="urn:microsoft.com/office/officeart/2005/8/layout/hList6"/>
    <dgm:cxn modelId="{03039017-C279-47FC-999C-F4C44E7E8CF1}" type="presParOf" srcId="{D1570585-89E8-408E-99EC-FFBA6A82A844}" destId="{ACD8FC56-7219-44ED-ABA2-17302F9F5B3B}" srcOrd="1" destOrd="0" presId="urn:microsoft.com/office/officeart/2005/8/layout/hList6"/>
    <dgm:cxn modelId="{99B53A97-D9B9-4CE6-A6F3-1E7495462241}" type="presParOf" srcId="{D1570585-89E8-408E-99EC-FFBA6A82A844}" destId="{9D548957-3DB3-499B-9BDB-72D62E164D23}" srcOrd="2" destOrd="0" presId="urn:microsoft.com/office/officeart/2005/8/layout/hList6"/>
    <dgm:cxn modelId="{0C3C52A2-D920-4746-A0C5-0B08546FA50C}" type="presParOf" srcId="{D1570585-89E8-408E-99EC-FFBA6A82A844}" destId="{16DAF025-28B1-4438-B843-D144CE32CCE4}" srcOrd="3" destOrd="0" presId="urn:microsoft.com/office/officeart/2005/8/layout/hList6"/>
    <dgm:cxn modelId="{32C9FF34-D0BE-438A-93C3-743C6634A96C}" type="presParOf" srcId="{D1570585-89E8-408E-99EC-FFBA6A82A844}" destId="{82251E4A-D5CD-4350-B000-E38451050702}" srcOrd="4" destOrd="0" presId="urn:microsoft.com/office/officeart/2005/8/layout/hList6"/>
    <dgm:cxn modelId="{185917AA-CC57-4410-B5B9-D9F3A3B2E4C9}" type="presParOf" srcId="{D1570585-89E8-408E-99EC-FFBA6A82A844}" destId="{0B77955A-7B42-4A2B-9E7E-50223211579B}" srcOrd="5" destOrd="0" presId="urn:microsoft.com/office/officeart/2005/8/layout/hList6"/>
    <dgm:cxn modelId="{B2FB2CD8-2370-4E59-A4C8-011294E6F563}" type="presParOf" srcId="{D1570585-89E8-408E-99EC-FFBA6A82A844}" destId="{7B336BA8-916B-4EA9-8D08-9C814DC6DEA7}" srcOrd="6" destOrd="0" presId="urn:microsoft.com/office/officeart/2005/8/layout/hList6"/>
    <dgm:cxn modelId="{87DEAB58-4B29-4445-842C-D80BC80E6A59}" type="presParOf" srcId="{D1570585-89E8-408E-99EC-FFBA6A82A844}" destId="{F40600A8-688D-4C59-AA8C-6728E33540F8}" srcOrd="7" destOrd="0" presId="urn:microsoft.com/office/officeart/2005/8/layout/hList6"/>
    <dgm:cxn modelId="{446EC766-1B6D-4060-A789-9119A764FE4E}" type="presParOf" srcId="{D1570585-89E8-408E-99EC-FFBA6A82A844}" destId="{E86169AD-8D6A-4260-9BF3-EA901FAAD865}" srcOrd="8" destOrd="0" presId="urn:microsoft.com/office/officeart/2005/8/layout/hList6"/>
    <dgm:cxn modelId="{2DDCD904-FFBD-4DED-99B5-281290163B65}" type="presParOf" srcId="{D1570585-89E8-408E-99EC-FFBA6A82A844}" destId="{F51D048A-480C-4512-A707-701EBBE1DB8B}" srcOrd="9" destOrd="0" presId="urn:microsoft.com/office/officeart/2005/8/layout/hList6"/>
    <dgm:cxn modelId="{DDBEAFB2-CEB8-43C4-958F-BC4899AD5F83}" type="presParOf" srcId="{D1570585-89E8-408E-99EC-FFBA6A82A844}" destId="{661F7D35-49D2-4049-8271-25052277E524}" srcOrd="10" destOrd="0" presId="urn:microsoft.com/office/officeart/2005/8/layout/hList6"/>
    <dgm:cxn modelId="{C3DCFEAE-B4B4-4F35-BDBD-FF72851A97A4}" type="presParOf" srcId="{D1570585-89E8-408E-99EC-FFBA6A82A844}" destId="{E4E2D5C2-3DBB-453A-8199-0D3CE27EDCD7}" srcOrd="11" destOrd="0" presId="urn:microsoft.com/office/officeart/2005/8/layout/hList6"/>
    <dgm:cxn modelId="{16BD5162-6DC8-4C2D-A87B-CF411B313E29}" type="presParOf" srcId="{D1570585-89E8-408E-99EC-FFBA6A82A844}" destId="{5A3A6E35-F2FA-4227-AC9A-20745E011536}" srcOrd="12" destOrd="0" presId="urn:microsoft.com/office/officeart/2005/8/layout/hList6"/>
    <dgm:cxn modelId="{7564F0A0-B145-48D4-BCED-22FE05C8CEB3}" type="presParOf" srcId="{D1570585-89E8-408E-99EC-FFBA6A82A844}" destId="{0F52BD80-7411-41B8-B399-C05F9E117DEB}" srcOrd="13" destOrd="0" presId="urn:microsoft.com/office/officeart/2005/8/layout/hList6"/>
    <dgm:cxn modelId="{FDCFFB59-569F-43E1-8A1C-FF49D605692B}" type="presParOf" srcId="{D1570585-89E8-408E-99EC-FFBA6A82A844}" destId="{DEA72031-B444-4BDE-9670-D3D51DC293A2}" srcOrd="1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38C7EE-58D9-44D8-BEBB-95B119D51F83}" type="doc">
      <dgm:prSet loTypeId="urn:microsoft.com/office/officeart/2005/8/layout/chevronAccent+Icon" loCatId="process" qsTypeId="urn:microsoft.com/office/officeart/2005/8/quickstyle/3d2" qsCatId="3D" csTypeId="urn:microsoft.com/office/officeart/2005/8/colors/colorful2" csCatId="colorful" phldr="1"/>
      <dgm:spPr/>
      <dgm:t>
        <a:bodyPr/>
        <a:lstStyle/>
        <a:p>
          <a:endParaRPr lang="en-US"/>
        </a:p>
      </dgm:t>
    </dgm:pt>
    <dgm:pt modelId="{31C464C7-3880-49AA-89C5-48422B6D6170}">
      <dgm:prSet custT="1"/>
      <dgm:spPr/>
      <dgm:t>
        <a:bodyPr/>
        <a:lstStyle/>
        <a:p>
          <a:pPr rtl="0"/>
          <a:r>
            <a:rPr lang="en-US" sz="1600" b="1" dirty="0" smtClean="0">
              <a:effectLst>
                <a:outerShdw blurRad="38100" dist="38100" dir="2700000" algn="tl">
                  <a:srgbClr val="000000">
                    <a:alpha val="43137"/>
                  </a:srgbClr>
                </a:outerShdw>
              </a:effectLst>
            </a:rPr>
            <a:t>HOUSE PRICE PREDICTION USING ML</a:t>
          </a:r>
          <a:endParaRPr lang="en-IN" sz="1600" dirty="0">
            <a:effectLst>
              <a:outerShdw blurRad="38100" dist="38100" dir="2700000" algn="tl">
                <a:srgbClr val="000000">
                  <a:alpha val="43137"/>
                </a:srgbClr>
              </a:outerShdw>
            </a:effectLst>
          </a:endParaRPr>
        </a:p>
      </dgm:t>
    </dgm:pt>
    <dgm:pt modelId="{6CE987B6-6C13-4C0C-ADD3-9ED4CF855310}" type="parTrans" cxnId="{85CE24C1-5142-4791-B70D-B0500FBDACDF}">
      <dgm:prSet/>
      <dgm:spPr/>
      <dgm:t>
        <a:bodyPr/>
        <a:lstStyle/>
        <a:p>
          <a:endParaRPr lang="en-US"/>
        </a:p>
      </dgm:t>
    </dgm:pt>
    <dgm:pt modelId="{95881DCD-9DE4-4C1F-9E85-6975513A7E23}" type="sibTrans" cxnId="{85CE24C1-5142-4791-B70D-B0500FBDACDF}">
      <dgm:prSet/>
      <dgm:spPr/>
      <dgm:t>
        <a:bodyPr/>
        <a:lstStyle/>
        <a:p>
          <a:endParaRPr lang="en-US"/>
        </a:p>
      </dgm:t>
    </dgm:pt>
    <dgm:pt modelId="{89779264-BAFA-460F-BE4A-4C62228445F0}" type="pres">
      <dgm:prSet presAssocID="{EE38C7EE-58D9-44D8-BEBB-95B119D51F83}" presName="Name0" presStyleCnt="0">
        <dgm:presLayoutVars>
          <dgm:dir/>
          <dgm:resizeHandles val="exact"/>
        </dgm:presLayoutVars>
      </dgm:prSet>
      <dgm:spPr/>
      <dgm:t>
        <a:bodyPr/>
        <a:lstStyle/>
        <a:p>
          <a:endParaRPr lang="en-US"/>
        </a:p>
      </dgm:t>
    </dgm:pt>
    <dgm:pt modelId="{527BBA1A-2102-499A-A9AA-E4545E03AE6D}" type="pres">
      <dgm:prSet presAssocID="{31C464C7-3880-49AA-89C5-48422B6D6170}" presName="composite" presStyleCnt="0"/>
      <dgm:spPr/>
    </dgm:pt>
    <dgm:pt modelId="{034CC7B1-E418-4A7F-8867-534BB9C1B958}" type="pres">
      <dgm:prSet presAssocID="{31C464C7-3880-49AA-89C5-48422B6D6170}" presName="bgChev" presStyleLbl="node1" presStyleIdx="0" presStyleCnt="1"/>
      <dgm:spPr/>
    </dgm:pt>
    <dgm:pt modelId="{54FEE2F7-851E-43D5-9C73-6479BFBFAB73}" type="pres">
      <dgm:prSet presAssocID="{31C464C7-3880-49AA-89C5-48422B6D6170}" presName="txNode" presStyleLbl="fgAcc1" presStyleIdx="0" presStyleCnt="1">
        <dgm:presLayoutVars>
          <dgm:bulletEnabled val="1"/>
        </dgm:presLayoutVars>
      </dgm:prSet>
      <dgm:spPr/>
      <dgm:t>
        <a:bodyPr/>
        <a:lstStyle/>
        <a:p>
          <a:endParaRPr lang="en-US"/>
        </a:p>
      </dgm:t>
    </dgm:pt>
  </dgm:ptLst>
  <dgm:cxnLst>
    <dgm:cxn modelId="{85CE24C1-5142-4791-B70D-B0500FBDACDF}" srcId="{EE38C7EE-58D9-44D8-BEBB-95B119D51F83}" destId="{31C464C7-3880-49AA-89C5-48422B6D6170}" srcOrd="0" destOrd="0" parTransId="{6CE987B6-6C13-4C0C-ADD3-9ED4CF855310}" sibTransId="{95881DCD-9DE4-4C1F-9E85-6975513A7E23}"/>
    <dgm:cxn modelId="{CDB4D62B-4C25-472D-A0F5-AF1C7ED6145C}" type="presOf" srcId="{EE38C7EE-58D9-44D8-BEBB-95B119D51F83}" destId="{89779264-BAFA-460F-BE4A-4C62228445F0}" srcOrd="0" destOrd="0" presId="urn:microsoft.com/office/officeart/2005/8/layout/chevronAccent+Icon"/>
    <dgm:cxn modelId="{45314000-2A5D-40E7-A112-8D76BCB7ACE7}" type="presOf" srcId="{31C464C7-3880-49AA-89C5-48422B6D6170}" destId="{54FEE2F7-851E-43D5-9C73-6479BFBFAB73}" srcOrd="0" destOrd="0" presId="urn:microsoft.com/office/officeart/2005/8/layout/chevronAccent+Icon"/>
    <dgm:cxn modelId="{4BDF7690-B7D6-449E-8711-D08F3F3BB457}" type="presParOf" srcId="{89779264-BAFA-460F-BE4A-4C62228445F0}" destId="{527BBA1A-2102-499A-A9AA-E4545E03AE6D}" srcOrd="0" destOrd="0" presId="urn:microsoft.com/office/officeart/2005/8/layout/chevronAccent+Icon"/>
    <dgm:cxn modelId="{69D492EA-DED4-40FD-9E0A-1FAF45DA622E}" type="presParOf" srcId="{527BBA1A-2102-499A-A9AA-E4545E03AE6D}" destId="{034CC7B1-E418-4A7F-8867-534BB9C1B958}" srcOrd="0" destOrd="0" presId="urn:microsoft.com/office/officeart/2005/8/layout/chevronAccent+Icon"/>
    <dgm:cxn modelId="{C9CA9EC2-96E6-49B7-8001-6533829808FC}" type="presParOf" srcId="{527BBA1A-2102-499A-A9AA-E4545E03AE6D}" destId="{54FEE2F7-851E-43D5-9C73-6479BFBFAB73}" srcOrd="1" destOrd="0" presId="urn:microsoft.com/office/officeart/2005/8/layout/chevronAccent+Icon"/>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IN" sz="1800" b="1" u="none" dirty="0" smtClean="0">
              <a:effectLst>
                <a:outerShdw blurRad="38100" dist="38100" dir="2700000" algn="tl">
                  <a:srgbClr val="000000">
                    <a:alpha val="43137"/>
                  </a:srgbClr>
                </a:outerShdw>
              </a:effectLst>
            </a:rPr>
            <a:t>SUGGESTIONS</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DCABFF8A-0AB0-4E77-8722-64A7E2756118}"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AB385D0A-80D1-40D4-885C-D07CACC4C6DF}">
      <dgm:prSet custT="1"/>
      <dgm:spPr/>
      <dgm:t>
        <a:bodyPr/>
        <a:lstStyle/>
        <a:p>
          <a:pPr algn="just" rtl="0"/>
          <a:r>
            <a:rPr lang="en-US" sz="1400" dirty="0" smtClean="0">
              <a:effectLst>
                <a:outerShdw blurRad="38100" dist="38100" dir="2700000" algn="tl">
                  <a:srgbClr val="000000">
                    <a:alpha val="43137"/>
                  </a:srgbClr>
                </a:outerShdw>
              </a:effectLst>
            </a:rPr>
            <a:t>Certainly! Here are some suggestions to enhance the effectiveness of house price prediction using machine learning:</a:t>
          </a:r>
          <a:endParaRPr lang="en-IN" sz="1400" dirty="0">
            <a:effectLst>
              <a:outerShdw blurRad="38100" dist="38100" dir="2700000" algn="tl">
                <a:srgbClr val="000000">
                  <a:alpha val="43137"/>
                </a:srgbClr>
              </a:outerShdw>
            </a:effectLst>
          </a:endParaRPr>
        </a:p>
      </dgm:t>
    </dgm:pt>
    <dgm:pt modelId="{6CEAE1A0-4305-483D-B167-05F56DABE077}" type="parTrans" cxnId="{31AD61CD-2B82-45D2-A1DF-C6CB74E100A5}">
      <dgm:prSet/>
      <dgm:spPr/>
      <dgm:t>
        <a:bodyPr/>
        <a:lstStyle/>
        <a:p>
          <a:endParaRPr lang="en-US"/>
        </a:p>
      </dgm:t>
    </dgm:pt>
    <dgm:pt modelId="{598C52D7-7115-4EAC-9EC8-29395CD01DFD}" type="sibTrans" cxnId="{31AD61CD-2B82-45D2-A1DF-C6CB74E100A5}">
      <dgm:prSet/>
      <dgm:spPr/>
      <dgm:t>
        <a:bodyPr/>
        <a:lstStyle/>
        <a:p>
          <a:endParaRPr lang="en-US"/>
        </a:p>
      </dgm:t>
    </dgm:pt>
    <dgm:pt modelId="{8E372306-2E75-4344-AF4D-9055302662DB}">
      <dgm:prSet custT="1"/>
      <dgm:spPr/>
      <dgm:t>
        <a:bodyPr/>
        <a:lstStyle/>
        <a:p>
          <a:pPr algn="just" rtl="0"/>
          <a:r>
            <a:rPr lang="en-IN" sz="1600" dirty="0" smtClean="0">
              <a:effectLst>
                <a:outerShdw blurRad="38100" dist="38100" dir="2700000" algn="tl">
                  <a:srgbClr val="000000">
                    <a:alpha val="43137"/>
                  </a:srgbClr>
                </a:outerShdw>
              </a:effectLst>
            </a:rPr>
            <a:t>Feature selection:</a:t>
          </a:r>
          <a:endParaRPr lang="en-IN" sz="1600" dirty="0">
            <a:effectLst>
              <a:outerShdw blurRad="38100" dist="38100" dir="2700000" algn="tl">
                <a:srgbClr val="000000">
                  <a:alpha val="43137"/>
                </a:srgbClr>
              </a:outerShdw>
            </a:effectLst>
          </a:endParaRPr>
        </a:p>
      </dgm:t>
    </dgm:pt>
    <dgm:pt modelId="{99818878-A2B3-41F1-B7BA-272412A4C1DE}" type="parTrans" cxnId="{A2E47DA5-B0ED-4CF1-86A6-5471C9D24CC5}">
      <dgm:prSet/>
      <dgm:spPr/>
      <dgm:t>
        <a:bodyPr/>
        <a:lstStyle/>
        <a:p>
          <a:endParaRPr lang="en-US"/>
        </a:p>
      </dgm:t>
    </dgm:pt>
    <dgm:pt modelId="{2DD53CE7-FE6C-41EB-AE19-F00401E3C7BA}" type="sibTrans" cxnId="{A2E47DA5-B0ED-4CF1-86A6-5471C9D24CC5}">
      <dgm:prSet/>
      <dgm:spPr/>
      <dgm:t>
        <a:bodyPr/>
        <a:lstStyle/>
        <a:p>
          <a:endParaRPr lang="en-US"/>
        </a:p>
      </dgm:t>
    </dgm:pt>
    <dgm:pt modelId="{CE3A24AE-2943-494F-ADE0-DA639A80486B}">
      <dgm:prSet custT="1"/>
      <dgm:spPr/>
      <dgm:t>
        <a:bodyPr/>
        <a:lstStyle/>
        <a:p>
          <a:pPr algn="just" rtl="0"/>
          <a:r>
            <a:rPr lang="en-IN" sz="1600" dirty="0" smtClean="0">
              <a:effectLst>
                <a:outerShdw blurRad="38100" dist="38100" dir="2700000" algn="tl">
                  <a:srgbClr val="000000">
                    <a:alpha val="43137"/>
                  </a:srgbClr>
                </a:outerShdw>
              </a:effectLst>
            </a:rPr>
            <a:t>Feature engineering:</a:t>
          </a:r>
          <a:endParaRPr lang="en-IN" sz="1600" dirty="0">
            <a:effectLst>
              <a:outerShdw blurRad="38100" dist="38100" dir="2700000" algn="tl">
                <a:srgbClr val="000000">
                  <a:alpha val="43137"/>
                </a:srgbClr>
              </a:outerShdw>
            </a:effectLst>
          </a:endParaRPr>
        </a:p>
      </dgm:t>
    </dgm:pt>
    <dgm:pt modelId="{308ADBB2-B93C-459D-8FCB-DE41BEDF1B23}" type="parTrans" cxnId="{44B07322-646D-4348-B9E4-C401A6A1781F}">
      <dgm:prSet/>
      <dgm:spPr/>
      <dgm:t>
        <a:bodyPr/>
        <a:lstStyle/>
        <a:p>
          <a:endParaRPr lang="en-US"/>
        </a:p>
      </dgm:t>
    </dgm:pt>
    <dgm:pt modelId="{0D47C322-8B8F-4DEB-AD13-3B1F559FBCDE}" type="sibTrans" cxnId="{44B07322-646D-4348-B9E4-C401A6A1781F}">
      <dgm:prSet/>
      <dgm:spPr/>
      <dgm:t>
        <a:bodyPr/>
        <a:lstStyle/>
        <a:p>
          <a:endParaRPr lang="en-US"/>
        </a:p>
      </dgm:t>
    </dgm:pt>
    <dgm:pt modelId="{95875E7C-1EBA-4CB8-9282-E2F01CC8535E}">
      <dgm:prSet custT="1"/>
      <dgm:spPr/>
      <dgm:t>
        <a:bodyPr/>
        <a:lstStyle/>
        <a:p>
          <a:pPr algn="just" rtl="0"/>
          <a:r>
            <a:rPr lang="en-IN" sz="1600" dirty="0" smtClean="0">
              <a:effectLst>
                <a:outerShdw blurRad="38100" dist="38100" dir="2700000" algn="tl">
                  <a:srgbClr val="000000">
                    <a:alpha val="43137"/>
                  </a:srgbClr>
                </a:outerShdw>
              </a:effectLst>
            </a:rPr>
            <a:t>Regularization techniques: </a:t>
          </a:r>
          <a:endParaRPr lang="en-IN" sz="1600" dirty="0">
            <a:effectLst>
              <a:outerShdw blurRad="38100" dist="38100" dir="2700000" algn="tl">
                <a:srgbClr val="000000">
                  <a:alpha val="43137"/>
                </a:srgbClr>
              </a:outerShdw>
            </a:effectLst>
          </a:endParaRPr>
        </a:p>
      </dgm:t>
    </dgm:pt>
    <dgm:pt modelId="{7FF16653-0E44-4E6A-A4A4-024DE04C4C3B}" type="parTrans" cxnId="{97CC2716-4083-4BA5-B753-EDC7B4088593}">
      <dgm:prSet/>
      <dgm:spPr/>
      <dgm:t>
        <a:bodyPr/>
        <a:lstStyle/>
        <a:p>
          <a:endParaRPr lang="en-US"/>
        </a:p>
      </dgm:t>
    </dgm:pt>
    <dgm:pt modelId="{E2944F16-AB65-4D69-9158-EA072288397E}" type="sibTrans" cxnId="{97CC2716-4083-4BA5-B753-EDC7B4088593}">
      <dgm:prSet/>
      <dgm:spPr/>
      <dgm:t>
        <a:bodyPr/>
        <a:lstStyle/>
        <a:p>
          <a:endParaRPr lang="en-US"/>
        </a:p>
      </dgm:t>
    </dgm:pt>
    <dgm:pt modelId="{9ADA62DB-A490-4A90-BA9A-98E11072E4AB}">
      <dgm:prSet custT="1"/>
      <dgm:spPr/>
      <dgm:t>
        <a:bodyPr/>
        <a:lstStyle/>
        <a:p>
          <a:pPr algn="just" rtl="0"/>
          <a:r>
            <a:rPr lang="en-IN" sz="1600" dirty="0" smtClean="0">
              <a:effectLst>
                <a:outerShdw blurRad="38100" dist="38100" dir="2700000" algn="tl">
                  <a:srgbClr val="000000">
                    <a:alpha val="43137"/>
                  </a:srgbClr>
                </a:outerShdw>
              </a:effectLst>
            </a:rPr>
            <a:t>Ensemble methods: </a:t>
          </a:r>
          <a:endParaRPr lang="en-IN" sz="1600" dirty="0">
            <a:effectLst>
              <a:outerShdw blurRad="38100" dist="38100" dir="2700000" algn="tl">
                <a:srgbClr val="000000">
                  <a:alpha val="43137"/>
                </a:srgbClr>
              </a:outerShdw>
            </a:effectLst>
          </a:endParaRPr>
        </a:p>
      </dgm:t>
    </dgm:pt>
    <dgm:pt modelId="{81A47E00-9AC7-4E48-A4F7-7DBAB8E6561C}" type="parTrans" cxnId="{BA9A916D-6235-4129-A9AC-561CDB76F83C}">
      <dgm:prSet/>
      <dgm:spPr/>
      <dgm:t>
        <a:bodyPr/>
        <a:lstStyle/>
        <a:p>
          <a:endParaRPr lang="en-US"/>
        </a:p>
      </dgm:t>
    </dgm:pt>
    <dgm:pt modelId="{9961BF49-0CE6-484F-B429-27703849681E}" type="sibTrans" cxnId="{BA9A916D-6235-4129-A9AC-561CDB76F83C}">
      <dgm:prSet/>
      <dgm:spPr/>
      <dgm:t>
        <a:bodyPr/>
        <a:lstStyle/>
        <a:p>
          <a:endParaRPr lang="en-US"/>
        </a:p>
      </dgm:t>
    </dgm:pt>
    <dgm:pt modelId="{DF908436-867D-4DC1-A652-7C495FE44384}">
      <dgm:prSet custT="1"/>
      <dgm:spPr/>
      <dgm:t>
        <a:bodyPr/>
        <a:lstStyle/>
        <a:p>
          <a:pPr algn="just" rtl="0"/>
          <a:r>
            <a:rPr lang="en-IN" sz="1600" dirty="0" smtClean="0">
              <a:effectLst>
                <a:outerShdw blurRad="38100" dist="38100" dir="2700000" algn="tl">
                  <a:srgbClr val="000000">
                    <a:alpha val="43137"/>
                  </a:srgbClr>
                </a:outerShdw>
              </a:effectLst>
            </a:rPr>
            <a:t>Cross-validation:</a:t>
          </a:r>
          <a:endParaRPr lang="en-IN" sz="1600" dirty="0">
            <a:effectLst>
              <a:outerShdw blurRad="38100" dist="38100" dir="2700000" algn="tl">
                <a:srgbClr val="000000">
                  <a:alpha val="43137"/>
                </a:srgbClr>
              </a:outerShdw>
            </a:effectLst>
          </a:endParaRPr>
        </a:p>
      </dgm:t>
    </dgm:pt>
    <dgm:pt modelId="{8FEC46DA-D05B-4F9F-A12E-2CC99BFA841D}" type="parTrans" cxnId="{62DDD762-1111-43ED-A32F-3C01893C330D}">
      <dgm:prSet/>
      <dgm:spPr/>
      <dgm:t>
        <a:bodyPr/>
        <a:lstStyle/>
        <a:p>
          <a:endParaRPr lang="en-US"/>
        </a:p>
      </dgm:t>
    </dgm:pt>
    <dgm:pt modelId="{A1559E2A-D5F9-413D-9AB0-D5BC2016F575}" type="sibTrans" cxnId="{62DDD762-1111-43ED-A32F-3C01893C330D}">
      <dgm:prSet/>
      <dgm:spPr/>
      <dgm:t>
        <a:bodyPr/>
        <a:lstStyle/>
        <a:p>
          <a:endParaRPr lang="en-US"/>
        </a:p>
      </dgm:t>
    </dgm:pt>
    <dgm:pt modelId="{D1225E97-079F-4776-85B4-7A03297BF89F}">
      <dgm:prSet custT="1"/>
      <dgm:spPr/>
      <dgm:t>
        <a:bodyPr/>
        <a:lstStyle/>
        <a:p>
          <a:pPr algn="just" rtl="0"/>
          <a:r>
            <a:rPr lang="en-IN" sz="1600" dirty="0" smtClean="0">
              <a:effectLst>
                <a:outerShdw blurRad="38100" dist="38100" dir="2700000" algn="tl">
                  <a:srgbClr val="000000">
                    <a:alpha val="43137"/>
                  </a:srgbClr>
                </a:outerShdw>
              </a:effectLst>
            </a:rPr>
            <a:t>Hyperparameter tuning:</a:t>
          </a:r>
          <a:endParaRPr lang="en-IN" sz="1600" dirty="0">
            <a:effectLst>
              <a:outerShdw blurRad="38100" dist="38100" dir="2700000" algn="tl">
                <a:srgbClr val="000000">
                  <a:alpha val="43137"/>
                </a:srgbClr>
              </a:outerShdw>
            </a:effectLst>
          </a:endParaRPr>
        </a:p>
      </dgm:t>
    </dgm:pt>
    <dgm:pt modelId="{028087EE-0C04-41F2-A643-9DC74B4C798B}" type="parTrans" cxnId="{085F01EA-1CA5-4B4E-989E-093194788B85}">
      <dgm:prSet/>
      <dgm:spPr/>
      <dgm:t>
        <a:bodyPr/>
        <a:lstStyle/>
        <a:p>
          <a:endParaRPr lang="en-US"/>
        </a:p>
      </dgm:t>
    </dgm:pt>
    <dgm:pt modelId="{68588EC2-0E9E-4F79-9C50-BE67FE95AE9A}" type="sibTrans" cxnId="{085F01EA-1CA5-4B4E-989E-093194788B85}">
      <dgm:prSet/>
      <dgm:spPr/>
      <dgm:t>
        <a:bodyPr/>
        <a:lstStyle/>
        <a:p>
          <a:endParaRPr lang="en-US"/>
        </a:p>
      </dgm:t>
    </dgm:pt>
    <dgm:pt modelId="{0A3AB8FC-140E-452D-B410-8BC229B4588A}">
      <dgm:prSet custT="1"/>
      <dgm:spPr/>
      <dgm:t>
        <a:bodyPr/>
        <a:lstStyle/>
        <a:p>
          <a:pPr algn="just" rtl="0"/>
          <a:r>
            <a:rPr lang="en-IN" sz="1600" dirty="0" smtClean="0">
              <a:effectLst>
                <a:outerShdw blurRad="38100" dist="38100" dir="2700000" algn="tl">
                  <a:srgbClr val="000000">
                    <a:alpha val="43137"/>
                  </a:srgbClr>
                </a:outerShdw>
              </a:effectLst>
            </a:rPr>
            <a:t>Robust data pre-processing: </a:t>
          </a:r>
          <a:endParaRPr lang="en-IN" sz="1600" dirty="0">
            <a:effectLst>
              <a:outerShdw blurRad="38100" dist="38100" dir="2700000" algn="tl">
                <a:srgbClr val="000000">
                  <a:alpha val="43137"/>
                </a:srgbClr>
              </a:outerShdw>
            </a:effectLst>
          </a:endParaRPr>
        </a:p>
      </dgm:t>
    </dgm:pt>
    <dgm:pt modelId="{37D837ED-543D-438F-9F99-F542BCB5D530}" type="parTrans" cxnId="{E84B0EF1-7BA7-4496-9F07-7408227342DA}">
      <dgm:prSet/>
      <dgm:spPr/>
      <dgm:t>
        <a:bodyPr/>
        <a:lstStyle/>
        <a:p>
          <a:endParaRPr lang="en-US"/>
        </a:p>
      </dgm:t>
    </dgm:pt>
    <dgm:pt modelId="{7E2B43B5-DAAE-4739-8426-5B2F34E24617}" type="sibTrans" cxnId="{E84B0EF1-7BA7-4496-9F07-7408227342DA}">
      <dgm:prSet/>
      <dgm:spPr/>
      <dgm:t>
        <a:bodyPr/>
        <a:lstStyle/>
        <a:p>
          <a:endParaRPr lang="en-US"/>
        </a:p>
      </dgm:t>
    </dgm:pt>
    <dgm:pt modelId="{E3E84484-F8EE-4A04-9322-634A4A5E2111}">
      <dgm:prSet custT="1"/>
      <dgm:spPr/>
      <dgm:t>
        <a:bodyPr/>
        <a:lstStyle/>
        <a:p>
          <a:pPr algn="just" rtl="0"/>
          <a:r>
            <a:rPr lang="en-IN" sz="1600" dirty="0" smtClean="0">
              <a:effectLst>
                <a:outerShdw blurRad="38100" dist="38100" dir="2700000" algn="tl">
                  <a:srgbClr val="000000">
                    <a:alpha val="43137"/>
                  </a:srgbClr>
                </a:outerShdw>
              </a:effectLst>
            </a:rPr>
            <a:t>Consider temporal aspects:</a:t>
          </a:r>
          <a:endParaRPr lang="en-IN" sz="1600" dirty="0">
            <a:effectLst>
              <a:outerShdw blurRad="38100" dist="38100" dir="2700000" algn="tl">
                <a:srgbClr val="000000">
                  <a:alpha val="43137"/>
                </a:srgbClr>
              </a:outerShdw>
            </a:effectLst>
          </a:endParaRPr>
        </a:p>
      </dgm:t>
    </dgm:pt>
    <dgm:pt modelId="{B0AF5D6A-F995-4179-9500-72341E29E497}" type="parTrans" cxnId="{D08959A2-A1D7-4EC9-A20A-265249826602}">
      <dgm:prSet/>
      <dgm:spPr/>
      <dgm:t>
        <a:bodyPr/>
        <a:lstStyle/>
        <a:p>
          <a:endParaRPr lang="en-US"/>
        </a:p>
      </dgm:t>
    </dgm:pt>
    <dgm:pt modelId="{80B97BA4-F872-4B37-9529-ACADD497C89B}" type="sibTrans" cxnId="{D08959A2-A1D7-4EC9-A20A-265249826602}">
      <dgm:prSet/>
      <dgm:spPr/>
      <dgm:t>
        <a:bodyPr/>
        <a:lstStyle/>
        <a:p>
          <a:endParaRPr lang="en-US"/>
        </a:p>
      </dgm:t>
    </dgm:pt>
    <dgm:pt modelId="{44168C21-2689-44B1-981B-F30BF86B2CFF}">
      <dgm:prSet custT="1"/>
      <dgm:spPr/>
      <dgm:t>
        <a:bodyPr/>
        <a:lstStyle/>
        <a:p>
          <a:pPr algn="just" rtl="0"/>
          <a:r>
            <a:rPr lang="en-IN" sz="1600" dirty="0" smtClean="0">
              <a:effectLst>
                <a:outerShdw blurRad="38100" dist="38100" dir="2700000" algn="tl">
                  <a:srgbClr val="000000">
                    <a:alpha val="43137"/>
                  </a:srgbClr>
                </a:outerShdw>
              </a:effectLst>
            </a:rPr>
            <a:t>External data sources:</a:t>
          </a:r>
          <a:endParaRPr lang="en-IN" sz="1600" dirty="0">
            <a:effectLst>
              <a:outerShdw blurRad="38100" dist="38100" dir="2700000" algn="tl">
                <a:srgbClr val="000000">
                  <a:alpha val="43137"/>
                </a:srgbClr>
              </a:outerShdw>
            </a:effectLst>
          </a:endParaRPr>
        </a:p>
      </dgm:t>
    </dgm:pt>
    <dgm:pt modelId="{5F63C333-CC0D-4DDE-ACD1-4F3016599CAD}" type="parTrans" cxnId="{F874A1D6-188F-47C5-838A-46475AF65A17}">
      <dgm:prSet/>
      <dgm:spPr/>
      <dgm:t>
        <a:bodyPr/>
        <a:lstStyle/>
        <a:p>
          <a:endParaRPr lang="en-US"/>
        </a:p>
      </dgm:t>
    </dgm:pt>
    <dgm:pt modelId="{B7168D9C-9D42-449A-BEF7-DB24FE649BE9}" type="sibTrans" cxnId="{F874A1D6-188F-47C5-838A-46475AF65A17}">
      <dgm:prSet/>
      <dgm:spPr/>
      <dgm:t>
        <a:bodyPr/>
        <a:lstStyle/>
        <a:p>
          <a:endParaRPr lang="en-US"/>
        </a:p>
      </dgm:t>
    </dgm:pt>
    <dgm:pt modelId="{1DEA8563-9DA7-4415-B7AC-EB915706A96A}">
      <dgm:prSet custT="1"/>
      <dgm:spPr/>
      <dgm:t>
        <a:bodyPr/>
        <a:lstStyle/>
        <a:p>
          <a:pPr algn="just" rtl="0"/>
          <a:r>
            <a:rPr lang="en-US" sz="1600" dirty="0" smtClean="0">
              <a:effectLst>
                <a:outerShdw blurRad="38100" dist="38100" dir="2700000" algn="tl">
                  <a:srgbClr val="000000">
                    <a:alpha val="43137"/>
                  </a:srgbClr>
                </a:outerShdw>
              </a:effectLst>
            </a:rPr>
            <a:t>Continuous model monitoring and updating:</a:t>
          </a:r>
          <a:endParaRPr lang="en-IN" sz="1600" dirty="0">
            <a:effectLst>
              <a:outerShdw blurRad="38100" dist="38100" dir="2700000" algn="tl">
                <a:srgbClr val="000000">
                  <a:alpha val="43137"/>
                </a:srgbClr>
              </a:outerShdw>
            </a:effectLst>
          </a:endParaRPr>
        </a:p>
      </dgm:t>
    </dgm:pt>
    <dgm:pt modelId="{69C69EE1-A96B-4761-BA06-58F889A25A99}" type="parTrans" cxnId="{0C070605-AA03-4806-8158-626663EE220E}">
      <dgm:prSet/>
      <dgm:spPr/>
      <dgm:t>
        <a:bodyPr/>
        <a:lstStyle/>
        <a:p>
          <a:endParaRPr lang="en-US"/>
        </a:p>
      </dgm:t>
    </dgm:pt>
    <dgm:pt modelId="{316B05F5-7CEA-48B9-8AF1-C3801BCD7A9E}" type="sibTrans" cxnId="{0C070605-AA03-4806-8158-626663EE220E}">
      <dgm:prSet/>
      <dgm:spPr/>
      <dgm:t>
        <a:bodyPr/>
        <a:lstStyle/>
        <a:p>
          <a:endParaRPr lang="en-US"/>
        </a:p>
      </dgm:t>
    </dgm:pt>
    <dgm:pt modelId="{3B2E6716-C8E5-454F-9D91-A7A2D32B9C96}" type="pres">
      <dgm:prSet presAssocID="{DCABFF8A-0AB0-4E77-8722-64A7E2756118}" presName="Name0" presStyleCnt="0">
        <dgm:presLayoutVars>
          <dgm:dir/>
          <dgm:resizeHandles val="exact"/>
        </dgm:presLayoutVars>
      </dgm:prSet>
      <dgm:spPr/>
      <dgm:t>
        <a:bodyPr/>
        <a:lstStyle/>
        <a:p>
          <a:endParaRPr lang="en-US"/>
        </a:p>
      </dgm:t>
    </dgm:pt>
    <dgm:pt modelId="{30C94849-CB15-4BA9-8542-56535C3C96DF}" type="pres">
      <dgm:prSet presAssocID="{AB385D0A-80D1-40D4-885C-D07CACC4C6DF}" presName="node" presStyleLbl="node1" presStyleIdx="0" presStyleCnt="11" custScaleX="237244">
        <dgm:presLayoutVars>
          <dgm:bulletEnabled val="1"/>
        </dgm:presLayoutVars>
      </dgm:prSet>
      <dgm:spPr/>
      <dgm:t>
        <a:bodyPr/>
        <a:lstStyle/>
        <a:p>
          <a:endParaRPr lang="en-US"/>
        </a:p>
      </dgm:t>
    </dgm:pt>
    <dgm:pt modelId="{2AAD1044-B077-4679-A969-C4A7C559D055}" type="pres">
      <dgm:prSet presAssocID="{598C52D7-7115-4EAC-9EC8-29395CD01DFD}" presName="sibTrans" presStyleCnt="0"/>
      <dgm:spPr/>
    </dgm:pt>
    <dgm:pt modelId="{63E0F6D0-8C8F-4B86-B718-7B86B06C559E}" type="pres">
      <dgm:prSet presAssocID="{8E372306-2E75-4344-AF4D-9055302662DB}" presName="node" presStyleLbl="node1" presStyleIdx="1" presStyleCnt="11">
        <dgm:presLayoutVars>
          <dgm:bulletEnabled val="1"/>
        </dgm:presLayoutVars>
      </dgm:prSet>
      <dgm:spPr/>
      <dgm:t>
        <a:bodyPr/>
        <a:lstStyle/>
        <a:p>
          <a:endParaRPr lang="en-US"/>
        </a:p>
      </dgm:t>
    </dgm:pt>
    <dgm:pt modelId="{AFD66DCE-E97B-4D97-8B89-827DA4D28C3A}" type="pres">
      <dgm:prSet presAssocID="{2DD53CE7-FE6C-41EB-AE19-F00401E3C7BA}" presName="sibTrans" presStyleCnt="0"/>
      <dgm:spPr/>
    </dgm:pt>
    <dgm:pt modelId="{BCE3823D-6E80-4485-8EB9-E96A9D36CD4D}" type="pres">
      <dgm:prSet presAssocID="{CE3A24AE-2943-494F-ADE0-DA639A80486B}" presName="node" presStyleLbl="node1" presStyleIdx="2" presStyleCnt="11">
        <dgm:presLayoutVars>
          <dgm:bulletEnabled val="1"/>
        </dgm:presLayoutVars>
      </dgm:prSet>
      <dgm:spPr/>
      <dgm:t>
        <a:bodyPr/>
        <a:lstStyle/>
        <a:p>
          <a:endParaRPr lang="en-US"/>
        </a:p>
      </dgm:t>
    </dgm:pt>
    <dgm:pt modelId="{9A2ACB66-7568-40C3-BA7C-038CBAFA27DE}" type="pres">
      <dgm:prSet presAssocID="{0D47C322-8B8F-4DEB-AD13-3B1F559FBCDE}" presName="sibTrans" presStyleCnt="0"/>
      <dgm:spPr/>
    </dgm:pt>
    <dgm:pt modelId="{5221508D-6EC0-4886-AD52-878776EB46A5}" type="pres">
      <dgm:prSet presAssocID="{95875E7C-1EBA-4CB8-9282-E2F01CC8535E}" presName="node" presStyleLbl="node1" presStyleIdx="3" presStyleCnt="11">
        <dgm:presLayoutVars>
          <dgm:bulletEnabled val="1"/>
        </dgm:presLayoutVars>
      </dgm:prSet>
      <dgm:spPr/>
      <dgm:t>
        <a:bodyPr/>
        <a:lstStyle/>
        <a:p>
          <a:endParaRPr lang="en-US"/>
        </a:p>
      </dgm:t>
    </dgm:pt>
    <dgm:pt modelId="{F78FABE5-5BC3-46B0-84BE-911165057B71}" type="pres">
      <dgm:prSet presAssocID="{E2944F16-AB65-4D69-9158-EA072288397E}" presName="sibTrans" presStyleCnt="0"/>
      <dgm:spPr/>
    </dgm:pt>
    <dgm:pt modelId="{4E22E58F-E990-4E75-9700-EE0FD3AEF27F}" type="pres">
      <dgm:prSet presAssocID="{9ADA62DB-A490-4A90-BA9A-98E11072E4AB}" presName="node" presStyleLbl="node1" presStyleIdx="4" presStyleCnt="11">
        <dgm:presLayoutVars>
          <dgm:bulletEnabled val="1"/>
        </dgm:presLayoutVars>
      </dgm:prSet>
      <dgm:spPr/>
      <dgm:t>
        <a:bodyPr/>
        <a:lstStyle/>
        <a:p>
          <a:endParaRPr lang="en-US"/>
        </a:p>
      </dgm:t>
    </dgm:pt>
    <dgm:pt modelId="{7CA95EAB-425A-4E95-B7B3-EE6D60B86153}" type="pres">
      <dgm:prSet presAssocID="{9961BF49-0CE6-484F-B429-27703849681E}" presName="sibTrans" presStyleCnt="0"/>
      <dgm:spPr/>
    </dgm:pt>
    <dgm:pt modelId="{9FDCBA43-2BE9-4613-ACEE-F50DD0DB72AC}" type="pres">
      <dgm:prSet presAssocID="{DF908436-867D-4DC1-A652-7C495FE44384}" presName="node" presStyleLbl="node1" presStyleIdx="5" presStyleCnt="11">
        <dgm:presLayoutVars>
          <dgm:bulletEnabled val="1"/>
        </dgm:presLayoutVars>
      </dgm:prSet>
      <dgm:spPr/>
      <dgm:t>
        <a:bodyPr/>
        <a:lstStyle/>
        <a:p>
          <a:endParaRPr lang="en-US"/>
        </a:p>
      </dgm:t>
    </dgm:pt>
    <dgm:pt modelId="{FFEBDD6C-F93E-4786-8F16-B612B43AA2F7}" type="pres">
      <dgm:prSet presAssocID="{A1559E2A-D5F9-413D-9AB0-D5BC2016F575}" presName="sibTrans" presStyleCnt="0"/>
      <dgm:spPr/>
    </dgm:pt>
    <dgm:pt modelId="{C663605B-A2CE-440E-B96C-63C170186BA7}" type="pres">
      <dgm:prSet presAssocID="{D1225E97-079F-4776-85B4-7A03297BF89F}" presName="node" presStyleLbl="node1" presStyleIdx="6" presStyleCnt="11">
        <dgm:presLayoutVars>
          <dgm:bulletEnabled val="1"/>
        </dgm:presLayoutVars>
      </dgm:prSet>
      <dgm:spPr/>
      <dgm:t>
        <a:bodyPr/>
        <a:lstStyle/>
        <a:p>
          <a:endParaRPr lang="en-US"/>
        </a:p>
      </dgm:t>
    </dgm:pt>
    <dgm:pt modelId="{E44FADE2-5926-45BA-9E19-93A2EECA2FBD}" type="pres">
      <dgm:prSet presAssocID="{68588EC2-0E9E-4F79-9C50-BE67FE95AE9A}" presName="sibTrans" presStyleCnt="0"/>
      <dgm:spPr/>
    </dgm:pt>
    <dgm:pt modelId="{437F3ED9-35D8-4220-BDA4-BC555D33A708}" type="pres">
      <dgm:prSet presAssocID="{0A3AB8FC-140E-452D-B410-8BC229B4588A}" presName="node" presStyleLbl="node1" presStyleIdx="7" presStyleCnt="11">
        <dgm:presLayoutVars>
          <dgm:bulletEnabled val="1"/>
        </dgm:presLayoutVars>
      </dgm:prSet>
      <dgm:spPr/>
      <dgm:t>
        <a:bodyPr/>
        <a:lstStyle/>
        <a:p>
          <a:endParaRPr lang="en-US"/>
        </a:p>
      </dgm:t>
    </dgm:pt>
    <dgm:pt modelId="{E34F80C8-C236-4BDE-9BDD-B69A8617084B}" type="pres">
      <dgm:prSet presAssocID="{7E2B43B5-DAAE-4739-8426-5B2F34E24617}" presName="sibTrans" presStyleCnt="0"/>
      <dgm:spPr/>
    </dgm:pt>
    <dgm:pt modelId="{B8087CA9-455E-46F8-9CFF-782F0085F507}" type="pres">
      <dgm:prSet presAssocID="{E3E84484-F8EE-4A04-9322-634A4A5E2111}" presName="node" presStyleLbl="node1" presStyleIdx="8" presStyleCnt="11">
        <dgm:presLayoutVars>
          <dgm:bulletEnabled val="1"/>
        </dgm:presLayoutVars>
      </dgm:prSet>
      <dgm:spPr/>
      <dgm:t>
        <a:bodyPr/>
        <a:lstStyle/>
        <a:p>
          <a:endParaRPr lang="en-US"/>
        </a:p>
      </dgm:t>
    </dgm:pt>
    <dgm:pt modelId="{E3A6099B-73C7-435F-A9D9-02182B233738}" type="pres">
      <dgm:prSet presAssocID="{80B97BA4-F872-4B37-9529-ACADD497C89B}" presName="sibTrans" presStyleCnt="0"/>
      <dgm:spPr/>
    </dgm:pt>
    <dgm:pt modelId="{ED0E2B05-B37B-41C0-899C-9B4D293BFC0A}" type="pres">
      <dgm:prSet presAssocID="{44168C21-2689-44B1-981B-F30BF86B2CFF}" presName="node" presStyleLbl="node1" presStyleIdx="9" presStyleCnt="11">
        <dgm:presLayoutVars>
          <dgm:bulletEnabled val="1"/>
        </dgm:presLayoutVars>
      </dgm:prSet>
      <dgm:spPr/>
      <dgm:t>
        <a:bodyPr/>
        <a:lstStyle/>
        <a:p>
          <a:endParaRPr lang="en-US"/>
        </a:p>
      </dgm:t>
    </dgm:pt>
    <dgm:pt modelId="{9923AFD7-FCD2-4DF4-8510-837F1D6A16D2}" type="pres">
      <dgm:prSet presAssocID="{B7168D9C-9D42-449A-BEF7-DB24FE649BE9}" presName="sibTrans" presStyleCnt="0"/>
      <dgm:spPr/>
    </dgm:pt>
    <dgm:pt modelId="{D7C56153-967E-4F02-94E0-77FF70AAB307}" type="pres">
      <dgm:prSet presAssocID="{1DEA8563-9DA7-4415-B7AC-EB915706A96A}" presName="node" presStyleLbl="node1" presStyleIdx="10" presStyleCnt="11">
        <dgm:presLayoutVars>
          <dgm:bulletEnabled val="1"/>
        </dgm:presLayoutVars>
      </dgm:prSet>
      <dgm:spPr/>
      <dgm:t>
        <a:bodyPr/>
        <a:lstStyle/>
        <a:p>
          <a:endParaRPr lang="en-US"/>
        </a:p>
      </dgm:t>
    </dgm:pt>
  </dgm:ptLst>
  <dgm:cxnLst>
    <dgm:cxn modelId="{A2E47DA5-B0ED-4CF1-86A6-5471C9D24CC5}" srcId="{DCABFF8A-0AB0-4E77-8722-64A7E2756118}" destId="{8E372306-2E75-4344-AF4D-9055302662DB}" srcOrd="1" destOrd="0" parTransId="{99818878-A2B3-41F1-B7BA-272412A4C1DE}" sibTransId="{2DD53CE7-FE6C-41EB-AE19-F00401E3C7BA}"/>
    <dgm:cxn modelId="{70D31868-730F-4DB2-B6BE-77775CFCBC8B}" type="presOf" srcId="{9ADA62DB-A490-4A90-BA9A-98E11072E4AB}" destId="{4E22E58F-E990-4E75-9700-EE0FD3AEF27F}" srcOrd="0" destOrd="0" presId="urn:microsoft.com/office/officeart/2005/8/layout/hList6"/>
    <dgm:cxn modelId="{9A19E52F-2CCB-41F2-AF06-8C4ADF94385C}" type="presOf" srcId="{DF908436-867D-4DC1-A652-7C495FE44384}" destId="{9FDCBA43-2BE9-4613-ACEE-F50DD0DB72AC}" srcOrd="0" destOrd="0" presId="urn:microsoft.com/office/officeart/2005/8/layout/hList6"/>
    <dgm:cxn modelId="{E31BCEEA-7FD5-476E-9070-1BB5A046BFCB}" type="presOf" srcId="{44168C21-2689-44B1-981B-F30BF86B2CFF}" destId="{ED0E2B05-B37B-41C0-899C-9B4D293BFC0A}" srcOrd="0" destOrd="0" presId="urn:microsoft.com/office/officeart/2005/8/layout/hList6"/>
    <dgm:cxn modelId="{F874A1D6-188F-47C5-838A-46475AF65A17}" srcId="{DCABFF8A-0AB0-4E77-8722-64A7E2756118}" destId="{44168C21-2689-44B1-981B-F30BF86B2CFF}" srcOrd="9" destOrd="0" parTransId="{5F63C333-CC0D-4DDE-ACD1-4F3016599CAD}" sibTransId="{B7168D9C-9D42-449A-BEF7-DB24FE649BE9}"/>
    <dgm:cxn modelId="{44B07322-646D-4348-B9E4-C401A6A1781F}" srcId="{DCABFF8A-0AB0-4E77-8722-64A7E2756118}" destId="{CE3A24AE-2943-494F-ADE0-DA639A80486B}" srcOrd="2" destOrd="0" parTransId="{308ADBB2-B93C-459D-8FCB-DE41BEDF1B23}" sibTransId="{0D47C322-8B8F-4DEB-AD13-3B1F559FBCDE}"/>
    <dgm:cxn modelId="{6B726589-340C-4411-B3FB-A121E8BF9C1B}" type="presOf" srcId="{95875E7C-1EBA-4CB8-9282-E2F01CC8535E}" destId="{5221508D-6EC0-4886-AD52-878776EB46A5}" srcOrd="0" destOrd="0" presId="urn:microsoft.com/office/officeart/2005/8/layout/hList6"/>
    <dgm:cxn modelId="{FA5252D3-07AB-449C-A098-22FB6667FDE4}" type="presOf" srcId="{1DEA8563-9DA7-4415-B7AC-EB915706A96A}" destId="{D7C56153-967E-4F02-94E0-77FF70AAB307}" srcOrd="0" destOrd="0" presId="urn:microsoft.com/office/officeart/2005/8/layout/hList6"/>
    <dgm:cxn modelId="{1EE1B940-1744-40F6-A33A-37639E205B0B}" type="presOf" srcId="{0A3AB8FC-140E-452D-B410-8BC229B4588A}" destId="{437F3ED9-35D8-4220-BDA4-BC555D33A708}" srcOrd="0" destOrd="0" presId="urn:microsoft.com/office/officeart/2005/8/layout/hList6"/>
    <dgm:cxn modelId="{31AD61CD-2B82-45D2-A1DF-C6CB74E100A5}" srcId="{DCABFF8A-0AB0-4E77-8722-64A7E2756118}" destId="{AB385D0A-80D1-40D4-885C-D07CACC4C6DF}" srcOrd="0" destOrd="0" parTransId="{6CEAE1A0-4305-483D-B167-05F56DABE077}" sibTransId="{598C52D7-7115-4EAC-9EC8-29395CD01DFD}"/>
    <dgm:cxn modelId="{0C070605-AA03-4806-8158-626663EE220E}" srcId="{DCABFF8A-0AB0-4E77-8722-64A7E2756118}" destId="{1DEA8563-9DA7-4415-B7AC-EB915706A96A}" srcOrd="10" destOrd="0" parTransId="{69C69EE1-A96B-4761-BA06-58F889A25A99}" sibTransId="{316B05F5-7CEA-48B9-8AF1-C3801BCD7A9E}"/>
    <dgm:cxn modelId="{98CD2156-A484-42CC-BCC9-EAA331EDED57}" type="presOf" srcId="{CE3A24AE-2943-494F-ADE0-DA639A80486B}" destId="{BCE3823D-6E80-4485-8EB9-E96A9D36CD4D}" srcOrd="0" destOrd="0" presId="urn:microsoft.com/office/officeart/2005/8/layout/hList6"/>
    <dgm:cxn modelId="{5A770F47-937E-4D1B-98B5-8BB0551CA643}" type="presOf" srcId="{E3E84484-F8EE-4A04-9322-634A4A5E2111}" destId="{B8087CA9-455E-46F8-9CFF-782F0085F507}" srcOrd="0" destOrd="0" presId="urn:microsoft.com/office/officeart/2005/8/layout/hList6"/>
    <dgm:cxn modelId="{F080639F-C093-402B-9C32-D3E422BBFBC0}" type="presOf" srcId="{DCABFF8A-0AB0-4E77-8722-64A7E2756118}" destId="{3B2E6716-C8E5-454F-9D91-A7A2D32B9C96}" srcOrd="0" destOrd="0" presId="urn:microsoft.com/office/officeart/2005/8/layout/hList6"/>
    <dgm:cxn modelId="{F6124D5C-CEEC-4397-9FC3-6668BF6CA686}" type="presOf" srcId="{8E372306-2E75-4344-AF4D-9055302662DB}" destId="{63E0F6D0-8C8F-4B86-B718-7B86B06C559E}" srcOrd="0" destOrd="0" presId="urn:microsoft.com/office/officeart/2005/8/layout/hList6"/>
    <dgm:cxn modelId="{BA9A916D-6235-4129-A9AC-561CDB76F83C}" srcId="{DCABFF8A-0AB0-4E77-8722-64A7E2756118}" destId="{9ADA62DB-A490-4A90-BA9A-98E11072E4AB}" srcOrd="4" destOrd="0" parTransId="{81A47E00-9AC7-4E48-A4F7-7DBAB8E6561C}" sibTransId="{9961BF49-0CE6-484F-B429-27703849681E}"/>
    <dgm:cxn modelId="{A21FADA6-922B-433B-B496-C5AAC3BFCD06}" type="presOf" srcId="{D1225E97-079F-4776-85B4-7A03297BF89F}" destId="{C663605B-A2CE-440E-B96C-63C170186BA7}" srcOrd="0" destOrd="0" presId="urn:microsoft.com/office/officeart/2005/8/layout/hList6"/>
    <dgm:cxn modelId="{97CC2716-4083-4BA5-B753-EDC7B4088593}" srcId="{DCABFF8A-0AB0-4E77-8722-64A7E2756118}" destId="{95875E7C-1EBA-4CB8-9282-E2F01CC8535E}" srcOrd="3" destOrd="0" parTransId="{7FF16653-0E44-4E6A-A4A4-024DE04C4C3B}" sibTransId="{E2944F16-AB65-4D69-9158-EA072288397E}"/>
    <dgm:cxn modelId="{62DDD762-1111-43ED-A32F-3C01893C330D}" srcId="{DCABFF8A-0AB0-4E77-8722-64A7E2756118}" destId="{DF908436-867D-4DC1-A652-7C495FE44384}" srcOrd="5" destOrd="0" parTransId="{8FEC46DA-D05B-4F9F-A12E-2CC99BFA841D}" sibTransId="{A1559E2A-D5F9-413D-9AB0-D5BC2016F575}"/>
    <dgm:cxn modelId="{0B28FBC7-306E-4429-8B57-1C3EF07A2477}" type="presOf" srcId="{AB385D0A-80D1-40D4-885C-D07CACC4C6DF}" destId="{30C94849-CB15-4BA9-8542-56535C3C96DF}" srcOrd="0" destOrd="0" presId="urn:microsoft.com/office/officeart/2005/8/layout/hList6"/>
    <dgm:cxn modelId="{D08959A2-A1D7-4EC9-A20A-265249826602}" srcId="{DCABFF8A-0AB0-4E77-8722-64A7E2756118}" destId="{E3E84484-F8EE-4A04-9322-634A4A5E2111}" srcOrd="8" destOrd="0" parTransId="{B0AF5D6A-F995-4179-9500-72341E29E497}" sibTransId="{80B97BA4-F872-4B37-9529-ACADD497C89B}"/>
    <dgm:cxn modelId="{085F01EA-1CA5-4B4E-989E-093194788B85}" srcId="{DCABFF8A-0AB0-4E77-8722-64A7E2756118}" destId="{D1225E97-079F-4776-85B4-7A03297BF89F}" srcOrd="6" destOrd="0" parTransId="{028087EE-0C04-41F2-A643-9DC74B4C798B}" sibTransId="{68588EC2-0E9E-4F79-9C50-BE67FE95AE9A}"/>
    <dgm:cxn modelId="{E84B0EF1-7BA7-4496-9F07-7408227342DA}" srcId="{DCABFF8A-0AB0-4E77-8722-64A7E2756118}" destId="{0A3AB8FC-140E-452D-B410-8BC229B4588A}" srcOrd="7" destOrd="0" parTransId="{37D837ED-543D-438F-9F99-F542BCB5D530}" sibTransId="{7E2B43B5-DAAE-4739-8426-5B2F34E24617}"/>
    <dgm:cxn modelId="{8EFFB04E-7052-4270-8557-3314C260D444}" type="presParOf" srcId="{3B2E6716-C8E5-454F-9D91-A7A2D32B9C96}" destId="{30C94849-CB15-4BA9-8542-56535C3C96DF}" srcOrd="0" destOrd="0" presId="urn:microsoft.com/office/officeart/2005/8/layout/hList6"/>
    <dgm:cxn modelId="{7E45E0B0-AACD-42FF-9C1B-20DD6613AAE2}" type="presParOf" srcId="{3B2E6716-C8E5-454F-9D91-A7A2D32B9C96}" destId="{2AAD1044-B077-4679-A969-C4A7C559D055}" srcOrd="1" destOrd="0" presId="urn:microsoft.com/office/officeart/2005/8/layout/hList6"/>
    <dgm:cxn modelId="{2B70BBED-DF01-4244-BD1E-61B9B1A8C0CA}" type="presParOf" srcId="{3B2E6716-C8E5-454F-9D91-A7A2D32B9C96}" destId="{63E0F6D0-8C8F-4B86-B718-7B86B06C559E}" srcOrd="2" destOrd="0" presId="urn:microsoft.com/office/officeart/2005/8/layout/hList6"/>
    <dgm:cxn modelId="{EF4FC06B-F9E6-4289-8337-B45F2A6E5775}" type="presParOf" srcId="{3B2E6716-C8E5-454F-9D91-A7A2D32B9C96}" destId="{AFD66DCE-E97B-4D97-8B89-827DA4D28C3A}" srcOrd="3" destOrd="0" presId="urn:microsoft.com/office/officeart/2005/8/layout/hList6"/>
    <dgm:cxn modelId="{BAD2E01E-6A26-446B-8BCA-C63BAA58A3D4}" type="presParOf" srcId="{3B2E6716-C8E5-454F-9D91-A7A2D32B9C96}" destId="{BCE3823D-6E80-4485-8EB9-E96A9D36CD4D}" srcOrd="4" destOrd="0" presId="urn:microsoft.com/office/officeart/2005/8/layout/hList6"/>
    <dgm:cxn modelId="{9EAED588-0297-4887-916D-7D034A044D49}" type="presParOf" srcId="{3B2E6716-C8E5-454F-9D91-A7A2D32B9C96}" destId="{9A2ACB66-7568-40C3-BA7C-038CBAFA27DE}" srcOrd="5" destOrd="0" presId="urn:microsoft.com/office/officeart/2005/8/layout/hList6"/>
    <dgm:cxn modelId="{B1BFF08C-C4C1-4A29-B1A4-FF589D7E0A35}" type="presParOf" srcId="{3B2E6716-C8E5-454F-9D91-A7A2D32B9C96}" destId="{5221508D-6EC0-4886-AD52-878776EB46A5}" srcOrd="6" destOrd="0" presId="urn:microsoft.com/office/officeart/2005/8/layout/hList6"/>
    <dgm:cxn modelId="{C6CFBCED-A8DF-479F-A433-EE4B2B437C7F}" type="presParOf" srcId="{3B2E6716-C8E5-454F-9D91-A7A2D32B9C96}" destId="{F78FABE5-5BC3-46B0-84BE-911165057B71}" srcOrd="7" destOrd="0" presId="urn:microsoft.com/office/officeart/2005/8/layout/hList6"/>
    <dgm:cxn modelId="{FC605001-45E0-4C7E-A0F5-9E70038BEC2B}" type="presParOf" srcId="{3B2E6716-C8E5-454F-9D91-A7A2D32B9C96}" destId="{4E22E58F-E990-4E75-9700-EE0FD3AEF27F}" srcOrd="8" destOrd="0" presId="urn:microsoft.com/office/officeart/2005/8/layout/hList6"/>
    <dgm:cxn modelId="{9ECE0698-F1AD-4EFD-B8BA-9C78FF6ABE1C}" type="presParOf" srcId="{3B2E6716-C8E5-454F-9D91-A7A2D32B9C96}" destId="{7CA95EAB-425A-4E95-B7B3-EE6D60B86153}" srcOrd="9" destOrd="0" presId="urn:microsoft.com/office/officeart/2005/8/layout/hList6"/>
    <dgm:cxn modelId="{2DDFECFB-5446-4F2B-A4C4-7A4EAC8B5100}" type="presParOf" srcId="{3B2E6716-C8E5-454F-9D91-A7A2D32B9C96}" destId="{9FDCBA43-2BE9-4613-ACEE-F50DD0DB72AC}" srcOrd="10" destOrd="0" presId="urn:microsoft.com/office/officeart/2005/8/layout/hList6"/>
    <dgm:cxn modelId="{7B0055F1-A558-4A91-8D19-9879CC06C75C}" type="presParOf" srcId="{3B2E6716-C8E5-454F-9D91-A7A2D32B9C96}" destId="{FFEBDD6C-F93E-4786-8F16-B612B43AA2F7}" srcOrd="11" destOrd="0" presId="urn:microsoft.com/office/officeart/2005/8/layout/hList6"/>
    <dgm:cxn modelId="{E6294A49-1F31-4BF9-9E6C-04A935884322}" type="presParOf" srcId="{3B2E6716-C8E5-454F-9D91-A7A2D32B9C96}" destId="{C663605B-A2CE-440E-B96C-63C170186BA7}" srcOrd="12" destOrd="0" presId="urn:microsoft.com/office/officeart/2005/8/layout/hList6"/>
    <dgm:cxn modelId="{70EABA35-E1D1-4880-B0BB-1AD270F9EAED}" type="presParOf" srcId="{3B2E6716-C8E5-454F-9D91-A7A2D32B9C96}" destId="{E44FADE2-5926-45BA-9E19-93A2EECA2FBD}" srcOrd="13" destOrd="0" presId="urn:microsoft.com/office/officeart/2005/8/layout/hList6"/>
    <dgm:cxn modelId="{582D20E6-BA92-454A-8A78-95984A51BCC2}" type="presParOf" srcId="{3B2E6716-C8E5-454F-9D91-A7A2D32B9C96}" destId="{437F3ED9-35D8-4220-BDA4-BC555D33A708}" srcOrd="14" destOrd="0" presId="urn:microsoft.com/office/officeart/2005/8/layout/hList6"/>
    <dgm:cxn modelId="{F63A01BD-A11A-46E9-ACD7-2834A3ECC2C4}" type="presParOf" srcId="{3B2E6716-C8E5-454F-9D91-A7A2D32B9C96}" destId="{E34F80C8-C236-4BDE-9BDD-B69A8617084B}" srcOrd="15" destOrd="0" presId="urn:microsoft.com/office/officeart/2005/8/layout/hList6"/>
    <dgm:cxn modelId="{47784498-5AA5-4A36-9408-5E352DA56625}" type="presParOf" srcId="{3B2E6716-C8E5-454F-9D91-A7A2D32B9C96}" destId="{B8087CA9-455E-46F8-9CFF-782F0085F507}" srcOrd="16" destOrd="0" presId="urn:microsoft.com/office/officeart/2005/8/layout/hList6"/>
    <dgm:cxn modelId="{F6BD3971-9E99-4FEB-A2EE-4A9C4956E72C}" type="presParOf" srcId="{3B2E6716-C8E5-454F-9D91-A7A2D32B9C96}" destId="{E3A6099B-73C7-435F-A9D9-02182B233738}" srcOrd="17" destOrd="0" presId="urn:microsoft.com/office/officeart/2005/8/layout/hList6"/>
    <dgm:cxn modelId="{9B1C234B-1AD1-44B1-B9F5-C81AF59C2B04}" type="presParOf" srcId="{3B2E6716-C8E5-454F-9D91-A7A2D32B9C96}" destId="{ED0E2B05-B37B-41C0-899C-9B4D293BFC0A}" srcOrd="18" destOrd="0" presId="urn:microsoft.com/office/officeart/2005/8/layout/hList6"/>
    <dgm:cxn modelId="{8EA7E358-08E9-4EC0-AA88-844308F29290}" type="presParOf" srcId="{3B2E6716-C8E5-454F-9D91-A7A2D32B9C96}" destId="{9923AFD7-FCD2-4DF4-8510-837F1D6A16D2}" srcOrd="19" destOrd="0" presId="urn:microsoft.com/office/officeart/2005/8/layout/hList6"/>
    <dgm:cxn modelId="{C2E07116-C11A-4D41-B5CE-CA7E93820F15}" type="presParOf" srcId="{3B2E6716-C8E5-454F-9D91-A7A2D32B9C96}" destId="{D7C56153-967E-4F02-94E0-77FF70AAB307}" srcOrd="20"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dgm:spPr/>
      <dgm:t>
        <a:bodyPr/>
        <a:lstStyle/>
        <a:p>
          <a:endParaRPr lang="en-US"/>
        </a:p>
      </dgm:t>
    </dgm:pt>
    <dgm:pt modelId="{6C5D88D0-02AF-4611-B7EB-B3FC258B2586}">
      <dgm:prSet custT="1"/>
      <dgm:spPr/>
      <dgm:t>
        <a:bodyPr/>
        <a:lstStyle/>
        <a:p>
          <a:pPr rtl="0"/>
          <a:r>
            <a:rPr lang="en-IN" sz="1800" b="1" u="none" dirty="0" smtClean="0">
              <a:effectLst>
                <a:outerShdw blurRad="38100" dist="38100" dir="2700000" algn="tl">
                  <a:srgbClr val="000000">
                    <a:alpha val="43137"/>
                  </a:srgbClr>
                </a:outerShdw>
              </a:effectLst>
            </a:rPr>
            <a:t>CONCLUSION</a:t>
          </a:r>
          <a:endParaRPr lang="en-IN" sz="1800"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DAA9E95-050F-4E60-B246-CB5903A52CE5}"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BB22C48D-36FB-4287-B84A-25B5E304801B}">
      <dgm:prSet custT="1"/>
      <dgm:spPr/>
      <dgm:t>
        <a:bodyPr/>
        <a:lstStyle/>
        <a:p>
          <a:pPr algn="just" rtl="0"/>
          <a:r>
            <a:rPr lang="en-US" sz="1600" dirty="0" smtClean="0">
              <a:effectLst>
                <a:outerShdw blurRad="38100" dist="38100" dir="2700000" algn="tl">
                  <a:srgbClr val="000000">
                    <a:alpha val="43137"/>
                  </a:srgbClr>
                </a:outerShdw>
              </a:effectLst>
            </a:rPr>
            <a:t>House price prediction using machine learning is a valuable and promising field of study that combines data analysis, predictive modeling, and real estate insights. </a:t>
          </a:r>
          <a:endParaRPr lang="en-IN" sz="1600" dirty="0">
            <a:effectLst>
              <a:outerShdw blurRad="38100" dist="38100" dir="2700000" algn="tl">
                <a:srgbClr val="000000">
                  <a:alpha val="43137"/>
                </a:srgbClr>
              </a:outerShdw>
            </a:effectLst>
          </a:endParaRPr>
        </a:p>
      </dgm:t>
    </dgm:pt>
    <dgm:pt modelId="{DA4FD3A0-68D1-4461-813E-1C88A3914A01}" type="parTrans" cxnId="{ED63E904-4276-4347-8928-5DD54E6A4D61}">
      <dgm:prSet/>
      <dgm:spPr/>
      <dgm:t>
        <a:bodyPr/>
        <a:lstStyle/>
        <a:p>
          <a:endParaRPr lang="en-US"/>
        </a:p>
      </dgm:t>
    </dgm:pt>
    <dgm:pt modelId="{8497FF2C-2BB9-45CB-BD21-EBE2FD0A8265}" type="sibTrans" cxnId="{ED63E904-4276-4347-8928-5DD54E6A4D61}">
      <dgm:prSet/>
      <dgm:spPr/>
      <dgm:t>
        <a:bodyPr/>
        <a:lstStyle/>
        <a:p>
          <a:endParaRPr lang="en-US"/>
        </a:p>
      </dgm:t>
    </dgm:pt>
    <dgm:pt modelId="{99B192E3-9389-4042-A96F-9E6C31FB7592}">
      <dgm:prSet custT="1"/>
      <dgm:spPr/>
      <dgm:t>
        <a:bodyPr/>
        <a:lstStyle/>
        <a:p>
          <a:pPr algn="just"/>
          <a:r>
            <a:rPr lang="en-US" sz="1600" dirty="0" smtClean="0"/>
            <a:t>As ML Engineer, we always retrain the deployed model after some period of time to sustain the accuracy of the model. We hope our efforts will help to predict the price of a house for the buyer and seller.</a:t>
          </a:r>
          <a:endParaRPr lang="en-IN" sz="1600" dirty="0">
            <a:effectLst>
              <a:outerShdw blurRad="38100" dist="38100" dir="2700000" algn="tl">
                <a:srgbClr val="000000">
                  <a:alpha val="43137"/>
                </a:srgbClr>
              </a:outerShdw>
            </a:effectLst>
          </a:endParaRPr>
        </a:p>
      </dgm:t>
    </dgm:pt>
    <dgm:pt modelId="{585032DC-D69A-42BA-B884-DD84389F3057}" type="parTrans" cxnId="{3870B503-0461-4B26-8447-E6E154022D8D}">
      <dgm:prSet/>
      <dgm:spPr/>
      <dgm:t>
        <a:bodyPr/>
        <a:lstStyle/>
        <a:p>
          <a:endParaRPr lang="en-US"/>
        </a:p>
      </dgm:t>
    </dgm:pt>
    <dgm:pt modelId="{31235FBA-2B29-4159-ACDE-9906D7733956}" type="sibTrans" cxnId="{3870B503-0461-4B26-8447-E6E154022D8D}">
      <dgm:prSet/>
      <dgm:spPr/>
      <dgm:t>
        <a:bodyPr/>
        <a:lstStyle/>
        <a:p>
          <a:endParaRPr lang="en-US"/>
        </a:p>
      </dgm:t>
    </dgm:pt>
    <dgm:pt modelId="{3C04E2BF-681B-4400-AC79-7897612F7037}">
      <dgm:prSet custT="1"/>
      <dgm:spPr/>
      <dgm:t>
        <a:bodyPr/>
        <a:lstStyle/>
        <a:p>
          <a:pPr algn="just"/>
          <a:endParaRPr lang="en-US" sz="1600" dirty="0" smtClean="0">
            <a:effectLst>
              <a:outerShdw blurRad="38100" dist="38100" dir="2700000" algn="tl">
                <a:srgbClr val="000000">
                  <a:alpha val="43137"/>
                </a:srgbClr>
              </a:outerShdw>
            </a:effectLst>
          </a:endParaRPr>
        </a:p>
        <a:p>
          <a:pPr algn="just"/>
          <a:r>
            <a:rPr lang="en-US" sz="1600" dirty="0" smtClean="0">
              <a:effectLst>
                <a:outerShdw blurRad="38100" dist="38100" dir="2700000" algn="tl">
                  <a:srgbClr val="000000">
                    <a:alpha val="43137"/>
                  </a:srgbClr>
                </a:outerShdw>
              </a:effectLst>
            </a:rPr>
            <a:t>As ML Engineer, we always retrain the deployed model after some period of time to sustain the accuracy of the model. We hope our efforts will help to predict the price of a house for the buyer and seller.</a:t>
          </a:r>
          <a:endParaRPr lang="en-IN" sz="1600" dirty="0">
            <a:effectLst>
              <a:outerShdw blurRad="38100" dist="38100" dir="2700000" algn="tl">
                <a:srgbClr val="000000">
                  <a:alpha val="43137"/>
                </a:srgbClr>
              </a:outerShdw>
            </a:effectLst>
          </a:endParaRPr>
        </a:p>
      </dgm:t>
    </dgm:pt>
    <dgm:pt modelId="{57DD7BB2-CFFB-48EE-9FE2-8328691B9203}" type="parTrans" cxnId="{5DC4F905-CC16-4EA5-BF88-CA843671DF8C}">
      <dgm:prSet/>
      <dgm:spPr/>
      <dgm:t>
        <a:bodyPr/>
        <a:lstStyle/>
        <a:p>
          <a:endParaRPr lang="en-US"/>
        </a:p>
      </dgm:t>
    </dgm:pt>
    <dgm:pt modelId="{B49ADCF3-1052-4698-B167-3C132E12D856}" type="sibTrans" cxnId="{5DC4F905-CC16-4EA5-BF88-CA843671DF8C}">
      <dgm:prSet/>
      <dgm:spPr/>
      <dgm:t>
        <a:bodyPr/>
        <a:lstStyle/>
        <a:p>
          <a:endParaRPr lang="en-US"/>
        </a:p>
      </dgm:t>
    </dgm:pt>
    <dgm:pt modelId="{C34B251F-0C3B-4975-9105-784E05A25205}" type="pres">
      <dgm:prSet presAssocID="{5DAA9E95-050F-4E60-B246-CB5903A52CE5}" presName="Name0" presStyleCnt="0">
        <dgm:presLayoutVars>
          <dgm:dir/>
          <dgm:resizeHandles val="exact"/>
        </dgm:presLayoutVars>
      </dgm:prSet>
      <dgm:spPr/>
      <dgm:t>
        <a:bodyPr/>
        <a:lstStyle/>
        <a:p>
          <a:endParaRPr lang="en-US"/>
        </a:p>
      </dgm:t>
    </dgm:pt>
    <dgm:pt modelId="{534B2047-DB45-4BB4-9498-C61DF78D4C24}" type="pres">
      <dgm:prSet presAssocID="{BB22C48D-36FB-4287-B84A-25B5E304801B}" presName="node" presStyleLbl="node1" presStyleIdx="0" presStyleCnt="3">
        <dgm:presLayoutVars>
          <dgm:bulletEnabled val="1"/>
        </dgm:presLayoutVars>
      </dgm:prSet>
      <dgm:spPr/>
      <dgm:t>
        <a:bodyPr/>
        <a:lstStyle/>
        <a:p>
          <a:endParaRPr lang="en-US"/>
        </a:p>
      </dgm:t>
    </dgm:pt>
    <dgm:pt modelId="{981372E8-8410-44CB-8AB8-901EA4397F24}" type="pres">
      <dgm:prSet presAssocID="{8497FF2C-2BB9-45CB-BD21-EBE2FD0A8265}" presName="sibTrans" presStyleCnt="0"/>
      <dgm:spPr/>
    </dgm:pt>
    <dgm:pt modelId="{584C284F-14F0-4981-B680-86E85B61E485}" type="pres">
      <dgm:prSet presAssocID="{99B192E3-9389-4042-A96F-9E6C31FB7592}" presName="node" presStyleLbl="node1" presStyleIdx="1" presStyleCnt="3">
        <dgm:presLayoutVars>
          <dgm:bulletEnabled val="1"/>
        </dgm:presLayoutVars>
      </dgm:prSet>
      <dgm:spPr/>
      <dgm:t>
        <a:bodyPr/>
        <a:lstStyle/>
        <a:p>
          <a:endParaRPr lang="en-US"/>
        </a:p>
      </dgm:t>
    </dgm:pt>
    <dgm:pt modelId="{CBFD73BA-992F-4DB4-BDED-47C1F851FB2F}" type="pres">
      <dgm:prSet presAssocID="{31235FBA-2B29-4159-ACDE-9906D7733956}" presName="sibTrans" presStyleCnt="0"/>
      <dgm:spPr/>
    </dgm:pt>
    <dgm:pt modelId="{53DFB8D6-A4F8-4C9C-A320-8CEA01A3CED6}" type="pres">
      <dgm:prSet presAssocID="{3C04E2BF-681B-4400-AC79-7897612F7037}" presName="node" presStyleLbl="node1" presStyleIdx="2" presStyleCnt="3" custScaleX="153870">
        <dgm:presLayoutVars>
          <dgm:bulletEnabled val="1"/>
        </dgm:presLayoutVars>
      </dgm:prSet>
      <dgm:spPr/>
      <dgm:t>
        <a:bodyPr/>
        <a:lstStyle/>
        <a:p>
          <a:endParaRPr lang="en-US"/>
        </a:p>
      </dgm:t>
    </dgm:pt>
  </dgm:ptLst>
  <dgm:cxnLst>
    <dgm:cxn modelId="{2CF7FCEE-7001-42A8-9F02-6EDD8A2A2C18}" type="presOf" srcId="{BB22C48D-36FB-4287-B84A-25B5E304801B}" destId="{534B2047-DB45-4BB4-9498-C61DF78D4C24}" srcOrd="0" destOrd="0" presId="urn:microsoft.com/office/officeart/2005/8/layout/hList6"/>
    <dgm:cxn modelId="{3870B503-0461-4B26-8447-E6E154022D8D}" srcId="{5DAA9E95-050F-4E60-B246-CB5903A52CE5}" destId="{99B192E3-9389-4042-A96F-9E6C31FB7592}" srcOrd="1" destOrd="0" parTransId="{585032DC-D69A-42BA-B884-DD84389F3057}" sibTransId="{31235FBA-2B29-4159-ACDE-9906D7733956}"/>
    <dgm:cxn modelId="{15858D7E-B69F-40FF-A8C0-F4B3EAB98B04}" type="presOf" srcId="{99B192E3-9389-4042-A96F-9E6C31FB7592}" destId="{584C284F-14F0-4981-B680-86E85B61E485}" srcOrd="0" destOrd="0" presId="urn:microsoft.com/office/officeart/2005/8/layout/hList6"/>
    <dgm:cxn modelId="{5DC4F905-CC16-4EA5-BF88-CA843671DF8C}" srcId="{5DAA9E95-050F-4E60-B246-CB5903A52CE5}" destId="{3C04E2BF-681B-4400-AC79-7897612F7037}" srcOrd="2" destOrd="0" parTransId="{57DD7BB2-CFFB-48EE-9FE2-8328691B9203}" sibTransId="{B49ADCF3-1052-4698-B167-3C132E12D856}"/>
    <dgm:cxn modelId="{95FF2B07-1BD6-40DE-BB4C-246D80944091}" type="presOf" srcId="{5DAA9E95-050F-4E60-B246-CB5903A52CE5}" destId="{C34B251F-0C3B-4975-9105-784E05A25205}" srcOrd="0" destOrd="0" presId="urn:microsoft.com/office/officeart/2005/8/layout/hList6"/>
    <dgm:cxn modelId="{ED63E904-4276-4347-8928-5DD54E6A4D61}" srcId="{5DAA9E95-050F-4E60-B246-CB5903A52CE5}" destId="{BB22C48D-36FB-4287-B84A-25B5E304801B}" srcOrd="0" destOrd="0" parTransId="{DA4FD3A0-68D1-4461-813E-1C88A3914A01}" sibTransId="{8497FF2C-2BB9-45CB-BD21-EBE2FD0A8265}"/>
    <dgm:cxn modelId="{0D38E2F7-4A2C-4259-8BE4-6C053DA915B1}" type="presOf" srcId="{3C04E2BF-681B-4400-AC79-7897612F7037}" destId="{53DFB8D6-A4F8-4C9C-A320-8CEA01A3CED6}" srcOrd="0" destOrd="0" presId="urn:microsoft.com/office/officeart/2005/8/layout/hList6"/>
    <dgm:cxn modelId="{7F02956F-C0D7-4372-A509-AAE1BE171B3A}" type="presParOf" srcId="{C34B251F-0C3B-4975-9105-784E05A25205}" destId="{534B2047-DB45-4BB4-9498-C61DF78D4C24}" srcOrd="0" destOrd="0" presId="urn:microsoft.com/office/officeart/2005/8/layout/hList6"/>
    <dgm:cxn modelId="{3B6F8AEC-F003-4FA2-8A66-E7F6FC4A7EFD}" type="presParOf" srcId="{C34B251F-0C3B-4975-9105-784E05A25205}" destId="{981372E8-8410-44CB-8AB8-901EA4397F24}" srcOrd="1" destOrd="0" presId="urn:microsoft.com/office/officeart/2005/8/layout/hList6"/>
    <dgm:cxn modelId="{05D434A7-97C6-4192-B2A5-2A6DC40287E8}" type="presParOf" srcId="{C34B251F-0C3B-4975-9105-784E05A25205}" destId="{584C284F-14F0-4981-B680-86E85B61E485}" srcOrd="2" destOrd="0" presId="urn:microsoft.com/office/officeart/2005/8/layout/hList6"/>
    <dgm:cxn modelId="{C8CD833E-0467-41CC-8019-804B4C17B8F0}" type="presParOf" srcId="{C34B251F-0C3B-4975-9105-784E05A25205}" destId="{CBFD73BA-992F-4DB4-BDED-47C1F851FB2F}" srcOrd="3" destOrd="0" presId="urn:microsoft.com/office/officeart/2005/8/layout/hList6"/>
    <dgm:cxn modelId="{511B2509-902E-4230-8DDE-ED012823B9AB}" type="presParOf" srcId="{C34B251F-0C3B-4975-9105-784E05A25205}" destId="{53DFB8D6-A4F8-4C9C-A320-8CEA01A3CED6}"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81E394F-AB0A-4184-9E8A-59F9B7FF198D}"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6C5D88D0-02AF-4611-B7EB-B3FC258B2586}">
      <dgm:prSet custT="1"/>
      <dgm:spPr/>
      <dgm:t>
        <a:bodyPr/>
        <a:lstStyle/>
        <a:p>
          <a:pPr rtl="0"/>
          <a:r>
            <a:rPr lang="en-US" sz="1800" b="1" dirty="0" smtClean="0">
              <a:effectLst>
                <a:outerShdw blurRad="38100" dist="38100" dir="2700000" algn="tl">
                  <a:srgbClr val="000000">
                    <a:alpha val="43137"/>
                  </a:srgbClr>
                </a:outerShdw>
              </a:effectLst>
            </a:rPr>
            <a:t>LEARNING EXPERIENCE</a:t>
          </a:r>
          <a:endParaRPr lang="en-IN" sz="1800" b="1" u="none" dirty="0">
            <a:effectLst>
              <a:outerShdw blurRad="38100" dist="38100" dir="2700000" algn="tl">
                <a:srgbClr val="000000">
                  <a:alpha val="43137"/>
                </a:srgbClr>
              </a:outerShdw>
            </a:effectLst>
          </a:endParaRPr>
        </a:p>
      </dgm:t>
    </dgm:pt>
    <dgm:pt modelId="{4A5647C2-E754-4754-BE30-17960B6985EC}" type="parTrans" cxnId="{3B3B4DD3-C231-4695-9A3E-04027BCEA7FB}">
      <dgm:prSet/>
      <dgm:spPr/>
      <dgm:t>
        <a:bodyPr/>
        <a:lstStyle/>
        <a:p>
          <a:endParaRPr lang="en-US"/>
        </a:p>
      </dgm:t>
    </dgm:pt>
    <dgm:pt modelId="{F66564B9-8415-42CB-8034-6D9A2312DCD1}" type="sibTrans" cxnId="{3B3B4DD3-C231-4695-9A3E-04027BCEA7FB}">
      <dgm:prSet/>
      <dgm:spPr/>
      <dgm:t>
        <a:bodyPr/>
        <a:lstStyle/>
        <a:p>
          <a:endParaRPr lang="en-US"/>
        </a:p>
      </dgm:t>
    </dgm:pt>
    <dgm:pt modelId="{8D87B20A-8603-492B-B7EE-592053579069}" type="pres">
      <dgm:prSet presAssocID="{F81E394F-AB0A-4184-9E8A-59F9B7FF198D}" presName="Name0" presStyleCnt="0">
        <dgm:presLayoutVars>
          <dgm:dir/>
          <dgm:resizeHandles val="exact"/>
        </dgm:presLayoutVars>
      </dgm:prSet>
      <dgm:spPr/>
      <dgm:t>
        <a:bodyPr/>
        <a:lstStyle/>
        <a:p>
          <a:endParaRPr lang="en-US"/>
        </a:p>
      </dgm:t>
    </dgm:pt>
    <dgm:pt modelId="{36F6CE16-EA30-427B-BCBB-1866A4E8C4BD}" type="pres">
      <dgm:prSet presAssocID="{6C5D88D0-02AF-4611-B7EB-B3FC258B2586}" presName="composite" presStyleCnt="0"/>
      <dgm:spPr/>
    </dgm:pt>
    <dgm:pt modelId="{00126E74-CD85-4378-8F8C-78253181AD4F}" type="pres">
      <dgm:prSet presAssocID="{6C5D88D0-02AF-4611-B7EB-B3FC258B2586}" presName="bgChev" presStyleLbl="node1" presStyleIdx="0" presStyleCnt="1"/>
      <dgm:spPr/>
    </dgm:pt>
    <dgm:pt modelId="{8A885414-3F7C-4AD4-B3BD-812D7C6AA313}" type="pres">
      <dgm:prSet presAssocID="{6C5D88D0-02AF-4611-B7EB-B3FC258B2586}" presName="txNode" presStyleLbl="fgAcc1" presStyleIdx="0" presStyleCnt="1">
        <dgm:presLayoutVars>
          <dgm:bulletEnabled val="1"/>
        </dgm:presLayoutVars>
      </dgm:prSet>
      <dgm:spPr/>
      <dgm:t>
        <a:bodyPr/>
        <a:lstStyle/>
        <a:p>
          <a:endParaRPr lang="en-US"/>
        </a:p>
      </dgm:t>
    </dgm:pt>
  </dgm:ptLst>
  <dgm:cxnLst>
    <dgm:cxn modelId="{7F6ABC3B-A147-41FA-93A1-43F1093131AF}" type="presOf" srcId="{6C5D88D0-02AF-4611-B7EB-B3FC258B2586}" destId="{8A885414-3F7C-4AD4-B3BD-812D7C6AA313}" srcOrd="0" destOrd="0" presId="urn:microsoft.com/office/officeart/2005/8/layout/chevronAccent+Icon"/>
    <dgm:cxn modelId="{3B3B4DD3-C231-4695-9A3E-04027BCEA7FB}" srcId="{F81E394F-AB0A-4184-9E8A-59F9B7FF198D}" destId="{6C5D88D0-02AF-4611-B7EB-B3FC258B2586}" srcOrd="0" destOrd="0" parTransId="{4A5647C2-E754-4754-BE30-17960B6985EC}" sibTransId="{F66564B9-8415-42CB-8034-6D9A2312DCD1}"/>
    <dgm:cxn modelId="{5FB8B531-2BD2-467E-8268-84EF660D8A5A}" type="presOf" srcId="{F81E394F-AB0A-4184-9E8A-59F9B7FF198D}" destId="{8D87B20A-8603-492B-B7EE-592053579069}" srcOrd="0" destOrd="0" presId="urn:microsoft.com/office/officeart/2005/8/layout/chevronAccent+Icon"/>
    <dgm:cxn modelId="{BA19F625-82BF-44FA-8AE8-67AD4B512B8E}" type="presParOf" srcId="{8D87B20A-8603-492B-B7EE-592053579069}" destId="{36F6CE16-EA30-427B-BCBB-1866A4E8C4BD}" srcOrd="0" destOrd="0" presId="urn:microsoft.com/office/officeart/2005/8/layout/chevronAccent+Icon"/>
    <dgm:cxn modelId="{5377EB49-EA5F-4851-82D4-7E1E27095C9B}" type="presParOf" srcId="{36F6CE16-EA30-427B-BCBB-1866A4E8C4BD}" destId="{00126E74-CD85-4378-8F8C-78253181AD4F}" srcOrd="0" destOrd="0" presId="urn:microsoft.com/office/officeart/2005/8/layout/chevronAccent+Icon"/>
    <dgm:cxn modelId="{4A1BDFE7-8783-40DA-8D5F-80DCC76DFF5D}" type="presParOf" srcId="{36F6CE16-EA30-427B-BCBB-1866A4E8C4BD}" destId="{8A885414-3F7C-4AD4-B3BD-812D7C6AA313}"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197A605-D80B-4E7A-A1E0-D47519B82F9D}"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331FA3A9-22EA-458D-AD93-82EEBC88F795}">
      <dgm:prSet custT="1"/>
      <dgm:spPr/>
      <dgm:t>
        <a:bodyPr/>
        <a:lstStyle/>
        <a:p>
          <a:pPr algn="just" rtl="0"/>
          <a:r>
            <a:rPr lang="en-US" sz="1400" dirty="0" smtClean="0">
              <a:effectLst>
                <a:outerShdw blurRad="38100" dist="38100" dir="2700000" algn="tl">
                  <a:srgbClr val="000000">
                    <a:alpha val="43137"/>
                  </a:srgbClr>
                </a:outerShdw>
              </a:effectLst>
            </a:rPr>
            <a:t>The process of working on a project focused on house price prediction using machine learning can provide valuable learning experiences for researchers or practitioners. Here are some potential learning experiences that can be gained from such a project:</a:t>
          </a:r>
          <a:endParaRPr lang="en-IN" sz="1400" dirty="0">
            <a:effectLst>
              <a:outerShdw blurRad="38100" dist="38100" dir="2700000" algn="tl">
                <a:srgbClr val="000000">
                  <a:alpha val="43137"/>
                </a:srgbClr>
              </a:outerShdw>
            </a:effectLst>
          </a:endParaRPr>
        </a:p>
      </dgm:t>
    </dgm:pt>
    <dgm:pt modelId="{55664BBC-A905-429B-9F35-B503965B3AB4}" type="parTrans" cxnId="{5A083723-38CC-4FFA-B5B2-F150D8B140D9}">
      <dgm:prSet/>
      <dgm:spPr/>
      <dgm:t>
        <a:bodyPr/>
        <a:lstStyle/>
        <a:p>
          <a:endParaRPr lang="en-US"/>
        </a:p>
      </dgm:t>
    </dgm:pt>
    <dgm:pt modelId="{4C425436-140F-4C96-B5B0-CF154D2C98A3}" type="sibTrans" cxnId="{5A083723-38CC-4FFA-B5B2-F150D8B140D9}">
      <dgm:prSet/>
      <dgm:spPr/>
      <dgm:t>
        <a:bodyPr/>
        <a:lstStyle/>
        <a:p>
          <a:endParaRPr lang="en-US"/>
        </a:p>
      </dgm:t>
    </dgm:pt>
    <dgm:pt modelId="{002A92D8-FBE8-4260-83BD-0304937094B5}">
      <dgm:prSet custT="1"/>
      <dgm:spPr/>
      <dgm:t>
        <a:bodyPr/>
        <a:lstStyle/>
        <a:p>
          <a:pPr algn="just" rtl="0"/>
          <a:r>
            <a:rPr lang="en-IN" sz="1400" dirty="0" smtClean="0">
              <a:effectLst>
                <a:outerShdw blurRad="38100" dist="38100" dir="2700000" algn="tl">
                  <a:srgbClr val="000000">
                    <a:alpha val="43137"/>
                  </a:srgbClr>
                </a:outerShdw>
              </a:effectLst>
            </a:rPr>
            <a:t>Data pre-processing:</a:t>
          </a:r>
          <a:endParaRPr lang="en-IN" sz="1400" dirty="0">
            <a:effectLst>
              <a:outerShdw blurRad="38100" dist="38100" dir="2700000" algn="tl">
                <a:srgbClr val="000000">
                  <a:alpha val="43137"/>
                </a:srgbClr>
              </a:outerShdw>
            </a:effectLst>
          </a:endParaRPr>
        </a:p>
      </dgm:t>
    </dgm:pt>
    <dgm:pt modelId="{8357E52F-94ED-41AA-972E-23A609E2608E}" type="parTrans" cxnId="{E8E7494C-6E25-4ACD-B5B4-07FA62AB3A0A}">
      <dgm:prSet/>
      <dgm:spPr/>
      <dgm:t>
        <a:bodyPr/>
        <a:lstStyle/>
        <a:p>
          <a:endParaRPr lang="en-US"/>
        </a:p>
      </dgm:t>
    </dgm:pt>
    <dgm:pt modelId="{568C8040-C818-49F7-BE59-320911257259}" type="sibTrans" cxnId="{E8E7494C-6E25-4ACD-B5B4-07FA62AB3A0A}">
      <dgm:prSet/>
      <dgm:spPr/>
      <dgm:t>
        <a:bodyPr/>
        <a:lstStyle/>
        <a:p>
          <a:endParaRPr lang="en-US"/>
        </a:p>
      </dgm:t>
    </dgm:pt>
    <dgm:pt modelId="{987B240D-B799-4301-A9D3-DEF1F9FCFA9F}">
      <dgm:prSet custT="1"/>
      <dgm:spPr/>
      <dgm:t>
        <a:bodyPr/>
        <a:lstStyle/>
        <a:p>
          <a:pPr algn="just" rtl="0"/>
          <a:r>
            <a:rPr lang="en-IN" sz="1400" dirty="0" smtClean="0">
              <a:effectLst>
                <a:outerShdw blurRad="38100" dist="38100" dir="2700000" algn="tl">
                  <a:srgbClr val="000000">
                    <a:alpha val="43137"/>
                  </a:srgbClr>
                </a:outerShdw>
              </a:effectLst>
            </a:rPr>
            <a:t>Feature engineering:</a:t>
          </a:r>
          <a:endParaRPr lang="en-IN" sz="1400" dirty="0">
            <a:effectLst>
              <a:outerShdw blurRad="38100" dist="38100" dir="2700000" algn="tl">
                <a:srgbClr val="000000">
                  <a:alpha val="43137"/>
                </a:srgbClr>
              </a:outerShdw>
            </a:effectLst>
          </a:endParaRPr>
        </a:p>
      </dgm:t>
    </dgm:pt>
    <dgm:pt modelId="{5F811A10-F735-479A-9141-2F7F3AFE3204}" type="parTrans" cxnId="{F95303A9-C74A-4DCB-88D9-03FDD7826BC8}">
      <dgm:prSet/>
      <dgm:spPr/>
      <dgm:t>
        <a:bodyPr/>
        <a:lstStyle/>
        <a:p>
          <a:endParaRPr lang="en-US"/>
        </a:p>
      </dgm:t>
    </dgm:pt>
    <dgm:pt modelId="{4D8C4285-A8A6-4C83-8059-225A9B6AA724}" type="sibTrans" cxnId="{F95303A9-C74A-4DCB-88D9-03FDD7826BC8}">
      <dgm:prSet/>
      <dgm:spPr/>
      <dgm:t>
        <a:bodyPr/>
        <a:lstStyle/>
        <a:p>
          <a:endParaRPr lang="en-US"/>
        </a:p>
      </dgm:t>
    </dgm:pt>
    <dgm:pt modelId="{B4AA0898-0E0E-442C-85E1-7D609ECEF9BB}">
      <dgm:prSet custT="1"/>
      <dgm:spPr/>
      <dgm:t>
        <a:bodyPr/>
        <a:lstStyle/>
        <a:p>
          <a:pPr algn="just" rtl="0"/>
          <a:r>
            <a:rPr lang="en-IN" sz="1400" dirty="0" smtClean="0">
              <a:effectLst>
                <a:outerShdw blurRad="38100" dist="38100" dir="2700000" algn="tl">
                  <a:srgbClr val="000000">
                    <a:alpha val="43137"/>
                  </a:srgbClr>
                </a:outerShdw>
              </a:effectLst>
            </a:rPr>
            <a:t>Machine learning algorithms:</a:t>
          </a:r>
          <a:endParaRPr lang="en-IN" sz="1400" dirty="0">
            <a:effectLst>
              <a:outerShdw blurRad="38100" dist="38100" dir="2700000" algn="tl">
                <a:srgbClr val="000000">
                  <a:alpha val="43137"/>
                </a:srgbClr>
              </a:outerShdw>
            </a:effectLst>
          </a:endParaRPr>
        </a:p>
      </dgm:t>
    </dgm:pt>
    <dgm:pt modelId="{47BA4B41-5120-434F-9277-A77CE1982E38}" type="parTrans" cxnId="{A4C820ED-CDDE-438B-8F09-6541E55EF9CB}">
      <dgm:prSet/>
      <dgm:spPr/>
      <dgm:t>
        <a:bodyPr/>
        <a:lstStyle/>
        <a:p>
          <a:endParaRPr lang="en-US"/>
        </a:p>
      </dgm:t>
    </dgm:pt>
    <dgm:pt modelId="{3DC43674-72B6-4FFE-BB10-B12A9AD94947}" type="sibTrans" cxnId="{A4C820ED-CDDE-438B-8F09-6541E55EF9CB}">
      <dgm:prSet/>
      <dgm:spPr/>
      <dgm:t>
        <a:bodyPr/>
        <a:lstStyle/>
        <a:p>
          <a:endParaRPr lang="en-US"/>
        </a:p>
      </dgm:t>
    </dgm:pt>
    <dgm:pt modelId="{DC298DA5-ECB0-4955-A2DA-2AC77930AC85}">
      <dgm:prSet custT="1"/>
      <dgm:spPr/>
      <dgm:t>
        <a:bodyPr/>
        <a:lstStyle/>
        <a:p>
          <a:pPr algn="just" rtl="0"/>
          <a:r>
            <a:rPr lang="en-IN" sz="1400" dirty="0" smtClean="0">
              <a:effectLst>
                <a:outerShdw blurRad="38100" dist="38100" dir="2700000" algn="tl">
                  <a:srgbClr val="000000">
                    <a:alpha val="43137"/>
                  </a:srgbClr>
                </a:outerShdw>
              </a:effectLst>
            </a:rPr>
            <a:t>Model evaluation and validation: </a:t>
          </a:r>
          <a:endParaRPr lang="en-IN" sz="1400" dirty="0">
            <a:effectLst>
              <a:outerShdw blurRad="38100" dist="38100" dir="2700000" algn="tl">
                <a:srgbClr val="000000">
                  <a:alpha val="43137"/>
                </a:srgbClr>
              </a:outerShdw>
            </a:effectLst>
          </a:endParaRPr>
        </a:p>
      </dgm:t>
    </dgm:pt>
    <dgm:pt modelId="{619BAA1A-CF96-4F4B-AFC9-BC89D5BA4479}" type="parTrans" cxnId="{A482E312-5954-4F71-BB83-4D66E5F962B5}">
      <dgm:prSet/>
      <dgm:spPr/>
      <dgm:t>
        <a:bodyPr/>
        <a:lstStyle/>
        <a:p>
          <a:endParaRPr lang="en-US"/>
        </a:p>
      </dgm:t>
    </dgm:pt>
    <dgm:pt modelId="{336DD29B-0A88-4CB3-86F3-F92C0FC25968}" type="sibTrans" cxnId="{A482E312-5954-4F71-BB83-4D66E5F962B5}">
      <dgm:prSet/>
      <dgm:spPr/>
      <dgm:t>
        <a:bodyPr/>
        <a:lstStyle/>
        <a:p>
          <a:endParaRPr lang="en-US"/>
        </a:p>
      </dgm:t>
    </dgm:pt>
    <dgm:pt modelId="{B4771567-542E-4A28-961A-54BC13650E73}">
      <dgm:prSet custT="1"/>
      <dgm:spPr/>
      <dgm:t>
        <a:bodyPr/>
        <a:lstStyle/>
        <a:p>
          <a:pPr algn="just" rtl="0"/>
          <a:r>
            <a:rPr lang="en-IN" sz="1400" dirty="0" smtClean="0">
              <a:effectLst>
                <a:outerShdw blurRad="38100" dist="38100" dir="2700000" algn="tl">
                  <a:srgbClr val="000000">
                    <a:alpha val="43137"/>
                  </a:srgbClr>
                </a:outerShdw>
              </a:effectLst>
            </a:rPr>
            <a:t>Interpretability and insights: </a:t>
          </a:r>
          <a:endParaRPr lang="en-IN" sz="1400" dirty="0">
            <a:effectLst>
              <a:outerShdw blurRad="38100" dist="38100" dir="2700000" algn="tl">
                <a:srgbClr val="000000">
                  <a:alpha val="43137"/>
                </a:srgbClr>
              </a:outerShdw>
            </a:effectLst>
          </a:endParaRPr>
        </a:p>
      </dgm:t>
    </dgm:pt>
    <dgm:pt modelId="{7B0E2690-3B74-41B1-A66A-344EF0AB33C6}" type="parTrans" cxnId="{DD825F6E-937E-4F3C-83AB-AD97E9FE85D1}">
      <dgm:prSet/>
      <dgm:spPr/>
      <dgm:t>
        <a:bodyPr/>
        <a:lstStyle/>
        <a:p>
          <a:endParaRPr lang="en-US"/>
        </a:p>
      </dgm:t>
    </dgm:pt>
    <dgm:pt modelId="{D71B2CFC-350A-416C-A925-D49D341AA769}" type="sibTrans" cxnId="{DD825F6E-937E-4F3C-83AB-AD97E9FE85D1}">
      <dgm:prSet/>
      <dgm:spPr/>
      <dgm:t>
        <a:bodyPr/>
        <a:lstStyle/>
        <a:p>
          <a:endParaRPr lang="en-US"/>
        </a:p>
      </dgm:t>
    </dgm:pt>
    <dgm:pt modelId="{D6A160C8-A459-49EB-98C5-5AB2C8B0FF2C}">
      <dgm:prSet custT="1"/>
      <dgm:spPr/>
      <dgm:t>
        <a:bodyPr/>
        <a:lstStyle/>
        <a:p>
          <a:pPr algn="just" rtl="0"/>
          <a:r>
            <a:rPr lang="en-IN" sz="1400" dirty="0" smtClean="0">
              <a:effectLst>
                <a:outerShdw blurRad="38100" dist="38100" dir="2700000" algn="tl">
                  <a:srgbClr val="000000">
                    <a:alpha val="43137"/>
                  </a:srgbClr>
                </a:outerShdw>
              </a:effectLst>
            </a:rPr>
            <a:t>Real-world considerations: </a:t>
          </a:r>
          <a:endParaRPr lang="en-IN" sz="1400" dirty="0">
            <a:effectLst>
              <a:outerShdw blurRad="38100" dist="38100" dir="2700000" algn="tl">
                <a:srgbClr val="000000">
                  <a:alpha val="43137"/>
                </a:srgbClr>
              </a:outerShdw>
            </a:effectLst>
          </a:endParaRPr>
        </a:p>
      </dgm:t>
    </dgm:pt>
    <dgm:pt modelId="{12EEEBF9-0A4A-40EC-83BF-B8CF1F907EC9}" type="parTrans" cxnId="{E667A079-B197-4651-A4E0-DB2A8DC14228}">
      <dgm:prSet/>
      <dgm:spPr/>
      <dgm:t>
        <a:bodyPr/>
        <a:lstStyle/>
        <a:p>
          <a:endParaRPr lang="en-US"/>
        </a:p>
      </dgm:t>
    </dgm:pt>
    <dgm:pt modelId="{E535AE84-6944-4312-8DA1-97AB9ED884DF}" type="sibTrans" cxnId="{E667A079-B197-4651-A4E0-DB2A8DC14228}">
      <dgm:prSet/>
      <dgm:spPr/>
      <dgm:t>
        <a:bodyPr/>
        <a:lstStyle/>
        <a:p>
          <a:endParaRPr lang="en-US"/>
        </a:p>
      </dgm:t>
    </dgm:pt>
    <dgm:pt modelId="{0C88B2A3-1E14-4BF4-A963-802398753076}">
      <dgm:prSet custT="1"/>
      <dgm:spPr/>
      <dgm:t>
        <a:bodyPr/>
        <a:lstStyle/>
        <a:p>
          <a:pPr algn="just" rtl="0"/>
          <a:r>
            <a:rPr lang="en-IN" sz="1400" dirty="0" smtClean="0">
              <a:effectLst>
                <a:outerShdw blurRad="38100" dist="38100" dir="2700000" algn="tl">
                  <a:srgbClr val="000000">
                    <a:alpha val="43137"/>
                  </a:srgbClr>
                </a:outerShdw>
              </a:effectLst>
            </a:rPr>
            <a:t>Communication and collaboration:</a:t>
          </a:r>
          <a:endParaRPr lang="en-IN" sz="1400" dirty="0">
            <a:effectLst>
              <a:outerShdw blurRad="38100" dist="38100" dir="2700000" algn="tl">
                <a:srgbClr val="000000">
                  <a:alpha val="43137"/>
                </a:srgbClr>
              </a:outerShdw>
            </a:effectLst>
          </a:endParaRPr>
        </a:p>
      </dgm:t>
    </dgm:pt>
    <dgm:pt modelId="{DB9E3392-F155-4500-A4AC-B69AD4D668A0}" type="parTrans" cxnId="{BDF848AC-A79F-41DE-BC06-C6E6FA977746}">
      <dgm:prSet/>
      <dgm:spPr/>
      <dgm:t>
        <a:bodyPr/>
        <a:lstStyle/>
        <a:p>
          <a:endParaRPr lang="en-US"/>
        </a:p>
      </dgm:t>
    </dgm:pt>
    <dgm:pt modelId="{3ECA435C-8ED9-4B44-B8C2-CBA2F9597EB0}" type="sibTrans" cxnId="{BDF848AC-A79F-41DE-BC06-C6E6FA977746}">
      <dgm:prSet/>
      <dgm:spPr/>
      <dgm:t>
        <a:bodyPr/>
        <a:lstStyle/>
        <a:p>
          <a:endParaRPr lang="en-US"/>
        </a:p>
      </dgm:t>
    </dgm:pt>
    <dgm:pt modelId="{214A55D9-773C-48C8-889D-7531E45F4610}">
      <dgm:prSet custT="1"/>
      <dgm:spPr/>
      <dgm:t>
        <a:bodyPr/>
        <a:lstStyle/>
        <a:p>
          <a:pPr algn="just" rtl="0"/>
          <a:r>
            <a:rPr lang="en-IN" sz="1400" dirty="0" smtClean="0">
              <a:effectLst>
                <a:outerShdw blurRad="38100" dist="38100" dir="2700000" algn="tl">
                  <a:srgbClr val="000000">
                    <a:alpha val="43137"/>
                  </a:srgbClr>
                </a:outerShdw>
              </a:effectLst>
            </a:rPr>
            <a:t>Iterative learning and improvement:</a:t>
          </a:r>
          <a:endParaRPr lang="en-IN" sz="1400" dirty="0">
            <a:effectLst>
              <a:outerShdw blurRad="38100" dist="38100" dir="2700000" algn="tl">
                <a:srgbClr val="000000">
                  <a:alpha val="43137"/>
                </a:srgbClr>
              </a:outerShdw>
            </a:effectLst>
          </a:endParaRPr>
        </a:p>
      </dgm:t>
    </dgm:pt>
    <dgm:pt modelId="{027497F9-A3AD-42AB-9FF3-724ECCDCA4E6}" type="parTrans" cxnId="{E78D8801-8CF9-430D-816E-1BB375B5A8F8}">
      <dgm:prSet/>
      <dgm:spPr/>
      <dgm:t>
        <a:bodyPr/>
        <a:lstStyle/>
        <a:p>
          <a:endParaRPr lang="en-US"/>
        </a:p>
      </dgm:t>
    </dgm:pt>
    <dgm:pt modelId="{2CE4AE3C-ED65-41BB-AF7C-F22C0C97E8AB}" type="sibTrans" cxnId="{E78D8801-8CF9-430D-816E-1BB375B5A8F8}">
      <dgm:prSet/>
      <dgm:spPr/>
      <dgm:t>
        <a:bodyPr/>
        <a:lstStyle/>
        <a:p>
          <a:endParaRPr lang="en-US"/>
        </a:p>
      </dgm:t>
    </dgm:pt>
    <dgm:pt modelId="{4030BDCE-8A1C-41A3-9718-814085A3B95E}" type="pres">
      <dgm:prSet presAssocID="{7197A605-D80B-4E7A-A1E0-D47519B82F9D}" presName="Name0" presStyleCnt="0">
        <dgm:presLayoutVars>
          <dgm:dir/>
          <dgm:resizeHandles val="exact"/>
        </dgm:presLayoutVars>
      </dgm:prSet>
      <dgm:spPr/>
      <dgm:t>
        <a:bodyPr/>
        <a:lstStyle/>
        <a:p>
          <a:endParaRPr lang="en-US"/>
        </a:p>
      </dgm:t>
    </dgm:pt>
    <dgm:pt modelId="{7FEBD3FC-7F8F-4736-995F-3AE4152DE5E1}" type="pres">
      <dgm:prSet presAssocID="{331FA3A9-22EA-458D-AD93-82EEBC88F795}" presName="node" presStyleLbl="node1" presStyleIdx="0" presStyleCnt="9" custScaleX="354506" custLinFactNeighborY="0">
        <dgm:presLayoutVars>
          <dgm:bulletEnabled val="1"/>
        </dgm:presLayoutVars>
      </dgm:prSet>
      <dgm:spPr/>
      <dgm:t>
        <a:bodyPr/>
        <a:lstStyle/>
        <a:p>
          <a:endParaRPr lang="en-US"/>
        </a:p>
      </dgm:t>
    </dgm:pt>
    <dgm:pt modelId="{CB0C1D1A-785F-491D-9243-63FC0CAF1F3C}" type="pres">
      <dgm:prSet presAssocID="{4C425436-140F-4C96-B5B0-CF154D2C98A3}" presName="sibTrans" presStyleCnt="0"/>
      <dgm:spPr/>
    </dgm:pt>
    <dgm:pt modelId="{2C442B4A-2F70-4354-AD9E-169AB23AC48F}" type="pres">
      <dgm:prSet presAssocID="{002A92D8-FBE8-4260-83BD-0304937094B5}" presName="node" presStyleLbl="node1" presStyleIdx="1" presStyleCnt="9">
        <dgm:presLayoutVars>
          <dgm:bulletEnabled val="1"/>
        </dgm:presLayoutVars>
      </dgm:prSet>
      <dgm:spPr/>
      <dgm:t>
        <a:bodyPr/>
        <a:lstStyle/>
        <a:p>
          <a:endParaRPr lang="en-US"/>
        </a:p>
      </dgm:t>
    </dgm:pt>
    <dgm:pt modelId="{D71365EB-F025-453E-AE44-4B16D3837BF5}" type="pres">
      <dgm:prSet presAssocID="{568C8040-C818-49F7-BE59-320911257259}" presName="sibTrans" presStyleCnt="0"/>
      <dgm:spPr/>
    </dgm:pt>
    <dgm:pt modelId="{6B860065-93FC-4370-8A32-A53D87D1DD64}" type="pres">
      <dgm:prSet presAssocID="{987B240D-B799-4301-A9D3-DEF1F9FCFA9F}" presName="node" presStyleLbl="node1" presStyleIdx="2" presStyleCnt="9">
        <dgm:presLayoutVars>
          <dgm:bulletEnabled val="1"/>
        </dgm:presLayoutVars>
      </dgm:prSet>
      <dgm:spPr/>
      <dgm:t>
        <a:bodyPr/>
        <a:lstStyle/>
        <a:p>
          <a:endParaRPr lang="en-US"/>
        </a:p>
      </dgm:t>
    </dgm:pt>
    <dgm:pt modelId="{35F02366-2D4B-4777-82BB-C97F1C70B96E}" type="pres">
      <dgm:prSet presAssocID="{4D8C4285-A8A6-4C83-8059-225A9B6AA724}" presName="sibTrans" presStyleCnt="0"/>
      <dgm:spPr/>
    </dgm:pt>
    <dgm:pt modelId="{0235D73C-D879-4812-B3C1-7AD083BBBE5B}" type="pres">
      <dgm:prSet presAssocID="{B4AA0898-0E0E-442C-85E1-7D609ECEF9BB}" presName="node" presStyleLbl="node1" presStyleIdx="3" presStyleCnt="9">
        <dgm:presLayoutVars>
          <dgm:bulletEnabled val="1"/>
        </dgm:presLayoutVars>
      </dgm:prSet>
      <dgm:spPr/>
      <dgm:t>
        <a:bodyPr/>
        <a:lstStyle/>
        <a:p>
          <a:endParaRPr lang="en-US"/>
        </a:p>
      </dgm:t>
    </dgm:pt>
    <dgm:pt modelId="{D89D385A-A3D4-4703-ABD0-2F4AEDEBB57B}" type="pres">
      <dgm:prSet presAssocID="{3DC43674-72B6-4FFE-BB10-B12A9AD94947}" presName="sibTrans" presStyleCnt="0"/>
      <dgm:spPr/>
    </dgm:pt>
    <dgm:pt modelId="{C32AB7B5-CFEF-4F12-A6E5-DD9D442D8DB6}" type="pres">
      <dgm:prSet presAssocID="{DC298DA5-ECB0-4955-A2DA-2AC77930AC85}" presName="node" presStyleLbl="node1" presStyleIdx="4" presStyleCnt="9">
        <dgm:presLayoutVars>
          <dgm:bulletEnabled val="1"/>
        </dgm:presLayoutVars>
      </dgm:prSet>
      <dgm:spPr/>
      <dgm:t>
        <a:bodyPr/>
        <a:lstStyle/>
        <a:p>
          <a:endParaRPr lang="en-US"/>
        </a:p>
      </dgm:t>
    </dgm:pt>
    <dgm:pt modelId="{B05F31A0-E117-4C06-8D18-F109B65D0776}" type="pres">
      <dgm:prSet presAssocID="{336DD29B-0A88-4CB3-86F3-F92C0FC25968}" presName="sibTrans" presStyleCnt="0"/>
      <dgm:spPr/>
    </dgm:pt>
    <dgm:pt modelId="{97606355-0C6D-47AA-AECC-0764E74BD292}" type="pres">
      <dgm:prSet presAssocID="{B4771567-542E-4A28-961A-54BC13650E73}" presName="node" presStyleLbl="node1" presStyleIdx="5" presStyleCnt="9">
        <dgm:presLayoutVars>
          <dgm:bulletEnabled val="1"/>
        </dgm:presLayoutVars>
      </dgm:prSet>
      <dgm:spPr/>
      <dgm:t>
        <a:bodyPr/>
        <a:lstStyle/>
        <a:p>
          <a:endParaRPr lang="en-US"/>
        </a:p>
      </dgm:t>
    </dgm:pt>
    <dgm:pt modelId="{C7908DF2-C29E-4424-8DA3-C4F191CC148C}" type="pres">
      <dgm:prSet presAssocID="{D71B2CFC-350A-416C-A925-D49D341AA769}" presName="sibTrans" presStyleCnt="0"/>
      <dgm:spPr/>
    </dgm:pt>
    <dgm:pt modelId="{64A0BA55-5EAF-4934-A664-77B4DBBAC8BD}" type="pres">
      <dgm:prSet presAssocID="{D6A160C8-A459-49EB-98C5-5AB2C8B0FF2C}" presName="node" presStyleLbl="node1" presStyleIdx="6" presStyleCnt="9">
        <dgm:presLayoutVars>
          <dgm:bulletEnabled val="1"/>
        </dgm:presLayoutVars>
      </dgm:prSet>
      <dgm:spPr/>
      <dgm:t>
        <a:bodyPr/>
        <a:lstStyle/>
        <a:p>
          <a:endParaRPr lang="en-US"/>
        </a:p>
      </dgm:t>
    </dgm:pt>
    <dgm:pt modelId="{256069D1-5D49-4CF7-8619-9DE0225E4284}" type="pres">
      <dgm:prSet presAssocID="{E535AE84-6944-4312-8DA1-97AB9ED884DF}" presName="sibTrans" presStyleCnt="0"/>
      <dgm:spPr/>
    </dgm:pt>
    <dgm:pt modelId="{1050F6A4-CF6D-46F4-A727-FDFCDF9A4415}" type="pres">
      <dgm:prSet presAssocID="{0C88B2A3-1E14-4BF4-A963-802398753076}" presName="node" presStyleLbl="node1" presStyleIdx="7" presStyleCnt="9">
        <dgm:presLayoutVars>
          <dgm:bulletEnabled val="1"/>
        </dgm:presLayoutVars>
      </dgm:prSet>
      <dgm:spPr/>
      <dgm:t>
        <a:bodyPr/>
        <a:lstStyle/>
        <a:p>
          <a:endParaRPr lang="en-US"/>
        </a:p>
      </dgm:t>
    </dgm:pt>
    <dgm:pt modelId="{E07AC443-C37E-421D-B1AD-763C2E29CAF5}" type="pres">
      <dgm:prSet presAssocID="{3ECA435C-8ED9-4B44-B8C2-CBA2F9597EB0}" presName="sibTrans" presStyleCnt="0"/>
      <dgm:spPr/>
    </dgm:pt>
    <dgm:pt modelId="{762FE760-A038-46A7-A05E-D4E5DA36EBB1}" type="pres">
      <dgm:prSet presAssocID="{214A55D9-773C-48C8-889D-7531E45F4610}" presName="node" presStyleLbl="node1" presStyleIdx="8" presStyleCnt="9">
        <dgm:presLayoutVars>
          <dgm:bulletEnabled val="1"/>
        </dgm:presLayoutVars>
      </dgm:prSet>
      <dgm:spPr/>
      <dgm:t>
        <a:bodyPr/>
        <a:lstStyle/>
        <a:p>
          <a:endParaRPr lang="en-US"/>
        </a:p>
      </dgm:t>
    </dgm:pt>
  </dgm:ptLst>
  <dgm:cxnLst>
    <dgm:cxn modelId="{DD825F6E-937E-4F3C-83AB-AD97E9FE85D1}" srcId="{7197A605-D80B-4E7A-A1E0-D47519B82F9D}" destId="{B4771567-542E-4A28-961A-54BC13650E73}" srcOrd="5" destOrd="0" parTransId="{7B0E2690-3B74-41B1-A66A-344EF0AB33C6}" sibTransId="{D71B2CFC-350A-416C-A925-D49D341AA769}"/>
    <dgm:cxn modelId="{A4C820ED-CDDE-438B-8F09-6541E55EF9CB}" srcId="{7197A605-D80B-4E7A-A1E0-D47519B82F9D}" destId="{B4AA0898-0E0E-442C-85E1-7D609ECEF9BB}" srcOrd="3" destOrd="0" parTransId="{47BA4B41-5120-434F-9277-A77CE1982E38}" sibTransId="{3DC43674-72B6-4FFE-BB10-B12A9AD94947}"/>
    <dgm:cxn modelId="{E667A079-B197-4651-A4E0-DB2A8DC14228}" srcId="{7197A605-D80B-4E7A-A1E0-D47519B82F9D}" destId="{D6A160C8-A459-49EB-98C5-5AB2C8B0FF2C}" srcOrd="6" destOrd="0" parTransId="{12EEEBF9-0A4A-40EC-83BF-B8CF1F907EC9}" sibTransId="{E535AE84-6944-4312-8DA1-97AB9ED884DF}"/>
    <dgm:cxn modelId="{F95303A9-C74A-4DCB-88D9-03FDD7826BC8}" srcId="{7197A605-D80B-4E7A-A1E0-D47519B82F9D}" destId="{987B240D-B799-4301-A9D3-DEF1F9FCFA9F}" srcOrd="2" destOrd="0" parTransId="{5F811A10-F735-479A-9141-2F7F3AFE3204}" sibTransId="{4D8C4285-A8A6-4C83-8059-225A9B6AA724}"/>
    <dgm:cxn modelId="{5A083723-38CC-4FFA-B5B2-F150D8B140D9}" srcId="{7197A605-D80B-4E7A-A1E0-D47519B82F9D}" destId="{331FA3A9-22EA-458D-AD93-82EEBC88F795}" srcOrd="0" destOrd="0" parTransId="{55664BBC-A905-429B-9F35-B503965B3AB4}" sibTransId="{4C425436-140F-4C96-B5B0-CF154D2C98A3}"/>
    <dgm:cxn modelId="{D787DE84-6003-4F6E-8121-D1725BA882A2}" type="presOf" srcId="{B4AA0898-0E0E-442C-85E1-7D609ECEF9BB}" destId="{0235D73C-D879-4812-B3C1-7AD083BBBE5B}" srcOrd="0" destOrd="0" presId="urn:microsoft.com/office/officeart/2005/8/layout/hList6"/>
    <dgm:cxn modelId="{C87FB588-842C-4562-A5CB-CB1E4DDC0C09}" type="presOf" srcId="{DC298DA5-ECB0-4955-A2DA-2AC77930AC85}" destId="{C32AB7B5-CFEF-4F12-A6E5-DD9D442D8DB6}" srcOrd="0" destOrd="0" presId="urn:microsoft.com/office/officeart/2005/8/layout/hList6"/>
    <dgm:cxn modelId="{1B21CFD7-DE23-46FF-9D9D-3395257968D5}" type="presOf" srcId="{331FA3A9-22EA-458D-AD93-82EEBC88F795}" destId="{7FEBD3FC-7F8F-4736-995F-3AE4152DE5E1}" srcOrd="0" destOrd="0" presId="urn:microsoft.com/office/officeart/2005/8/layout/hList6"/>
    <dgm:cxn modelId="{A482E312-5954-4F71-BB83-4D66E5F962B5}" srcId="{7197A605-D80B-4E7A-A1E0-D47519B82F9D}" destId="{DC298DA5-ECB0-4955-A2DA-2AC77930AC85}" srcOrd="4" destOrd="0" parTransId="{619BAA1A-CF96-4F4B-AFC9-BC89D5BA4479}" sibTransId="{336DD29B-0A88-4CB3-86F3-F92C0FC25968}"/>
    <dgm:cxn modelId="{A5A5EA4B-6844-4DD5-B7D5-AC0A9564955E}" type="presOf" srcId="{987B240D-B799-4301-A9D3-DEF1F9FCFA9F}" destId="{6B860065-93FC-4370-8A32-A53D87D1DD64}" srcOrd="0" destOrd="0" presId="urn:microsoft.com/office/officeart/2005/8/layout/hList6"/>
    <dgm:cxn modelId="{3D215EDE-86F6-489B-8986-04B8E74B3440}" type="presOf" srcId="{002A92D8-FBE8-4260-83BD-0304937094B5}" destId="{2C442B4A-2F70-4354-AD9E-169AB23AC48F}" srcOrd="0" destOrd="0" presId="urn:microsoft.com/office/officeart/2005/8/layout/hList6"/>
    <dgm:cxn modelId="{671324F0-5C43-4021-81BE-FB2D6FA54CA5}" type="presOf" srcId="{7197A605-D80B-4E7A-A1E0-D47519B82F9D}" destId="{4030BDCE-8A1C-41A3-9718-814085A3B95E}" srcOrd="0" destOrd="0" presId="urn:microsoft.com/office/officeart/2005/8/layout/hList6"/>
    <dgm:cxn modelId="{BDF848AC-A79F-41DE-BC06-C6E6FA977746}" srcId="{7197A605-D80B-4E7A-A1E0-D47519B82F9D}" destId="{0C88B2A3-1E14-4BF4-A963-802398753076}" srcOrd="7" destOrd="0" parTransId="{DB9E3392-F155-4500-A4AC-B69AD4D668A0}" sibTransId="{3ECA435C-8ED9-4B44-B8C2-CBA2F9597EB0}"/>
    <dgm:cxn modelId="{0E4DA26E-230B-4CB2-98D7-81B043A40E8A}" type="presOf" srcId="{214A55D9-773C-48C8-889D-7531E45F4610}" destId="{762FE760-A038-46A7-A05E-D4E5DA36EBB1}" srcOrd="0" destOrd="0" presId="urn:microsoft.com/office/officeart/2005/8/layout/hList6"/>
    <dgm:cxn modelId="{E8E7494C-6E25-4ACD-B5B4-07FA62AB3A0A}" srcId="{7197A605-D80B-4E7A-A1E0-D47519B82F9D}" destId="{002A92D8-FBE8-4260-83BD-0304937094B5}" srcOrd="1" destOrd="0" parTransId="{8357E52F-94ED-41AA-972E-23A609E2608E}" sibTransId="{568C8040-C818-49F7-BE59-320911257259}"/>
    <dgm:cxn modelId="{8766C440-D4AA-48C0-99EF-7140C8118B2B}" type="presOf" srcId="{B4771567-542E-4A28-961A-54BC13650E73}" destId="{97606355-0C6D-47AA-AECC-0764E74BD292}" srcOrd="0" destOrd="0" presId="urn:microsoft.com/office/officeart/2005/8/layout/hList6"/>
    <dgm:cxn modelId="{97C43609-2D9D-48EC-A75F-07D811FAFA65}" type="presOf" srcId="{D6A160C8-A459-49EB-98C5-5AB2C8B0FF2C}" destId="{64A0BA55-5EAF-4934-A664-77B4DBBAC8BD}" srcOrd="0" destOrd="0" presId="urn:microsoft.com/office/officeart/2005/8/layout/hList6"/>
    <dgm:cxn modelId="{FE649AAA-B900-4281-B0A1-B6BCBDC6C34A}" type="presOf" srcId="{0C88B2A3-1E14-4BF4-A963-802398753076}" destId="{1050F6A4-CF6D-46F4-A727-FDFCDF9A4415}" srcOrd="0" destOrd="0" presId="urn:microsoft.com/office/officeart/2005/8/layout/hList6"/>
    <dgm:cxn modelId="{E78D8801-8CF9-430D-816E-1BB375B5A8F8}" srcId="{7197A605-D80B-4E7A-A1E0-D47519B82F9D}" destId="{214A55D9-773C-48C8-889D-7531E45F4610}" srcOrd="8" destOrd="0" parTransId="{027497F9-A3AD-42AB-9FF3-724ECCDCA4E6}" sibTransId="{2CE4AE3C-ED65-41BB-AF7C-F22C0C97E8AB}"/>
    <dgm:cxn modelId="{281A4E93-9B6A-415E-9C67-5B6763B060F5}" type="presParOf" srcId="{4030BDCE-8A1C-41A3-9718-814085A3B95E}" destId="{7FEBD3FC-7F8F-4736-995F-3AE4152DE5E1}" srcOrd="0" destOrd="0" presId="urn:microsoft.com/office/officeart/2005/8/layout/hList6"/>
    <dgm:cxn modelId="{F6FDE19C-74DD-4B01-B3F6-FF914901E7C2}" type="presParOf" srcId="{4030BDCE-8A1C-41A3-9718-814085A3B95E}" destId="{CB0C1D1A-785F-491D-9243-63FC0CAF1F3C}" srcOrd="1" destOrd="0" presId="urn:microsoft.com/office/officeart/2005/8/layout/hList6"/>
    <dgm:cxn modelId="{2CA843C1-D280-43BF-A9BD-8E2F3EA36394}" type="presParOf" srcId="{4030BDCE-8A1C-41A3-9718-814085A3B95E}" destId="{2C442B4A-2F70-4354-AD9E-169AB23AC48F}" srcOrd="2" destOrd="0" presId="urn:microsoft.com/office/officeart/2005/8/layout/hList6"/>
    <dgm:cxn modelId="{71944FD5-854D-431E-AEA1-11CFAB2E7A10}" type="presParOf" srcId="{4030BDCE-8A1C-41A3-9718-814085A3B95E}" destId="{D71365EB-F025-453E-AE44-4B16D3837BF5}" srcOrd="3" destOrd="0" presId="urn:microsoft.com/office/officeart/2005/8/layout/hList6"/>
    <dgm:cxn modelId="{11A24565-758E-4488-9072-A6399D1E78DB}" type="presParOf" srcId="{4030BDCE-8A1C-41A3-9718-814085A3B95E}" destId="{6B860065-93FC-4370-8A32-A53D87D1DD64}" srcOrd="4" destOrd="0" presId="urn:microsoft.com/office/officeart/2005/8/layout/hList6"/>
    <dgm:cxn modelId="{3E1D095E-22A1-4AFF-B703-162AD911DB56}" type="presParOf" srcId="{4030BDCE-8A1C-41A3-9718-814085A3B95E}" destId="{35F02366-2D4B-4777-82BB-C97F1C70B96E}" srcOrd="5" destOrd="0" presId="urn:microsoft.com/office/officeart/2005/8/layout/hList6"/>
    <dgm:cxn modelId="{9EC29336-00AA-4384-860C-458D36B4368C}" type="presParOf" srcId="{4030BDCE-8A1C-41A3-9718-814085A3B95E}" destId="{0235D73C-D879-4812-B3C1-7AD083BBBE5B}" srcOrd="6" destOrd="0" presId="urn:microsoft.com/office/officeart/2005/8/layout/hList6"/>
    <dgm:cxn modelId="{065795D0-5554-47CB-855F-6B1CC148213B}" type="presParOf" srcId="{4030BDCE-8A1C-41A3-9718-814085A3B95E}" destId="{D89D385A-A3D4-4703-ABD0-2F4AEDEBB57B}" srcOrd="7" destOrd="0" presId="urn:microsoft.com/office/officeart/2005/8/layout/hList6"/>
    <dgm:cxn modelId="{A1FD036F-0A90-43C4-A4EC-687D2889720F}" type="presParOf" srcId="{4030BDCE-8A1C-41A3-9718-814085A3B95E}" destId="{C32AB7B5-CFEF-4F12-A6E5-DD9D442D8DB6}" srcOrd="8" destOrd="0" presId="urn:microsoft.com/office/officeart/2005/8/layout/hList6"/>
    <dgm:cxn modelId="{C39EC14A-F9AC-4583-A3F2-5BC063356932}" type="presParOf" srcId="{4030BDCE-8A1C-41A3-9718-814085A3B95E}" destId="{B05F31A0-E117-4C06-8D18-F109B65D0776}" srcOrd="9" destOrd="0" presId="urn:microsoft.com/office/officeart/2005/8/layout/hList6"/>
    <dgm:cxn modelId="{1C4CC99B-5D6F-44F3-9A88-4F978A917631}" type="presParOf" srcId="{4030BDCE-8A1C-41A3-9718-814085A3B95E}" destId="{97606355-0C6D-47AA-AECC-0764E74BD292}" srcOrd="10" destOrd="0" presId="urn:microsoft.com/office/officeart/2005/8/layout/hList6"/>
    <dgm:cxn modelId="{DEC914EF-861C-4CD7-A8ED-BC69B4DFE8DF}" type="presParOf" srcId="{4030BDCE-8A1C-41A3-9718-814085A3B95E}" destId="{C7908DF2-C29E-4424-8DA3-C4F191CC148C}" srcOrd="11" destOrd="0" presId="urn:microsoft.com/office/officeart/2005/8/layout/hList6"/>
    <dgm:cxn modelId="{DF77592D-2F53-4104-9284-4E7FC81CD349}" type="presParOf" srcId="{4030BDCE-8A1C-41A3-9718-814085A3B95E}" destId="{64A0BA55-5EAF-4934-A664-77B4DBBAC8BD}" srcOrd="12" destOrd="0" presId="urn:microsoft.com/office/officeart/2005/8/layout/hList6"/>
    <dgm:cxn modelId="{B68EB003-C091-4F8D-9C75-609688494A76}" type="presParOf" srcId="{4030BDCE-8A1C-41A3-9718-814085A3B95E}" destId="{256069D1-5D49-4CF7-8619-9DE0225E4284}" srcOrd="13" destOrd="0" presId="urn:microsoft.com/office/officeart/2005/8/layout/hList6"/>
    <dgm:cxn modelId="{2646D921-2AE1-4FAF-807F-DC7079F66D7E}" type="presParOf" srcId="{4030BDCE-8A1C-41A3-9718-814085A3B95E}" destId="{1050F6A4-CF6D-46F4-A727-FDFCDF9A4415}" srcOrd="14" destOrd="0" presId="urn:microsoft.com/office/officeart/2005/8/layout/hList6"/>
    <dgm:cxn modelId="{BFE9CBBE-7E9B-4497-AF46-62D112539A8E}" type="presParOf" srcId="{4030BDCE-8A1C-41A3-9718-814085A3B95E}" destId="{E07AC443-C37E-421D-B1AD-763C2E29CAF5}" srcOrd="15" destOrd="0" presId="urn:microsoft.com/office/officeart/2005/8/layout/hList6"/>
    <dgm:cxn modelId="{0C8A14F5-AF3C-45E3-B4F2-DE4D01C41A13}" type="presParOf" srcId="{4030BDCE-8A1C-41A3-9718-814085A3B95E}" destId="{762FE760-A038-46A7-A05E-D4E5DA36EBB1}" srcOrd="16"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88B5D5A8-E17E-402E-B2D9-9FACADC7FCE0}" type="doc">
      <dgm:prSet loTypeId="urn:microsoft.com/office/officeart/2005/8/layout/lProcess3" loCatId="process" qsTypeId="urn:microsoft.com/office/officeart/2005/8/quickstyle/3d7" qsCatId="3D" csTypeId="urn:microsoft.com/office/officeart/2005/8/colors/colorful1" csCatId="colorful" phldr="1"/>
      <dgm:spPr>
        <a:scene3d>
          <a:camera prst="isometricRightUp" zoom="91000"/>
          <a:lightRig rig="threePt" dir="t">
            <a:rot lat="0" lon="0" rev="20640000"/>
          </a:lightRig>
        </a:scene3d>
      </dgm:spPr>
      <dgm:t>
        <a:bodyPr/>
        <a:lstStyle/>
        <a:p>
          <a:endParaRPr lang="en-US"/>
        </a:p>
      </dgm:t>
    </dgm:pt>
    <dgm:pt modelId="{203B9CAD-F188-4062-BC50-FC4AF3923ED8}">
      <dgm:prSet/>
      <dgm:spPr>
        <a:effectLst>
          <a:outerShdw blurRad="152400" dist="317500" dir="5400000" sx="90000" sy="-19000" rotWithShape="0">
            <a:prstClr val="black">
              <a:alpha val="15000"/>
            </a:prstClr>
          </a:outerShdw>
        </a:effectLst>
      </dgm:spPr>
      <dgm:t>
        <a:bodyPr/>
        <a:lstStyle/>
        <a:p>
          <a:pPr rtl="0"/>
          <a:r>
            <a:rPr lang="en-IN" dirty="0" smtClean="0"/>
            <a:t>Thank You.</a:t>
          </a:r>
          <a:endParaRPr lang="en-IN" dirty="0"/>
        </a:p>
      </dgm:t>
    </dgm:pt>
    <dgm:pt modelId="{AE600CEC-EBA5-4F1A-83A3-1FECCBCBAAC3}" type="parTrans" cxnId="{439DE664-B881-4FFE-8F7C-13EED187D215}">
      <dgm:prSet/>
      <dgm:spPr/>
      <dgm:t>
        <a:bodyPr/>
        <a:lstStyle/>
        <a:p>
          <a:endParaRPr lang="en-US"/>
        </a:p>
      </dgm:t>
    </dgm:pt>
    <dgm:pt modelId="{92057EF8-E08A-417C-A62E-648FA96D3F5C}" type="sibTrans" cxnId="{439DE664-B881-4FFE-8F7C-13EED187D215}">
      <dgm:prSet/>
      <dgm:spPr/>
      <dgm:t>
        <a:bodyPr/>
        <a:lstStyle/>
        <a:p>
          <a:endParaRPr lang="en-US"/>
        </a:p>
      </dgm:t>
    </dgm:pt>
    <dgm:pt modelId="{123AD796-05B7-441D-B0ED-32413FAE04E9}" type="pres">
      <dgm:prSet presAssocID="{88B5D5A8-E17E-402E-B2D9-9FACADC7FCE0}" presName="Name0" presStyleCnt="0">
        <dgm:presLayoutVars>
          <dgm:chPref val="3"/>
          <dgm:dir/>
          <dgm:animLvl val="lvl"/>
          <dgm:resizeHandles/>
        </dgm:presLayoutVars>
      </dgm:prSet>
      <dgm:spPr/>
      <dgm:t>
        <a:bodyPr/>
        <a:lstStyle/>
        <a:p>
          <a:endParaRPr lang="en-US"/>
        </a:p>
      </dgm:t>
    </dgm:pt>
    <dgm:pt modelId="{C51D42E8-DEA8-45AE-8496-103E685D5330}" type="pres">
      <dgm:prSet presAssocID="{203B9CAD-F188-4062-BC50-FC4AF3923ED8}" presName="horFlow" presStyleCnt="0"/>
      <dgm:spPr/>
      <dgm:t>
        <a:bodyPr/>
        <a:lstStyle/>
        <a:p>
          <a:endParaRPr lang="en-US"/>
        </a:p>
      </dgm:t>
    </dgm:pt>
    <dgm:pt modelId="{8D6A74BA-126D-4907-B5DE-0BE91FE02634}" type="pres">
      <dgm:prSet presAssocID="{203B9CAD-F188-4062-BC50-FC4AF3923ED8}" presName="bigChev" presStyleLbl="node1" presStyleIdx="0" presStyleCnt="1"/>
      <dgm:spPr/>
      <dgm:t>
        <a:bodyPr/>
        <a:lstStyle/>
        <a:p>
          <a:endParaRPr lang="en-US"/>
        </a:p>
      </dgm:t>
    </dgm:pt>
  </dgm:ptLst>
  <dgm:cxnLst>
    <dgm:cxn modelId="{439DE664-B881-4FFE-8F7C-13EED187D215}" srcId="{88B5D5A8-E17E-402E-B2D9-9FACADC7FCE0}" destId="{203B9CAD-F188-4062-BC50-FC4AF3923ED8}" srcOrd="0" destOrd="0" parTransId="{AE600CEC-EBA5-4F1A-83A3-1FECCBCBAAC3}" sibTransId="{92057EF8-E08A-417C-A62E-648FA96D3F5C}"/>
    <dgm:cxn modelId="{787D2D8B-9B13-4244-B400-727BC2363D6E}" type="presOf" srcId="{88B5D5A8-E17E-402E-B2D9-9FACADC7FCE0}" destId="{123AD796-05B7-441D-B0ED-32413FAE04E9}" srcOrd="0" destOrd="0" presId="urn:microsoft.com/office/officeart/2005/8/layout/lProcess3"/>
    <dgm:cxn modelId="{F92F62DF-437E-4B06-A919-885397A8A2FD}" type="presOf" srcId="{203B9CAD-F188-4062-BC50-FC4AF3923ED8}" destId="{8D6A74BA-126D-4907-B5DE-0BE91FE02634}" srcOrd="0" destOrd="0" presId="urn:microsoft.com/office/officeart/2005/8/layout/lProcess3"/>
    <dgm:cxn modelId="{74AE3332-7C48-40D8-B80F-96AAC058D3FB}" type="presParOf" srcId="{123AD796-05B7-441D-B0ED-32413FAE04E9}" destId="{C51D42E8-DEA8-45AE-8496-103E685D5330}" srcOrd="0" destOrd="0" presId="urn:microsoft.com/office/officeart/2005/8/layout/lProcess3"/>
    <dgm:cxn modelId="{563A4BA1-1D69-46ED-A007-F9256ED11256}" type="presParOf" srcId="{C51D42E8-DEA8-45AE-8496-103E685D5330}" destId="{8D6A74BA-126D-4907-B5DE-0BE91FE02634}" srcOrd="0" destOrd="0" presId="urn:microsoft.com/office/officeart/2005/8/layout/lProcess3"/>
  </dgm:cxnLst>
  <dgm:bg>
    <a:effectLst>
      <a:outerShdw blurRad="76200" dist="12700" dir="8100000" sy="-23000" kx="800400" algn="br" rotWithShape="0">
        <a:prstClr val="black">
          <a:alpha val="2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1572F6-86D2-4C35-8E04-86AB04CD908D}" type="doc">
      <dgm:prSet loTypeId="urn:microsoft.com/office/officeart/2009/3/layout/RandomtoResultProcess" loCatId="process" qsTypeId="urn:microsoft.com/office/officeart/2005/8/quickstyle/3d2" qsCatId="3D" csTypeId="urn:microsoft.com/office/officeart/2005/8/colors/accent1_2" csCatId="accent1"/>
      <dgm:spPr/>
      <dgm:t>
        <a:bodyPr/>
        <a:lstStyle/>
        <a:p>
          <a:endParaRPr lang="en-US"/>
        </a:p>
      </dgm:t>
    </dgm:pt>
    <dgm:pt modelId="{BD86F1E2-8204-4460-9E33-99C7112070D8}">
      <dgm:prSet custT="1"/>
      <dgm:spPr/>
      <dgm:t>
        <a:bodyPr/>
        <a:lstStyle/>
        <a:p>
          <a:pPr rtl="0"/>
          <a:r>
            <a:rPr lang="en-US" sz="1100" b="1" u="sng" dirty="0" smtClean="0">
              <a:effectLst>
                <a:outerShdw blurRad="38100" dist="38100" dir="2700000" algn="tl">
                  <a:srgbClr val="000000">
                    <a:alpha val="43137"/>
                  </a:srgbClr>
                </a:outerShdw>
              </a:effectLst>
            </a:rPr>
            <a:t>DATA SCIENCE &amp; ML</a:t>
          </a:r>
          <a:endParaRPr lang="en-IN" sz="1100" b="1" dirty="0">
            <a:effectLst>
              <a:outerShdw blurRad="38100" dist="38100" dir="2700000" algn="tl">
                <a:srgbClr val="000000">
                  <a:alpha val="43137"/>
                </a:srgbClr>
              </a:outerShdw>
            </a:effectLst>
          </a:endParaRPr>
        </a:p>
      </dgm:t>
    </dgm:pt>
    <dgm:pt modelId="{66F46D07-CC0B-40BE-92EE-FF5C3C3A7B2D}" type="parTrans" cxnId="{B388CA6E-55E5-47D2-A98C-50F386396637}">
      <dgm:prSet/>
      <dgm:spPr/>
      <dgm:t>
        <a:bodyPr/>
        <a:lstStyle/>
        <a:p>
          <a:endParaRPr lang="en-US" sz="4400" b="1">
            <a:effectLst>
              <a:outerShdw blurRad="38100" dist="38100" dir="2700000" algn="tl">
                <a:srgbClr val="000000">
                  <a:alpha val="43137"/>
                </a:srgbClr>
              </a:outerShdw>
            </a:effectLst>
          </a:endParaRPr>
        </a:p>
      </dgm:t>
    </dgm:pt>
    <dgm:pt modelId="{9ABD57E1-C8B5-460B-8666-49710503815E}" type="sibTrans" cxnId="{B388CA6E-55E5-47D2-A98C-50F386396637}">
      <dgm:prSet/>
      <dgm:spPr/>
      <dgm:t>
        <a:bodyPr/>
        <a:lstStyle/>
        <a:p>
          <a:endParaRPr lang="en-US" sz="4400" b="1">
            <a:effectLst>
              <a:outerShdw blurRad="38100" dist="38100" dir="2700000" algn="tl">
                <a:srgbClr val="000000">
                  <a:alpha val="43137"/>
                </a:srgbClr>
              </a:outerShdw>
            </a:effectLst>
          </a:endParaRPr>
        </a:p>
      </dgm:t>
    </dgm:pt>
    <dgm:pt modelId="{0D53DEBD-748A-4F4B-A581-C4314B53BEE9}" type="pres">
      <dgm:prSet presAssocID="{431572F6-86D2-4C35-8E04-86AB04CD908D}" presName="Name0" presStyleCnt="0">
        <dgm:presLayoutVars>
          <dgm:dir/>
          <dgm:animOne val="branch"/>
          <dgm:animLvl val="lvl"/>
        </dgm:presLayoutVars>
      </dgm:prSet>
      <dgm:spPr/>
      <dgm:t>
        <a:bodyPr/>
        <a:lstStyle/>
        <a:p>
          <a:endParaRPr lang="en-US"/>
        </a:p>
      </dgm:t>
    </dgm:pt>
    <dgm:pt modelId="{911C7EAD-6910-424F-8ACB-D4DD9B3C993D}" type="pres">
      <dgm:prSet presAssocID="{BD86F1E2-8204-4460-9E33-99C7112070D8}" presName="chaos" presStyleCnt="0"/>
      <dgm:spPr/>
    </dgm:pt>
    <dgm:pt modelId="{1DEFE783-D549-47CF-8E7D-42A3683D07B6}" type="pres">
      <dgm:prSet presAssocID="{BD86F1E2-8204-4460-9E33-99C7112070D8}" presName="parTx1" presStyleLbl="revTx" presStyleIdx="0" presStyleCnt="1"/>
      <dgm:spPr/>
      <dgm:t>
        <a:bodyPr/>
        <a:lstStyle/>
        <a:p>
          <a:endParaRPr lang="en-US"/>
        </a:p>
      </dgm:t>
    </dgm:pt>
    <dgm:pt modelId="{B7E40B04-A83F-414D-AF01-C7555E19E271}" type="pres">
      <dgm:prSet presAssocID="{BD86F1E2-8204-4460-9E33-99C7112070D8}" presName="c1" presStyleLbl="node1" presStyleIdx="0" presStyleCnt="18"/>
      <dgm:spPr/>
    </dgm:pt>
    <dgm:pt modelId="{F76A09E0-09F3-4A46-BD68-13B706408B29}" type="pres">
      <dgm:prSet presAssocID="{BD86F1E2-8204-4460-9E33-99C7112070D8}" presName="c2" presStyleLbl="node1" presStyleIdx="1" presStyleCnt="18"/>
      <dgm:spPr/>
    </dgm:pt>
    <dgm:pt modelId="{5B734A8A-312A-4B21-B9BD-419FA35E1CE2}" type="pres">
      <dgm:prSet presAssocID="{BD86F1E2-8204-4460-9E33-99C7112070D8}" presName="c3" presStyleLbl="node1" presStyleIdx="2" presStyleCnt="18"/>
      <dgm:spPr/>
    </dgm:pt>
    <dgm:pt modelId="{911F99F2-4BCD-45B5-83F5-0229209F03D0}" type="pres">
      <dgm:prSet presAssocID="{BD86F1E2-8204-4460-9E33-99C7112070D8}" presName="c4" presStyleLbl="node1" presStyleIdx="3" presStyleCnt="18"/>
      <dgm:spPr/>
    </dgm:pt>
    <dgm:pt modelId="{78DF04D7-8311-44CF-A9CD-890A2AAC3081}" type="pres">
      <dgm:prSet presAssocID="{BD86F1E2-8204-4460-9E33-99C7112070D8}" presName="c5" presStyleLbl="node1" presStyleIdx="4" presStyleCnt="18"/>
      <dgm:spPr/>
    </dgm:pt>
    <dgm:pt modelId="{B87830DE-0BE7-4258-AF9D-86DD3A3B84BA}" type="pres">
      <dgm:prSet presAssocID="{BD86F1E2-8204-4460-9E33-99C7112070D8}" presName="c6" presStyleLbl="node1" presStyleIdx="5" presStyleCnt="18"/>
      <dgm:spPr/>
    </dgm:pt>
    <dgm:pt modelId="{F1F5A97A-7E28-4D5E-BDDB-C156718BBA68}" type="pres">
      <dgm:prSet presAssocID="{BD86F1E2-8204-4460-9E33-99C7112070D8}" presName="c7" presStyleLbl="node1" presStyleIdx="6" presStyleCnt="18"/>
      <dgm:spPr/>
    </dgm:pt>
    <dgm:pt modelId="{D76C65D1-2D4A-4652-A685-10C11E2348D2}" type="pres">
      <dgm:prSet presAssocID="{BD86F1E2-8204-4460-9E33-99C7112070D8}" presName="c8" presStyleLbl="node1" presStyleIdx="7" presStyleCnt="18"/>
      <dgm:spPr/>
    </dgm:pt>
    <dgm:pt modelId="{A10155A3-D963-484E-B2AF-221AAADD88E1}" type="pres">
      <dgm:prSet presAssocID="{BD86F1E2-8204-4460-9E33-99C7112070D8}" presName="c9" presStyleLbl="node1" presStyleIdx="8" presStyleCnt="18"/>
      <dgm:spPr/>
    </dgm:pt>
    <dgm:pt modelId="{45E381FB-8B85-47D7-89B4-DE7E29842FBA}" type="pres">
      <dgm:prSet presAssocID="{BD86F1E2-8204-4460-9E33-99C7112070D8}" presName="c10" presStyleLbl="node1" presStyleIdx="9" presStyleCnt="18"/>
      <dgm:spPr/>
    </dgm:pt>
    <dgm:pt modelId="{207D140A-8D9F-4777-BEC1-A7B4A1912A6D}" type="pres">
      <dgm:prSet presAssocID="{BD86F1E2-8204-4460-9E33-99C7112070D8}" presName="c11" presStyleLbl="node1" presStyleIdx="10" presStyleCnt="18"/>
      <dgm:spPr/>
    </dgm:pt>
    <dgm:pt modelId="{EC41C901-765F-477D-96B1-3AABB37EAFAE}" type="pres">
      <dgm:prSet presAssocID="{BD86F1E2-8204-4460-9E33-99C7112070D8}" presName="c12" presStyleLbl="node1" presStyleIdx="11" presStyleCnt="18"/>
      <dgm:spPr/>
    </dgm:pt>
    <dgm:pt modelId="{A8ED84AB-DD27-4063-A9F1-733495916B5B}" type="pres">
      <dgm:prSet presAssocID="{BD86F1E2-8204-4460-9E33-99C7112070D8}" presName="c13" presStyleLbl="node1" presStyleIdx="12" presStyleCnt="18"/>
      <dgm:spPr/>
    </dgm:pt>
    <dgm:pt modelId="{EED62A86-7AF5-4B42-86BA-654CC917CE90}" type="pres">
      <dgm:prSet presAssocID="{BD86F1E2-8204-4460-9E33-99C7112070D8}" presName="c14" presStyleLbl="node1" presStyleIdx="13" presStyleCnt="18"/>
      <dgm:spPr/>
    </dgm:pt>
    <dgm:pt modelId="{75DBC882-9A65-4D5F-AFEB-5D98BA852F79}" type="pres">
      <dgm:prSet presAssocID="{BD86F1E2-8204-4460-9E33-99C7112070D8}" presName="c15" presStyleLbl="node1" presStyleIdx="14" presStyleCnt="18"/>
      <dgm:spPr/>
    </dgm:pt>
    <dgm:pt modelId="{4A39633F-0EFE-4F46-BD16-877C36EBF391}" type="pres">
      <dgm:prSet presAssocID="{BD86F1E2-8204-4460-9E33-99C7112070D8}" presName="c16" presStyleLbl="node1" presStyleIdx="15" presStyleCnt="18"/>
      <dgm:spPr/>
    </dgm:pt>
    <dgm:pt modelId="{B3DD2195-1DD8-49C0-919F-6A73C6B7F26E}" type="pres">
      <dgm:prSet presAssocID="{BD86F1E2-8204-4460-9E33-99C7112070D8}" presName="c17" presStyleLbl="node1" presStyleIdx="16" presStyleCnt="18"/>
      <dgm:spPr/>
    </dgm:pt>
    <dgm:pt modelId="{BA96328E-25F6-4A42-88A0-9BF3032AF52D}" type="pres">
      <dgm:prSet presAssocID="{BD86F1E2-8204-4460-9E33-99C7112070D8}" presName="c18" presStyleLbl="node1" presStyleIdx="17" presStyleCnt="18"/>
      <dgm:spPr/>
    </dgm:pt>
  </dgm:ptLst>
  <dgm:cxnLst>
    <dgm:cxn modelId="{B388CA6E-55E5-47D2-A98C-50F386396637}" srcId="{431572F6-86D2-4C35-8E04-86AB04CD908D}" destId="{BD86F1E2-8204-4460-9E33-99C7112070D8}" srcOrd="0" destOrd="0" parTransId="{66F46D07-CC0B-40BE-92EE-FF5C3C3A7B2D}" sibTransId="{9ABD57E1-C8B5-460B-8666-49710503815E}"/>
    <dgm:cxn modelId="{69489E52-C612-4A3B-B75D-887C24809E73}" type="presOf" srcId="{BD86F1E2-8204-4460-9E33-99C7112070D8}" destId="{1DEFE783-D549-47CF-8E7D-42A3683D07B6}" srcOrd="0" destOrd="0" presId="urn:microsoft.com/office/officeart/2009/3/layout/RandomtoResultProcess"/>
    <dgm:cxn modelId="{D0A792CF-57BD-4D9E-B86F-42351B076A16}" type="presOf" srcId="{431572F6-86D2-4C35-8E04-86AB04CD908D}" destId="{0D53DEBD-748A-4F4B-A581-C4314B53BEE9}" srcOrd="0" destOrd="0" presId="urn:microsoft.com/office/officeart/2009/3/layout/RandomtoResultProcess"/>
    <dgm:cxn modelId="{884B265E-1B87-40F7-86FD-FC1D080C09E0}" type="presParOf" srcId="{0D53DEBD-748A-4F4B-A581-C4314B53BEE9}" destId="{911C7EAD-6910-424F-8ACB-D4DD9B3C993D}" srcOrd="0" destOrd="0" presId="urn:microsoft.com/office/officeart/2009/3/layout/RandomtoResultProcess"/>
    <dgm:cxn modelId="{D090A86D-667F-4C66-8EF4-15307FC0B701}" type="presParOf" srcId="{911C7EAD-6910-424F-8ACB-D4DD9B3C993D}" destId="{1DEFE783-D549-47CF-8E7D-42A3683D07B6}" srcOrd="0" destOrd="0" presId="urn:microsoft.com/office/officeart/2009/3/layout/RandomtoResultProcess"/>
    <dgm:cxn modelId="{91BA01FD-53E1-4311-9B76-5E90214655A6}" type="presParOf" srcId="{911C7EAD-6910-424F-8ACB-D4DD9B3C993D}" destId="{B7E40B04-A83F-414D-AF01-C7555E19E271}" srcOrd="1" destOrd="0" presId="urn:microsoft.com/office/officeart/2009/3/layout/RandomtoResultProcess"/>
    <dgm:cxn modelId="{BD25DE04-A0B9-4040-892E-CF0F77C7C46B}" type="presParOf" srcId="{911C7EAD-6910-424F-8ACB-D4DD9B3C993D}" destId="{F76A09E0-09F3-4A46-BD68-13B706408B29}" srcOrd="2" destOrd="0" presId="urn:microsoft.com/office/officeart/2009/3/layout/RandomtoResultProcess"/>
    <dgm:cxn modelId="{4554AFBD-B65A-4B16-B21C-82A630B6E4E1}" type="presParOf" srcId="{911C7EAD-6910-424F-8ACB-D4DD9B3C993D}" destId="{5B734A8A-312A-4B21-B9BD-419FA35E1CE2}" srcOrd="3" destOrd="0" presId="urn:microsoft.com/office/officeart/2009/3/layout/RandomtoResultProcess"/>
    <dgm:cxn modelId="{1AACF480-A2BE-4032-A7E4-FF001CCAFB9C}" type="presParOf" srcId="{911C7EAD-6910-424F-8ACB-D4DD9B3C993D}" destId="{911F99F2-4BCD-45B5-83F5-0229209F03D0}" srcOrd="4" destOrd="0" presId="urn:microsoft.com/office/officeart/2009/3/layout/RandomtoResultProcess"/>
    <dgm:cxn modelId="{94E7362A-973D-40BB-844C-11E74F2B0C15}" type="presParOf" srcId="{911C7EAD-6910-424F-8ACB-D4DD9B3C993D}" destId="{78DF04D7-8311-44CF-A9CD-890A2AAC3081}" srcOrd="5" destOrd="0" presId="urn:microsoft.com/office/officeart/2009/3/layout/RandomtoResultProcess"/>
    <dgm:cxn modelId="{47C79368-5374-44FA-A985-11F6BD30EAD9}" type="presParOf" srcId="{911C7EAD-6910-424F-8ACB-D4DD9B3C993D}" destId="{B87830DE-0BE7-4258-AF9D-86DD3A3B84BA}" srcOrd="6" destOrd="0" presId="urn:microsoft.com/office/officeart/2009/3/layout/RandomtoResultProcess"/>
    <dgm:cxn modelId="{047736FC-88BA-4607-B1BE-A0116BCE8788}" type="presParOf" srcId="{911C7EAD-6910-424F-8ACB-D4DD9B3C993D}" destId="{F1F5A97A-7E28-4D5E-BDDB-C156718BBA68}" srcOrd="7" destOrd="0" presId="urn:microsoft.com/office/officeart/2009/3/layout/RandomtoResultProcess"/>
    <dgm:cxn modelId="{D580F9C6-B947-4EA0-B09D-EF15A7F6F0D7}" type="presParOf" srcId="{911C7EAD-6910-424F-8ACB-D4DD9B3C993D}" destId="{D76C65D1-2D4A-4652-A685-10C11E2348D2}" srcOrd="8" destOrd="0" presId="urn:microsoft.com/office/officeart/2009/3/layout/RandomtoResultProcess"/>
    <dgm:cxn modelId="{8C636C8E-83A0-41C1-8DBF-20AC69D52B70}" type="presParOf" srcId="{911C7EAD-6910-424F-8ACB-D4DD9B3C993D}" destId="{A10155A3-D963-484E-B2AF-221AAADD88E1}" srcOrd="9" destOrd="0" presId="urn:microsoft.com/office/officeart/2009/3/layout/RandomtoResultProcess"/>
    <dgm:cxn modelId="{44A877C0-7B58-4BF3-9C89-C5BA092F3BBB}" type="presParOf" srcId="{911C7EAD-6910-424F-8ACB-D4DD9B3C993D}" destId="{45E381FB-8B85-47D7-89B4-DE7E29842FBA}" srcOrd="10" destOrd="0" presId="urn:microsoft.com/office/officeart/2009/3/layout/RandomtoResultProcess"/>
    <dgm:cxn modelId="{1EB2F949-79B1-4471-B774-60D95B1AD763}" type="presParOf" srcId="{911C7EAD-6910-424F-8ACB-D4DD9B3C993D}" destId="{207D140A-8D9F-4777-BEC1-A7B4A1912A6D}" srcOrd="11" destOrd="0" presId="urn:microsoft.com/office/officeart/2009/3/layout/RandomtoResultProcess"/>
    <dgm:cxn modelId="{7511A88D-06AE-4276-9CBB-5C483F5B6259}" type="presParOf" srcId="{911C7EAD-6910-424F-8ACB-D4DD9B3C993D}" destId="{EC41C901-765F-477D-96B1-3AABB37EAFAE}" srcOrd="12" destOrd="0" presId="urn:microsoft.com/office/officeart/2009/3/layout/RandomtoResultProcess"/>
    <dgm:cxn modelId="{6981D3FD-69E0-4DA6-ACBD-C831D660B4D6}" type="presParOf" srcId="{911C7EAD-6910-424F-8ACB-D4DD9B3C993D}" destId="{A8ED84AB-DD27-4063-A9F1-733495916B5B}" srcOrd="13" destOrd="0" presId="urn:microsoft.com/office/officeart/2009/3/layout/RandomtoResultProcess"/>
    <dgm:cxn modelId="{20FA5E12-B41D-46E7-AC88-4E0992861622}" type="presParOf" srcId="{911C7EAD-6910-424F-8ACB-D4DD9B3C993D}" destId="{EED62A86-7AF5-4B42-86BA-654CC917CE90}" srcOrd="14" destOrd="0" presId="urn:microsoft.com/office/officeart/2009/3/layout/RandomtoResultProcess"/>
    <dgm:cxn modelId="{3D3A7F6D-E571-4A75-8BE5-04826340FE36}" type="presParOf" srcId="{911C7EAD-6910-424F-8ACB-D4DD9B3C993D}" destId="{75DBC882-9A65-4D5F-AFEB-5D98BA852F79}" srcOrd="15" destOrd="0" presId="urn:microsoft.com/office/officeart/2009/3/layout/RandomtoResultProcess"/>
    <dgm:cxn modelId="{F147818C-1A26-4CAA-9B4D-876DAD6E606A}" type="presParOf" srcId="{911C7EAD-6910-424F-8ACB-D4DD9B3C993D}" destId="{4A39633F-0EFE-4F46-BD16-877C36EBF391}" srcOrd="16" destOrd="0" presId="urn:microsoft.com/office/officeart/2009/3/layout/RandomtoResultProcess"/>
    <dgm:cxn modelId="{FB87E27A-8E05-408D-9619-D492B80378CB}" type="presParOf" srcId="{911C7EAD-6910-424F-8ACB-D4DD9B3C993D}" destId="{B3DD2195-1DD8-49C0-919F-6A73C6B7F26E}" srcOrd="17" destOrd="0" presId="urn:microsoft.com/office/officeart/2009/3/layout/RandomtoResultProcess"/>
    <dgm:cxn modelId="{21E7F153-3D20-4D21-A062-22F9DFB9DBF4}" type="presParOf" srcId="{911C7EAD-6910-424F-8ACB-D4DD9B3C993D}" destId="{BA96328E-25F6-4A42-88A0-9BF3032AF52D}" srcOrd="18" destOrd="0" presId="urn:microsoft.com/office/officeart/2009/3/layout/RandomtoResultProcess"/>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68CF2B-6EB2-44E7-B4FE-44A6A3B23EC7}" type="doc">
      <dgm:prSet loTypeId="urn:microsoft.com/office/officeart/2005/8/layout/chevronAccent+Icon" loCatId="process" qsTypeId="urn:microsoft.com/office/officeart/2005/8/quickstyle/simple3" qsCatId="simple" csTypeId="urn:microsoft.com/office/officeart/2005/8/colors/accent1_2" csCatId="accent1" phldr="1"/>
      <dgm:spPr/>
      <dgm:t>
        <a:bodyPr/>
        <a:lstStyle/>
        <a:p>
          <a:endParaRPr lang="en-US"/>
        </a:p>
      </dgm:t>
    </dgm:pt>
    <dgm:pt modelId="{4F92B504-4A32-4FAE-85F1-F911E0221856}">
      <dgm:prSet custT="1"/>
      <dgm:spPr/>
      <dgm:t>
        <a:bodyPr/>
        <a:lstStyle/>
        <a:p>
          <a:pPr rtl="0"/>
          <a:r>
            <a:rPr lang="en-IN" sz="1800" b="1" u="none" dirty="0" smtClean="0">
              <a:effectLst>
                <a:outerShdw blurRad="38100" dist="38100" dir="2700000" algn="tl">
                  <a:srgbClr val="000000">
                    <a:alpha val="43137"/>
                  </a:srgbClr>
                </a:outerShdw>
              </a:effectLst>
            </a:rPr>
            <a:t>CONTENTS</a:t>
          </a:r>
          <a:endParaRPr lang="en-IN" sz="1800" u="none" dirty="0">
            <a:effectLst>
              <a:outerShdw blurRad="38100" dist="38100" dir="2700000" algn="tl">
                <a:srgbClr val="000000">
                  <a:alpha val="43137"/>
                </a:srgbClr>
              </a:outerShdw>
            </a:effectLst>
          </a:endParaRPr>
        </a:p>
      </dgm:t>
    </dgm:pt>
    <dgm:pt modelId="{BFDF2D55-D948-4DD8-BF7E-A8347C66E238}" type="parTrans" cxnId="{2A1B604E-A8B3-45E2-8E40-B4221CA4679C}">
      <dgm:prSet/>
      <dgm:spPr/>
      <dgm:t>
        <a:bodyPr/>
        <a:lstStyle/>
        <a:p>
          <a:endParaRPr lang="en-US"/>
        </a:p>
      </dgm:t>
    </dgm:pt>
    <dgm:pt modelId="{221EB5DF-4D54-44DC-844E-56F66D1A9C8E}" type="sibTrans" cxnId="{2A1B604E-A8B3-45E2-8E40-B4221CA4679C}">
      <dgm:prSet/>
      <dgm:spPr/>
      <dgm:t>
        <a:bodyPr/>
        <a:lstStyle/>
        <a:p>
          <a:endParaRPr lang="en-US"/>
        </a:p>
      </dgm:t>
    </dgm:pt>
    <dgm:pt modelId="{89465F1E-240A-4541-86EA-DC153050E612}" type="pres">
      <dgm:prSet presAssocID="{8E68CF2B-6EB2-44E7-B4FE-44A6A3B23EC7}" presName="Name0" presStyleCnt="0">
        <dgm:presLayoutVars>
          <dgm:dir/>
          <dgm:resizeHandles val="exact"/>
        </dgm:presLayoutVars>
      </dgm:prSet>
      <dgm:spPr/>
      <dgm:t>
        <a:bodyPr/>
        <a:lstStyle/>
        <a:p>
          <a:endParaRPr lang="en-US"/>
        </a:p>
      </dgm:t>
    </dgm:pt>
    <dgm:pt modelId="{3C786935-54CD-4379-B201-45FD0F1F386D}" type="pres">
      <dgm:prSet presAssocID="{4F92B504-4A32-4FAE-85F1-F911E0221856}" presName="composite" presStyleCnt="0"/>
      <dgm:spPr/>
    </dgm:pt>
    <dgm:pt modelId="{6E648331-16D1-4BC5-B289-D4D708931ECB}" type="pres">
      <dgm:prSet presAssocID="{4F92B504-4A32-4FAE-85F1-F911E0221856}" presName="bgChev" presStyleLbl="node1" presStyleIdx="0" presStyleCnt="1"/>
      <dgm:spPr/>
    </dgm:pt>
    <dgm:pt modelId="{67756F2A-8A65-4E93-B2D0-D60503DDCF90}" type="pres">
      <dgm:prSet presAssocID="{4F92B504-4A32-4FAE-85F1-F911E0221856}" presName="txNode" presStyleLbl="fgAcc1" presStyleIdx="0" presStyleCnt="1">
        <dgm:presLayoutVars>
          <dgm:bulletEnabled val="1"/>
        </dgm:presLayoutVars>
      </dgm:prSet>
      <dgm:spPr/>
      <dgm:t>
        <a:bodyPr/>
        <a:lstStyle/>
        <a:p>
          <a:endParaRPr lang="en-US"/>
        </a:p>
      </dgm:t>
    </dgm:pt>
  </dgm:ptLst>
  <dgm:cxnLst>
    <dgm:cxn modelId="{4F3036FE-6D81-4338-90CA-7C2B08F0728E}" type="presOf" srcId="{4F92B504-4A32-4FAE-85F1-F911E0221856}" destId="{67756F2A-8A65-4E93-B2D0-D60503DDCF90}" srcOrd="0" destOrd="0" presId="urn:microsoft.com/office/officeart/2005/8/layout/chevronAccent+Icon"/>
    <dgm:cxn modelId="{86755657-4E71-4FBC-8D41-2D7606520150}" type="presOf" srcId="{8E68CF2B-6EB2-44E7-B4FE-44A6A3B23EC7}" destId="{89465F1E-240A-4541-86EA-DC153050E612}" srcOrd="0" destOrd="0" presId="urn:microsoft.com/office/officeart/2005/8/layout/chevronAccent+Icon"/>
    <dgm:cxn modelId="{2A1B604E-A8B3-45E2-8E40-B4221CA4679C}" srcId="{8E68CF2B-6EB2-44E7-B4FE-44A6A3B23EC7}" destId="{4F92B504-4A32-4FAE-85F1-F911E0221856}" srcOrd="0" destOrd="0" parTransId="{BFDF2D55-D948-4DD8-BF7E-A8347C66E238}" sibTransId="{221EB5DF-4D54-44DC-844E-56F66D1A9C8E}"/>
    <dgm:cxn modelId="{096CCB66-B3C1-4DE9-82A0-27F9EF0296CD}" type="presParOf" srcId="{89465F1E-240A-4541-86EA-DC153050E612}" destId="{3C786935-54CD-4379-B201-45FD0F1F386D}" srcOrd="0" destOrd="0" presId="urn:microsoft.com/office/officeart/2005/8/layout/chevronAccent+Icon"/>
    <dgm:cxn modelId="{CB44D663-C82E-4452-9B49-883803646C31}" type="presParOf" srcId="{3C786935-54CD-4379-B201-45FD0F1F386D}" destId="{6E648331-16D1-4BC5-B289-D4D708931ECB}" srcOrd="0" destOrd="0" presId="urn:microsoft.com/office/officeart/2005/8/layout/chevronAccent+Icon"/>
    <dgm:cxn modelId="{D1425AD3-A03E-4ECD-B69B-CC64B46A2BE4}" type="presParOf" srcId="{3C786935-54CD-4379-B201-45FD0F1F386D}" destId="{67756F2A-8A65-4E93-B2D0-D60503DDCF9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3A29DA-11B3-49F4-BF3A-F2A908B627C2}" type="doc">
      <dgm:prSet loTypeId="urn:microsoft.com/office/officeart/2005/8/layout/bProcess2" loCatId="process" qsTypeId="urn:microsoft.com/office/officeart/2005/8/quickstyle/3d3" qsCatId="3D" csTypeId="urn:microsoft.com/office/officeart/2005/8/colors/accent1_2" csCatId="accent1"/>
      <dgm:spPr/>
      <dgm:t>
        <a:bodyPr/>
        <a:lstStyle/>
        <a:p>
          <a:endParaRPr lang="en-US"/>
        </a:p>
      </dgm:t>
    </dgm:pt>
    <dgm:pt modelId="{5F4C33A8-CF8C-402C-8BC2-BF815DC7B23F}" type="pres">
      <dgm:prSet presAssocID="{B33A29DA-11B3-49F4-BF3A-F2A908B627C2}" presName="diagram" presStyleCnt="0">
        <dgm:presLayoutVars>
          <dgm:dir/>
          <dgm:resizeHandles/>
        </dgm:presLayoutVars>
      </dgm:prSet>
      <dgm:spPr/>
      <dgm:t>
        <a:bodyPr/>
        <a:lstStyle/>
        <a:p>
          <a:endParaRPr lang="en-US"/>
        </a:p>
      </dgm:t>
    </dgm:pt>
  </dgm:ptLst>
  <dgm:cxnLst>
    <dgm:cxn modelId="{D1FCD393-096C-4900-A1CD-6C7759CAD11F}" type="presOf" srcId="{B33A29DA-11B3-49F4-BF3A-F2A908B627C2}" destId="{5F4C33A8-CF8C-402C-8BC2-BF815DC7B23F}" srcOrd="0" destOrd="0" presId="urn:microsoft.com/office/officeart/2005/8/layout/b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437BCB-BD41-4437-A329-65AAF8EEE977}" type="doc">
      <dgm:prSet loTypeId="urn:microsoft.com/office/officeart/2005/8/layout/hList6" loCatId="list" qsTypeId="urn:microsoft.com/office/officeart/2005/8/quickstyle/3d5" qsCatId="3D" csTypeId="urn:microsoft.com/office/officeart/2005/8/colors/colorful1" csCatId="colorful" phldr="1"/>
      <dgm:spPr/>
      <dgm:t>
        <a:bodyPr/>
        <a:lstStyle/>
        <a:p>
          <a:endParaRPr lang="en-US"/>
        </a:p>
      </dgm:t>
    </dgm:pt>
    <dgm:pt modelId="{42910A54-23E1-4281-9739-7CEFBB9E98F1}">
      <dgm:prSet custT="1"/>
      <dgm:spPr/>
      <dgm:t>
        <a:bodyPr/>
        <a:lstStyle/>
        <a:p>
          <a:pPr rtl="0"/>
          <a:r>
            <a:rPr lang="en-US" sz="1400" dirty="0" smtClean="0">
              <a:effectLst>
                <a:outerShdw blurRad="38100" dist="38100" dir="2700000" algn="tl">
                  <a:srgbClr val="000000">
                    <a:alpha val="43137"/>
                  </a:srgbClr>
                </a:outerShdw>
              </a:effectLst>
            </a:rPr>
            <a:t>Introduction</a:t>
          </a:r>
          <a:endParaRPr lang="en-IN" sz="1400" dirty="0">
            <a:effectLst>
              <a:outerShdw blurRad="38100" dist="38100" dir="2700000" algn="tl">
                <a:srgbClr val="000000">
                  <a:alpha val="43137"/>
                </a:srgbClr>
              </a:outerShdw>
            </a:effectLst>
          </a:endParaRPr>
        </a:p>
      </dgm:t>
    </dgm:pt>
    <dgm:pt modelId="{D243E9DC-A1F0-4C34-AF16-303A9DFF9A3D}" type="parTrans" cxnId="{C05B9ED7-C4CD-407D-9A1F-46D77BB8D975}">
      <dgm:prSet/>
      <dgm:spPr/>
      <dgm:t>
        <a:bodyPr/>
        <a:lstStyle/>
        <a:p>
          <a:endParaRPr lang="en-US"/>
        </a:p>
      </dgm:t>
    </dgm:pt>
    <dgm:pt modelId="{6C4B322D-A818-4990-855A-EB932DCAD521}" type="sibTrans" cxnId="{C05B9ED7-C4CD-407D-9A1F-46D77BB8D975}">
      <dgm:prSet/>
      <dgm:spPr/>
      <dgm:t>
        <a:bodyPr/>
        <a:lstStyle/>
        <a:p>
          <a:endParaRPr lang="en-US"/>
        </a:p>
      </dgm:t>
    </dgm:pt>
    <dgm:pt modelId="{35DD8BD5-400E-4FFF-9587-DE1A6BA7D37D}">
      <dgm:prSet custT="1"/>
      <dgm:spPr/>
      <dgm:t>
        <a:bodyPr/>
        <a:lstStyle/>
        <a:p>
          <a:pPr rtl="0"/>
          <a:r>
            <a:rPr lang="en-US" sz="1400" dirty="0" smtClean="0">
              <a:effectLst>
                <a:outerShdw blurRad="38100" dist="38100" dir="2700000" algn="tl">
                  <a:srgbClr val="000000">
                    <a:alpha val="43137"/>
                  </a:srgbClr>
                </a:outerShdw>
              </a:effectLst>
            </a:rPr>
            <a:t>Industry Profile</a:t>
          </a:r>
          <a:endParaRPr lang="en-IN" sz="1400" dirty="0">
            <a:effectLst>
              <a:outerShdw blurRad="38100" dist="38100" dir="2700000" algn="tl">
                <a:srgbClr val="000000">
                  <a:alpha val="43137"/>
                </a:srgbClr>
              </a:outerShdw>
            </a:effectLst>
          </a:endParaRPr>
        </a:p>
      </dgm:t>
    </dgm:pt>
    <dgm:pt modelId="{DFB51460-52F4-4744-AC6B-B1E1FD11E709}" type="parTrans" cxnId="{C15A49CB-671B-4070-9477-811C36B494C7}">
      <dgm:prSet/>
      <dgm:spPr/>
      <dgm:t>
        <a:bodyPr/>
        <a:lstStyle/>
        <a:p>
          <a:endParaRPr lang="en-US"/>
        </a:p>
      </dgm:t>
    </dgm:pt>
    <dgm:pt modelId="{9C8C9BAD-05EC-4D16-A6A2-5D7B117B7AD8}" type="sibTrans" cxnId="{C15A49CB-671B-4070-9477-811C36B494C7}">
      <dgm:prSet/>
      <dgm:spPr/>
      <dgm:t>
        <a:bodyPr/>
        <a:lstStyle/>
        <a:p>
          <a:endParaRPr lang="en-US"/>
        </a:p>
      </dgm:t>
    </dgm:pt>
    <dgm:pt modelId="{40971069-CE90-4350-AC4A-EDEE5C4252D7}">
      <dgm:prSet custT="1"/>
      <dgm:spPr/>
      <dgm:t>
        <a:bodyPr/>
        <a:lstStyle/>
        <a:p>
          <a:pPr rtl="0"/>
          <a:r>
            <a:rPr lang="en-US" sz="1400" dirty="0" smtClean="0">
              <a:effectLst>
                <a:outerShdw blurRad="38100" dist="38100" dir="2700000" algn="tl">
                  <a:srgbClr val="000000">
                    <a:alpha val="43137"/>
                  </a:srgbClr>
                </a:outerShdw>
              </a:effectLst>
            </a:rPr>
            <a:t>Research Methodology</a:t>
          </a:r>
          <a:endParaRPr lang="en-IN" sz="1400" dirty="0">
            <a:effectLst>
              <a:outerShdw blurRad="38100" dist="38100" dir="2700000" algn="tl">
                <a:srgbClr val="000000">
                  <a:alpha val="43137"/>
                </a:srgbClr>
              </a:outerShdw>
            </a:effectLst>
          </a:endParaRPr>
        </a:p>
      </dgm:t>
    </dgm:pt>
    <dgm:pt modelId="{B93C859E-FDF7-4C1B-BC8C-09A20ED6C4A4}" type="parTrans" cxnId="{73F33A27-829C-455E-87FC-F9257FC77961}">
      <dgm:prSet/>
      <dgm:spPr/>
      <dgm:t>
        <a:bodyPr/>
        <a:lstStyle/>
        <a:p>
          <a:endParaRPr lang="en-US"/>
        </a:p>
      </dgm:t>
    </dgm:pt>
    <dgm:pt modelId="{A866ADFD-28FB-4830-8FF6-C3BEF2766DC6}" type="sibTrans" cxnId="{73F33A27-829C-455E-87FC-F9257FC77961}">
      <dgm:prSet/>
      <dgm:spPr/>
      <dgm:t>
        <a:bodyPr/>
        <a:lstStyle/>
        <a:p>
          <a:endParaRPr lang="en-US"/>
        </a:p>
      </dgm:t>
    </dgm:pt>
    <dgm:pt modelId="{DE1084CC-E024-4BC5-9893-4AC1C9F2F581}">
      <dgm:prSet custT="1"/>
      <dgm:spPr/>
      <dgm:t>
        <a:bodyPr/>
        <a:lstStyle/>
        <a:p>
          <a:pPr rtl="0"/>
          <a:r>
            <a:rPr lang="en-US" sz="1400" dirty="0" smtClean="0">
              <a:effectLst>
                <a:outerShdw blurRad="38100" dist="38100" dir="2700000" algn="tl">
                  <a:srgbClr val="000000">
                    <a:alpha val="43137"/>
                  </a:srgbClr>
                </a:outerShdw>
              </a:effectLst>
            </a:rPr>
            <a:t>Title of the Study</a:t>
          </a:r>
          <a:endParaRPr lang="en-IN" sz="1400" dirty="0">
            <a:effectLst>
              <a:outerShdw blurRad="38100" dist="38100" dir="2700000" algn="tl">
                <a:srgbClr val="000000">
                  <a:alpha val="43137"/>
                </a:srgbClr>
              </a:outerShdw>
            </a:effectLst>
          </a:endParaRPr>
        </a:p>
      </dgm:t>
    </dgm:pt>
    <dgm:pt modelId="{727547F8-C69C-4E6E-ACD1-BCCC70F08A3C}" type="parTrans" cxnId="{B8FD042B-EE0B-4E9E-A3C8-816F33B65B8A}">
      <dgm:prSet/>
      <dgm:spPr/>
      <dgm:t>
        <a:bodyPr/>
        <a:lstStyle/>
        <a:p>
          <a:endParaRPr lang="en-US"/>
        </a:p>
      </dgm:t>
    </dgm:pt>
    <dgm:pt modelId="{923C2898-2253-4526-A075-29AD8DBEFD2C}" type="sibTrans" cxnId="{B8FD042B-EE0B-4E9E-A3C8-816F33B65B8A}">
      <dgm:prSet/>
      <dgm:spPr/>
      <dgm:t>
        <a:bodyPr/>
        <a:lstStyle/>
        <a:p>
          <a:endParaRPr lang="en-US"/>
        </a:p>
      </dgm:t>
    </dgm:pt>
    <dgm:pt modelId="{2A72CD0C-C9B2-40A0-A9E6-BDCE42EF7281}">
      <dgm:prSet custT="1"/>
      <dgm:spPr/>
      <dgm:t>
        <a:bodyPr/>
        <a:lstStyle/>
        <a:p>
          <a:pPr rtl="0"/>
          <a:r>
            <a:rPr lang="en-US" sz="1400" dirty="0" smtClean="0">
              <a:effectLst>
                <a:outerShdw blurRad="38100" dist="38100" dir="2700000" algn="tl">
                  <a:srgbClr val="000000">
                    <a:alpha val="43137"/>
                  </a:srgbClr>
                </a:outerShdw>
              </a:effectLst>
            </a:rPr>
            <a:t>Statement of the Problem, Objectives of the Study</a:t>
          </a:r>
          <a:endParaRPr lang="en-IN" sz="1400" dirty="0">
            <a:effectLst>
              <a:outerShdw blurRad="38100" dist="38100" dir="2700000" algn="tl">
                <a:srgbClr val="000000">
                  <a:alpha val="43137"/>
                </a:srgbClr>
              </a:outerShdw>
            </a:effectLst>
          </a:endParaRPr>
        </a:p>
      </dgm:t>
    </dgm:pt>
    <dgm:pt modelId="{57239021-CB62-4FC4-AAFD-13B00FD8D3F7}" type="parTrans" cxnId="{4A409482-32FB-4CED-9AF1-6FAD9D311920}">
      <dgm:prSet/>
      <dgm:spPr/>
      <dgm:t>
        <a:bodyPr/>
        <a:lstStyle/>
        <a:p>
          <a:endParaRPr lang="en-US"/>
        </a:p>
      </dgm:t>
    </dgm:pt>
    <dgm:pt modelId="{706D7783-3D67-4EA4-AB8B-EC2512F0161C}" type="sibTrans" cxnId="{4A409482-32FB-4CED-9AF1-6FAD9D311920}">
      <dgm:prSet/>
      <dgm:spPr/>
      <dgm:t>
        <a:bodyPr/>
        <a:lstStyle/>
        <a:p>
          <a:endParaRPr lang="en-US"/>
        </a:p>
      </dgm:t>
    </dgm:pt>
    <dgm:pt modelId="{B651B895-6273-4A8F-9104-6066FD2D17DB}">
      <dgm:prSet custT="1"/>
      <dgm:spPr/>
      <dgm:t>
        <a:bodyPr/>
        <a:lstStyle/>
        <a:p>
          <a:pPr rtl="0"/>
          <a:r>
            <a:rPr lang="en-US" sz="1400" dirty="0" smtClean="0">
              <a:effectLst>
                <a:outerShdw blurRad="38100" dist="38100" dir="2700000" algn="tl">
                  <a:srgbClr val="000000">
                    <a:alpha val="43137"/>
                  </a:srgbClr>
                </a:outerShdw>
              </a:effectLst>
            </a:rPr>
            <a:t>Research Design </a:t>
          </a:r>
          <a:endParaRPr lang="en-IN" sz="1400" dirty="0">
            <a:effectLst>
              <a:outerShdw blurRad="38100" dist="38100" dir="2700000" algn="tl">
                <a:srgbClr val="000000">
                  <a:alpha val="43137"/>
                </a:srgbClr>
              </a:outerShdw>
            </a:effectLst>
          </a:endParaRPr>
        </a:p>
      </dgm:t>
    </dgm:pt>
    <dgm:pt modelId="{6A4B647F-1632-45DA-AD2F-CEE066FDC842}" type="parTrans" cxnId="{6DC4ACD7-BBFA-4164-A255-B733CFA64998}">
      <dgm:prSet/>
      <dgm:spPr/>
      <dgm:t>
        <a:bodyPr/>
        <a:lstStyle/>
        <a:p>
          <a:endParaRPr lang="en-US"/>
        </a:p>
      </dgm:t>
    </dgm:pt>
    <dgm:pt modelId="{4408C4CC-4BC2-4E5E-8673-6889C10D0323}" type="sibTrans" cxnId="{6DC4ACD7-BBFA-4164-A255-B733CFA64998}">
      <dgm:prSet/>
      <dgm:spPr/>
      <dgm:t>
        <a:bodyPr/>
        <a:lstStyle/>
        <a:p>
          <a:endParaRPr lang="en-US"/>
        </a:p>
      </dgm:t>
    </dgm:pt>
    <dgm:pt modelId="{3FC8B977-4C3B-4C84-8EA8-40DD0095B580}">
      <dgm:prSet custT="1"/>
      <dgm:spPr/>
      <dgm:t>
        <a:bodyPr/>
        <a:lstStyle/>
        <a:p>
          <a:pPr rtl="0"/>
          <a:r>
            <a:rPr lang="en-US" sz="1400" dirty="0" smtClean="0">
              <a:effectLst>
                <a:outerShdw blurRad="38100" dist="38100" dir="2700000" algn="tl">
                  <a:srgbClr val="000000">
                    <a:alpha val="43137"/>
                  </a:srgbClr>
                </a:outerShdw>
              </a:effectLst>
            </a:rPr>
            <a:t>Hypotheses</a:t>
          </a:r>
          <a:endParaRPr lang="en-IN" sz="1400" dirty="0">
            <a:effectLst>
              <a:outerShdw blurRad="38100" dist="38100" dir="2700000" algn="tl">
                <a:srgbClr val="000000">
                  <a:alpha val="43137"/>
                </a:srgbClr>
              </a:outerShdw>
            </a:effectLst>
          </a:endParaRPr>
        </a:p>
      </dgm:t>
    </dgm:pt>
    <dgm:pt modelId="{94227717-210F-4367-AE89-32C0E3B61388}" type="parTrans" cxnId="{C10CDCE3-2518-4B4F-BFB4-D8DBC07A0F6D}">
      <dgm:prSet/>
      <dgm:spPr/>
      <dgm:t>
        <a:bodyPr/>
        <a:lstStyle/>
        <a:p>
          <a:endParaRPr lang="en-US"/>
        </a:p>
      </dgm:t>
    </dgm:pt>
    <dgm:pt modelId="{977D6FAD-C87B-4B33-B987-45A2A0033D40}" type="sibTrans" cxnId="{C10CDCE3-2518-4B4F-BFB4-D8DBC07A0F6D}">
      <dgm:prSet/>
      <dgm:spPr/>
      <dgm:t>
        <a:bodyPr/>
        <a:lstStyle/>
        <a:p>
          <a:endParaRPr lang="en-US"/>
        </a:p>
      </dgm:t>
    </dgm:pt>
    <dgm:pt modelId="{757F5694-9420-47E4-9DD0-8A53E428A48A}">
      <dgm:prSet custT="1"/>
      <dgm:spPr/>
      <dgm:t>
        <a:bodyPr/>
        <a:lstStyle/>
        <a:p>
          <a:pPr rtl="0"/>
          <a:r>
            <a:rPr lang="en-US" sz="1400" dirty="0" smtClean="0">
              <a:effectLst>
                <a:outerShdw blurRad="38100" dist="38100" dir="2700000" algn="tl">
                  <a:srgbClr val="000000">
                    <a:alpha val="43137"/>
                  </a:srgbClr>
                </a:outerShdw>
              </a:effectLst>
            </a:rPr>
            <a:t>Sampling Technique </a:t>
          </a:r>
          <a:endParaRPr lang="en-IN" sz="1400" dirty="0">
            <a:effectLst>
              <a:outerShdw blurRad="38100" dist="38100" dir="2700000" algn="tl">
                <a:srgbClr val="000000">
                  <a:alpha val="43137"/>
                </a:srgbClr>
              </a:outerShdw>
            </a:effectLst>
          </a:endParaRPr>
        </a:p>
      </dgm:t>
    </dgm:pt>
    <dgm:pt modelId="{1D6CA931-D545-49C7-8E46-D8D3B5E2B25E}" type="parTrans" cxnId="{4E391C00-FFFA-40C0-9AA9-2C26C66F489A}">
      <dgm:prSet/>
      <dgm:spPr/>
      <dgm:t>
        <a:bodyPr/>
        <a:lstStyle/>
        <a:p>
          <a:endParaRPr lang="en-US"/>
        </a:p>
      </dgm:t>
    </dgm:pt>
    <dgm:pt modelId="{E6EF7165-2EB8-4F9B-9CE0-8B6DE9451BD9}" type="sibTrans" cxnId="{4E391C00-FFFA-40C0-9AA9-2C26C66F489A}">
      <dgm:prSet/>
      <dgm:spPr/>
      <dgm:t>
        <a:bodyPr/>
        <a:lstStyle/>
        <a:p>
          <a:endParaRPr lang="en-US"/>
        </a:p>
      </dgm:t>
    </dgm:pt>
    <dgm:pt modelId="{187C75B7-7A78-4E24-A1A1-770DB9481890}">
      <dgm:prSet custT="1"/>
      <dgm:spPr/>
      <dgm:t>
        <a:bodyPr/>
        <a:lstStyle/>
        <a:p>
          <a:pPr rtl="0"/>
          <a:r>
            <a:rPr lang="en-US" sz="1400" b="0" dirty="0" smtClean="0">
              <a:effectLst>
                <a:outerShdw blurRad="38100" dist="38100" dir="2700000" algn="tl">
                  <a:srgbClr val="000000">
                    <a:alpha val="43137"/>
                  </a:srgbClr>
                </a:outerShdw>
              </a:effectLst>
            </a:rPr>
            <a:t>Statistical Tools Used, Scope of the Study</a:t>
          </a:r>
          <a:endParaRPr lang="en-IN" sz="1400" b="0" dirty="0">
            <a:effectLst>
              <a:outerShdw blurRad="38100" dist="38100" dir="2700000" algn="tl">
                <a:srgbClr val="000000">
                  <a:alpha val="43137"/>
                </a:srgbClr>
              </a:outerShdw>
            </a:effectLst>
          </a:endParaRPr>
        </a:p>
      </dgm:t>
    </dgm:pt>
    <dgm:pt modelId="{9C5935BE-1599-4D89-AE0D-C666047AD383}" type="parTrans" cxnId="{C6C719B3-0A60-4557-A655-282E5F380AA7}">
      <dgm:prSet/>
      <dgm:spPr/>
      <dgm:t>
        <a:bodyPr/>
        <a:lstStyle/>
        <a:p>
          <a:endParaRPr lang="en-US"/>
        </a:p>
      </dgm:t>
    </dgm:pt>
    <dgm:pt modelId="{439CF29F-77C3-488F-871D-0F1929FA8F75}" type="sibTrans" cxnId="{C6C719B3-0A60-4557-A655-282E5F380AA7}">
      <dgm:prSet/>
      <dgm:spPr/>
      <dgm:t>
        <a:bodyPr/>
        <a:lstStyle/>
        <a:p>
          <a:endParaRPr lang="en-US"/>
        </a:p>
      </dgm:t>
    </dgm:pt>
    <dgm:pt modelId="{5B11FA8C-AB4C-430B-9864-E210428A62A1}">
      <dgm:prSet custT="1"/>
      <dgm:spPr/>
      <dgm:t>
        <a:bodyPr/>
        <a:lstStyle/>
        <a:p>
          <a:pPr rtl="0"/>
          <a:r>
            <a:rPr lang="en-US" sz="1400" dirty="0" smtClean="0">
              <a:effectLst>
                <a:outerShdw blurRad="38100" dist="38100" dir="2700000" algn="tl">
                  <a:srgbClr val="000000">
                    <a:alpha val="43137"/>
                  </a:srgbClr>
                </a:outerShdw>
              </a:effectLst>
            </a:rPr>
            <a:t>Limitations of the Study </a:t>
          </a:r>
          <a:endParaRPr lang="en-IN" sz="1400" dirty="0">
            <a:effectLst>
              <a:outerShdw blurRad="38100" dist="38100" dir="2700000" algn="tl">
                <a:srgbClr val="000000">
                  <a:alpha val="43137"/>
                </a:srgbClr>
              </a:outerShdw>
            </a:effectLst>
          </a:endParaRPr>
        </a:p>
      </dgm:t>
    </dgm:pt>
    <dgm:pt modelId="{A7000814-9D4C-49EF-85C6-A23854AA23A0}" type="parTrans" cxnId="{6B2D004E-0DFC-4ECD-921E-1CBA91452D1B}">
      <dgm:prSet/>
      <dgm:spPr/>
      <dgm:t>
        <a:bodyPr/>
        <a:lstStyle/>
        <a:p>
          <a:endParaRPr lang="en-US"/>
        </a:p>
      </dgm:t>
    </dgm:pt>
    <dgm:pt modelId="{6259DC2C-5DAF-4BCD-A695-380F6CE01DC6}" type="sibTrans" cxnId="{6B2D004E-0DFC-4ECD-921E-1CBA91452D1B}">
      <dgm:prSet/>
      <dgm:spPr/>
      <dgm:t>
        <a:bodyPr/>
        <a:lstStyle/>
        <a:p>
          <a:endParaRPr lang="en-US"/>
        </a:p>
      </dgm:t>
    </dgm:pt>
    <dgm:pt modelId="{4894909E-C1E5-4292-8181-2915E4AAFC4B}">
      <dgm:prSet custT="1"/>
      <dgm:spPr/>
      <dgm:t>
        <a:bodyPr/>
        <a:lstStyle/>
        <a:p>
          <a:pPr rtl="0"/>
          <a:r>
            <a:rPr lang="en-US" sz="1400" dirty="0" smtClean="0">
              <a:effectLst>
                <a:outerShdw blurRad="38100" dist="38100" dir="2700000" algn="tl">
                  <a:srgbClr val="000000">
                    <a:alpha val="43137"/>
                  </a:srgbClr>
                </a:outerShdw>
              </a:effectLst>
            </a:rPr>
            <a:t>Data Collection and Analysis</a:t>
          </a:r>
          <a:endParaRPr lang="en-IN" sz="1400" dirty="0">
            <a:effectLst>
              <a:outerShdw blurRad="38100" dist="38100" dir="2700000" algn="tl">
                <a:srgbClr val="000000">
                  <a:alpha val="43137"/>
                </a:srgbClr>
              </a:outerShdw>
            </a:effectLst>
          </a:endParaRPr>
        </a:p>
      </dgm:t>
    </dgm:pt>
    <dgm:pt modelId="{0B6211F5-2698-4EC6-9D4D-7590E02E3BBD}" type="parTrans" cxnId="{1C72066C-3A84-4F1E-B447-B29BB7229EBB}">
      <dgm:prSet/>
      <dgm:spPr/>
      <dgm:t>
        <a:bodyPr/>
        <a:lstStyle/>
        <a:p>
          <a:endParaRPr lang="en-US"/>
        </a:p>
      </dgm:t>
    </dgm:pt>
    <dgm:pt modelId="{D3190066-7E37-43F7-8FFB-C04AB9D55F7C}" type="sibTrans" cxnId="{1C72066C-3A84-4F1E-B447-B29BB7229EBB}">
      <dgm:prSet/>
      <dgm:spPr/>
      <dgm:t>
        <a:bodyPr/>
        <a:lstStyle/>
        <a:p>
          <a:endParaRPr lang="en-US"/>
        </a:p>
      </dgm:t>
    </dgm:pt>
    <dgm:pt modelId="{7736F39C-30FC-4BCC-AAB8-09E471FC9131}">
      <dgm:prSet custT="1"/>
      <dgm:spPr/>
      <dgm:t>
        <a:bodyPr/>
        <a:lstStyle/>
        <a:p>
          <a:pPr rtl="0"/>
          <a:r>
            <a:rPr lang="en-US" sz="1400" dirty="0" smtClean="0">
              <a:effectLst>
                <a:outerShdw blurRad="38100" dist="38100" dir="2700000" algn="tl">
                  <a:srgbClr val="000000">
                    <a:alpha val="43137"/>
                  </a:srgbClr>
                </a:outerShdw>
              </a:effectLst>
            </a:rPr>
            <a:t>Findings</a:t>
          </a:r>
          <a:endParaRPr lang="en-IN" sz="1400" dirty="0">
            <a:effectLst>
              <a:outerShdw blurRad="38100" dist="38100" dir="2700000" algn="tl">
                <a:srgbClr val="000000">
                  <a:alpha val="43137"/>
                </a:srgbClr>
              </a:outerShdw>
            </a:effectLst>
          </a:endParaRPr>
        </a:p>
      </dgm:t>
    </dgm:pt>
    <dgm:pt modelId="{FA472330-B56F-4FE5-B4DC-232BBD98A0F2}" type="parTrans" cxnId="{2024AF6A-510A-4687-B22B-8ABB7D8C9B75}">
      <dgm:prSet/>
      <dgm:spPr/>
      <dgm:t>
        <a:bodyPr/>
        <a:lstStyle/>
        <a:p>
          <a:endParaRPr lang="en-US"/>
        </a:p>
      </dgm:t>
    </dgm:pt>
    <dgm:pt modelId="{76D4853A-22DE-4966-97A2-F1DF5C2335AE}" type="sibTrans" cxnId="{2024AF6A-510A-4687-B22B-8ABB7D8C9B75}">
      <dgm:prSet/>
      <dgm:spPr/>
      <dgm:t>
        <a:bodyPr/>
        <a:lstStyle/>
        <a:p>
          <a:endParaRPr lang="en-US"/>
        </a:p>
      </dgm:t>
    </dgm:pt>
    <dgm:pt modelId="{1291C37F-7ADB-468A-BCE8-D6C9487CAAF4}">
      <dgm:prSet custT="1"/>
      <dgm:spPr/>
      <dgm:t>
        <a:bodyPr/>
        <a:lstStyle/>
        <a:p>
          <a:pPr rtl="0"/>
          <a:r>
            <a:rPr lang="en-US" sz="1400" dirty="0" smtClean="0">
              <a:effectLst>
                <a:outerShdw blurRad="38100" dist="38100" dir="2700000" algn="tl">
                  <a:srgbClr val="000000">
                    <a:alpha val="43137"/>
                  </a:srgbClr>
                </a:outerShdw>
              </a:effectLst>
            </a:rPr>
            <a:t>Suggestions, Conclusion</a:t>
          </a:r>
          <a:endParaRPr lang="en-IN" sz="1400" dirty="0">
            <a:effectLst>
              <a:outerShdw blurRad="38100" dist="38100" dir="2700000" algn="tl">
                <a:srgbClr val="000000">
                  <a:alpha val="43137"/>
                </a:srgbClr>
              </a:outerShdw>
            </a:effectLst>
          </a:endParaRPr>
        </a:p>
      </dgm:t>
    </dgm:pt>
    <dgm:pt modelId="{7141E772-9323-41EF-802D-D2A0AF590D5D}" type="parTrans" cxnId="{D2A48650-77BC-4DBA-B84C-04A4F36F6876}">
      <dgm:prSet/>
      <dgm:spPr/>
      <dgm:t>
        <a:bodyPr/>
        <a:lstStyle/>
        <a:p>
          <a:endParaRPr lang="en-US"/>
        </a:p>
      </dgm:t>
    </dgm:pt>
    <dgm:pt modelId="{776D2BC1-7573-4E79-9CAE-23A5F5C61A92}" type="sibTrans" cxnId="{D2A48650-77BC-4DBA-B84C-04A4F36F6876}">
      <dgm:prSet/>
      <dgm:spPr/>
      <dgm:t>
        <a:bodyPr/>
        <a:lstStyle/>
        <a:p>
          <a:endParaRPr lang="en-US"/>
        </a:p>
      </dgm:t>
    </dgm:pt>
    <dgm:pt modelId="{8F95A587-B071-49E4-B5AB-CE8B0924D5F7}">
      <dgm:prSet custT="1"/>
      <dgm:spPr/>
      <dgm:t>
        <a:bodyPr/>
        <a:lstStyle/>
        <a:p>
          <a:pPr rtl="0"/>
          <a:r>
            <a:rPr lang="en-US" sz="1400" dirty="0" smtClean="0">
              <a:effectLst>
                <a:outerShdw blurRad="38100" dist="38100" dir="2700000" algn="tl">
                  <a:srgbClr val="000000">
                    <a:alpha val="43137"/>
                  </a:srgbClr>
                </a:outerShdw>
              </a:effectLst>
            </a:rPr>
            <a:t>Learning Experience</a:t>
          </a:r>
          <a:endParaRPr lang="en-IN" sz="1400" dirty="0">
            <a:effectLst>
              <a:outerShdw blurRad="38100" dist="38100" dir="2700000" algn="tl">
                <a:srgbClr val="000000">
                  <a:alpha val="43137"/>
                </a:srgbClr>
              </a:outerShdw>
            </a:effectLst>
          </a:endParaRPr>
        </a:p>
      </dgm:t>
    </dgm:pt>
    <dgm:pt modelId="{014BA6C2-BBA2-4A51-AFF1-5E20A58AA4EB}" type="parTrans" cxnId="{54397749-96B6-4018-84A5-AAF89219E6A9}">
      <dgm:prSet/>
      <dgm:spPr/>
      <dgm:t>
        <a:bodyPr/>
        <a:lstStyle/>
        <a:p>
          <a:endParaRPr lang="en-US"/>
        </a:p>
      </dgm:t>
    </dgm:pt>
    <dgm:pt modelId="{845AC6D1-7D0E-472B-8118-B3E601488EEC}" type="sibTrans" cxnId="{54397749-96B6-4018-84A5-AAF89219E6A9}">
      <dgm:prSet/>
      <dgm:spPr/>
      <dgm:t>
        <a:bodyPr/>
        <a:lstStyle/>
        <a:p>
          <a:endParaRPr lang="en-US"/>
        </a:p>
      </dgm:t>
    </dgm:pt>
    <dgm:pt modelId="{2FA1CA6A-E46C-4D3F-B899-8A1E7DF44D67}" type="pres">
      <dgm:prSet presAssocID="{23437BCB-BD41-4437-A329-65AAF8EEE977}" presName="Name0" presStyleCnt="0">
        <dgm:presLayoutVars>
          <dgm:dir/>
          <dgm:resizeHandles val="exact"/>
        </dgm:presLayoutVars>
      </dgm:prSet>
      <dgm:spPr/>
      <dgm:t>
        <a:bodyPr/>
        <a:lstStyle/>
        <a:p>
          <a:endParaRPr lang="en-US"/>
        </a:p>
      </dgm:t>
    </dgm:pt>
    <dgm:pt modelId="{0D18BB43-69B7-499A-9D82-20E042C57282}" type="pres">
      <dgm:prSet presAssocID="{42910A54-23E1-4281-9739-7CEFBB9E98F1}" presName="node" presStyleLbl="node1" presStyleIdx="0" presStyleCnt="14">
        <dgm:presLayoutVars>
          <dgm:bulletEnabled val="1"/>
        </dgm:presLayoutVars>
      </dgm:prSet>
      <dgm:spPr/>
      <dgm:t>
        <a:bodyPr/>
        <a:lstStyle/>
        <a:p>
          <a:endParaRPr lang="en-US"/>
        </a:p>
      </dgm:t>
    </dgm:pt>
    <dgm:pt modelId="{1C02279B-7263-4834-B0A4-E2BE11973051}" type="pres">
      <dgm:prSet presAssocID="{6C4B322D-A818-4990-855A-EB932DCAD521}" presName="sibTrans" presStyleCnt="0"/>
      <dgm:spPr/>
    </dgm:pt>
    <dgm:pt modelId="{71BA48EC-8776-4707-98DB-B2C6DE60645E}" type="pres">
      <dgm:prSet presAssocID="{35DD8BD5-400E-4FFF-9587-DE1A6BA7D37D}" presName="node" presStyleLbl="node1" presStyleIdx="1" presStyleCnt="14">
        <dgm:presLayoutVars>
          <dgm:bulletEnabled val="1"/>
        </dgm:presLayoutVars>
      </dgm:prSet>
      <dgm:spPr/>
      <dgm:t>
        <a:bodyPr/>
        <a:lstStyle/>
        <a:p>
          <a:endParaRPr lang="en-US"/>
        </a:p>
      </dgm:t>
    </dgm:pt>
    <dgm:pt modelId="{9DF4FEEA-5B9E-4B8E-AE53-33187744978A}" type="pres">
      <dgm:prSet presAssocID="{9C8C9BAD-05EC-4D16-A6A2-5D7B117B7AD8}" presName="sibTrans" presStyleCnt="0"/>
      <dgm:spPr/>
    </dgm:pt>
    <dgm:pt modelId="{B0489297-F1E4-43F7-8C93-A38C904BE300}" type="pres">
      <dgm:prSet presAssocID="{40971069-CE90-4350-AC4A-EDEE5C4252D7}" presName="node" presStyleLbl="node1" presStyleIdx="2" presStyleCnt="14">
        <dgm:presLayoutVars>
          <dgm:bulletEnabled val="1"/>
        </dgm:presLayoutVars>
      </dgm:prSet>
      <dgm:spPr/>
      <dgm:t>
        <a:bodyPr/>
        <a:lstStyle/>
        <a:p>
          <a:endParaRPr lang="en-US"/>
        </a:p>
      </dgm:t>
    </dgm:pt>
    <dgm:pt modelId="{B0D455C6-D62E-4B7A-B24D-875385991369}" type="pres">
      <dgm:prSet presAssocID="{A866ADFD-28FB-4830-8FF6-C3BEF2766DC6}" presName="sibTrans" presStyleCnt="0"/>
      <dgm:spPr/>
    </dgm:pt>
    <dgm:pt modelId="{4F6D227C-F789-4200-978F-AED2A6A56C14}" type="pres">
      <dgm:prSet presAssocID="{DE1084CC-E024-4BC5-9893-4AC1C9F2F581}" presName="node" presStyleLbl="node1" presStyleIdx="3" presStyleCnt="14">
        <dgm:presLayoutVars>
          <dgm:bulletEnabled val="1"/>
        </dgm:presLayoutVars>
      </dgm:prSet>
      <dgm:spPr/>
      <dgm:t>
        <a:bodyPr/>
        <a:lstStyle/>
        <a:p>
          <a:endParaRPr lang="en-US"/>
        </a:p>
      </dgm:t>
    </dgm:pt>
    <dgm:pt modelId="{44963DF6-685E-4C54-8CAF-DCADF2C9CB1C}" type="pres">
      <dgm:prSet presAssocID="{923C2898-2253-4526-A075-29AD8DBEFD2C}" presName="sibTrans" presStyleCnt="0"/>
      <dgm:spPr/>
    </dgm:pt>
    <dgm:pt modelId="{00BCC46B-E398-47C7-B1F8-113B76322CB9}" type="pres">
      <dgm:prSet presAssocID="{2A72CD0C-C9B2-40A0-A9E6-BDCE42EF7281}" presName="node" presStyleLbl="node1" presStyleIdx="4" presStyleCnt="14">
        <dgm:presLayoutVars>
          <dgm:bulletEnabled val="1"/>
        </dgm:presLayoutVars>
      </dgm:prSet>
      <dgm:spPr/>
      <dgm:t>
        <a:bodyPr/>
        <a:lstStyle/>
        <a:p>
          <a:endParaRPr lang="en-US"/>
        </a:p>
      </dgm:t>
    </dgm:pt>
    <dgm:pt modelId="{BCB89F74-7637-460A-A286-243DD208F80E}" type="pres">
      <dgm:prSet presAssocID="{706D7783-3D67-4EA4-AB8B-EC2512F0161C}" presName="sibTrans" presStyleCnt="0"/>
      <dgm:spPr/>
    </dgm:pt>
    <dgm:pt modelId="{8910723C-866E-4064-8184-233E10EEB991}" type="pres">
      <dgm:prSet presAssocID="{B651B895-6273-4A8F-9104-6066FD2D17DB}" presName="node" presStyleLbl="node1" presStyleIdx="5" presStyleCnt="14">
        <dgm:presLayoutVars>
          <dgm:bulletEnabled val="1"/>
        </dgm:presLayoutVars>
      </dgm:prSet>
      <dgm:spPr/>
      <dgm:t>
        <a:bodyPr/>
        <a:lstStyle/>
        <a:p>
          <a:endParaRPr lang="en-US"/>
        </a:p>
      </dgm:t>
    </dgm:pt>
    <dgm:pt modelId="{211D150B-9545-48F6-B521-B7F9CE02109F}" type="pres">
      <dgm:prSet presAssocID="{4408C4CC-4BC2-4E5E-8673-6889C10D0323}" presName="sibTrans" presStyleCnt="0"/>
      <dgm:spPr/>
    </dgm:pt>
    <dgm:pt modelId="{67D97336-21E1-4CCF-8277-5B1552B3515F}" type="pres">
      <dgm:prSet presAssocID="{3FC8B977-4C3B-4C84-8EA8-40DD0095B580}" presName="node" presStyleLbl="node1" presStyleIdx="6" presStyleCnt="14">
        <dgm:presLayoutVars>
          <dgm:bulletEnabled val="1"/>
        </dgm:presLayoutVars>
      </dgm:prSet>
      <dgm:spPr/>
      <dgm:t>
        <a:bodyPr/>
        <a:lstStyle/>
        <a:p>
          <a:endParaRPr lang="en-US"/>
        </a:p>
      </dgm:t>
    </dgm:pt>
    <dgm:pt modelId="{40C4634A-3C06-436F-A016-A2104F9DB3BD}" type="pres">
      <dgm:prSet presAssocID="{977D6FAD-C87B-4B33-B987-45A2A0033D40}" presName="sibTrans" presStyleCnt="0"/>
      <dgm:spPr/>
    </dgm:pt>
    <dgm:pt modelId="{6D3B50C3-EA02-4784-B2C2-E2C36EB8FC7B}" type="pres">
      <dgm:prSet presAssocID="{757F5694-9420-47E4-9DD0-8A53E428A48A}" presName="node" presStyleLbl="node1" presStyleIdx="7" presStyleCnt="14">
        <dgm:presLayoutVars>
          <dgm:bulletEnabled val="1"/>
        </dgm:presLayoutVars>
      </dgm:prSet>
      <dgm:spPr/>
      <dgm:t>
        <a:bodyPr/>
        <a:lstStyle/>
        <a:p>
          <a:endParaRPr lang="en-US"/>
        </a:p>
      </dgm:t>
    </dgm:pt>
    <dgm:pt modelId="{DEDE30B8-2D98-49C4-AE2C-A706D8EFF8BD}" type="pres">
      <dgm:prSet presAssocID="{E6EF7165-2EB8-4F9B-9CE0-8B6DE9451BD9}" presName="sibTrans" presStyleCnt="0"/>
      <dgm:spPr/>
    </dgm:pt>
    <dgm:pt modelId="{CA772044-F4B0-4C3E-A287-5AA15E531A29}" type="pres">
      <dgm:prSet presAssocID="{187C75B7-7A78-4E24-A1A1-770DB9481890}" presName="node" presStyleLbl="node1" presStyleIdx="8" presStyleCnt="14">
        <dgm:presLayoutVars>
          <dgm:bulletEnabled val="1"/>
        </dgm:presLayoutVars>
      </dgm:prSet>
      <dgm:spPr/>
      <dgm:t>
        <a:bodyPr/>
        <a:lstStyle/>
        <a:p>
          <a:endParaRPr lang="en-US"/>
        </a:p>
      </dgm:t>
    </dgm:pt>
    <dgm:pt modelId="{294EDD48-4506-494A-BE91-B8FA4AA819E1}" type="pres">
      <dgm:prSet presAssocID="{439CF29F-77C3-488F-871D-0F1929FA8F75}" presName="sibTrans" presStyleCnt="0"/>
      <dgm:spPr/>
    </dgm:pt>
    <dgm:pt modelId="{8798EE65-8BA1-4C95-8068-EC924CB4516F}" type="pres">
      <dgm:prSet presAssocID="{5B11FA8C-AB4C-430B-9864-E210428A62A1}" presName="node" presStyleLbl="node1" presStyleIdx="9" presStyleCnt="14">
        <dgm:presLayoutVars>
          <dgm:bulletEnabled val="1"/>
        </dgm:presLayoutVars>
      </dgm:prSet>
      <dgm:spPr/>
      <dgm:t>
        <a:bodyPr/>
        <a:lstStyle/>
        <a:p>
          <a:endParaRPr lang="en-US"/>
        </a:p>
      </dgm:t>
    </dgm:pt>
    <dgm:pt modelId="{F079AA4A-012F-4122-BE34-94DF3BEF9880}" type="pres">
      <dgm:prSet presAssocID="{6259DC2C-5DAF-4BCD-A695-380F6CE01DC6}" presName="sibTrans" presStyleCnt="0"/>
      <dgm:spPr/>
    </dgm:pt>
    <dgm:pt modelId="{F2019A7F-1629-4FDA-893E-579C8B920EB3}" type="pres">
      <dgm:prSet presAssocID="{4894909E-C1E5-4292-8181-2915E4AAFC4B}" presName="node" presStyleLbl="node1" presStyleIdx="10" presStyleCnt="14">
        <dgm:presLayoutVars>
          <dgm:bulletEnabled val="1"/>
        </dgm:presLayoutVars>
      </dgm:prSet>
      <dgm:spPr/>
      <dgm:t>
        <a:bodyPr/>
        <a:lstStyle/>
        <a:p>
          <a:endParaRPr lang="en-US"/>
        </a:p>
      </dgm:t>
    </dgm:pt>
    <dgm:pt modelId="{8ECB0FE0-97A9-4768-8C9A-9B1BE203291E}" type="pres">
      <dgm:prSet presAssocID="{D3190066-7E37-43F7-8FFB-C04AB9D55F7C}" presName="sibTrans" presStyleCnt="0"/>
      <dgm:spPr/>
    </dgm:pt>
    <dgm:pt modelId="{C735812D-186D-4A9C-92E9-208454237EBE}" type="pres">
      <dgm:prSet presAssocID="{7736F39C-30FC-4BCC-AAB8-09E471FC9131}" presName="node" presStyleLbl="node1" presStyleIdx="11" presStyleCnt="14">
        <dgm:presLayoutVars>
          <dgm:bulletEnabled val="1"/>
        </dgm:presLayoutVars>
      </dgm:prSet>
      <dgm:spPr/>
      <dgm:t>
        <a:bodyPr/>
        <a:lstStyle/>
        <a:p>
          <a:endParaRPr lang="en-US"/>
        </a:p>
      </dgm:t>
    </dgm:pt>
    <dgm:pt modelId="{0E26DE11-09A8-40A0-89C3-B32F70C14CEE}" type="pres">
      <dgm:prSet presAssocID="{76D4853A-22DE-4966-97A2-F1DF5C2335AE}" presName="sibTrans" presStyleCnt="0"/>
      <dgm:spPr/>
    </dgm:pt>
    <dgm:pt modelId="{5EA70E3D-A593-43ED-AF04-B3E320767E25}" type="pres">
      <dgm:prSet presAssocID="{1291C37F-7ADB-468A-BCE8-D6C9487CAAF4}" presName="node" presStyleLbl="node1" presStyleIdx="12" presStyleCnt="14">
        <dgm:presLayoutVars>
          <dgm:bulletEnabled val="1"/>
        </dgm:presLayoutVars>
      </dgm:prSet>
      <dgm:spPr/>
      <dgm:t>
        <a:bodyPr/>
        <a:lstStyle/>
        <a:p>
          <a:endParaRPr lang="en-US"/>
        </a:p>
      </dgm:t>
    </dgm:pt>
    <dgm:pt modelId="{2917F087-DF9C-46FF-85CC-0971BF4EA78F}" type="pres">
      <dgm:prSet presAssocID="{776D2BC1-7573-4E79-9CAE-23A5F5C61A92}" presName="sibTrans" presStyleCnt="0"/>
      <dgm:spPr/>
    </dgm:pt>
    <dgm:pt modelId="{F308BD9C-3FA5-4613-8825-661860B88050}" type="pres">
      <dgm:prSet presAssocID="{8F95A587-B071-49E4-B5AB-CE8B0924D5F7}" presName="node" presStyleLbl="node1" presStyleIdx="13" presStyleCnt="14">
        <dgm:presLayoutVars>
          <dgm:bulletEnabled val="1"/>
        </dgm:presLayoutVars>
      </dgm:prSet>
      <dgm:spPr/>
      <dgm:t>
        <a:bodyPr/>
        <a:lstStyle/>
        <a:p>
          <a:endParaRPr lang="en-US"/>
        </a:p>
      </dgm:t>
    </dgm:pt>
  </dgm:ptLst>
  <dgm:cxnLst>
    <dgm:cxn modelId="{B8FD042B-EE0B-4E9E-A3C8-816F33B65B8A}" srcId="{23437BCB-BD41-4437-A329-65AAF8EEE977}" destId="{DE1084CC-E024-4BC5-9893-4AC1C9F2F581}" srcOrd="3" destOrd="0" parTransId="{727547F8-C69C-4E6E-ACD1-BCCC70F08A3C}" sibTransId="{923C2898-2253-4526-A075-29AD8DBEFD2C}"/>
    <dgm:cxn modelId="{4E391C00-FFFA-40C0-9AA9-2C26C66F489A}" srcId="{23437BCB-BD41-4437-A329-65AAF8EEE977}" destId="{757F5694-9420-47E4-9DD0-8A53E428A48A}" srcOrd="7" destOrd="0" parTransId="{1D6CA931-D545-49C7-8E46-D8D3B5E2B25E}" sibTransId="{E6EF7165-2EB8-4F9B-9CE0-8B6DE9451BD9}"/>
    <dgm:cxn modelId="{54397749-96B6-4018-84A5-AAF89219E6A9}" srcId="{23437BCB-BD41-4437-A329-65AAF8EEE977}" destId="{8F95A587-B071-49E4-B5AB-CE8B0924D5F7}" srcOrd="13" destOrd="0" parTransId="{014BA6C2-BBA2-4A51-AFF1-5E20A58AA4EB}" sibTransId="{845AC6D1-7D0E-472B-8118-B3E601488EEC}"/>
    <dgm:cxn modelId="{2024AF6A-510A-4687-B22B-8ABB7D8C9B75}" srcId="{23437BCB-BD41-4437-A329-65AAF8EEE977}" destId="{7736F39C-30FC-4BCC-AAB8-09E471FC9131}" srcOrd="11" destOrd="0" parTransId="{FA472330-B56F-4FE5-B4DC-232BBD98A0F2}" sibTransId="{76D4853A-22DE-4966-97A2-F1DF5C2335AE}"/>
    <dgm:cxn modelId="{923F8534-9355-4262-BC5F-CB67D61181A6}" type="presOf" srcId="{8F95A587-B071-49E4-B5AB-CE8B0924D5F7}" destId="{F308BD9C-3FA5-4613-8825-661860B88050}" srcOrd="0" destOrd="0" presId="urn:microsoft.com/office/officeart/2005/8/layout/hList6"/>
    <dgm:cxn modelId="{E9B56BB2-462C-45FE-AA01-2725A00F57DA}" type="presOf" srcId="{1291C37F-7ADB-468A-BCE8-D6C9487CAAF4}" destId="{5EA70E3D-A593-43ED-AF04-B3E320767E25}" srcOrd="0" destOrd="0" presId="urn:microsoft.com/office/officeart/2005/8/layout/hList6"/>
    <dgm:cxn modelId="{0B789311-A4FF-4A49-9B42-D2B26801BC5B}" type="presOf" srcId="{187C75B7-7A78-4E24-A1A1-770DB9481890}" destId="{CA772044-F4B0-4C3E-A287-5AA15E531A29}" srcOrd="0" destOrd="0" presId="urn:microsoft.com/office/officeart/2005/8/layout/hList6"/>
    <dgm:cxn modelId="{68B931D0-4583-42E8-9D39-8B99E790C116}" type="presOf" srcId="{757F5694-9420-47E4-9DD0-8A53E428A48A}" destId="{6D3B50C3-EA02-4784-B2C2-E2C36EB8FC7B}" srcOrd="0" destOrd="0" presId="urn:microsoft.com/office/officeart/2005/8/layout/hList6"/>
    <dgm:cxn modelId="{6B2D004E-0DFC-4ECD-921E-1CBA91452D1B}" srcId="{23437BCB-BD41-4437-A329-65AAF8EEE977}" destId="{5B11FA8C-AB4C-430B-9864-E210428A62A1}" srcOrd="9" destOrd="0" parTransId="{A7000814-9D4C-49EF-85C6-A23854AA23A0}" sibTransId="{6259DC2C-5DAF-4BCD-A695-380F6CE01DC6}"/>
    <dgm:cxn modelId="{C05B9ED7-C4CD-407D-9A1F-46D77BB8D975}" srcId="{23437BCB-BD41-4437-A329-65AAF8EEE977}" destId="{42910A54-23E1-4281-9739-7CEFBB9E98F1}" srcOrd="0" destOrd="0" parTransId="{D243E9DC-A1F0-4C34-AF16-303A9DFF9A3D}" sibTransId="{6C4B322D-A818-4990-855A-EB932DCAD521}"/>
    <dgm:cxn modelId="{DBEE8A44-07F8-4EFB-BA25-96D7135CEAFF}" type="presOf" srcId="{2A72CD0C-C9B2-40A0-A9E6-BDCE42EF7281}" destId="{00BCC46B-E398-47C7-B1F8-113B76322CB9}" srcOrd="0" destOrd="0" presId="urn:microsoft.com/office/officeart/2005/8/layout/hList6"/>
    <dgm:cxn modelId="{6DC4ACD7-BBFA-4164-A255-B733CFA64998}" srcId="{23437BCB-BD41-4437-A329-65AAF8EEE977}" destId="{B651B895-6273-4A8F-9104-6066FD2D17DB}" srcOrd="5" destOrd="0" parTransId="{6A4B647F-1632-45DA-AD2F-CEE066FDC842}" sibTransId="{4408C4CC-4BC2-4E5E-8673-6889C10D0323}"/>
    <dgm:cxn modelId="{C15A49CB-671B-4070-9477-811C36B494C7}" srcId="{23437BCB-BD41-4437-A329-65AAF8EEE977}" destId="{35DD8BD5-400E-4FFF-9587-DE1A6BA7D37D}" srcOrd="1" destOrd="0" parTransId="{DFB51460-52F4-4744-AC6B-B1E1FD11E709}" sibTransId="{9C8C9BAD-05EC-4D16-A6A2-5D7B117B7AD8}"/>
    <dgm:cxn modelId="{212E2558-E4A1-4623-9143-112236552D9E}" type="presOf" srcId="{42910A54-23E1-4281-9739-7CEFBB9E98F1}" destId="{0D18BB43-69B7-499A-9D82-20E042C57282}" srcOrd="0" destOrd="0" presId="urn:microsoft.com/office/officeart/2005/8/layout/hList6"/>
    <dgm:cxn modelId="{C10CDCE3-2518-4B4F-BFB4-D8DBC07A0F6D}" srcId="{23437BCB-BD41-4437-A329-65AAF8EEE977}" destId="{3FC8B977-4C3B-4C84-8EA8-40DD0095B580}" srcOrd="6" destOrd="0" parTransId="{94227717-210F-4367-AE89-32C0E3B61388}" sibTransId="{977D6FAD-C87B-4B33-B987-45A2A0033D40}"/>
    <dgm:cxn modelId="{4A409482-32FB-4CED-9AF1-6FAD9D311920}" srcId="{23437BCB-BD41-4437-A329-65AAF8EEE977}" destId="{2A72CD0C-C9B2-40A0-A9E6-BDCE42EF7281}" srcOrd="4" destOrd="0" parTransId="{57239021-CB62-4FC4-AAFD-13B00FD8D3F7}" sibTransId="{706D7783-3D67-4EA4-AB8B-EC2512F0161C}"/>
    <dgm:cxn modelId="{5758B17A-564B-4BA5-9A17-0A431289B5C9}" type="presOf" srcId="{4894909E-C1E5-4292-8181-2915E4AAFC4B}" destId="{F2019A7F-1629-4FDA-893E-579C8B920EB3}" srcOrd="0" destOrd="0" presId="urn:microsoft.com/office/officeart/2005/8/layout/hList6"/>
    <dgm:cxn modelId="{9380DA58-DC6F-4CF0-9CA3-294BF3DBABB3}" type="presOf" srcId="{40971069-CE90-4350-AC4A-EDEE5C4252D7}" destId="{B0489297-F1E4-43F7-8C93-A38C904BE300}" srcOrd="0" destOrd="0" presId="urn:microsoft.com/office/officeart/2005/8/layout/hList6"/>
    <dgm:cxn modelId="{D2A48650-77BC-4DBA-B84C-04A4F36F6876}" srcId="{23437BCB-BD41-4437-A329-65AAF8EEE977}" destId="{1291C37F-7ADB-468A-BCE8-D6C9487CAAF4}" srcOrd="12" destOrd="0" parTransId="{7141E772-9323-41EF-802D-D2A0AF590D5D}" sibTransId="{776D2BC1-7573-4E79-9CAE-23A5F5C61A92}"/>
    <dgm:cxn modelId="{F1B1063A-B13D-4688-B85C-1D4B25ACD9CB}" type="presOf" srcId="{7736F39C-30FC-4BCC-AAB8-09E471FC9131}" destId="{C735812D-186D-4A9C-92E9-208454237EBE}" srcOrd="0" destOrd="0" presId="urn:microsoft.com/office/officeart/2005/8/layout/hList6"/>
    <dgm:cxn modelId="{356A9580-DC03-46AF-940C-52FCD1B9F6D0}" type="presOf" srcId="{3FC8B977-4C3B-4C84-8EA8-40DD0095B580}" destId="{67D97336-21E1-4CCF-8277-5B1552B3515F}" srcOrd="0" destOrd="0" presId="urn:microsoft.com/office/officeart/2005/8/layout/hList6"/>
    <dgm:cxn modelId="{C6C719B3-0A60-4557-A655-282E5F380AA7}" srcId="{23437BCB-BD41-4437-A329-65AAF8EEE977}" destId="{187C75B7-7A78-4E24-A1A1-770DB9481890}" srcOrd="8" destOrd="0" parTransId="{9C5935BE-1599-4D89-AE0D-C666047AD383}" sibTransId="{439CF29F-77C3-488F-871D-0F1929FA8F75}"/>
    <dgm:cxn modelId="{4EBFD666-E5ED-473A-BCAC-C9B43FB2A0D1}" type="presOf" srcId="{B651B895-6273-4A8F-9104-6066FD2D17DB}" destId="{8910723C-866E-4064-8184-233E10EEB991}" srcOrd="0" destOrd="0" presId="urn:microsoft.com/office/officeart/2005/8/layout/hList6"/>
    <dgm:cxn modelId="{1C72066C-3A84-4F1E-B447-B29BB7229EBB}" srcId="{23437BCB-BD41-4437-A329-65AAF8EEE977}" destId="{4894909E-C1E5-4292-8181-2915E4AAFC4B}" srcOrd="10" destOrd="0" parTransId="{0B6211F5-2698-4EC6-9D4D-7590E02E3BBD}" sibTransId="{D3190066-7E37-43F7-8FFB-C04AB9D55F7C}"/>
    <dgm:cxn modelId="{3784D989-8DFB-44A5-ACBA-25695CD49227}" type="presOf" srcId="{23437BCB-BD41-4437-A329-65AAF8EEE977}" destId="{2FA1CA6A-E46C-4D3F-B899-8A1E7DF44D67}" srcOrd="0" destOrd="0" presId="urn:microsoft.com/office/officeart/2005/8/layout/hList6"/>
    <dgm:cxn modelId="{73F33A27-829C-455E-87FC-F9257FC77961}" srcId="{23437BCB-BD41-4437-A329-65AAF8EEE977}" destId="{40971069-CE90-4350-AC4A-EDEE5C4252D7}" srcOrd="2" destOrd="0" parTransId="{B93C859E-FDF7-4C1B-BC8C-09A20ED6C4A4}" sibTransId="{A866ADFD-28FB-4830-8FF6-C3BEF2766DC6}"/>
    <dgm:cxn modelId="{E3BF2B5F-B08A-4843-A89D-EE89B1E02FD9}" type="presOf" srcId="{5B11FA8C-AB4C-430B-9864-E210428A62A1}" destId="{8798EE65-8BA1-4C95-8068-EC924CB4516F}" srcOrd="0" destOrd="0" presId="urn:microsoft.com/office/officeart/2005/8/layout/hList6"/>
    <dgm:cxn modelId="{B9A7F4D0-4D28-4081-ADD1-91F62ED5C5A4}" type="presOf" srcId="{35DD8BD5-400E-4FFF-9587-DE1A6BA7D37D}" destId="{71BA48EC-8776-4707-98DB-B2C6DE60645E}" srcOrd="0" destOrd="0" presId="urn:microsoft.com/office/officeart/2005/8/layout/hList6"/>
    <dgm:cxn modelId="{F1A2E40C-1F2A-4D03-B5BD-550611F60FF6}" type="presOf" srcId="{DE1084CC-E024-4BC5-9893-4AC1C9F2F581}" destId="{4F6D227C-F789-4200-978F-AED2A6A56C14}" srcOrd="0" destOrd="0" presId="urn:microsoft.com/office/officeart/2005/8/layout/hList6"/>
    <dgm:cxn modelId="{66BDDECC-9281-4A4D-8CB3-A1C2F138345D}" type="presParOf" srcId="{2FA1CA6A-E46C-4D3F-B899-8A1E7DF44D67}" destId="{0D18BB43-69B7-499A-9D82-20E042C57282}" srcOrd="0" destOrd="0" presId="urn:microsoft.com/office/officeart/2005/8/layout/hList6"/>
    <dgm:cxn modelId="{CC3AD580-05EE-4FA1-8F05-117338B2A151}" type="presParOf" srcId="{2FA1CA6A-E46C-4D3F-B899-8A1E7DF44D67}" destId="{1C02279B-7263-4834-B0A4-E2BE11973051}" srcOrd="1" destOrd="0" presId="urn:microsoft.com/office/officeart/2005/8/layout/hList6"/>
    <dgm:cxn modelId="{55ABB314-6003-4907-8B39-D6E01EA15BC2}" type="presParOf" srcId="{2FA1CA6A-E46C-4D3F-B899-8A1E7DF44D67}" destId="{71BA48EC-8776-4707-98DB-B2C6DE60645E}" srcOrd="2" destOrd="0" presId="urn:microsoft.com/office/officeart/2005/8/layout/hList6"/>
    <dgm:cxn modelId="{221E07D4-7137-4CC8-B44D-582B6361024D}" type="presParOf" srcId="{2FA1CA6A-E46C-4D3F-B899-8A1E7DF44D67}" destId="{9DF4FEEA-5B9E-4B8E-AE53-33187744978A}" srcOrd="3" destOrd="0" presId="urn:microsoft.com/office/officeart/2005/8/layout/hList6"/>
    <dgm:cxn modelId="{721C2E75-722D-40A7-A9BD-0280C5BC7A12}" type="presParOf" srcId="{2FA1CA6A-E46C-4D3F-B899-8A1E7DF44D67}" destId="{B0489297-F1E4-43F7-8C93-A38C904BE300}" srcOrd="4" destOrd="0" presId="urn:microsoft.com/office/officeart/2005/8/layout/hList6"/>
    <dgm:cxn modelId="{14419E79-12ED-49AB-970E-9C1FC0237C70}" type="presParOf" srcId="{2FA1CA6A-E46C-4D3F-B899-8A1E7DF44D67}" destId="{B0D455C6-D62E-4B7A-B24D-875385991369}" srcOrd="5" destOrd="0" presId="urn:microsoft.com/office/officeart/2005/8/layout/hList6"/>
    <dgm:cxn modelId="{AE25DA70-F370-44F0-8BE4-7AF1C7F6E19C}" type="presParOf" srcId="{2FA1CA6A-E46C-4D3F-B899-8A1E7DF44D67}" destId="{4F6D227C-F789-4200-978F-AED2A6A56C14}" srcOrd="6" destOrd="0" presId="urn:microsoft.com/office/officeart/2005/8/layout/hList6"/>
    <dgm:cxn modelId="{0C44187E-5761-4094-AD9F-B5F8DE5A5C5D}" type="presParOf" srcId="{2FA1CA6A-E46C-4D3F-B899-8A1E7DF44D67}" destId="{44963DF6-685E-4C54-8CAF-DCADF2C9CB1C}" srcOrd="7" destOrd="0" presId="urn:microsoft.com/office/officeart/2005/8/layout/hList6"/>
    <dgm:cxn modelId="{05B847F7-4D59-4A93-8FDC-B61448F66CB9}" type="presParOf" srcId="{2FA1CA6A-E46C-4D3F-B899-8A1E7DF44D67}" destId="{00BCC46B-E398-47C7-B1F8-113B76322CB9}" srcOrd="8" destOrd="0" presId="urn:microsoft.com/office/officeart/2005/8/layout/hList6"/>
    <dgm:cxn modelId="{1121C600-895F-4864-9F7C-9BBCBE527603}" type="presParOf" srcId="{2FA1CA6A-E46C-4D3F-B899-8A1E7DF44D67}" destId="{BCB89F74-7637-460A-A286-243DD208F80E}" srcOrd="9" destOrd="0" presId="urn:microsoft.com/office/officeart/2005/8/layout/hList6"/>
    <dgm:cxn modelId="{BACF6DBA-8825-49FF-A878-9B8CAF8936B8}" type="presParOf" srcId="{2FA1CA6A-E46C-4D3F-B899-8A1E7DF44D67}" destId="{8910723C-866E-4064-8184-233E10EEB991}" srcOrd="10" destOrd="0" presId="urn:microsoft.com/office/officeart/2005/8/layout/hList6"/>
    <dgm:cxn modelId="{36DFC076-DA5F-4B64-8965-3211B3BAB0CA}" type="presParOf" srcId="{2FA1CA6A-E46C-4D3F-B899-8A1E7DF44D67}" destId="{211D150B-9545-48F6-B521-B7F9CE02109F}" srcOrd="11" destOrd="0" presId="urn:microsoft.com/office/officeart/2005/8/layout/hList6"/>
    <dgm:cxn modelId="{C3CEF6A6-1F65-4944-901B-5CF23B560ED5}" type="presParOf" srcId="{2FA1CA6A-E46C-4D3F-B899-8A1E7DF44D67}" destId="{67D97336-21E1-4CCF-8277-5B1552B3515F}" srcOrd="12" destOrd="0" presId="urn:microsoft.com/office/officeart/2005/8/layout/hList6"/>
    <dgm:cxn modelId="{42AA1418-D3DC-4E44-9618-F3D74CD4138E}" type="presParOf" srcId="{2FA1CA6A-E46C-4D3F-B899-8A1E7DF44D67}" destId="{40C4634A-3C06-436F-A016-A2104F9DB3BD}" srcOrd="13" destOrd="0" presId="urn:microsoft.com/office/officeart/2005/8/layout/hList6"/>
    <dgm:cxn modelId="{018AEB5E-4C92-4E5B-A35C-5675A1C74E16}" type="presParOf" srcId="{2FA1CA6A-E46C-4D3F-B899-8A1E7DF44D67}" destId="{6D3B50C3-EA02-4784-B2C2-E2C36EB8FC7B}" srcOrd="14" destOrd="0" presId="urn:microsoft.com/office/officeart/2005/8/layout/hList6"/>
    <dgm:cxn modelId="{84498D21-E9C6-4164-9AC0-F8C2D9D4A84B}" type="presParOf" srcId="{2FA1CA6A-E46C-4D3F-B899-8A1E7DF44D67}" destId="{DEDE30B8-2D98-49C4-AE2C-A706D8EFF8BD}" srcOrd="15" destOrd="0" presId="urn:microsoft.com/office/officeart/2005/8/layout/hList6"/>
    <dgm:cxn modelId="{4BAC7EE6-AE85-4344-96E2-1887E20DA60B}" type="presParOf" srcId="{2FA1CA6A-E46C-4D3F-B899-8A1E7DF44D67}" destId="{CA772044-F4B0-4C3E-A287-5AA15E531A29}" srcOrd="16" destOrd="0" presId="urn:microsoft.com/office/officeart/2005/8/layout/hList6"/>
    <dgm:cxn modelId="{EE553389-5B94-49A5-BFA7-5DB1F025F7D8}" type="presParOf" srcId="{2FA1CA6A-E46C-4D3F-B899-8A1E7DF44D67}" destId="{294EDD48-4506-494A-BE91-B8FA4AA819E1}" srcOrd="17" destOrd="0" presId="urn:microsoft.com/office/officeart/2005/8/layout/hList6"/>
    <dgm:cxn modelId="{39EE59FF-1BF2-4C0A-B043-C639317B0BCF}" type="presParOf" srcId="{2FA1CA6A-E46C-4D3F-B899-8A1E7DF44D67}" destId="{8798EE65-8BA1-4C95-8068-EC924CB4516F}" srcOrd="18" destOrd="0" presId="urn:microsoft.com/office/officeart/2005/8/layout/hList6"/>
    <dgm:cxn modelId="{0614CBEF-529D-473F-A2E3-C8E33D2E6D59}" type="presParOf" srcId="{2FA1CA6A-E46C-4D3F-B899-8A1E7DF44D67}" destId="{F079AA4A-012F-4122-BE34-94DF3BEF9880}" srcOrd="19" destOrd="0" presId="urn:microsoft.com/office/officeart/2005/8/layout/hList6"/>
    <dgm:cxn modelId="{15147E67-77B4-479F-9F0D-4B718AFC02D8}" type="presParOf" srcId="{2FA1CA6A-E46C-4D3F-B899-8A1E7DF44D67}" destId="{F2019A7F-1629-4FDA-893E-579C8B920EB3}" srcOrd="20" destOrd="0" presId="urn:microsoft.com/office/officeart/2005/8/layout/hList6"/>
    <dgm:cxn modelId="{C93CAD13-E984-4B48-A968-C8500BCB5A72}" type="presParOf" srcId="{2FA1CA6A-E46C-4D3F-B899-8A1E7DF44D67}" destId="{8ECB0FE0-97A9-4768-8C9A-9B1BE203291E}" srcOrd="21" destOrd="0" presId="urn:microsoft.com/office/officeart/2005/8/layout/hList6"/>
    <dgm:cxn modelId="{1C2A2E3F-E90A-4C93-83D1-2CAD2B55CE30}" type="presParOf" srcId="{2FA1CA6A-E46C-4D3F-B899-8A1E7DF44D67}" destId="{C735812D-186D-4A9C-92E9-208454237EBE}" srcOrd="22" destOrd="0" presId="urn:microsoft.com/office/officeart/2005/8/layout/hList6"/>
    <dgm:cxn modelId="{7AD8681B-84C7-4D0E-9DDF-B4B46EAF9BBE}" type="presParOf" srcId="{2FA1CA6A-E46C-4D3F-B899-8A1E7DF44D67}" destId="{0E26DE11-09A8-40A0-89C3-B32F70C14CEE}" srcOrd="23" destOrd="0" presId="urn:microsoft.com/office/officeart/2005/8/layout/hList6"/>
    <dgm:cxn modelId="{832BEB0B-068A-4CE0-824B-7F0C7A0D281E}" type="presParOf" srcId="{2FA1CA6A-E46C-4D3F-B899-8A1E7DF44D67}" destId="{5EA70E3D-A593-43ED-AF04-B3E320767E25}" srcOrd="24" destOrd="0" presId="urn:microsoft.com/office/officeart/2005/8/layout/hList6"/>
    <dgm:cxn modelId="{3A2D17DC-3333-40EA-B265-7DBA9B83F254}" type="presParOf" srcId="{2FA1CA6A-E46C-4D3F-B899-8A1E7DF44D67}" destId="{2917F087-DF9C-46FF-85CC-0971BF4EA78F}" srcOrd="25" destOrd="0" presId="urn:microsoft.com/office/officeart/2005/8/layout/hList6"/>
    <dgm:cxn modelId="{A82BE669-3E43-4EF6-BAFB-71E15EA6B923}" type="presParOf" srcId="{2FA1CA6A-E46C-4D3F-B899-8A1E7DF44D67}" destId="{F308BD9C-3FA5-4613-8825-661860B88050}" srcOrd="26" destOrd="0" presId="urn:microsoft.com/office/officeart/2005/8/layout/hList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06D707-B8AA-4B37-A310-8BA2BD5D00F6}" type="doc">
      <dgm:prSet loTypeId="urn:microsoft.com/office/officeart/2005/8/layout/chevronAccent+Icon" loCatId="process" qsTypeId="urn:microsoft.com/office/officeart/2005/8/quickstyle/simple3" qsCatId="simple" csTypeId="urn:microsoft.com/office/officeart/2005/8/colors/accent1_2" csCatId="accent1"/>
      <dgm:spPr/>
      <dgm:t>
        <a:bodyPr/>
        <a:lstStyle/>
        <a:p>
          <a:endParaRPr lang="en-US"/>
        </a:p>
      </dgm:t>
    </dgm:pt>
    <dgm:pt modelId="{18FD6C5A-0770-4FA0-AD4A-2ED128A5D82D}">
      <dgm:prSet custT="1"/>
      <dgm:spPr/>
      <dgm:t>
        <a:bodyPr/>
        <a:lstStyle/>
        <a:p>
          <a:pPr rtl="0"/>
          <a:r>
            <a:rPr lang="en-US" sz="1800" b="1" u="none" dirty="0" smtClean="0">
              <a:effectLst>
                <a:outerShdw blurRad="38100" dist="38100" dir="2700000" algn="tl">
                  <a:srgbClr val="000000">
                    <a:alpha val="43137"/>
                  </a:srgbClr>
                </a:outerShdw>
              </a:effectLst>
            </a:rPr>
            <a:t>INTRODUCTION</a:t>
          </a:r>
          <a:endParaRPr lang="en-IN" sz="1800" u="none" dirty="0">
            <a:effectLst>
              <a:outerShdw blurRad="38100" dist="38100" dir="2700000" algn="tl">
                <a:srgbClr val="000000">
                  <a:alpha val="43137"/>
                </a:srgbClr>
              </a:outerShdw>
            </a:effectLst>
          </a:endParaRPr>
        </a:p>
      </dgm:t>
    </dgm:pt>
    <dgm:pt modelId="{C283FB33-7025-44BF-AB4E-528FDEAE9673}" type="parTrans" cxnId="{8397DE6A-8281-4C43-AFE5-FA469CAE13AC}">
      <dgm:prSet/>
      <dgm:spPr/>
      <dgm:t>
        <a:bodyPr/>
        <a:lstStyle/>
        <a:p>
          <a:endParaRPr lang="en-US"/>
        </a:p>
      </dgm:t>
    </dgm:pt>
    <dgm:pt modelId="{06C309EC-3C10-4F5F-A3A8-FD4A42922CF6}" type="sibTrans" cxnId="{8397DE6A-8281-4C43-AFE5-FA469CAE13AC}">
      <dgm:prSet/>
      <dgm:spPr/>
      <dgm:t>
        <a:bodyPr/>
        <a:lstStyle/>
        <a:p>
          <a:endParaRPr lang="en-US"/>
        </a:p>
      </dgm:t>
    </dgm:pt>
    <dgm:pt modelId="{6B5F74DE-19CE-4405-A1CB-FF4730ACC747}" type="pres">
      <dgm:prSet presAssocID="{0106D707-B8AA-4B37-A310-8BA2BD5D00F6}" presName="Name0" presStyleCnt="0">
        <dgm:presLayoutVars>
          <dgm:dir/>
          <dgm:resizeHandles val="exact"/>
        </dgm:presLayoutVars>
      </dgm:prSet>
      <dgm:spPr/>
      <dgm:t>
        <a:bodyPr/>
        <a:lstStyle/>
        <a:p>
          <a:endParaRPr lang="en-US"/>
        </a:p>
      </dgm:t>
    </dgm:pt>
    <dgm:pt modelId="{721A3946-A0CB-4C5F-B9D5-B873C3E2A3ED}" type="pres">
      <dgm:prSet presAssocID="{18FD6C5A-0770-4FA0-AD4A-2ED128A5D82D}" presName="composite" presStyleCnt="0"/>
      <dgm:spPr/>
    </dgm:pt>
    <dgm:pt modelId="{E2F18933-8512-464C-9DEA-E0BE63E6EDD3}" type="pres">
      <dgm:prSet presAssocID="{18FD6C5A-0770-4FA0-AD4A-2ED128A5D82D}" presName="bgChev" presStyleLbl="node1" presStyleIdx="0" presStyleCnt="1"/>
      <dgm:spPr/>
    </dgm:pt>
    <dgm:pt modelId="{0B8F422F-BFDE-4F37-AB1C-4B261E71956E}" type="pres">
      <dgm:prSet presAssocID="{18FD6C5A-0770-4FA0-AD4A-2ED128A5D82D}" presName="txNode" presStyleLbl="fgAcc1" presStyleIdx="0" presStyleCnt="1">
        <dgm:presLayoutVars>
          <dgm:bulletEnabled val="1"/>
        </dgm:presLayoutVars>
      </dgm:prSet>
      <dgm:spPr/>
      <dgm:t>
        <a:bodyPr/>
        <a:lstStyle/>
        <a:p>
          <a:endParaRPr lang="en-US"/>
        </a:p>
      </dgm:t>
    </dgm:pt>
  </dgm:ptLst>
  <dgm:cxnLst>
    <dgm:cxn modelId="{F6FDE07F-412A-4FD6-84FE-818C46AC3A94}" type="presOf" srcId="{18FD6C5A-0770-4FA0-AD4A-2ED128A5D82D}" destId="{0B8F422F-BFDE-4F37-AB1C-4B261E71956E}" srcOrd="0" destOrd="0" presId="urn:microsoft.com/office/officeart/2005/8/layout/chevronAccent+Icon"/>
    <dgm:cxn modelId="{8397DE6A-8281-4C43-AFE5-FA469CAE13AC}" srcId="{0106D707-B8AA-4B37-A310-8BA2BD5D00F6}" destId="{18FD6C5A-0770-4FA0-AD4A-2ED128A5D82D}" srcOrd="0" destOrd="0" parTransId="{C283FB33-7025-44BF-AB4E-528FDEAE9673}" sibTransId="{06C309EC-3C10-4F5F-A3A8-FD4A42922CF6}"/>
    <dgm:cxn modelId="{F223925A-A947-4F40-A3E8-689E1FFF3D18}" type="presOf" srcId="{0106D707-B8AA-4B37-A310-8BA2BD5D00F6}" destId="{6B5F74DE-19CE-4405-A1CB-FF4730ACC747}" srcOrd="0" destOrd="0" presId="urn:microsoft.com/office/officeart/2005/8/layout/chevronAccent+Icon"/>
    <dgm:cxn modelId="{22D3673B-2E9A-4347-9D37-372A142CE75E}" type="presParOf" srcId="{6B5F74DE-19CE-4405-A1CB-FF4730ACC747}" destId="{721A3946-A0CB-4C5F-B9D5-B873C3E2A3ED}" srcOrd="0" destOrd="0" presId="urn:microsoft.com/office/officeart/2005/8/layout/chevronAccent+Icon"/>
    <dgm:cxn modelId="{C1BAAC52-0F0F-4CE2-AA15-75D5938A50A9}" type="presParOf" srcId="{721A3946-A0CB-4C5F-B9D5-B873C3E2A3ED}" destId="{E2F18933-8512-464C-9DEA-E0BE63E6EDD3}" srcOrd="0" destOrd="0" presId="urn:microsoft.com/office/officeart/2005/8/layout/chevronAccent+Icon"/>
    <dgm:cxn modelId="{15A8060C-7C27-4DA2-8B0F-AE40D0428FA4}" type="presParOf" srcId="{721A3946-A0CB-4C5F-B9D5-B873C3E2A3ED}" destId="{0B8F422F-BFDE-4F37-AB1C-4B261E71956E}"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A2FFD-EE9A-4C3F-BADE-DDB55E5A195C}">
      <dsp:nvSpPr>
        <dsp:cNvPr id="0" name=""/>
        <dsp:cNvSpPr/>
      </dsp:nvSpPr>
      <dsp:spPr>
        <a:xfrm>
          <a:off x="4464" y="0"/>
          <a:ext cx="8221563" cy="467819"/>
        </a:xfrm>
        <a:prstGeom prst="chevron">
          <a:avLst>
            <a:gd name="adj" fmla="val 4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9108788-4F1D-4C61-A9D0-DFDA32D94A64}">
      <dsp:nvSpPr>
        <dsp:cNvPr id="0" name=""/>
        <dsp:cNvSpPr/>
      </dsp:nvSpPr>
      <dsp:spPr>
        <a:xfrm>
          <a:off x="2196881" y="116955"/>
          <a:ext cx="6942653" cy="467819"/>
        </a:xfrm>
        <a:prstGeom prst="roundRect">
          <a:avLst>
            <a:gd name="adj" fmla="val 10000"/>
          </a:avLst>
        </a:prstGeom>
        <a:solidFill>
          <a:schemeClr val="dk1">
            <a:alpha val="90000"/>
            <a:tint val="40000"/>
            <a:hueOff val="0"/>
            <a:satOff val="0"/>
            <a:lumOff val="0"/>
            <a:alphaOff val="0"/>
          </a:schemeClr>
        </a:solidFill>
        <a:ln>
          <a:solidFill>
            <a:schemeClr val="accent2"/>
          </a:solidFill>
        </a:ln>
        <a:effectLst>
          <a:outerShdw blurRad="152400" dist="317500" dir="5400000" sx="90000" sy="-19000" rotWithShape="0">
            <a:prstClr val="black">
              <a:alpha val="15000"/>
            </a:prst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INTERNFORTE</a:t>
          </a:r>
          <a:endParaRPr lang="en-IN" sz="2400" kern="1200" dirty="0">
            <a:effectLst>
              <a:outerShdw blurRad="38100" dist="38100" dir="2700000" algn="tl">
                <a:srgbClr val="000000">
                  <a:alpha val="43137"/>
                </a:srgbClr>
              </a:outerShdw>
            </a:effectLst>
          </a:endParaRPr>
        </a:p>
      </dsp:txBody>
      <dsp:txXfrm>
        <a:off x="2210583" y="130657"/>
        <a:ext cx="6915249" cy="4404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97888-27E6-455C-934A-0CAD0ED90181}">
      <dsp:nvSpPr>
        <dsp:cNvPr id="0" name=""/>
        <dsp:cNvSpPr/>
      </dsp:nvSpPr>
      <dsp:spPr>
        <a:xfrm rot="16200000">
          <a:off x="-733168" y="734154"/>
          <a:ext cx="4031873" cy="2563564"/>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House price prediction using machine learning is a valuable application that leverages the power of artificial intelligence to estimate the prices of residential properties. It has become increasingly popular due to its ability to provide accurate predictions based on historical data and various features of the houses.</a:t>
          </a:r>
          <a:endParaRPr lang="en-IN" sz="1400" kern="1200" dirty="0">
            <a:effectLst>
              <a:outerShdw blurRad="38100" dist="38100" dir="2700000" algn="tl">
                <a:srgbClr val="000000">
                  <a:alpha val="43137"/>
                </a:srgbClr>
              </a:outerShdw>
            </a:effectLst>
          </a:endParaRPr>
        </a:p>
      </dsp:txBody>
      <dsp:txXfrm rot="5400000">
        <a:off x="987" y="806374"/>
        <a:ext cx="2563564" cy="2419123"/>
      </dsp:txXfrm>
    </dsp:sp>
    <dsp:sp modelId="{5BEC23E6-D27E-42FC-B38C-1BC72943EC35}">
      <dsp:nvSpPr>
        <dsp:cNvPr id="0" name=""/>
        <dsp:cNvSpPr/>
      </dsp:nvSpPr>
      <dsp:spPr>
        <a:xfrm rot="16200000">
          <a:off x="2022663" y="734154"/>
          <a:ext cx="4031873" cy="2563564"/>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goal of house price prediction is to develop a model that can analyze multiple factors, such as location, square footage, number of rooms, amenities, and neighborhood characteristics, to estimate the market value of a property. By employing machine learning algorithms, this process can be automated, saving time and effort compared to traditional manual appraisal methods.</a:t>
          </a:r>
          <a:endParaRPr lang="en-IN" sz="1400" kern="1200" dirty="0">
            <a:effectLst>
              <a:outerShdw blurRad="38100" dist="38100" dir="2700000" algn="tl">
                <a:srgbClr val="000000">
                  <a:alpha val="43137"/>
                </a:srgbClr>
              </a:outerShdw>
            </a:effectLst>
          </a:endParaRPr>
        </a:p>
      </dsp:txBody>
      <dsp:txXfrm rot="5400000">
        <a:off x="2756818" y="806374"/>
        <a:ext cx="2563564" cy="2419123"/>
      </dsp:txXfrm>
    </dsp:sp>
    <dsp:sp modelId="{8CFB2609-89E6-4304-8DD6-281BB4DE786D}">
      <dsp:nvSpPr>
        <dsp:cNvPr id="0" name=""/>
        <dsp:cNvSpPr/>
      </dsp:nvSpPr>
      <dsp:spPr>
        <a:xfrm rot="16200000">
          <a:off x="4778495" y="734154"/>
          <a:ext cx="4031873" cy="2563564"/>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foundation of house price prediction lies in the availability of a comprehensive dataset containing relevant information about past real estate transactions. This dataset serves as the training data for the machine learning model, which learns patterns and relationships between the features and the corresponding house prices. The model then applies this knowledge to make predictions on unseen data.</a:t>
          </a:r>
          <a:endParaRPr lang="en-IN" sz="1400" kern="1200" dirty="0">
            <a:effectLst>
              <a:outerShdw blurRad="38100" dist="38100" dir="2700000" algn="tl">
                <a:srgbClr val="000000">
                  <a:alpha val="43137"/>
                </a:srgbClr>
              </a:outerShdw>
            </a:effectLst>
          </a:endParaRPr>
        </a:p>
      </dsp:txBody>
      <dsp:txXfrm rot="5400000">
        <a:off x="5512650" y="806374"/>
        <a:ext cx="2563564" cy="24191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7087B-846E-4BA0-96BC-1598FB398642}">
      <dsp:nvSpPr>
        <dsp:cNvPr id="0" name=""/>
        <dsp:cNvSpPr/>
      </dsp:nvSpPr>
      <dsp:spPr>
        <a:xfrm>
          <a:off x="2530" y="0"/>
          <a:ext cx="4658885" cy="418576"/>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52F5A4-7CE8-44E6-B717-B1B93E7266A4}">
      <dsp:nvSpPr>
        <dsp:cNvPr id="0" name=""/>
        <dsp:cNvSpPr/>
      </dsp:nvSpPr>
      <dsp:spPr>
        <a:xfrm>
          <a:off x="1244899" y="104644"/>
          <a:ext cx="3934170" cy="4185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b="1" kern="1200" dirty="0" smtClean="0">
              <a:effectLst>
                <a:outerShdw blurRad="38100" dist="38100" dir="2700000" algn="tl">
                  <a:srgbClr val="000000">
                    <a:alpha val="43137"/>
                  </a:srgbClr>
                </a:outerShdw>
              </a:effectLst>
            </a:rPr>
            <a:t>Industry Profile</a:t>
          </a:r>
          <a:endParaRPr lang="en-IN" sz="2400" b="1" kern="1200" dirty="0">
            <a:effectLst>
              <a:outerShdw blurRad="38100" dist="38100" dir="2700000" algn="tl">
                <a:srgbClr val="000000">
                  <a:alpha val="43137"/>
                </a:srgbClr>
              </a:outerShdw>
            </a:effectLst>
          </a:endParaRPr>
        </a:p>
      </dsp:txBody>
      <dsp:txXfrm>
        <a:off x="1257159" y="116904"/>
        <a:ext cx="3909650" cy="3940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96184-3E46-48C8-893C-746EFF178C9A}">
      <dsp:nvSpPr>
        <dsp:cNvPr id="0" name=""/>
        <dsp:cNvSpPr/>
      </dsp:nvSpPr>
      <dsp:spPr>
        <a:xfrm rot="16200000">
          <a:off x="-197312" y="198384"/>
          <a:ext cx="3139321" cy="2742552"/>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House price prediction using machine learning has gained significant traction in the real estate industry. It has become an essential tool for various stakeholders, including real estate agents, homebuyers, sellers, investors, and appraisers. The industry profile of this application can be summarized as follows:</a:t>
          </a:r>
          <a:endParaRPr lang="en-IN" sz="1400" kern="1200" dirty="0">
            <a:effectLst>
              <a:outerShdw blurRad="38100" dist="38100" dir="2700000" algn="tl">
                <a:srgbClr val="000000">
                  <a:alpha val="43137"/>
                </a:srgbClr>
              </a:outerShdw>
            </a:effectLst>
          </a:endParaRPr>
        </a:p>
      </dsp:txBody>
      <dsp:txXfrm rot="5400000">
        <a:off x="1073" y="627863"/>
        <a:ext cx="2742552" cy="1883593"/>
      </dsp:txXfrm>
    </dsp:sp>
    <dsp:sp modelId="{6C528849-0872-44A9-BAEA-C500FBCB567B}">
      <dsp:nvSpPr>
        <dsp:cNvPr id="0" name=""/>
        <dsp:cNvSpPr/>
      </dsp:nvSpPr>
      <dsp:spPr>
        <a:xfrm rot="16200000">
          <a:off x="1608892" y="1171152"/>
          <a:ext cx="3139321" cy="797015"/>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t>Real Estate Agents:</a:t>
          </a:r>
          <a:endParaRPr lang="en-IN" sz="1400" kern="1200" dirty="0"/>
        </a:p>
      </dsp:txBody>
      <dsp:txXfrm rot="5400000">
        <a:off x="2780045" y="627863"/>
        <a:ext cx="797015" cy="1883593"/>
      </dsp:txXfrm>
    </dsp:sp>
    <dsp:sp modelId="{294CA610-C95B-42A2-8E12-5BB5CE4611C5}">
      <dsp:nvSpPr>
        <dsp:cNvPr id="0" name=""/>
        <dsp:cNvSpPr/>
      </dsp:nvSpPr>
      <dsp:spPr>
        <a:xfrm rot="16200000">
          <a:off x="2489039" y="1171152"/>
          <a:ext cx="3139321" cy="797015"/>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Homebuyers:</a:t>
          </a:r>
          <a:endParaRPr lang="en-IN" sz="1400" kern="1200" dirty="0">
            <a:effectLst>
              <a:outerShdw blurRad="38100" dist="38100" dir="2700000" algn="tl">
                <a:srgbClr val="000000">
                  <a:alpha val="43137"/>
                </a:srgbClr>
              </a:outerShdw>
            </a:effectLst>
          </a:endParaRPr>
        </a:p>
      </dsp:txBody>
      <dsp:txXfrm rot="5400000">
        <a:off x="3660192" y="627863"/>
        <a:ext cx="797015" cy="1883593"/>
      </dsp:txXfrm>
    </dsp:sp>
    <dsp:sp modelId="{52988588-9840-411D-A44F-5D6BA6DA9B05}">
      <dsp:nvSpPr>
        <dsp:cNvPr id="0" name=""/>
        <dsp:cNvSpPr/>
      </dsp:nvSpPr>
      <dsp:spPr>
        <a:xfrm rot="16200000">
          <a:off x="3345830" y="1171152"/>
          <a:ext cx="3139321" cy="797015"/>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Investors: </a:t>
          </a:r>
          <a:endParaRPr lang="en-IN" sz="1400" kern="1200" dirty="0">
            <a:effectLst>
              <a:outerShdw blurRad="38100" dist="38100" dir="2700000" algn="tl">
                <a:srgbClr val="000000">
                  <a:alpha val="43137"/>
                </a:srgbClr>
              </a:outerShdw>
            </a:effectLst>
          </a:endParaRPr>
        </a:p>
      </dsp:txBody>
      <dsp:txXfrm rot="5400000">
        <a:off x="4516983" y="627863"/>
        <a:ext cx="797015" cy="1883593"/>
      </dsp:txXfrm>
    </dsp:sp>
    <dsp:sp modelId="{EBD654E2-7698-44F1-A9EA-3B471E682FA8}">
      <dsp:nvSpPr>
        <dsp:cNvPr id="0" name=""/>
        <dsp:cNvSpPr/>
      </dsp:nvSpPr>
      <dsp:spPr>
        <a:xfrm rot="16200000">
          <a:off x="4202621" y="1171152"/>
          <a:ext cx="3139321" cy="797015"/>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Appraisers: </a:t>
          </a:r>
          <a:endParaRPr lang="en-IN" sz="1400" kern="1200" dirty="0">
            <a:effectLst>
              <a:outerShdw blurRad="38100" dist="38100" dir="2700000" algn="tl">
                <a:srgbClr val="000000">
                  <a:alpha val="43137"/>
                </a:srgbClr>
              </a:outerShdw>
            </a:effectLst>
          </a:endParaRPr>
        </a:p>
      </dsp:txBody>
      <dsp:txXfrm rot="5400000">
        <a:off x="5373774" y="627863"/>
        <a:ext cx="797015" cy="1883593"/>
      </dsp:txXfrm>
    </dsp:sp>
    <dsp:sp modelId="{11E7299D-967B-4F08-AB14-E380B0D7FAFD}">
      <dsp:nvSpPr>
        <dsp:cNvPr id="0" name=""/>
        <dsp:cNvSpPr/>
      </dsp:nvSpPr>
      <dsp:spPr>
        <a:xfrm rot="16200000">
          <a:off x="5059412" y="1171152"/>
          <a:ext cx="3139321" cy="797015"/>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Sellers: </a:t>
          </a:r>
          <a:endParaRPr lang="en-IN" sz="1400" kern="1200" dirty="0">
            <a:effectLst>
              <a:outerShdw blurRad="38100" dist="38100" dir="2700000" algn="tl">
                <a:srgbClr val="000000">
                  <a:alpha val="43137"/>
                </a:srgbClr>
              </a:outerShdw>
            </a:effectLst>
          </a:endParaRPr>
        </a:p>
      </dsp:txBody>
      <dsp:txXfrm rot="5400000">
        <a:off x="6230565" y="627863"/>
        <a:ext cx="797015" cy="1883593"/>
      </dsp:txXfrm>
    </dsp:sp>
    <dsp:sp modelId="{BAF27AA7-E027-49EB-B71F-B1D0BC25443A}">
      <dsp:nvSpPr>
        <dsp:cNvPr id="0" name=""/>
        <dsp:cNvSpPr/>
      </dsp:nvSpPr>
      <dsp:spPr>
        <a:xfrm rot="16200000">
          <a:off x="5916204" y="1171152"/>
          <a:ext cx="3139321" cy="797015"/>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Market Analysis and Research:</a:t>
          </a:r>
          <a:endParaRPr lang="en-IN" sz="1400" kern="1200" dirty="0">
            <a:effectLst>
              <a:outerShdw blurRad="38100" dist="38100" dir="2700000" algn="tl">
                <a:srgbClr val="000000">
                  <a:alpha val="43137"/>
                </a:srgbClr>
              </a:outerShdw>
            </a:effectLst>
          </a:endParaRPr>
        </a:p>
      </dsp:txBody>
      <dsp:txXfrm rot="5400000">
        <a:off x="7087357" y="627863"/>
        <a:ext cx="797015" cy="18835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E9CE1-7FC0-452A-9B8D-0C3967BD1336}">
      <dsp:nvSpPr>
        <dsp:cNvPr id="0" name=""/>
        <dsp:cNvSpPr/>
      </dsp:nvSpPr>
      <dsp:spPr>
        <a:xfrm>
          <a:off x="73315" y="0"/>
          <a:ext cx="4453346" cy="418575"/>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0391CB-4C57-4402-948E-4865A8E04479}">
      <dsp:nvSpPr>
        <dsp:cNvPr id="0" name=""/>
        <dsp:cNvSpPr/>
      </dsp:nvSpPr>
      <dsp:spPr>
        <a:xfrm>
          <a:off x="1189977" y="104644"/>
          <a:ext cx="3760603" cy="4185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RESEARCH METHODOLOGY</a:t>
          </a:r>
          <a:endParaRPr lang="en-IN" sz="1800" b="1" u="none" kern="1200" dirty="0">
            <a:effectLst>
              <a:outerShdw blurRad="38100" dist="38100" dir="2700000" algn="tl">
                <a:srgbClr val="000000">
                  <a:alpha val="43137"/>
                </a:srgbClr>
              </a:outerShdw>
            </a:effectLst>
          </a:endParaRPr>
        </a:p>
      </dsp:txBody>
      <dsp:txXfrm>
        <a:off x="1202237" y="116904"/>
        <a:ext cx="3736083" cy="3940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B69A7-A9F4-4832-9511-AAC23D76F846}">
      <dsp:nvSpPr>
        <dsp:cNvPr id="0" name=""/>
        <dsp:cNvSpPr/>
      </dsp:nvSpPr>
      <dsp:spPr>
        <a:xfrm rot="16200000">
          <a:off x="-1584251" y="1585288"/>
          <a:ext cx="4401205" cy="123062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research methodology for house price prediction using machine learning typically involves the following steps:</a:t>
          </a:r>
          <a:endParaRPr lang="en-IN" sz="1400" kern="1200" dirty="0">
            <a:effectLst>
              <a:outerShdw blurRad="38100" dist="38100" dir="2700000" algn="tl">
                <a:srgbClr val="000000">
                  <a:alpha val="43137"/>
                </a:srgbClr>
              </a:outerShdw>
            </a:effectLst>
          </a:endParaRPr>
        </a:p>
      </dsp:txBody>
      <dsp:txXfrm rot="5400000">
        <a:off x="1037" y="880241"/>
        <a:ext cx="1230628" cy="2640723"/>
      </dsp:txXfrm>
    </dsp:sp>
    <dsp:sp modelId="{C3A72BAA-62D8-4797-9866-B6F3958D7278}">
      <dsp:nvSpPr>
        <dsp:cNvPr id="0" name=""/>
        <dsp:cNvSpPr/>
      </dsp:nvSpPr>
      <dsp:spPr>
        <a:xfrm rot="16200000">
          <a:off x="-616502" y="1894137"/>
          <a:ext cx="4401205" cy="61293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Data Collection: </a:t>
          </a:r>
          <a:endParaRPr lang="en-IN" sz="1400" kern="1200" dirty="0">
            <a:effectLst>
              <a:outerShdw blurRad="38100" dist="38100" dir="2700000" algn="tl">
                <a:srgbClr val="000000">
                  <a:alpha val="43137"/>
                </a:srgbClr>
              </a:outerShdw>
            </a:effectLst>
          </a:endParaRPr>
        </a:p>
      </dsp:txBody>
      <dsp:txXfrm rot="5400000">
        <a:off x="1277635" y="880241"/>
        <a:ext cx="612930" cy="2640723"/>
      </dsp:txXfrm>
    </dsp:sp>
    <dsp:sp modelId="{76B6D477-BA7F-405D-8E80-3CEC96B61713}">
      <dsp:nvSpPr>
        <dsp:cNvPr id="0" name=""/>
        <dsp:cNvSpPr/>
      </dsp:nvSpPr>
      <dsp:spPr>
        <a:xfrm rot="16200000">
          <a:off x="42397" y="1894137"/>
          <a:ext cx="4401205" cy="61293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Data Preprocessing</a:t>
          </a:r>
          <a:endParaRPr lang="en-IN" sz="1400" kern="1200" dirty="0">
            <a:effectLst>
              <a:outerShdw blurRad="38100" dist="38100" dir="2700000" algn="tl">
                <a:srgbClr val="000000">
                  <a:alpha val="43137"/>
                </a:srgbClr>
              </a:outerShdw>
            </a:effectLst>
          </a:endParaRPr>
        </a:p>
      </dsp:txBody>
      <dsp:txXfrm rot="5400000">
        <a:off x="1936534" y="880241"/>
        <a:ext cx="612930" cy="2640723"/>
      </dsp:txXfrm>
    </dsp:sp>
    <dsp:sp modelId="{2D14846A-55D0-423E-A6FD-FFF7B5FC5646}">
      <dsp:nvSpPr>
        <dsp:cNvPr id="0" name=""/>
        <dsp:cNvSpPr/>
      </dsp:nvSpPr>
      <dsp:spPr>
        <a:xfrm rot="16200000">
          <a:off x="701297" y="1894137"/>
          <a:ext cx="4401205" cy="61293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Feature Selection/Engineering</a:t>
          </a:r>
          <a:endParaRPr lang="en-IN" sz="1400" kern="1200" dirty="0">
            <a:effectLst>
              <a:outerShdw blurRad="38100" dist="38100" dir="2700000" algn="tl">
                <a:srgbClr val="000000">
                  <a:alpha val="43137"/>
                </a:srgbClr>
              </a:outerShdw>
            </a:effectLst>
          </a:endParaRPr>
        </a:p>
      </dsp:txBody>
      <dsp:txXfrm rot="5400000">
        <a:off x="2595434" y="880241"/>
        <a:ext cx="612930" cy="2640723"/>
      </dsp:txXfrm>
    </dsp:sp>
    <dsp:sp modelId="{D94297F8-F076-42AB-8E5B-BE2139D4C54E}">
      <dsp:nvSpPr>
        <dsp:cNvPr id="0" name=""/>
        <dsp:cNvSpPr/>
      </dsp:nvSpPr>
      <dsp:spPr>
        <a:xfrm rot="16200000">
          <a:off x="1360198" y="1894137"/>
          <a:ext cx="4401205" cy="612930"/>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Model Selection:</a:t>
          </a:r>
          <a:endParaRPr lang="en-IN" sz="1400" kern="1200" dirty="0">
            <a:effectLst>
              <a:outerShdw blurRad="38100" dist="38100" dir="2700000" algn="tl">
                <a:srgbClr val="000000">
                  <a:alpha val="43137"/>
                </a:srgbClr>
              </a:outerShdw>
            </a:effectLst>
          </a:endParaRPr>
        </a:p>
      </dsp:txBody>
      <dsp:txXfrm rot="5400000">
        <a:off x="3254335" y="880241"/>
        <a:ext cx="612930" cy="2640723"/>
      </dsp:txXfrm>
    </dsp:sp>
    <dsp:sp modelId="{E79DC42F-0595-4270-8F67-A054A16AC836}">
      <dsp:nvSpPr>
        <dsp:cNvPr id="0" name=""/>
        <dsp:cNvSpPr/>
      </dsp:nvSpPr>
      <dsp:spPr>
        <a:xfrm rot="16200000">
          <a:off x="2019097" y="1894137"/>
          <a:ext cx="4401205" cy="612930"/>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Model Training:</a:t>
          </a:r>
          <a:endParaRPr lang="en-IN" sz="1400" kern="1200" dirty="0">
            <a:effectLst>
              <a:outerShdw blurRad="38100" dist="38100" dir="2700000" algn="tl">
                <a:srgbClr val="000000">
                  <a:alpha val="43137"/>
                </a:srgbClr>
              </a:outerShdw>
            </a:effectLst>
          </a:endParaRPr>
        </a:p>
      </dsp:txBody>
      <dsp:txXfrm rot="5400000">
        <a:off x="3913234" y="880241"/>
        <a:ext cx="612930" cy="2640723"/>
      </dsp:txXfrm>
    </dsp:sp>
    <dsp:sp modelId="{963C1670-C5F1-4B2B-9EFA-AB012D324A9D}">
      <dsp:nvSpPr>
        <dsp:cNvPr id="0" name=""/>
        <dsp:cNvSpPr/>
      </dsp:nvSpPr>
      <dsp:spPr>
        <a:xfrm rot="16200000">
          <a:off x="2677997" y="1894137"/>
          <a:ext cx="4401205" cy="61293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Model Evaluation:</a:t>
          </a:r>
          <a:endParaRPr lang="en-IN" sz="1400" kern="1200" dirty="0">
            <a:effectLst>
              <a:outerShdw blurRad="38100" dist="38100" dir="2700000" algn="tl">
                <a:srgbClr val="000000">
                  <a:alpha val="43137"/>
                </a:srgbClr>
              </a:outerShdw>
            </a:effectLst>
          </a:endParaRPr>
        </a:p>
      </dsp:txBody>
      <dsp:txXfrm rot="5400000">
        <a:off x="4572134" y="880241"/>
        <a:ext cx="612930" cy="2640723"/>
      </dsp:txXfrm>
    </dsp:sp>
    <dsp:sp modelId="{3921E01A-CBA0-4925-A126-24DE15412456}">
      <dsp:nvSpPr>
        <dsp:cNvPr id="0" name=""/>
        <dsp:cNvSpPr/>
      </dsp:nvSpPr>
      <dsp:spPr>
        <a:xfrm rot="16200000">
          <a:off x="3336897" y="1894137"/>
          <a:ext cx="4401205" cy="61293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u="none" kern="1200" dirty="0" smtClean="0">
              <a:effectLst>
                <a:outerShdw blurRad="38100" dist="38100" dir="2700000" algn="tl">
                  <a:srgbClr val="000000">
                    <a:alpha val="43137"/>
                  </a:srgbClr>
                </a:outerShdw>
              </a:effectLst>
            </a:rPr>
            <a:t>Model Optimization/Tuning: </a:t>
          </a:r>
          <a:endParaRPr lang="en-IN" sz="1400" u="none" kern="1200" dirty="0">
            <a:effectLst>
              <a:outerShdw blurRad="38100" dist="38100" dir="2700000" algn="tl">
                <a:srgbClr val="000000">
                  <a:alpha val="43137"/>
                </a:srgbClr>
              </a:outerShdw>
            </a:effectLst>
          </a:endParaRPr>
        </a:p>
      </dsp:txBody>
      <dsp:txXfrm rot="5400000">
        <a:off x="5231034" y="880241"/>
        <a:ext cx="612930" cy="2640723"/>
      </dsp:txXfrm>
    </dsp:sp>
    <dsp:sp modelId="{4A3679D2-28F2-4B36-81C0-AFA16D289426}">
      <dsp:nvSpPr>
        <dsp:cNvPr id="0" name=""/>
        <dsp:cNvSpPr/>
      </dsp:nvSpPr>
      <dsp:spPr>
        <a:xfrm rot="16200000">
          <a:off x="3995796" y="1894137"/>
          <a:ext cx="4401205" cy="61293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Prediction and Deployment: </a:t>
          </a:r>
          <a:endParaRPr lang="en-IN" sz="1400" kern="1200" dirty="0">
            <a:effectLst>
              <a:outerShdw blurRad="38100" dist="38100" dir="2700000" algn="tl">
                <a:srgbClr val="000000">
                  <a:alpha val="43137"/>
                </a:srgbClr>
              </a:outerShdw>
            </a:effectLst>
          </a:endParaRPr>
        </a:p>
      </dsp:txBody>
      <dsp:txXfrm rot="5400000">
        <a:off x="5889933" y="880241"/>
        <a:ext cx="612930" cy="2640723"/>
      </dsp:txXfrm>
    </dsp:sp>
    <dsp:sp modelId="{8C991D18-731A-4A99-A698-BDABFF435DDA}">
      <dsp:nvSpPr>
        <dsp:cNvPr id="0" name=""/>
        <dsp:cNvSpPr/>
      </dsp:nvSpPr>
      <dsp:spPr>
        <a:xfrm rot="16200000">
          <a:off x="4654696" y="1894137"/>
          <a:ext cx="4401205" cy="612930"/>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Monitoring and Maintenance:</a:t>
          </a:r>
          <a:endParaRPr lang="en-IN" sz="1400" kern="1200" dirty="0">
            <a:effectLst>
              <a:outerShdw blurRad="38100" dist="38100" dir="2700000" algn="tl">
                <a:srgbClr val="000000">
                  <a:alpha val="43137"/>
                </a:srgbClr>
              </a:outerShdw>
            </a:effectLst>
          </a:endParaRPr>
        </a:p>
      </dsp:txBody>
      <dsp:txXfrm rot="5400000">
        <a:off x="6548833" y="880241"/>
        <a:ext cx="612930" cy="264072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5BB38-628F-480C-BD08-9FC07C2DAF50}">
      <dsp:nvSpPr>
        <dsp:cNvPr id="0" name=""/>
        <dsp:cNvSpPr/>
      </dsp:nvSpPr>
      <dsp:spPr>
        <a:xfrm>
          <a:off x="2232" y="0"/>
          <a:ext cx="4110781" cy="418576"/>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4DDECA4-884A-42B9-806C-812C6D1297A5}">
      <dsp:nvSpPr>
        <dsp:cNvPr id="0" name=""/>
        <dsp:cNvSpPr/>
      </dsp:nvSpPr>
      <dsp:spPr>
        <a:xfrm>
          <a:off x="1098440" y="104644"/>
          <a:ext cx="3471326" cy="4185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rPr>
            <a:t>TITLE OF THE STUDY</a:t>
          </a:r>
          <a:endParaRPr lang="en-IN" sz="2000" b="1" u="none" kern="1200" dirty="0">
            <a:effectLst>
              <a:outerShdw blurRad="38100" dist="38100" dir="2700000" algn="tl">
                <a:srgbClr val="000000">
                  <a:alpha val="43137"/>
                </a:srgbClr>
              </a:outerShdw>
            </a:effectLst>
          </a:endParaRPr>
        </a:p>
      </dsp:txBody>
      <dsp:txXfrm>
        <a:off x="1110700" y="116904"/>
        <a:ext cx="3446806" cy="3940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86458-F0FC-42E0-9039-A43F3F723403}">
      <dsp:nvSpPr>
        <dsp:cNvPr id="0" name=""/>
        <dsp:cNvSpPr/>
      </dsp:nvSpPr>
      <dsp:spPr>
        <a:xfrm rot="16200000">
          <a:off x="1004131" y="-1000355"/>
          <a:ext cx="1631216" cy="3631927"/>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0" tIns="0" rIns="129017" bIns="0" numCol="1" spcCol="1270" anchor="ctr" anchorCtr="0">
          <a:noAutofit/>
        </a:bodyPr>
        <a:lstStyle/>
        <a:p>
          <a:pPr lvl="0" algn="just" defTabSz="889000" rtl="0">
            <a:lnSpc>
              <a:spcPct val="90000"/>
            </a:lnSpc>
            <a:spcBef>
              <a:spcPct val="0"/>
            </a:spcBef>
            <a:spcAft>
              <a:spcPct val="35000"/>
            </a:spcAft>
          </a:pPr>
          <a:r>
            <a:rPr lang="en-US" sz="2000" kern="1200" dirty="0" smtClean="0"/>
            <a:t>Title of the Study for House price prediction using machine learning:</a:t>
          </a:r>
          <a:endParaRPr lang="en-IN" sz="2000" kern="1200" dirty="0"/>
        </a:p>
      </dsp:txBody>
      <dsp:txXfrm rot="5400000">
        <a:off x="3776" y="326243"/>
        <a:ext cx="3631927" cy="978730"/>
      </dsp:txXfrm>
    </dsp:sp>
    <dsp:sp modelId="{EFA98C65-456B-402C-9A94-DC6185708AC1}">
      <dsp:nvSpPr>
        <dsp:cNvPr id="0" name=""/>
        <dsp:cNvSpPr/>
      </dsp:nvSpPr>
      <dsp:spPr>
        <a:xfrm rot="16200000">
          <a:off x="4908452" y="-1000355"/>
          <a:ext cx="1631216" cy="3631927"/>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0" tIns="0" rIns="129017" bIns="0" numCol="1" spcCol="1270" anchor="ctr" anchorCtr="0">
          <a:noAutofit/>
        </a:bodyPr>
        <a:lstStyle/>
        <a:p>
          <a:pPr lvl="0" algn="just" defTabSz="889000" rtl="0">
            <a:lnSpc>
              <a:spcPct val="90000"/>
            </a:lnSpc>
            <a:spcBef>
              <a:spcPct val="0"/>
            </a:spcBef>
            <a:spcAft>
              <a:spcPct val="35000"/>
            </a:spcAft>
          </a:pPr>
          <a:r>
            <a:rPr lang="en-US" sz="2000" kern="1200" dirty="0" smtClean="0"/>
            <a:t>"Predicting House Prices: A Machine Learning Approach for Accurate Property Valuation"</a:t>
          </a:r>
          <a:endParaRPr lang="en-IN" sz="2000" kern="1200" dirty="0"/>
        </a:p>
      </dsp:txBody>
      <dsp:txXfrm rot="5400000">
        <a:off x="3908097" y="326243"/>
        <a:ext cx="3631927" cy="9787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6C237-1EA7-47E9-817D-F7CDB656EC4D}">
      <dsp:nvSpPr>
        <dsp:cNvPr id="0" name=""/>
        <dsp:cNvSpPr/>
      </dsp:nvSpPr>
      <dsp:spPr>
        <a:xfrm>
          <a:off x="3497" y="0"/>
          <a:ext cx="6440224" cy="418575"/>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E9AE774-3745-4732-8ED7-8F217F88BF98}">
      <dsp:nvSpPr>
        <dsp:cNvPr id="0" name=""/>
        <dsp:cNvSpPr/>
      </dsp:nvSpPr>
      <dsp:spPr>
        <a:xfrm>
          <a:off x="1720890" y="104644"/>
          <a:ext cx="5438411" cy="4185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rPr>
            <a:t>STATEMENTS OF THE PROBLEM</a:t>
          </a:r>
          <a:endParaRPr lang="en-IN" sz="2000" b="1" u="none" kern="1200" dirty="0">
            <a:effectLst>
              <a:outerShdw blurRad="38100" dist="38100" dir="2700000" algn="tl">
                <a:srgbClr val="000000">
                  <a:alpha val="43137"/>
                </a:srgbClr>
              </a:outerShdw>
            </a:effectLst>
          </a:endParaRPr>
        </a:p>
      </dsp:txBody>
      <dsp:txXfrm>
        <a:off x="1733150" y="116904"/>
        <a:ext cx="5413891" cy="39405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0E86C-5AE8-4B77-943A-A289CF73E9EA}">
      <dsp:nvSpPr>
        <dsp:cNvPr id="0" name=""/>
        <dsp:cNvSpPr/>
      </dsp:nvSpPr>
      <dsp:spPr>
        <a:xfrm rot="16200000">
          <a:off x="-1721902" y="1724129"/>
          <a:ext cx="4247317" cy="79905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Statement of the problem for House price prediction using machine learning are following:</a:t>
          </a:r>
          <a:endParaRPr lang="en-IN" sz="1200" kern="1200" dirty="0">
            <a:effectLst>
              <a:outerShdw blurRad="38100" dist="38100" dir="2700000" algn="tl">
                <a:srgbClr val="000000">
                  <a:alpha val="43137"/>
                </a:srgbClr>
              </a:outerShdw>
            </a:effectLst>
          </a:endParaRPr>
        </a:p>
      </dsp:txBody>
      <dsp:txXfrm rot="5400000">
        <a:off x="2227" y="849463"/>
        <a:ext cx="799058" cy="2548391"/>
      </dsp:txXfrm>
    </dsp:sp>
    <dsp:sp modelId="{A4A2AAAF-E216-4FE6-856F-174FD2866467}">
      <dsp:nvSpPr>
        <dsp:cNvPr id="0" name=""/>
        <dsp:cNvSpPr/>
      </dsp:nvSpPr>
      <dsp:spPr>
        <a:xfrm rot="16200000">
          <a:off x="-862914" y="1724129"/>
          <a:ext cx="4247317" cy="79905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Lack of Accurate House Price Estimation:</a:t>
          </a:r>
          <a:endParaRPr lang="en-IN" sz="1200" kern="1200" dirty="0">
            <a:effectLst>
              <a:outerShdw blurRad="38100" dist="38100" dir="2700000" algn="tl">
                <a:srgbClr val="000000">
                  <a:alpha val="43137"/>
                </a:srgbClr>
              </a:outerShdw>
            </a:effectLst>
          </a:endParaRPr>
        </a:p>
      </dsp:txBody>
      <dsp:txXfrm rot="5400000">
        <a:off x="861215" y="849463"/>
        <a:ext cx="799058" cy="2548391"/>
      </dsp:txXfrm>
    </dsp:sp>
    <dsp:sp modelId="{5F39C260-D644-4F4F-8AB1-36C62AB7374D}">
      <dsp:nvSpPr>
        <dsp:cNvPr id="0" name=""/>
        <dsp:cNvSpPr/>
      </dsp:nvSpPr>
      <dsp:spPr>
        <a:xfrm rot="16200000">
          <a:off x="-3927" y="1724129"/>
          <a:ext cx="4247317" cy="79905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Complexity of Factors Influencing House Prices</a:t>
          </a:r>
          <a:endParaRPr lang="en-IN" sz="1200" kern="1200" dirty="0">
            <a:effectLst>
              <a:outerShdw blurRad="38100" dist="38100" dir="2700000" algn="tl">
                <a:srgbClr val="000000">
                  <a:alpha val="43137"/>
                </a:srgbClr>
              </a:outerShdw>
            </a:effectLst>
          </a:endParaRPr>
        </a:p>
      </dsp:txBody>
      <dsp:txXfrm rot="5400000">
        <a:off x="1720202" y="849463"/>
        <a:ext cx="799058" cy="2548391"/>
      </dsp:txXfrm>
    </dsp:sp>
    <dsp:sp modelId="{243052C4-E697-469B-BCC2-FF78F5FCEB6C}">
      <dsp:nvSpPr>
        <dsp:cNvPr id="0" name=""/>
        <dsp:cNvSpPr/>
      </dsp:nvSpPr>
      <dsp:spPr>
        <a:xfrm rot="16200000">
          <a:off x="855060" y="1724129"/>
          <a:ext cx="4247317" cy="79905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Limited Availability of Comprehensive and Reliable Datasets: </a:t>
          </a:r>
          <a:endParaRPr lang="en-IN" sz="1200" kern="1200" dirty="0">
            <a:effectLst>
              <a:outerShdw blurRad="38100" dist="38100" dir="2700000" algn="tl">
                <a:srgbClr val="000000">
                  <a:alpha val="43137"/>
                </a:srgbClr>
              </a:outerShdw>
            </a:effectLst>
          </a:endParaRPr>
        </a:p>
      </dsp:txBody>
      <dsp:txXfrm rot="5400000">
        <a:off x="2579189" y="849463"/>
        <a:ext cx="799058" cy="2548391"/>
      </dsp:txXfrm>
    </dsp:sp>
    <dsp:sp modelId="{DD30AC7E-DA52-4464-A53C-CA9AB5157062}">
      <dsp:nvSpPr>
        <dsp:cNvPr id="0" name=""/>
        <dsp:cNvSpPr/>
      </dsp:nvSpPr>
      <dsp:spPr>
        <a:xfrm rot="16200000">
          <a:off x="1714047" y="1724129"/>
          <a:ext cx="4247317" cy="79905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Generalization to Diverse Housing Markets:</a:t>
          </a:r>
          <a:endParaRPr lang="en-IN" sz="1200" kern="1200" dirty="0">
            <a:effectLst>
              <a:outerShdw blurRad="38100" dist="38100" dir="2700000" algn="tl">
                <a:srgbClr val="000000">
                  <a:alpha val="43137"/>
                </a:srgbClr>
              </a:outerShdw>
            </a:effectLst>
          </a:endParaRPr>
        </a:p>
      </dsp:txBody>
      <dsp:txXfrm rot="5400000">
        <a:off x="3438176" y="849463"/>
        <a:ext cx="799058" cy="2548391"/>
      </dsp:txXfrm>
    </dsp:sp>
    <dsp:sp modelId="{DEC1D426-1CBA-44DD-86F0-D23AED158D23}">
      <dsp:nvSpPr>
        <dsp:cNvPr id="0" name=""/>
        <dsp:cNvSpPr/>
      </dsp:nvSpPr>
      <dsp:spPr>
        <a:xfrm rot="16200000">
          <a:off x="2573035" y="1724129"/>
          <a:ext cx="4247317" cy="79905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IN" sz="1200" kern="1200" dirty="0" smtClean="0">
              <a:effectLst>
                <a:outerShdw blurRad="38100" dist="38100" dir="2700000" algn="tl">
                  <a:srgbClr val="000000">
                    <a:alpha val="43137"/>
                  </a:srgbClr>
                </a:outerShdw>
              </a:effectLst>
            </a:rPr>
            <a:t>Impact of External Factors: </a:t>
          </a:r>
          <a:endParaRPr lang="en-IN" sz="1200" kern="1200" dirty="0">
            <a:effectLst>
              <a:outerShdw blurRad="38100" dist="38100" dir="2700000" algn="tl">
                <a:srgbClr val="000000">
                  <a:alpha val="43137"/>
                </a:srgbClr>
              </a:outerShdw>
            </a:effectLst>
          </a:endParaRPr>
        </a:p>
      </dsp:txBody>
      <dsp:txXfrm rot="5400000">
        <a:off x="4297164" y="849463"/>
        <a:ext cx="799058" cy="2548391"/>
      </dsp:txXfrm>
    </dsp:sp>
    <dsp:sp modelId="{A567D5AA-1FAE-4CE4-B033-C7717491F973}">
      <dsp:nvSpPr>
        <dsp:cNvPr id="0" name=""/>
        <dsp:cNvSpPr/>
      </dsp:nvSpPr>
      <dsp:spPr>
        <a:xfrm rot="16200000">
          <a:off x="3432022" y="1724129"/>
          <a:ext cx="4247317" cy="79905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Interpretability and Explain ability of Predictions:</a:t>
          </a:r>
          <a:endParaRPr lang="en-IN" sz="1200" kern="1200" dirty="0">
            <a:effectLst>
              <a:outerShdw blurRad="38100" dist="38100" dir="2700000" algn="tl">
                <a:srgbClr val="000000">
                  <a:alpha val="43137"/>
                </a:srgbClr>
              </a:outerShdw>
            </a:effectLst>
          </a:endParaRPr>
        </a:p>
      </dsp:txBody>
      <dsp:txXfrm rot="5400000">
        <a:off x="5156151" y="849463"/>
        <a:ext cx="799058" cy="2548391"/>
      </dsp:txXfrm>
    </dsp:sp>
    <dsp:sp modelId="{11F407A2-8143-475A-9E58-13F98CFBAB1A}">
      <dsp:nvSpPr>
        <dsp:cNvPr id="0" name=""/>
        <dsp:cNvSpPr/>
      </dsp:nvSpPr>
      <dsp:spPr>
        <a:xfrm rot="16200000">
          <a:off x="4291010" y="1724129"/>
          <a:ext cx="4247317" cy="79905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IN" sz="1200" kern="1200" dirty="0" smtClean="0">
              <a:effectLst>
                <a:outerShdw blurRad="38100" dist="38100" dir="2700000" algn="tl">
                  <a:srgbClr val="000000">
                    <a:alpha val="43137"/>
                  </a:srgbClr>
                </a:outerShdw>
              </a:effectLst>
            </a:rPr>
            <a:t>Overfitting and </a:t>
          </a:r>
          <a:r>
            <a:rPr lang="en-IN" sz="1200" kern="1200" dirty="0" err="1" smtClean="0">
              <a:effectLst>
                <a:outerShdw blurRad="38100" dist="38100" dir="2700000" algn="tl">
                  <a:srgbClr val="000000">
                    <a:alpha val="43137"/>
                  </a:srgbClr>
                </a:outerShdw>
              </a:effectLst>
            </a:rPr>
            <a:t>Underfitting</a:t>
          </a:r>
          <a:r>
            <a:rPr lang="en-IN" sz="1200" kern="1200" dirty="0" smtClean="0">
              <a:effectLst>
                <a:outerShdw blurRad="38100" dist="38100" dir="2700000" algn="tl">
                  <a:srgbClr val="000000">
                    <a:alpha val="43137"/>
                  </a:srgbClr>
                </a:outerShdw>
              </a:effectLst>
            </a:rPr>
            <a:t>: </a:t>
          </a:r>
          <a:endParaRPr lang="en-IN" sz="1200" kern="1200" dirty="0">
            <a:effectLst>
              <a:outerShdw blurRad="38100" dist="38100" dir="2700000" algn="tl">
                <a:srgbClr val="000000">
                  <a:alpha val="43137"/>
                </a:srgbClr>
              </a:outerShdw>
            </a:effectLst>
          </a:endParaRPr>
        </a:p>
      </dsp:txBody>
      <dsp:txXfrm rot="5400000">
        <a:off x="6015139" y="849463"/>
        <a:ext cx="799058" cy="2548391"/>
      </dsp:txXfrm>
    </dsp:sp>
    <dsp:sp modelId="{314856CF-DD68-4B9F-B3E1-8E5C8DC54835}">
      <dsp:nvSpPr>
        <dsp:cNvPr id="0" name=""/>
        <dsp:cNvSpPr/>
      </dsp:nvSpPr>
      <dsp:spPr>
        <a:xfrm rot="16200000">
          <a:off x="5149997" y="1724129"/>
          <a:ext cx="4247317" cy="79905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ctr" defTabSz="533400" rtl="0">
            <a:lnSpc>
              <a:spcPct val="90000"/>
            </a:lnSpc>
            <a:spcBef>
              <a:spcPct val="0"/>
            </a:spcBef>
            <a:spcAft>
              <a:spcPct val="35000"/>
            </a:spcAft>
          </a:pPr>
          <a:r>
            <a:rPr lang="en-IN" sz="1200" kern="1200" dirty="0" smtClean="0">
              <a:effectLst>
                <a:outerShdw blurRad="38100" dist="38100" dir="2700000" algn="tl">
                  <a:srgbClr val="000000">
                    <a:alpha val="43137"/>
                  </a:srgbClr>
                </a:outerShdw>
              </a:effectLst>
            </a:rPr>
            <a:t>Model Maintenance and Adaptability:</a:t>
          </a:r>
          <a:endParaRPr lang="en-IN" sz="1200" kern="1200" dirty="0">
            <a:effectLst>
              <a:outerShdw blurRad="38100" dist="38100" dir="2700000" algn="tl">
                <a:srgbClr val="000000">
                  <a:alpha val="43137"/>
                </a:srgbClr>
              </a:outerShdw>
            </a:effectLst>
          </a:endParaRPr>
        </a:p>
      </dsp:txBody>
      <dsp:txXfrm rot="5400000">
        <a:off x="6874126" y="849463"/>
        <a:ext cx="799058" cy="2548391"/>
      </dsp:txXfrm>
    </dsp:sp>
    <dsp:sp modelId="{D7266A23-C9B1-403A-AA8A-E4BBD9D437B2}">
      <dsp:nvSpPr>
        <dsp:cNvPr id="0" name=""/>
        <dsp:cNvSpPr/>
      </dsp:nvSpPr>
      <dsp:spPr>
        <a:xfrm rot="16200000">
          <a:off x="6008985" y="1724129"/>
          <a:ext cx="4247317" cy="79905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9850" tIns="0" rIns="66675" bIns="0" numCol="1" spcCol="1270" anchor="ctr" anchorCtr="0">
          <a:noAutofit/>
        </a:bodyPr>
        <a:lstStyle/>
        <a:p>
          <a:pPr lvl="0" algn="just" defTabSz="466725" rtl="0">
            <a:lnSpc>
              <a:spcPct val="90000"/>
            </a:lnSpc>
            <a:spcBef>
              <a:spcPct val="0"/>
            </a:spcBef>
            <a:spcAft>
              <a:spcPct val="35000"/>
            </a:spcAft>
          </a:pPr>
          <a:r>
            <a:rPr lang="en-US" sz="1050" kern="1200" dirty="0" smtClean="0">
              <a:effectLst>
                <a:outerShdw blurRad="38100" dist="38100" dir="2700000" algn="tl">
                  <a:srgbClr val="000000">
                    <a:alpha val="43137"/>
                  </a:srgbClr>
                </a:outerShdw>
              </a:effectLst>
            </a:rPr>
            <a:t>Addressing these problem statements will contribute to the development of more accurate, reliable, and interpretable house price prediction models using machine learning techniques.</a:t>
          </a:r>
          <a:endParaRPr lang="en-IN" sz="1050" kern="1200" dirty="0">
            <a:effectLst>
              <a:outerShdw blurRad="38100" dist="38100" dir="2700000" algn="tl">
                <a:srgbClr val="000000">
                  <a:alpha val="43137"/>
                </a:srgbClr>
              </a:outerShdw>
            </a:effectLst>
          </a:endParaRPr>
        </a:p>
      </dsp:txBody>
      <dsp:txXfrm rot="5400000">
        <a:off x="7733114" y="849463"/>
        <a:ext cx="799058" cy="2548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89AE17-5649-41FE-A5AD-4318199C2CCB}">
      <dsp:nvSpPr>
        <dsp:cNvPr id="0" name=""/>
        <dsp:cNvSpPr/>
      </dsp:nvSpPr>
      <dsp:spPr>
        <a:xfrm>
          <a:off x="553" y="226319"/>
          <a:ext cx="1391022" cy="536934"/>
        </a:xfrm>
        <a:prstGeom prst="chevron">
          <a:avLst>
            <a:gd name="adj" fmla="val 4000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2813019-4DAF-4F08-B25D-0BAA349EA5C6}">
      <dsp:nvSpPr>
        <dsp:cNvPr id="0" name=""/>
        <dsp:cNvSpPr/>
      </dsp:nvSpPr>
      <dsp:spPr>
        <a:xfrm>
          <a:off x="371492" y="360553"/>
          <a:ext cx="1174640" cy="536934"/>
        </a:xfrm>
        <a:prstGeom prst="roundRect">
          <a:avLst>
            <a:gd name="adj" fmla="val 10000"/>
          </a:avLst>
        </a:prstGeom>
        <a:noFill/>
        <a:ln w="9525" cap="flat" cmpd="sng" algn="ctr">
          <a:solidFill>
            <a:schemeClr val="accent2"/>
          </a:solidFill>
          <a:prstDash val="solid"/>
          <a:round/>
          <a:headEnd type="none" w="med" len="med"/>
          <a:tailEnd type="none" w="med" len="med"/>
        </a:ln>
        <a:effectLst/>
        <a:scene3d>
          <a:camera prst="perspectiveAbove" zoom="82000"/>
          <a:lightRig rig="morning" dir="t">
            <a:rot lat="0" lon="0" rev="20400000"/>
          </a:lightRig>
        </a:scene3d>
        <a:sp3d z="152400" extrusionH="63500"/>
      </dsp:spPr>
      <dsp:style>
        <a:lnRef idx="0">
          <a:scrgbClr r="0" g="0" b="0"/>
        </a:lnRef>
        <a:fillRef idx="0">
          <a:scrgbClr r="0" g="0" b="0"/>
        </a:fillRef>
        <a:effectRef idx="0">
          <a:scrgbClr r="0" g="0" b="0"/>
        </a:effectRef>
        <a:fontRef idx="minor">
          <a:schemeClr val="accent2"/>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Submitted By:-</a:t>
          </a:r>
          <a:endParaRPr lang="en-IN" sz="1400" b="1" kern="1200" dirty="0">
            <a:effectLst>
              <a:outerShdw blurRad="38100" dist="38100" dir="2700000" algn="tl">
                <a:srgbClr val="000000">
                  <a:alpha val="43137"/>
                </a:srgbClr>
              </a:outerShdw>
            </a:effectLst>
          </a:endParaRPr>
        </a:p>
      </dsp:txBody>
      <dsp:txXfrm>
        <a:off x="387218" y="376279"/>
        <a:ext cx="1143188" cy="505482"/>
      </dsp:txXfrm>
    </dsp:sp>
    <dsp:sp modelId="{F79183F6-9CB4-49FA-8EBB-A96CF62CBEB9}">
      <dsp:nvSpPr>
        <dsp:cNvPr id="0" name=""/>
        <dsp:cNvSpPr/>
      </dsp:nvSpPr>
      <dsp:spPr>
        <a:xfrm>
          <a:off x="1589409" y="226319"/>
          <a:ext cx="1391022" cy="536934"/>
        </a:xfrm>
        <a:prstGeom prst="chevron">
          <a:avLst>
            <a:gd name="adj" fmla="val 4000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59242F2-9DFA-470E-BC06-497467C201D8}">
      <dsp:nvSpPr>
        <dsp:cNvPr id="0" name=""/>
        <dsp:cNvSpPr/>
      </dsp:nvSpPr>
      <dsp:spPr>
        <a:xfrm>
          <a:off x="1960349" y="360553"/>
          <a:ext cx="1174640" cy="536934"/>
        </a:xfrm>
        <a:prstGeom prst="roundRect">
          <a:avLst>
            <a:gd name="adj" fmla="val 10000"/>
          </a:avLst>
        </a:prstGeom>
        <a:noFill/>
        <a:ln w="9525" cap="flat" cmpd="sng" algn="ctr">
          <a:solidFill>
            <a:schemeClr val="accent2"/>
          </a:solidFill>
          <a:prstDash val="solid"/>
          <a:round/>
          <a:headEnd type="none" w="med" len="med"/>
          <a:tailEnd type="none" w="med" len="med"/>
        </a:ln>
        <a:effectLst/>
        <a:scene3d>
          <a:camera prst="perspectiveAbove" zoom="82000"/>
          <a:lightRig rig="morning" dir="t">
            <a:rot lat="0" lon="0" rev="20400000"/>
          </a:lightRig>
        </a:scene3d>
        <a:sp3d z="152400" extrusionH="63500"/>
      </dsp:spPr>
      <dsp:style>
        <a:lnRef idx="0">
          <a:scrgbClr r="0" g="0" b="0"/>
        </a:lnRef>
        <a:fillRef idx="0">
          <a:scrgbClr r="0" g="0" b="0"/>
        </a:fillRef>
        <a:effectRef idx="0">
          <a:scrgbClr r="0" g="0" b="0"/>
        </a:effectRef>
        <a:fontRef idx="minor">
          <a:schemeClr val="accent2"/>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Gopal Kumar</a:t>
          </a:r>
          <a:endParaRPr lang="en-IN" sz="1400" b="1" kern="1200" dirty="0">
            <a:effectLst>
              <a:outerShdw blurRad="38100" dist="38100" dir="2700000" algn="tl">
                <a:srgbClr val="000000">
                  <a:alpha val="43137"/>
                </a:srgbClr>
              </a:outerShdw>
            </a:effectLst>
          </a:endParaRPr>
        </a:p>
      </dsp:txBody>
      <dsp:txXfrm>
        <a:off x="1976075" y="376279"/>
        <a:ext cx="1143188" cy="505482"/>
      </dsp:txXfrm>
    </dsp:sp>
    <dsp:sp modelId="{09F0976B-BB25-454D-AD60-D912386B777E}">
      <dsp:nvSpPr>
        <dsp:cNvPr id="0" name=""/>
        <dsp:cNvSpPr/>
      </dsp:nvSpPr>
      <dsp:spPr>
        <a:xfrm>
          <a:off x="3178266" y="226319"/>
          <a:ext cx="1391022" cy="536934"/>
        </a:xfrm>
        <a:prstGeom prst="chevron">
          <a:avLst>
            <a:gd name="adj" fmla="val 4000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7D17FC1-6B60-460F-BDFB-381128782629}">
      <dsp:nvSpPr>
        <dsp:cNvPr id="0" name=""/>
        <dsp:cNvSpPr/>
      </dsp:nvSpPr>
      <dsp:spPr>
        <a:xfrm>
          <a:off x="3549205" y="360553"/>
          <a:ext cx="1174640" cy="536934"/>
        </a:xfrm>
        <a:prstGeom prst="roundRect">
          <a:avLst>
            <a:gd name="adj" fmla="val 10000"/>
          </a:avLst>
        </a:prstGeom>
        <a:noFill/>
        <a:ln w="9525" cap="flat" cmpd="sng" algn="ctr">
          <a:solidFill>
            <a:schemeClr val="accent2"/>
          </a:solidFill>
          <a:prstDash val="solid"/>
          <a:round/>
          <a:headEnd type="none" w="med" len="med"/>
          <a:tailEnd type="none" w="med" len="med"/>
        </a:ln>
        <a:effectLst/>
        <a:scene3d>
          <a:camera prst="perspectiveAbove" zoom="82000"/>
          <a:lightRig rig="morning" dir="t">
            <a:rot lat="0" lon="0" rev="20400000"/>
          </a:lightRig>
        </a:scene3d>
        <a:sp3d z="152400" extrusionH="63500"/>
      </dsp:spPr>
      <dsp:style>
        <a:lnRef idx="0">
          <a:scrgbClr r="0" g="0" b="0"/>
        </a:lnRef>
        <a:fillRef idx="0">
          <a:scrgbClr r="0" g="0" b="0"/>
        </a:fillRef>
        <a:effectRef idx="0">
          <a:scrgbClr r="0" g="0" b="0"/>
        </a:effectRef>
        <a:fontRef idx="minor">
          <a:schemeClr val="accent2"/>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dirty="0" err="1" smtClean="0">
              <a:effectLst>
                <a:outerShdw blurRad="38100" dist="38100" dir="2700000" algn="tl">
                  <a:srgbClr val="000000">
                    <a:alpha val="43137"/>
                  </a:srgbClr>
                </a:outerShdw>
              </a:effectLst>
            </a:rPr>
            <a:t>B.Tech</a:t>
          </a:r>
          <a:r>
            <a:rPr lang="en-US" sz="1200" b="1" kern="1200" dirty="0" smtClean="0">
              <a:effectLst>
                <a:outerShdw blurRad="38100" dist="38100" dir="2700000" algn="tl">
                  <a:srgbClr val="000000">
                    <a:alpha val="43137"/>
                  </a:srgbClr>
                </a:outerShdw>
              </a:effectLst>
            </a:rPr>
            <a:t>(CSE) 6</a:t>
          </a:r>
          <a:r>
            <a:rPr lang="en-US" sz="1200" b="1" kern="1200" baseline="30000" dirty="0" smtClean="0">
              <a:effectLst>
                <a:outerShdw blurRad="38100" dist="38100" dir="2700000" algn="tl">
                  <a:srgbClr val="000000">
                    <a:alpha val="43137"/>
                  </a:srgbClr>
                </a:outerShdw>
              </a:effectLst>
            </a:rPr>
            <a:t>th</a:t>
          </a:r>
          <a:r>
            <a:rPr lang="en-US" sz="1200" b="1" kern="1200" dirty="0" smtClean="0">
              <a:effectLst>
                <a:outerShdw blurRad="38100" dist="38100" dir="2700000" algn="tl">
                  <a:srgbClr val="000000">
                    <a:alpha val="43137"/>
                  </a:srgbClr>
                </a:outerShdw>
              </a:effectLst>
            </a:rPr>
            <a:t> </a:t>
          </a:r>
          <a:r>
            <a:rPr lang="en-US" sz="1200" b="1" kern="1200" dirty="0" err="1" smtClean="0">
              <a:effectLst>
                <a:outerShdw blurRad="38100" dist="38100" dir="2700000" algn="tl">
                  <a:srgbClr val="000000">
                    <a:alpha val="43137"/>
                  </a:srgbClr>
                </a:outerShdw>
              </a:effectLst>
            </a:rPr>
            <a:t>Sem</a:t>
          </a:r>
          <a:endParaRPr lang="en-IN" sz="1200" b="1" kern="1200" dirty="0">
            <a:effectLst>
              <a:outerShdw blurRad="38100" dist="38100" dir="2700000" algn="tl">
                <a:srgbClr val="000000">
                  <a:alpha val="43137"/>
                </a:srgbClr>
              </a:outerShdw>
            </a:effectLst>
          </a:endParaRPr>
        </a:p>
      </dsp:txBody>
      <dsp:txXfrm>
        <a:off x="3564931" y="376279"/>
        <a:ext cx="1143188" cy="505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12AA3-C4EF-4BC3-883A-F2D6CF5BD719}">
      <dsp:nvSpPr>
        <dsp:cNvPr id="0" name=""/>
        <dsp:cNvSpPr/>
      </dsp:nvSpPr>
      <dsp:spPr>
        <a:xfrm>
          <a:off x="2530" y="0"/>
          <a:ext cx="4658885" cy="418576"/>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D2B7502-9768-424F-8F43-F9E71685F8F8}">
      <dsp:nvSpPr>
        <dsp:cNvPr id="0" name=""/>
        <dsp:cNvSpPr/>
      </dsp:nvSpPr>
      <dsp:spPr>
        <a:xfrm>
          <a:off x="1244899" y="104644"/>
          <a:ext cx="3934170" cy="4185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smtClean="0">
              <a:effectLst>
                <a:outerShdw blurRad="38100" dist="38100" dir="2700000" algn="tl">
                  <a:srgbClr val="000000">
                    <a:alpha val="43137"/>
                  </a:srgbClr>
                </a:outerShdw>
              </a:effectLst>
            </a:rPr>
            <a:t>OBJECTIVES OF THE STUDY</a:t>
          </a:r>
          <a:endParaRPr lang="en-IN" sz="2000" b="1" u="none" kern="1200" dirty="0">
            <a:effectLst>
              <a:outerShdw blurRad="38100" dist="38100" dir="2700000" algn="tl">
                <a:srgbClr val="000000">
                  <a:alpha val="43137"/>
                </a:srgbClr>
              </a:outerShdw>
            </a:effectLst>
          </a:endParaRPr>
        </a:p>
      </dsp:txBody>
      <dsp:txXfrm>
        <a:off x="1257159" y="116904"/>
        <a:ext cx="3909650" cy="39405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326FD-C5C4-4835-A347-8C88808946F0}">
      <dsp:nvSpPr>
        <dsp:cNvPr id="0" name=""/>
        <dsp:cNvSpPr/>
      </dsp:nvSpPr>
      <dsp:spPr>
        <a:xfrm rot="16200000">
          <a:off x="-908722" y="911062"/>
          <a:ext cx="3416320" cy="1594195"/>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just"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The objectives of a study on house price prediction using machine learning can vary depending on the specific research goals and context. However, here are some common objectives that researchers might aim to achieve:</a:t>
          </a:r>
          <a:endParaRPr lang="en-IN" sz="1200" kern="1200" dirty="0">
            <a:effectLst>
              <a:outerShdw blurRad="38100" dist="38100" dir="2700000" algn="tl">
                <a:srgbClr val="000000">
                  <a:alpha val="43137"/>
                </a:srgbClr>
              </a:outerShdw>
            </a:effectLst>
          </a:endParaRPr>
        </a:p>
      </dsp:txBody>
      <dsp:txXfrm rot="5400000">
        <a:off x="2340" y="683264"/>
        <a:ext cx="1594195" cy="2049792"/>
      </dsp:txXfrm>
    </dsp:sp>
    <dsp:sp modelId="{3675248F-2EAF-4397-9CD7-7AF2F9696FF1}">
      <dsp:nvSpPr>
        <dsp:cNvPr id="0" name=""/>
        <dsp:cNvSpPr/>
      </dsp:nvSpPr>
      <dsp:spPr>
        <a:xfrm rot="16200000">
          <a:off x="321519" y="1331513"/>
          <a:ext cx="3416320" cy="75329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ctr" anchorCtr="0">
          <a:noAutofit/>
        </a:bodyPr>
        <a:lstStyle/>
        <a:p>
          <a:pPr lvl="0" algn="just" defTabSz="533400" rtl="0">
            <a:lnSpc>
              <a:spcPct val="90000"/>
            </a:lnSpc>
            <a:spcBef>
              <a:spcPct val="0"/>
            </a:spcBef>
            <a:spcAft>
              <a:spcPct val="35000"/>
            </a:spcAft>
          </a:pPr>
          <a:r>
            <a:rPr lang="en-US" sz="1200" kern="1200" dirty="0" smtClean="0">
              <a:effectLst>
                <a:outerShdw blurRad="38100" dist="38100" dir="2700000" algn="tl">
                  <a:srgbClr val="000000">
                    <a:alpha val="43137"/>
                  </a:srgbClr>
                </a:outerShdw>
              </a:effectLst>
            </a:rPr>
            <a:t>Develop an accurate and reliable house price prediction model:</a:t>
          </a:r>
          <a:endParaRPr lang="en-IN" sz="1200" kern="1200" dirty="0">
            <a:effectLst>
              <a:outerShdw blurRad="38100" dist="38100" dir="2700000" algn="tl">
                <a:srgbClr val="000000">
                  <a:alpha val="43137"/>
                </a:srgbClr>
              </a:outerShdw>
            </a:effectLst>
          </a:endParaRPr>
        </a:p>
      </dsp:txBody>
      <dsp:txXfrm rot="5400000">
        <a:off x="1653032" y="683264"/>
        <a:ext cx="753293" cy="2049792"/>
      </dsp:txXfrm>
    </dsp:sp>
    <dsp:sp modelId="{202DA630-F201-4654-8728-9E9B83299A6A}">
      <dsp:nvSpPr>
        <dsp:cNvPr id="0" name=""/>
        <dsp:cNvSpPr/>
      </dsp:nvSpPr>
      <dsp:spPr>
        <a:xfrm rot="16200000">
          <a:off x="1131309" y="1331513"/>
          <a:ext cx="3416320" cy="75329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Identify significant predictors: </a:t>
          </a:r>
          <a:endParaRPr lang="en-IN" sz="1400" kern="1200" dirty="0">
            <a:effectLst>
              <a:outerShdw blurRad="38100" dist="38100" dir="2700000" algn="tl">
                <a:srgbClr val="000000">
                  <a:alpha val="43137"/>
                </a:srgbClr>
              </a:outerShdw>
            </a:effectLst>
          </a:endParaRPr>
        </a:p>
      </dsp:txBody>
      <dsp:txXfrm rot="5400000">
        <a:off x="2462822" y="683264"/>
        <a:ext cx="753293" cy="2049792"/>
      </dsp:txXfrm>
    </dsp:sp>
    <dsp:sp modelId="{50F68D44-BFFE-4AEF-9852-212E9B202BD7}">
      <dsp:nvSpPr>
        <dsp:cNvPr id="0" name=""/>
        <dsp:cNvSpPr/>
      </dsp:nvSpPr>
      <dsp:spPr>
        <a:xfrm rot="16200000">
          <a:off x="1941100" y="1331513"/>
          <a:ext cx="3416320" cy="75329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Evaluate different machine learning algorithms: </a:t>
          </a:r>
          <a:endParaRPr lang="en-IN" sz="1400" kern="1200" dirty="0">
            <a:effectLst>
              <a:outerShdw blurRad="38100" dist="38100" dir="2700000" algn="tl">
                <a:srgbClr val="000000">
                  <a:alpha val="43137"/>
                </a:srgbClr>
              </a:outerShdw>
            </a:effectLst>
          </a:endParaRPr>
        </a:p>
      </dsp:txBody>
      <dsp:txXfrm rot="5400000">
        <a:off x="3272613" y="683264"/>
        <a:ext cx="753293" cy="2049792"/>
      </dsp:txXfrm>
    </dsp:sp>
    <dsp:sp modelId="{8C774355-AE8B-4F44-B9C2-4ACAE895439A}">
      <dsp:nvSpPr>
        <dsp:cNvPr id="0" name=""/>
        <dsp:cNvSpPr/>
      </dsp:nvSpPr>
      <dsp:spPr>
        <a:xfrm rot="16200000">
          <a:off x="2750890" y="1331513"/>
          <a:ext cx="3416320" cy="753293"/>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Assess feature importance: </a:t>
          </a:r>
          <a:endParaRPr lang="en-IN" sz="1400" kern="1200" dirty="0">
            <a:effectLst>
              <a:outerShdw blurRad="38100" dist="38100" dir="2700000" algn="tl">
                <a:srgbClr val="000000">
                  <a:alpha val="43137"/>
                </a:srgbClr>
              </a:outerShdw>
            </a:effectLst>
          </a:endParaRPr>
        </a:p>
      </dsp:txBody>
      <dsp:txXfrm rot="5400000">
        <a:off x="4082403" y="683264"/>
        <a:ext cx="753293" cy="2049792"/>
      </dsp:txXfrm>
    </dsp:sp>
    <dsp:sp modelId="{35941792-2D12-4547-984D-6A71FEDC3ECE}">
      <dsp:nvSpPr>
        <dsp:cNvPr id="0" name=""/>
        <dsp:cNvSpPr/>
      </dsp:nvSpPr>
      <dsp:spPr>
        <a:xfrm rot="16200000">
          <a:off x="3560681" y="1331513"/>
          <a:ext cx="3416320" cy="75329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Improve feature engineering techniques:</a:t>
          </a:r>
          <a:endParaRPr lang="en-IN" sz="1400" kern="1200" dirty="0">
            <a:effectLst>
              <a:outerShdw blurRad="38100" dist="38100" dir="2700000" algn="tl">
                <a:srgbClr val="000000">
                  <a:alpha val="43137"/>
                </a:srgbClr>
              </a:outerShdw>
            </a:effectLst>
          </a:endParaRPr>
        </a:p>
      </dsp:txBody>
      <dsp:txXfrm rot="5400000">
        <a:off x="4892194" y="683264"/>
        <a:ext cx="753293" cy="2049792"/>
      </dsp:txXfrm>
    </dsp:sp>
    <dsp:sp modelId="{89F9336B-A2D0-4799-8ABD-BEC0B8C2D539}">
      <dsp:nvSpPr>
        <dsp:cNvPr id="0" name=""/>
        <dsp:cNvSpPr/>
      </dsp:nvSpPr>
      <dsp:spPr>
        <a:xfrm rot="16200000">
          <a:off x="4370473" y="1331513"/>
          <a:ext cx="3416320" cy="75329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Handle missing data and outliers: </a:t>
          </a:r>
          <a:endParaRPr lang="en-IN" sz="1400" kern="1200" dirty="0">
            <a:effectLst>
              <a:outerShdw blurRad="38100" dist="38100" dir="2700000" algn="tl">
                <a:srgbClr val="000000">
                  <a:alpha val="43137"/>
                </a:srgbClr>
              </a:outerShdw>
            </a:effectLst>
          </a:endParaRPr>
        </a:p>
      </dsp:txBody>
      <dsp:txXfrm rot="5400000">
        <a:off x="5701986" y="683264"/>
        <a:ext cx="753293" cy="2049792"/>
      </dsp:txXfrm>
    </dsp:sp>
    <dsp:sp modelId="{CD208B8A-2FA2-4286-BD92-D47D931FB39B}">
      <dsp:nvSpPr>
        <dsp:cNvPr id="0" name=""/>
        <dsp:cNvSpPr/>
      </dsp:nvSpPr>
      <dsp:spPr>
        <a:xfrm rot="16200000">
          <a:off x="5180262" y="1331513"/>
          <a:ext cx="3416320" cy="75329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Provide insights for real estate stakeholders: </a:t>
          </a:r>
          <a:endParaRPr lang="en-IN" sz="1400" kern="1200" dirty="0">
            <a:effectLst>
              <a:outerShdw blurRad="38100" dist="38100" dir="2700000" algn="tl">
                <a:srgbClr val="000000">
                  <a:alpha val="43137"/>
                </a:srgbClr>
              </a:outerShdw>
            </a:effectLst>
          </a:endParaRPr>
        </a:p>
      </dsp:txBody>
      <dsp:txXfrm rot="5400000">
        <a:off x="6511775" y="683264"/>
        <a:ext cx="753293" cy="2049792"/>
      </dsp:txXfrm>
    </dsp:sp>
    <dsp:sp modelId="{8EB20CE5-C116-4E0D-B1F3-729FFE29D564}">
      <dsp:nvSpPr>
        <dsp:cNvPr id="0" name=""/>
        <dsp:cNvSpPr/>
      </dsp:nvSpPr>
      <dsp:spPr>
        <a:xfrm rot="16200000">
          <a:off x="5990053" y="1331513"/>
          <a:ext cx="3416320" cy="75329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Generalize the model to different locations or time periods:</a:t>
          </a:r>
          <a:endParaRPr lang="en-IN" sz="1400" kern="1200" dirty="0">
            <a:effectLst>
              <a:outerShdw blurRad="38100" dist="38100" dir="2700000" algn="tl">
                <a:srgbClr val="000000">
                  <a:alpha val="43137"/>
                </a:srgbClr>
              </a:outerShdw>
            </a:effectLst>
          </a:endParaRPr>
        </a:p>
      </dsp:txBody>
      <dsp:txXfrm rot="5400000">
        <a:off x="7321566" y="683264"/>
        <a:ext cx="753293" cy="20497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120" y="0"/>
          <a:ext cx="3905242"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043518" y="92332"/>
          <a:ext cx="3297760"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RESEARCH DESIGN</a:t>
          </a:r>
          <a:endParaRPr lang="en-IN" sz="1800" b="1" u="none" kern="1200" dirty="0">
            <a:effectLst>
              <a:outerShdw blurRad="38100" dist="38100" dir="2700000" algn="tl">
                <a:srgbClr val="000000">
                  <a:alpha val="43137"/>
                </a:srgbClr>
              </a:outerShdw>
            </a:effectLst>
          </a:endParaRPr>
        </a:p>
      </dsp:txBody>
      <dsp:txXfrm>
        <a:off x="1054335" y="103149"/>
        <a:ext cx="3276126" cy="34769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F2DD7-F27A-49F7-8A37-E411316E90A1}">
      <dsp:nvSpPr>
        <dsp:cNvPr id="0" name=""/>
        <dsp:cNvSpPr/>
      </dsp:nvSpPr>
      <dsp:spPr>
        <a:xfrm rot="16200000">
          <a:off x="-1148756" y="1149778"/>
          <a:ext cx="3970318" cy="1670760"/>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research design for a study on house price prediction using machine learning involves a systematic plan outlining the steps and methodology to achieve the research objectives. Here is a suggested research design for such a study:</a:t>
          </a:r>
          <a:endParaRPr lang="en-IN" sz="1400" kern="1200" dirty="0">
            <a:effectLst>
              <a:outerShdw blurRad="38100" dist="38100" dir="2700000" algn="tl">
                <a:srgbClr val="000000">
                  <a:alpha val="43137"/>
                </a:srgbClr>
              </a:outerShdw>
            </a:effectLst>
          </a:endParaRPr>
        </a:p>
      </dsp:txBody>
      <dsp:txXfrm rot="5400000">
        <a:off x="1023" y="794063"/>
        <a:ext cx="1670760" cy="2382190"/>
      </dsp:txXfrm>
    </dsp:sp>
    <dsp:sp modelId="{90415F82-27CD-4D94-B732-E82ABB26B004}">
      <dsp:nvSpPr>
        <dsp:cNvPr id="0" name=""/>
        <dsp:cNvSpPr/>
      </dsp:nvSpPr>
      <dsp:spPr>
        <a:xfrm rot="16200000">
          <a:off x="71775" y="1650244"/>
          <a:ext cx="3970318" cy="66982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Define the research question: </a:t>
          </a:r>
          <a:endParaRPr lang="en-IN" sz="1400" kern="1200" dirty="0">
            <a:effectLst>
              <a:outerShdw blurRad="38100" dist="38100" dir="2700000" algn="tl">
                <a:srgbClr val="000000">
                  <a:alpha val="43137"/>
                </a:srgbClr>
              </a:outerShdw>
            </a:effectLst>
          </a:endParaRPr>
        </a:p>
      </dsp:txBody>
      <dsp:txXfrm rot="5400000">
        <a:off x="1722020" y="794063"/>
        <a:ext cx="669828" cy="2382190"/>
      </dsp:txXfrm>
    </dsp:sp>
    <dsp:sp modelId="{6717BD7C-E192-4AFE-BC54-C1067BD27E9E}">
      <dsp:nvSpPr>
        <dsp:cNvPr id="0" name=""/>
        <dsp:cNvSpPr/>
      </dsp:nvSpPr>
      <dsp:spPr>
        <a:xfrm rot="16200000">
          <a:off x="791841" y="1650244"/>
          <a:ext cx="3970318" cy="66982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Data collection: </a:t>
          </a:r>
          <a:endParaRPr lang="en-IN" sz="1400" kern="1200" dirty="0">
            <a:effectLst>
              <a:outerShdw blurRad="38100" dist="38100" dir="2700000" algn="tl">
                <a:srgbClr val="000000">
                  <a:alpha val="43137"/>
                </a:srgbClr>
              </a:outerShdw>
            </a:effectLst>
          </a:endParaRPr>
        </a:p>
      </dsp:txBody>
      <dsp:txXfrm rot="5400000">
        <a:off x="2442086" y="794063"/>
        <a:ext cx="669828" cy="2382190"/>
      </dsp:txXfrm>
    </dsp:sp>
    <dsp:sp modelId="{42438C2A-D3FB-4A08-A0CF-C6D57F112385}">
      <dsp:nvSpPr>
        <dsp:cNvPr id="0" name=""/>
        <dsp:cNvSpPr/>
      </dsp:nvSpPr>
      <dsp:spPr>
        <a:xfrm rot="16200000">
          <a:off x="1511907" y="1650244"/>
          <a:ext cx="3970318" cy="66982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Data pre-processing:</a:t>
          </a:r>
          <a:endParaRPr lang="en-IN" sz="1400" kern="1200" dirty="0">
            <a:effectLst>
              <a:outerShdw blurRad="38100" dist="38100" dir="2700000" algn="tl">
                <a:srgbClr val="000000">
                  <a:alpha val="43137"/>
                </a:srgbClr>
              </a:outerShdw>
            </a:effectLst>
          </a:endParaRPr>
        </a:p>
      </dsp:txBody>
      <dsp:txXfrm rot="5400000">
        <a:off x="3162152" y="794063"/>
        <a:ext cx="669828" cy="2382190"/>
      </dsp:txXfrm>
    </dsp:sp>
    <dsp:sp modelId="{CE6AB382-F8B4-47FB-927F-4CC083F1FCBA}">
      <dsp:nvSpPr>
        <dsp:cNvPr id="0" name=""/>
        <dsp:cNvSpPr/>
      </dsp:nvSpPr>
      <dsp:spPr>
        <a:xfrm rot="16200000">
          <a:off x="2231973" y="1650244"/>
          <a:ext cx="3970318" cy="66982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Feature selection and engineering:</a:t>
          </a:r>
          <a:endParaRPr lang="en-IN" sz="1400" kern="1200" dirty="0">
            <a:effectLst>
              <a:outerShdw blurRad="38100" dist="38100" dir="2700000" algn="tl">
                <a:srgbClr val="000000">
                  <a:alpha val="43137"/>
                </a:srgbClr>
              </a:outerShdw>
            </a:effectLst>
          </a:endParaRPr>
        </a:p>
      </dsp:txBody>
      <dsp:txXfrm rot="5400000">
        <a:off x="3882218" y="794063"/>
        <a:ext cx="669828" cy="2382190"/>
      </dsp:txXfrm>
    </dsp:sp>
    <dsp:sp modelId="{C433C372-F028-41EB-8F9A-9031A9EC2663}">
      <dsp:nvSpPr>
        <dsp:cNvPr id="0" name=""/>
        <dsp:cNvSpPr/>
      </dsp:nvSpPr>
      <dsp:spPr>
        <a:xfrm rot="16200000">
          <a:off x="2952040" y="1650244"/>
          <a:ext cx="3970318" cy="66982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Model selection and evaluation: </a:t>
          </a:r>
          <a:endParaRPr lang="en-IN" sz="1400" kern="1200" dirty="0">
            <a:effectLst>
              <a:outerShdw blurRad="38100" dist="38100" dir="2700000" algn="tl">
                <a:srgbClr val="000000">
                  <a:alpha val="43137"/>
                </a:srgbClr>
              </a:outerShdw>
            </a:effectLst>
          </a:endParaRPr>
        </a:p>
      </dsp:txBody>
      <dsp:txXfrm rot="5400000">
        <a:off x="4602285" y="794063"/>
        <a:ext cx="669828" cy="2382190"/>
      </dsp:txXfrm>
    </dsp:sp>
    <dsp:sp modelId="{69491B28-2D2F-433E-BC11-2C59B6656620}">
      <dsp:nvSpPr>
        <dsp:cNvPr id="0" name=""/>
        <dsp:cNvSpPr/>
      </dsp:nvSpPr>
      <dsp:spPr>
        <a:xfrm rot="16200000">
          <a:off x="3672106" y="1650244"/>
          <a:ext cx="3970318" cy="66982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Cross-validation and hyperparameter tuning: </a:t>
          </a:r>
          <a:endParaRPr lang="en-IN" sz="1400" kern="1200" dirty="0">
            <a:effectLst>
              <a:outerShdw blurRad="38100" dist="38100" dir="2700000" algn="tl">
                <a:srgbClr val="000000">
                  <a:alpha val="43137"/>
                </a:srgbClr>
              </a:outerShdw>
            </a:effectLst>
          </a:endParaRPr>
        </a:p>
      </dsp:txBody>
      <dsp:txXfrm rot="5400000">
        <a:off x="5322351" y="794063"/>
        <a:ext cx="669828" cy="2382190"/>
      </dsp:txXfrm>
    </dsp:sp>
    <dsp:sp modelId="{79371EB2-9989-4C29-828E-51B27B24E930}">
      <dsp:nvSpPr>
        <dsp:cNvPr id="0" name=""/>
        <dsp:cNvSpPr/>
      </dsp:nvSpPr>
      <dsp:spPr>
        <a:xfrm rot="16200000">
          <a:off x="4392172" y="1650244"/>
          <a:ext cx="3970318" cy="66982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Interpretation and analysis: </a:t>
          </a:r>
          <a:endParaRPr lang="en-IN" sz="1400" kern="1200" dirty="0">
            <a:effectLst>
              <a:outerShdw blurRad="38100" dist="38100" dir="2700000" algn="tl">
                <a:srgbClr val="000000">
                  <a:alpha val="43137"/>
                </a:srgbClr>
              </a:outerShdw>
            </a:effectLst>
          </a:endParaRPr>
        </a:p>
      </dsp:txBody>
      <dsp:txXfrm rot="5400000">
        <a:off x="6042417" y="794063"/>
        <a:ext cx="669828" cy="2382190"/>
      </dsp:txXfrm>
    </dsp:sp>
    <dsp:sp modelId="{420D5570-95D6-4488-8C9D-351A452473FC}">
      <dsp:nvSpPr>
        <dsp:cNvPr id="0" name=""/>
        <dsp:cNvSpPr/>
      </dsp:nvSpPr>
      <dsp:spPr>
        <a:xfrm rot="16200000">
          <a:off x="5112238" y="1650244"/>
          <a:ext cx="3970318" cy="66982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Validation and testing: </a:t>
          </a:r>
          <a:endParaRPr lang="en-IN" sz="1400" kern="1200" dirty="0">
            <a:effectLst>
              <a:outerShdw blurRad="38100" dist="38100" dir="2700000" algn="tl">
                <a:srgbClr val="000000">
                  <a:alpha val="43137"/>
                </a:srgbClr>
              </a:outerShdw>
            </a:effectLst>
          </a:endParaRPr>
        </a:p>
      </dsp:txBody>
      <dsp:txXfrm rot="5400000">
        <a:off x="6762483" y="794063"/>
        <a:ext cx="669828" cy="2382190"/>
      </dsp:txXfrm>
    </dsp:sp>
    <dsp:sp modelId="{60DAAF00-8CC0-4994-BEA9-BF24853C4B4D}">
      <dsp:nvSpPr>
        <dsp:cNvPr id="0" name=""/>
        <dsp:cNvSpPr/>
      </dsp:nvSpPr>
      <dsp:spPr>
        <a:xfrm rot="16200000">
          <a:off x="5832304" y="1650244"/>
          <a:ext cx="3970318" cy="66982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t>Communication of results:</a:t>
          </a:r>
          <a:endParaRPr lang="en-IN" sz="1400" kern="1200" dirty="0"/>
        </a:p>
      </dsp:txBody>
      <dsp:txXfrm rot="5400000">
        <a:off x="7482549" y="794063"/>
        <a:ext cx="669828" cy="238219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1265" y="0"/>
          <a:ext cx="2329442"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622449" y="92333"/>
          <a:ext cx="1967085"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HYPOTHESES</a:t>
          </a:r>
          <a:endParaRPr lang="en-IN" sz="1800" u="none" kern="1200" dirty="0">
            <a:effectLst>
              <a:outerShdw blurRad="38100" dist="38100" dir="2700000" algn="tl">
                <a:srgbClr val="000000">
                  <a:alpha val="43137"/>
                </a:srgbClr>
              </a:outerShdw>
            </a:effectLst>
          </a:endParaRPr>
        </a:p>
      </dsp:txBody>
      <dsp:txXfrm>
        <a:off x="633266" y="103150"/>
        <a:ext cx="1945451" cy="34769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3198F-D758-4C45-9838-0D7AE967B288}">
      <dsp:nvSpPr>
        <dsp:cNvPr id="0" name=""/>
        <dsp:cNvSpPr/>
      </dsp:nvSpPr>
      <dsp:spPr>
        <a:xfrm rot="16200000">
          <a:off x="-1482193" y="1486614"/>
          <a:ext cx="4524315" cy="1551086"/>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9421" bIns="0" numCol="1" spcCol="1270" anchor="ctr" anchorCtr="0">
          <a:noAutofit/>
        </a:bodyPr>
        <a:lstStyle/>
        <a:p>
          <a:pPr lvl="0" algn="ctr" defTabSz="622300" rtl="0">
            <a:lnSpc>
              <a:spcPct val="90000"/>
            </a:lnSpc>
            <a:spcBef>
              <a:spcPct val="0"/>
            </a:spcBef>
            <a:spcAft>
              <a:spcPct val="35000"/>
            </a:spcAft>
          </a:pPr>
          <a:r>
            <a:rPr lang="en-US" sz="1400" kern="1200" dirty="0" smtClean="0"/>
            <a:t>When conducting a study on house price prediction using machine learning, researchers can formulate hypotheses that guide their investigation and analysis. Here are some potential hypotheses for such a study:</a:t>
          </a:r>
          <a:endParaRPr lang="en-IN" sz="1400" kern="1200" dirty="0"/>
        </a:p>
      </dsp:txBody>
      <dsp:txXfrm rot="5400000">
        <a:off x="4421" y="904863"/>
        <a:ext cx="1551086" cy="2714589"/>
      </dsp:txXfrm>
    </dsp:sp>
    <dsp:sp modelId="{43E590C2-00C4-4D79-AD70-5C72306F3D52}">
      <dsp:nvSpPr>
        <dsp:cNvPr id="0" name=""/>
        <dsp:cNvSpPr/>
      </dsp:nvSpPr>
      <dsp:spPr>
        <a:xfrm rot="16200000">
          <a:off x="185224" y="1486614"/>
          <a:ext cx="4524315" cy="1551086"/>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9421" bIns="0" numCol="1" spcCol="1270" anchor="ctr" anchorCtr="0">
          <a:noAutofit/>
        </a:bodyPr>
        <a:lstStyle/>
        <a:p>
          <a:pPr lvl="0" algn="ctr" defTabSz="622300" rtl="0">
            <a:lnSpc>
              <a:spcPct val="90000"/>
            </a:lnSpc>
            <a:spcBef>
              <a:spcPct val="0"/>
            </a:spcBef>
            <a:spcAft>
              <a:spcPct val="35000"/>
            </a:spcAft>
          </a:pPr>
          <a:r>
            <a:rPr lang="en-US" sz="1400" kern="1200" smtClean="0"/>
            <a:t>Null Hypothesis: There is no significant relationship between the selected features and house prices.</a:t>
          </a:r>
          <a:endParaRPr lang="en-IN" sz="1400" kern="1200"/>
        </a:p>
      </dsp:txBody>
      <dsp:txXfrm rot="5400000">
        <a:off x="1671838" y="904863"/>
        <a:ext cx="1551086" cy="2714589"/>
      </dsp:txXfrm>
    </dsp:sp>
    <dsp:sp modelId="{7DBDB7E3-DC67-4134-ACF6-8F85470339CA}">
      <dsp:nvSpPr>
        <dsp:cNvPr id="0" name=""/>
        <dsp:cNvSpPr/>
      </dsp:nvSpPr>
      <dsp:spPr>
        <a:xfrm rot="16200000">
          <a:off x="1852642" y="1486614"/>
          <a:ext cx="4524315" cy="1551086"/>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9421" bIns="0" numCol="1" spcCol="1270" anchor="ctr" anchorCtr="0">
          <a:noAutofit/>
        </a:bodyPr>
        <a:lstStyle/>
        <a:p>
          <a:pPr lvl="0" algn="ctr" defTabSz="622300" rtl="0">
            <a:lnSpc>
              <a:spcPct val="90000"/>
            </a:lnSpc>
            <a:spcBef>
              <a:spcPct val="0"/>
            </a:spcBef>
            <a:spcAft>
              <a:spcPct val="35000"/>
            </a:spcAft>
          </a:pPr>
          <a:r>
            <a:rPr lang="en-US" sz="1400" kern="1200" smtClean="0"/>
            <a:t>Alternative Hypothesis: There is a significant relationship between the selected features and house prices.</a:t>
          </a:r>
          <a:endParaRPr lang="en-IN" sz="1400" kern="1200"/>
        </a:p>
      </dsp:txBody>
      <dsp:txXfrm rot="5400000">
        <a:off x="3339256" y="904863"/>
        <a:ext cx="1551086" cy="2714589"/>
      </dsp:txXfrm>
    </dsp:sp>
    <dsp:sp modelId="{8BAE7973-0A91-4D9C-9555-5E991CF26D99}">
      <dsp:nvSpPr>
        <dsp:cNvPr id="0" name=""/>
        <dsp:cNvSpPr/>
      </dsp:nvSpPr>
      <dsp:spPr>
        <a:xfrm rot="16200000">
          <a:off x="3520060" y="1486614"/>
          <a:ext cx="4524315" cy="1551086"/>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9421" bIns="0" numCol="1" spcCol="1270" anchor="ctr" anchorCtr="0">
          <a:noAutofit/>
        </a:bodyPr>
        <a:lstStyle/>
        <a:p>
          <a:pPr lvl="0" algn="ctr" defTabSz="622300" rtl="0">
            <a:lnSpc>
              <a:spcPct val="90000"/>
            </a:lnSpc>
            <a:spcBef>
              <a:spcPct val="0"/>
            </a:spcBef>
            <a:spcAft>
              <a:spcPct val="35000"/>
            </a:spcAft>
          </a:pPr>
          <a:r>
            <a:rPr lang="en-US" sz="1400" kern="1200" smtClean="0"/>
            <a:t>Null Hypothesis: The predictive performance of the machine learning model is not better than random chance.</a:t>
          </a:r>
          <a:endParaRPr lang="en-IN" sz="1400" kern="1200"/>
        </a:p>
      </dsp:txBody>
      <dsp:txXfrm rot="5400000">
        <a:off x="5006674" y="904863"/>
        <a:ext cx="1551086" cy="2714589"/>
      </dsp:txXfrm>
    </dsp:sp>
    <dsp:sp modelId="{7ACF5964-1D76-465E-949D-3FBF0AA37100}">
      <dsp:nvSpPr>
        <dsp:cNvPr id="0" name=""/>
        <dsp:cNvSpPr/>
      </dsp:nvSpPr>
      <dsp:spPr>
        <a:xfrm rot="16200000">
          <a:off x="5187478" y="1486614"/>
          <a:ext cx="4524315" cy="1551086"/>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9421" bIns="0" numCol="1" spcCol="1270" anchor="ctr" anchorCtr="0">
          <a:noAutofit/>
        </a:bodyPr>
        <a:lstStyle/>
        <a:p>
          <a:pPr lvl="0" algn="ctr" defTabSz="622300" rtl="0">
            <a:lnSpc>
              <a:spcPct val="90000"/>
            </a:lnSpc>
            <a:spcBef>
              <a:spcPct val="0"/>
            </a:spcBef>
            <a:spcAft>
              <a:spcPct val="35000"/>
            </a:spcAft>
          </a:pPr>
          <a:r>
            <a:rPr lang="en-US" sz="1400" kern="1200" smtClean="0"/>
            <a:t>Alternative Hypothesis: The predictive performance of the machine learning model is significantly better than random chance.</a:t>
          </a:r>
          <a:endParaRPr lang="en-IN" sz="1400" kern="1200"/>
        </a:p>
      </dsp:txBody>
      <dsp:txXfrm rot="5400000">
        <a:off x="6674092" y="904863"/>
        <a:ext cx="1551086" cy="271458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232" y="0"/>
          <a:ext cx="4110781"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098440" y="92333"/>
          <a:ext cx="3471326"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SAMPLING </a:t>
          </a:r>
          <a:r>
            <a:rPr lang="en-IN" sz="1800" b="1" kern="1200" dirty="0" smtClean="0">
              <a:effectLst>
                <a:outerShdw blurRad="38100" dist="38100" dir="2700000" algn="tl">
                  <a:srgbClr val="000000">
                    <a:alpha val="43137"/>
                  </a:srgbClr>
                </a:outerShdw>
              </a:effectLst>
            </a:rPr>
            <a:t>TECHNIQUE</a:t>
          </a:r>
          <a:r>
            <a:rPr lang="en-US" sz="1800" b="1" kern="1200" dirty="0" smtClean="0">
              <a:effectLst>
                <a:outerShdw blurRad="38100" dist="38100" dir="2700000" algn="tl">
                  <a:srgbClr val="000000">
                    <a:alpha val="43137"/>
                  </a:srgbClr>
                </a:outerShdw>
              </a:effectLst>
            </a:rPr>
            <a:t> </a:t>
          </a:r>
          <a:endParaRPr lang="en-IN" sz="1800" b="1" u="none" kern="1200" dirty="0">
            <a:effectLst>
              <a:outerShdw blurRad="38100" dist="38100" dir="2700000" algn="tl">
                <a:srgbClr val="000000">
                  <a:alpha val="43137"/>
                </a:srgbClr>
              </a:outerShdw>
            </a:effectLst>
          </a:endParaRPr>
        </a:p>
      </dsp:txBody>
      <dsp:txXfrm>
        <a:off x="1109257" y="103150"/>
        <a:ext cx="3449692" cy="34769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52A70-4A74-410A-A535-8C224A804E26}">
      <dsp:nvSpPr>
        <dsp:cNvPr id="0" name=""/>
        <dsp:cNvSpPr/>
      </dsp:nvSpPr>
      <dsp:spPr>
        <a:xfrm rot="16200000">
          <a:off x="-437493" y="438470"/>
          <a:ext cx="3416320" cy="2539379"/>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862" bIns="0" numCol="1" spcCol="1270" anchor="ctr" anchorCtr="0">
          <a:noAutofit/>
        </a:bodyPr>
        <a:lstStyle/>
        <a:p>
          <a:pPr lvl="0" algn="just" defTabSz="666750" rtl="0">
            <a:lnSpc>
              <a:spcPct val="90000"/>
            </a:lnSpc>
            <a:spcBef>
              <a:spcPct val="0"/>
            </a:spcBef>
            <a:spcAft>
              <a:spcPct val="35000"/>
            </a:spcAft>
          </a:pPr>
          <a:r>
            <a:rPr lang="en-US" sz="1500" kern="1200" dirty="0" smtClean="0">
              <a:effectLst>
                <a:outerShdw blurRad="38100" dist="38100" dir="2700000" algn="tl">
                  <a:srgbClr val="000000">
                    <a:alpha val="43137"/>
                  </a:srgbClr>
                </a:outerShdw>
              </a:effectLst>
            </a:rPr>
            <a:t>When conducting a study on house price prediction using machine learning, the sampling technique plays a crucial role in selecting a representative dataset for model training and evaluation. Here are two common sampling techniques that can be employed:</a:t>
          </a:r>
          <a:endParaRPr lang="en-IN" sz="1500" kern="1200" dirty="0">
            <a:effectLst>
              <a:outerShdw blurRad="38100" dist="38100" dir="2700000" algn="tl">
                <a:srgbClr val="000000">
                  <a:alpha val="43137"/>
                </a:srgbClr>
              </a:outerShdw>
            </a:effectLst>
          </a:endParaRPr>
        </a:p>
      </dsp:txBody>
      <dsp:txXfrm rot="5400000">
        <a:off x="978" y="683263"/>
        <a:ext cx="2539379" cy="2049792"/>
      </dsp:txXfrm>
    </dsp:sp>
    <dsp:sp modelId="{41668D03-E1E2-4563-9BE8-F28F656EC716}">
      <dsp:nvSpPr>
        <dsp:cNvPr id="0" name=""/>
        <dsp:cNvSpPr/>
      </dsp:nvSpPr>
      <dsp:spPr>
        <a:xfrm rot="16200000">
          <a:off x="2292340" y="438470"/>
          <a:ext cx="3416320" cy="2539379"/>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862" bIns="0" numCol="1" spcCol="1270" anchor="ctr" anchorCtr="0">
          <a:noAutofit/>
        </a:bodyPr>
        <a:lstStyle/>
        <a:p>
          <a:pPr lvl="0" algn="just" defTabSz="666750" rtl="0">
            <a:lnSpc>
              <a:spcPct val="90000"/>
            </a:lnSpc>
            <a:spcBef>
              <a:spcPct val="0"/>
            </a:spcBef>
            <a:spcAft>
              <a:spcPct val="35000"/>
            </a:spcAft>
          </a:pPr>
          <a:r>
            <a:rPr lang="en-US" sz="1500" kern="1200" dirty="0" smtClean="0">
              <a:effectLst>
                <a:outerShdw blurRad="38100" dist="38100" dir="2700000" algn="tl">
                  <a:srgbClr val="000000">
                    <a:alpha val="43137"/>
                  </a:srgbClr>
                </a:outerShdw>
              </a:effectLst>
            </a:rPr>
            <a:t>Random Sampling: Random sampling involves selecting a subset of data points from the entire population in a random manner. </a:t>
          </a:r>
          <a:endParaRPr lang="en-IN" sz="1500" kern="1200" dirty="0">
            <a:effectLst>
              <a:outerShdw blurRad="38100" dist="38100" dir="2700000" algn="tl">
                <a:srgbClr val="000000">
                  <a:alpha val="43137"/>
                </a:srgbClr>
              </a:outerShdw>
            </a:effectLst>
          </a:endParaRPr>
        </a:p>
      </dsp:txBody>
      <dsp:txXfrm rot="5400000">
        <a:off x="2730811" y="683263"/>
        <a:ext cx="2539379" cy="2049792"/>
      </dsp:txXfrm>
    </dsp:sp>
    <dsp:sp modelId="{801E74CB-7122-49D6-96D3-C4A0257292E8}">
      <dsp:nvSpPr>
        <dsp:cNvPr id="0" name=""/>
        <dsp:cNvSpPr/>
      </dsp:nvSpPr>
      <dsp:spPr>
        <a:xfrm rot="16200000">
          <a:off x="5022173" y="438470"/>
          <a:ext cx="3416320" cy="2539379"/>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5250" tIns="0" rIns="96862" bIns="0" numCol="1" spcCol="1270" anchor="ctr" anchorCtr="0">
          <a:noAutofit/>
        </a:bodyPr>
        <a:lstStyle/>
        <a:p>
          <a:pPr lvl="0" algn="just" defTabSz="666750" rtl="0">
            <a:lnSpc>
              <a:spcPct val="90000"/>
            </a:lnSpc>
            <a:spcBef>
              <a:spcPct val="0"/>
            </a:spcBef>
            <a:spcAft>
              <a:spcPct val="35000"/>
            </a:spcAft>
          </a:pPr>
          <a:r>
            <a:rPr lang="en-US" sz="1500" kern="1200" dirty="0" smtClean="0">
              <a:effectLst>
                <a:outerShdw blurRad="38100" dist="38100" dir="2700000" algn="tl">
                  <a:srgbClr val="000000">
                    <a:alpha val="43137"/>
                  </a:srgbClr>
                </a:outerShdw>
              </a:effectLst>
            </a:rPr>
            <a:t>Stratified Sampling: Stratified sampling involves dividing the population into distinct subgroups or strata based on specific characteristics and then selecting samples from each stratum in proportion to their representation in the population. </a:t>
          </a:r>
          <a:endParaRPr lang="en-IN" sz="1500" kern="1200" dirty="0">
            <a:effectLst>
              <a:outerShdw blurRad="38100" dist="38100" dir="2700000" algn="tl">
                <a:srgbClr val="000000">
                  <a:alpha val="43137"/>
                </a:srgbClr>
              </a:outerShdw>
            </a:effectLst>
          </a:endParaRPr>
        </a:p>
      </dsp:txBody>
      <dsp:txXfrm rot="5400000">
        <a:off x="5460644" y="683263"/>
        <a:ext cx="2539379" cy="204979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455" y="0"/>
          <a:ext cx="4521860"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208285" y="92333"/>
          <a:ext cx="3818460"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STATISTICAL TOOLS USED</a:t>
          </a:r>
          <a:endParaRPr lang="en-IN" sz="1800" b="1" u="none" kern="1200" dirty="0">
            <a:effectLst>
              <a:outerShdw blurRad="38100" dist="38100" dir="2700000" algn="tl">
                <a:srgbClr val="000000">
                  <a:alpha val="43137"/>
                </a:srgbClr>
              </a:outerShdw>
            </a:effectLst>
          </a:endParaRPr>
        </a:p>
      </dsp:txBody>
      <dsp:txXfrm>
        <a:off x="1219102" y="103150"/>
        <a:ext cx="3796826" cy="34769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6ED2C-3CD9-4C5C-A7D6-3E58CFD7A248}">
      <dsp:nvSpPr>
        <dsp:cNvPr id="0" name=""/>
        <dsp:cNvSpPr/>
      </dsp:nvSpPr>
      <dsp:spPr>
        <a:xfrm rot="16200000">
          <a:off x="-745959" y="746714"/>
          <a:ext cx="3416320" cy="1922891"/>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House price prediction using machine learning involves the application of various statistical tools to analyze and model the data. Here are some commonly used statistical tools in this context:</a:t>
          </a:r>
          <a:endParaRPr lang="en-IN" sz="1400" kern="1200" dirty="0">
            <a:effectLst>
              <a:outerShdw blurRad="38100" dist="38100" dir="2700000" algn="tl">
                <a:srgbClr val="000000">
                  <a:alpha val="43137"/>
                </a:srgbClr>
              </a:outerShdw>
            </a:effectLst>
          </a:endParaRPr>
        </a:p>
      </dsp:txBody>
      <dsp:txXfrm rot="5400000">
        <a:off x="755" y="683264"/>
        <a:ext cx="1922891" cy="2049792"/>
      </dsp:txXfrm>
    </dsp:sp>
    <dsp:sp modelId="{51642B2C-8403-49B5-B793-6BF4C5B25662}">
      <dsp:nvSpPr>
        <dsp:cNvPr id="0" name=""/>
        <dsp:cNvSpPr/>
      </dsp:nvSpPr>
      <dsp:spPr>
        <a:xfrm rot="16200000">
          <a:off x="611581" y="1363729"/>
          <a:ext cx="3416320" cy="68886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Descriptive statistics: </a:t>
          </a:r>
          <a:endParaRPr lang="en-IN" sz="1600" kern="1200" dirty="0">
            <a:effectLst>
              <a:outerShdw blurRad="38100" dist="38100" dir="2700000" algn="tl">
                <a:srgbClr val="000000">
                  <a:alpha val="43137"/>
                </a:srgbClr>
              </a:outerShdw>
            </a:effectLst>
          </a:endParaRPr>
        </a:p>
      </dsp:txBody>
      <dsp:txXfrm rot="5400000">
        <a:off x="1975311" y="683263"/>
        <a:ext cx="688860" cy="2049792"/>
      </dsp:txXfrm>
    </dsp:sp>
    <dsp:sp modelId="{A4F7E8DE-8758-41E4-9E10-4FBBCFA54664}">
      <dsp:nvSpPr>
        <dsp:cNvPr id="0" name=""/>
        <dsp:cNvSpPr/>
      </dsp:nvSpPr>
      <dsp:spPr>
        <a:xfrm rot="16200000">
          <a:off x="1352105" y="1363729"/>
          <a:ext cx="3416320" cy="68886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Correlation analysis:</a:t>
          </a:r>
          <a:endParaRPr lang="en-IN" sz="1600" kern="1200" dirty="0">
            <a:effectLst>
              <a:outerShdw blurRad="38100" dist="38100" dir="2700000" algn="tl">
                <a:srgbClr val="000000">
                  <a:alpha val="43137"/>
                </a:srgbClr>
              </a:outerShdw>
            </a:effectLst>
          </a:endParaRPr>
        </a:p>
      </dsp:txBody>
      <dsp:txXfrm rot="5400000">
        <a:off x="2715835" y="683263"/>
        <a:ext cx="688860" cy="2049792"/>
      </dsp:txXfrm>
    </dsp:sp>
    <dsp:sp modelId="{267F470A-8F83-48B6-8D06-CA9C6C4A94E0}">
      <dsp:nvSpPr>
        <dsp:cNvPr id="0" name=""/>
        <dsp:cNvSpPr/>
      </dsp:nvSpPr>
      <dsp:spPr>
        <a:xfrm rot="16200000">
          <a:off x="2092630" y="1363729"/>
          <a:ext cx="3416320" cy="68886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importance analysis:</a:t>
          </a:r>
          <a:endParaRPr lang="en-IN" sz="1600" kern="1200" dirty="0">
            <a:effectLst>
              <a:outerShdw blurRad="38100" dist="38100" dir="2700000" algn="tl">
                <a:srgbClr val="000000">
                  <a:alpha val="43137"/>
                </a:srgbClr>
              </a:outerShdw>
            </a:effectLst>
          </a:endParaRPr>
        </a:p>
      </dsp:txBody>
      <dsp:txXfrm rot="5400000">
        <a:off x="3456360" y="683263"/>
        <a:ext cx="688860" cy="2049792"/>
      </dsp:txXfrm>
    </dsp:sp>
    <dsp:sp modelId="{736B6BB4-D9D4-448D-BA8B-BF62FDA3834F}">
      <dsp:nvSpPr>
        <dsp:cNvPr id="0" name=""/>
        <dsp:cNvSpPr/>
      </dsp:nvSpPr>
      <dsp:spPr>
        <a:xfrm rot="16200000">
          <a:off x="2833155" y="1363729"/>
          <a:ext cx="3416320" cy="688860"/>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Regression analysis: </a:t>
          </a:r>
          <a:endParaRPr lang="en-IN" sz="1600" kern="1200" dirty="0">
            <a:effectLst>
              <a:outerShdw blurRad="38100" dist="38100" dir="2700000" algn="tl">
                <a:srgbClr val="000000">
                  <a:alpha val="43137"/>
                </a:srgbClr>
              </a:outerShdw>
            </a:effectLst>
          </a:endParaRPr>
        </a:p>
      </dsp:txBody>
      <dsp:txXfrm rot="5400000">
        <a:off x="4196885" y="683263"/>
        <a:ext cx="688860" cy="2049792"/>
      </dsp:txXfrm>
    </dsp:sp>
    <dsp:sp modelId="{D10D03DF-23DD-4C14-9428-99B67B796B25}">
      <dsp:nvSpPr>
        <dsp:cNvPr id="0" name=""/>
        <dsp:cNvSpPr/>
      </dsp:nvSpPr>
      <dsp:spPr>
        <a:xfrm rot="16200000">
          <a:off x="3573680" y="1363729"/>
          <a:ext cx="3416320" cy="688860"/>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Hypothesis testing:</a:t>
          </a:r>
          <a:endParaRPr lang="en-IN" sz="1600" kern="1200" dirty="0">
            <a:effectLst>
              <a:outerShdw blurRad="38100" dist="38100" dir="2700000" algn="tl">
                <a:srgbClr val="000000">
                  <a:alpha val="43137"/>
                </a:srgbClr>
              </a:outerShdw>
            </a:effectLst>
          </a:endParaRPr>
        </a:p>
      </dsp:txBody>
      <dsp:txXfrm rot="5400000">
        <a:off x="4937410" y="683263"/>
        <a:ext cx="688860" cy="2049792"/>
      </dsp:txXfrm>
    </dsp:sp>
    <dsp:sp modelId="{35588A3A-A301-4618-8608-45B2214E1409}">
      <dsp:nvSpPr>
        <dsp:cNvPr id="0" name=""/>
        <dsp:cNvSpPr/>
      </dsp:nvSpPr>
      <dsp:spPr>
        <a:xfrm rot="16200000">
          <a:off x="4314205" y="1363729"/>
          <a:ext cx="3416320" cy="68886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Cross-validation: </a:t>
          </a:r>
          <a:endParaRPr lang="en-IN" sz="1600" kern="1200" dirty="0">
            <a:effectLst>
              <a:outerShdw blurRad="38100" dist="38100" dir="2700000" algn="tl">
                <a:srgbClr val="000000">
                  <a:alpha val="43137"/>
                </a:srgbClr>
              </a:outerShdw>
            </a:effectLst>
          </a:endParaRPr>
        </a:p>
      </dsp:txBody>
      <dsp:txXfrm rot="5400000">
        <a:off x="5677935" y="683263"/>
        <a:ext cx="688860" cy="2049792"/>
      </dsp:txXfrm>
    </dsp:sp>
    <dsp:sp modelId="{DF19E1D4-AA9E-492B-A82A-3D8BEBEE1C99}">
      <dsp:nvSpPr>
        <dsp:cNvPr id="0" name=""/>
        <dsp:cNvSpPr/>
      </dsp:nvSpPr>
      <dsp:spPr>
        <a:xfrm rot="16200000">
          <a:off x="5054729" y="1363729"/>
          <a:ext cx="3416320" cy="68886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Model evaluation metrics:</a:t>
          </a:r>
          <a:endParaRPr lang="en-IN" sz="1600" kern="1200" dirty="0">
            <a:effectLst>
              <a:outerShdw blurRad="38100" dist="38100" dir="2700000" algn="tl">
                <a:srgbClr val="000000">
                  <a:alpha val="43137"/>
                </a:srgbClr>
              </a:outerShdw>
            </a:effectLst>
          </a:endParaRPr>
        </a:p>
      </dsp:txBody>
      <dsp:txXfrm rot="5400000">
        <a:off x="6418459" y="683263"/>
        <a:ext cx="688860" cy="2049792"/>
      </dsp:txXfrm>
    </dsp:sp>
    <dsp:sp modelId="{49A5675F-7069-454D-AC6F-944A35E6F32C}">
      <dsp:nvSpPr>
        <dsp:cNvPr id="0" name=""/>
        <dsp:cNvSpPr/>
      </dsp:nvSpPr>
      <dsp:spPr>
        <a:xfrm rot="16200000">
          <a:off x="5795254" y="1363729"/>
          <a:ext cx="3416320" cy="68886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Residual analysis: </a:t>
          </a:r>
          <a:endParaRPr lang="en-IN" sz="1600" kern="1200" dirty="0">
            <a:effectLst>
              <a:outerShdw blurRad="38100" dist="38100" dir="2700000" algn="tl">
                <a:srgbClr val="000000">
                  <a:alpha val="43137"/>
                </a:srgbClr>
              </a:outerShdw>
            </a:effectLst>
          </a:endParaRPr>
        </a:p>
      </dsp:txBody>
      <dsp:txXfrm rot="5400000">
        <a:off x="7158984" y="683263"/>
        <a:ext cx="688860" cy="2049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2E1CA-233C-4E5D-A788-BA7DC38C4F02}">
      <dsp:nvSpPr>
        <dsp:cNvPr id="0" name=""/>
        <dsp:cNvSpPr/>
      </dsp:nvSpPr>
      <dsp:spPr>
        <a:xfrm>
          <a:off x="1785252" y="573000"/>
          <a:ext cx="87827" cy="87857"/>
        </a:xfrm>
        <a:prstGeom prst="ellipse">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515644-2101-4B21-ABED-571E6963AF4B}">
      <dsp:nvSpPr>
        <dsp:cNvPr id="0" name=""/>
        <dsp:cNvSpPr/>
      </dsp:nvSpPr>
      <dsp:spPr>
        <a:xfrm>
          <a:off x="1636000" y="573000"/>
          <a:ext cx="87827" cy="87857"/>
        </a:xfrm>
        <a:prstGeom prst="ellipse">
          <a:avLst/>
        </a:prstGeom>
        <a:solidFill>
          <a:schemeClr val="accent2">
            <a:hueOff val="-161570"/>
            <a:satOff val="533"/>
            <a:lumOff val="5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3652896-B612-4831-A279-04CE9E81EA93}">
      <dsp:nvSpPr>
        <dsp:cNvPr id="0" name=""/>
        <dsp:cNvSpPr/>
      </dsp:nvSpPr>
      <dsp:spPr>
        <a:xfrm>
          <a:off x="1486749" y="573000"/>
          <a:ext cx="87827" cy="87857"/>
        </a:xfrm>
        <a:prstGeom prst="ellipse">
          <a:avLst/>
        </a:prstGeom>
        <a:solidFill>
          <a:schemeClr val="accent2">
            <a:hueOff val="-323141"/>
            <a:satOff val="1065"/>
            <a:lumOff val="113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A3CFFB0-53A9-4CE1-B1E1-5D4AB8ABF814}">
      <dsp:nvSpPr>
        <dsp:cNvPr id="0" name=""/>
        <dsp:cNvSpPr/>
      </dsp:nvSpPr>
      <dsp:spPr>
        <a:xfrm>
          <a:off x="1337498" y="573000"/>
          <a:ext cx="87827" cy="87857"/>
        </a:xfrm>
        <a:prstGeom prst="ellipse">
          <a:avLst/>
        </a:prstGeom>
        <a:solidFill>
          <a:schemeClr val="accent2">
            <a:hueOff val="-484711"/>
            <a:satOff val="1598"/>
            <a:lumOff val="170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18F39E7-74B3-43A5-B708-EB4700E8FF5B}">
      <dsp:nvSpPr>
        <dsp:cNvPr id="0" name=""/>
        <dsp:cNvSpPr/>
      </dsp:nvSpPr>
      <dsp:spPr>
        <a:xfrm>
          <a:off x="1188247" y="573000"/>
          <a:ext cx="87827" cy="87857"/>
        </a:xfrm>
        <a:prstGeom prst="ellipse">
          <a:avLst/>
        </a:prstGeom>
        <a:solidFill>
          <a:schemeClr val="accent2">
            <a:hueOff val="-646281"/>
            <a:satOff val="2130"/>
            <a:lumOff val="227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8541DE-D877-4A8E-A020-D6912B8279F1}">
      <dsp:nvSpPr>
        <dsp:cNvPr id="0" name=""/>
        <dsp:cNvSpPr/>
      </dsp:nvSpPr>
      <dsp:spPr>
        <a:xfrm>
          <a:off x="950980" y="529071"/>
          <a:ext cx="175843" cy="175715"/>
        </a:xfrm>
        <a:prstGeom prst="ellipse">
          <a:avLst/>
        </a:prstGeom>
        <a:solidFill>
          <a:schemeClr val="accent2">
            <a:hueOff val="-807851"/>
            <a:satOff val="2663"/>
            <a:lumOff val="284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97870AD-93A7-4B3A-8484-456DC6E5B959}">
      <dsp:nvSpPr>
        <dsp:cNvPr id="0" name=""/>
        <dsp:cNvSpPr/>
      </dsp:nvSpPr>
      <dsp:spPr>
        <a:xfrm>
          <a:off x="1641993" y="391505"/>
          <a:ext cx="87827" cy="87857"/>
        </a:xfrm>
        <a:prstGeom prst="ellipse">
          <a:avLst/>
        </a:prstGeom>
        <a:solidFill>
          <a:schemeClr val="accent2">
            <a:hueOff val="-969422"/>
            <a:satOff val="3196"/>
            <a:lumOff val="341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E408B7F-F9A7-4B49-8E5C-8D35A0A1B1A8}">
      <dsp:nvSpPr>
        <dsp:cNvPr id="0" name=""/>
        <dsp:cNvSpPr/>
      </dsp:nvSpPr>
      <dsp:spPr>
        <a:xfrm>
          <a:off x="1641993" y="755829"/>
          <a:ext cx="87827" cy="87857"/>
        </a:xfrm>
        <a:prstGeom prst="ellipse">
          <a:avLst/>
        </a:prstGeom>
        <a:solidFill>
          <a:schemeClr val="accent2">
            <a:hueOff val="-1130992"/>
            <a:satOff val="3728"/>
            <a:lumOff val="398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8A6973-9301-4CF4-998A-87440634C2F1}">
      <dsp:nvSpPr>
        <dsp:cNvPr id="0" name=""/>
        <dsp:cNvSpPr/>
      </dsp:nvSpPr>
      <dsp:spPr>
        <a:xfrm>
          <a:off x="1720458" y="470470"/>
          <a:ext cx="87827" cy="87857"/>
        </a:xfrm>
        <a:prstGeom prst="ellipse">
          <a:avLst/>
        </a:prstGeom>
        <a:solidFill>
          <a:schemeClr val="accent2">
            <a:hueOff val="-1292562"/>
            <a:satOff val="4261"/>
            <a:lumOff val="455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C0259D5-7B71-4184-A4E3-A61C27F4BD96}">
      <dsp:nvSpPr>
        <dsp:cNvPr id="0" name=""/>
        <dsp:cNvSpPr/>
      </dsp:nvSpPr>
      <dsp:spPr>
        <a:xfrm>
          <a:off x="1725701" y="677309"/>
          <a:ext cx="87827" cy="87857"/>
        </a:xfrm>
        <a:prstGeom prst="ellipse">
          <a:avLst/>
        </a:prstGeom>
        <a:solidFill>
          <a:schemeClr val="accent2">
            <a:hueOff val="-1454132"/>
            <a:satOff val="4794"/>
            <a:lumOff val="512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22CF55A-73FB-4319-A0D3-B88B033B5E16}">
      <dsp:nvSpPr>
        <dsp:cNvPr id="0" name=""/>
        <dsp:cNvSpPr/>
      </dsp:nvSpPr>
      <dsp:spPr>
        <a:xfrm>
          <a:off x="416" y="172306"/>
          <a:ext cx="889327" cy="889246"/>
        </a:xfrm>
        <a:prstGeom prst="ellipse">
          <a:avLst/>
        </a:prstGeom>
        <a:solidFill>
          <a:schemeClr val="accent2">
            <a:hueOff val="-1615703"/>
            <a:satOff val="5326"/>
            <a:lumOff val="569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1" kern="1200" smtClean="0">
              <a:effectLst>
                <a:outerShdw blurRad="38100" dist="38100" dir="2700000" algn="tl">
                  <a:srgbClr val="000000">
                    <a:alpha val="43137"/>
                  </a:srgbClr>
                </a:outerShdw>
              </a:effectLst>
            </a:rPr>
            <a:t>Under the guidance of </a:t>
          </a:r>
          <a:endParaRPr lang="en-IN" sz="1100" b="1" kern="1200">
            <a:effectLst>
              <a:outerShdw blurRad="38100" dist="38100" dir="2700000" algn="tl">
                <a:srgbClr val="000000">
                  <a:alpha val="43137"/>
                </a:srgbClr>
              </a:outerShdw>
            </a:effectLst>
          </a:endParaRPr>
        </a:p>
      </dsp:txBody>
      <dsp:txXfrm>
        <a:off x="130655" y="302533"/>
        <a:ext cx="628849" cy="628792"/>
      </dsp:txXfrm>
    </dsp:sp>
    <dsp:sp modelId="{D29EA0BB-8F6B-45C4-BC94-0164C10D88B2}">
      <dsp:nvSpPr>
        <dsp:cNvPr id="0" name=""/>
        <dsp:cNvSpPr/>
      </dsp:nvSpPr>
      <dsp:spPr>
        <a:xfrm>
          <a:off x="3797955" y="573000"/>
          <a:ext cx="87827" cy="87857"/>
        </a:xfrm>
        <a:prstGeom prst="ellipse">
          <a:avLst/>
        </a:prstGeom>
        <a:solidFill>
          <a:schemeClr val="accent2">
            <a:hueOff val="-1777273"/>
            <a:satOff val="5859"/>
            <a:lumOff val="62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63C3D0-553C-448B-8A45-D37DB86525B7}">
      <dsp:nvSpPr>
        <dsp:cNvPr id="0" name=""/>
        <dsp:cNvSpPr/>
      </dsp:nvSpPr>
      <dsp:spPr>
        <a:xfrm>
          <a:off x="3648703" y="573000"/>
          <a:ext cx="87827" cy="87857"/>
        </a:xfrm>
        <a:prstGeom prst="ellipse">
          <a:avLst/>
        </a:prstGeom>
        <a:solidFill>
          <a:schemeClr val="accent2">
            <a:hueOff val="-1938843"/>
            <a:satOff val="6391"/>
            <a:lumOff val="683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96C0DF7-811C-4F8B-B879-A18686B7F4CC}">
      <dsp:nvSpPr>
        <dsp:cNvPr id="0" name=""/>
        <dsp:cNvSpPr/>
      </dsp:nvSpPr>
      <dsp:spPr>
        <a:xfrm>
          <a:off x="3499452" y="573000"/>
          <a:ext cx="87827" cy="87857"/>
        </a:xfrm>
        <a:prstGeom prst="ellipse">
          <a:avLst/>
        </a:prstGeom>
        <a:solidFill>
          <a:schemeClr val="accent2">
            <a:hueOff val="-2100413"/>
            <a:satOff val="6924"/>
            <a:lumOff val="74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A92F6CA-065D-4AE1-B608-C44D8C838E20}">
      <dsp:nvSpPr>
        <dsp:cNvPr id="0" name=""/>
        <dsp:cNvSpPr/>
      </dsp:nvSpPr>
      <dsp:spPr>
        <a:xfrm>
          <a:off x="3350201" y="573000"/>
          <a:ext cx="87827" cy="87857"/>
        </a:xfrm>
        <a:prstGeom prst="ellipse">
          <a:avLst/>
        </a:prstGeom>
        <a:solidFill>
          <a:schemeClr val="accent2">
            <a:hueOff val="-2261984"/>
            <a:satOff val="7457"/>
            <a:lumOff val="797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753FD18-E25E-4C23-BA33-E839C800A267}">
      <dsp:nvSpPr>
        <dsp:cNvPr id="0" name=""/>
        <dsp:cNvSpPr/>
      </dsp:nvSpPr>
      <dsp:spPr>
        <a:xfrm>
          <a:off x="3200950" y="573000"/>
          <a:ext cx="87827" cy="87857"/>
        </a:xfrm>
        <a:prstGeom prst="ellipse">
          <a:avLst/>
        </a:prstGeom>
        <a:solidFill>
          <a:schemeClr val="accent2">
            <a:hueOff val="-2423554"/>
            <a:satOff val="7989"/>
            <a:lumOff val="854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CBD6886-CA56-4BB9-BDDC-F697F5A6C554}">
      <dsp:nvSpPr>
        <dsp:cNvPr id="0" name=""/>
        <dsp:cNvSpPr/>
      </dsp:nvSpPr>
      <dsp:spPr>
        <a:xfrm>
          <a:off x="2963683" y="529071"/>
          <a:ext cx="175843" cy="175715"/>
        </a:xfrm>
        <a:prstGeom prst="ellipse">
          <a:avLst/>
        </a:prstGeom>
        <a:solidFill>
          <a:schemeClr val="accent2">
            <a:hueOff val="-2585124"/>
            <a:satOff val="8522"/>
            <a:lumOff val="911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1B4D1D3-5F0A-4D08-BE7F-0083EF16C902}">
      <dsp:nvSpPr>
        <dsp:cNvPr id="0" name=""/>
        <dsp:cNvSpPr/>
      </dsp:nvSpPr>
      <dsp:spPr>
        <a:xfrm>
          <a:off x="3654696" y="391505"/>
          <a:ext cx="87827" cy="87857"/>
        </a:xfrm>
        <a:prstGeom prst="ellipse">
          <a:avLst/>
        </a:prstGeom>
        <a:solidFill>
          <a:schemeClr val="accent2">
            <a:hueOff val="-2746694"/>
            <a:satOff val="9055"/>
            <a:lumOff val="96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DCDA420-FFAF-4EF2-95F5-0AB6DCCDB441}">
      <dsp:nvSpPr>
        <dsp:cNvPr id="0" name=""/>
        <dsp:cNvSpPr/>
      </dsp:nvSpPr>
      <dsp:spPr>
        <a:xfrm>
          <a:off x="3654696" y="755829"/>
          <a:ext cx="87827" cy="87857"/>
        </a:xfrm>
        <a:prstGeom prst="ellipse">
          <a:avLst/>
        </a:prstGeom>
        <a:solidFill>
          <a:schemeClr val="accent2">
            <a:hueOff val="-2908265"/>
            <a:satOff val="9587"/>
            <a:lumOff val="1025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214F7E8-1F6B-4FE1-9140-082F8B04E0E6}">
      <dsp:nvSpPr>
        <dsp:cNvPr id="0" name=""/>
        <dsp:cNvSpPr/>
      </dsp:nvSpPr>
      <dsp:spPr>
        <a:xfrm>
          <a:off x="3733161" y="470470"/>
          <a:ext cx="87827" cy="87857"/>
        </a:xfrm>
        <a:prstGeom prst="ellipse">
          <a:avLst/>
        </a:prstGeom>
        <a:solidFill>
          <a:schemeClr val="accent2">
            <a:hueOff val="-3069835"/>
            <a:satOff val="10120"/>
            <a:lumOff val="108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B83ABAF-F838-40FD-9DBE-F8038252BC5B}">
      <dsp:nvSpPr>
        <dsp:cNvPr id="0" name=""/>
        <dsp:cNvSpPr/>
      </dsp:nvSpPr>
      <dsp:spPr>
        <a:xfrm>
          <a:off x="3738404" y="677309"/>
          <a:ext cx="87827" cy="87857"/>
        </a:xfrm>
        <a:prstGeom prst="ellipse">
          <a:avLst/>
        </a:prstGeom>
        <a:solidFill>
          <a:schemeClr val="accent2">
            <a:hueOff val="-3231405"/>
            <a:satOff val="10652"/>
            <a:lumOff val="1139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DB8F362F-3D5A-44EB-B2DB-B174BF87D670}">
      <dsp:nvSpPr>
        <dsp:cNvPr id="0" name=""/>
        <dsp:cNvSpPr/>
      </dsp:nvSpPr>
      <dsp:spPr>
        <a:xfrm>
          <a:off x="2013119" y="172306"/>
          <a:ext cx="889327" cy="889246"/>
        </a:xfrm>
        <a:prstGeom prst="ellipse">
          <a:avLst/>
        </a:prstGeom>
        <a:solidFill>
          <a:schemeClr val="accent2">
            <a:hueOff val="-3392975"/>
            <a:satOff val="11185"/>
            <a:lumOff val="1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rPr>
            <a:t>InternForte</a:t>
          </a:r>
          <a:endParaRPr lang="en-IN" sz="1400" b="1" kern="1200" dirty="0">
            <a:effectLst>
              <a:outerShdw blurRad="38100" dist="38100" dir="2700000" algn="tl">
                <a:srgbClr val="000000">
                  <a:alpha val="43137"/>
                </a:srgbClr>
              </a:outerShdw>
            </a:effectLst>
          </a:endParaRPr>
        </a:p>
      </dsp:txBody>
      <dsp:txXfrm>
        <a:off x="2143358" y="302533"/>
        <a:ext cx="628849" cy="62879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455" y="0"/>
          <a:ext cx="4521859"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208284" y="92333"/>
          <a:ext cx="3818459"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SCOPE OF THE STUDY</a:t>
          </a:r>
          <a:endParaRPr lang="en-IN" sz="1800" b="1" u="none" kern="1200" dirty="0">
            <a:effectLst>
              <a:outerShdw blurRad="38100" dist="38100" dir="2700000" algn="tl">
                <a:srgbClr val="000000">
                  <a:alpha val="43137"/>
                </a:srgbClr>
              </a:outerShdw>
            </a:effectLst>
          </a:endParaRPr>
        </a:p>
      </dsp:txBody>
      <dsp:txXfrm>
        <a:off x="1219101" y="103150"/>
        <a:ext cx="3796825" cy="34769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EB46-E3C1-42E4-88A2-C6615491A134}">
      <dsp:nvSpPr>
        <dsp:cNvPr id="0" name=""/>
        <dsp:cNvSpPr/>
      </dsp:nvSpPr>
      <dsp:spPr>
        <a:xfrm rot="16200000">
          <a:off x="-850158" y="851096"/>
          <a:ext cx="3693319" cy="1991125"/>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scope of a study on house price prediction using machine learning can vary depending on the specific research objectives and available resources. However, here are some aspects that typically fall within the scope of such a study:</a:t>
          </a:r>
          <a:endParaRPr lang="en-IN" sz="1400" kern="1200" dirty="0">
            <a:effectLst>
              <a:outerShdw blurRad="38100" dist="38100" dir="2700000" algn="tl">
                <a:srgbClr val="000000">
                  <a:alpha val="43137"/>
                </a:srgbClr>
              </a:outerShdw>
            </a:effectLst>
          </a:endParaRPr>
        </a:p>
      </dsp:txBody>
      <dsp:txXfrm rot="5400000">
        <a:off x="939" y="738663"/>
        <a:ext cx="1991125" cy="2215991"/>
      </dsp:txXfrm>
    </dsp:sp>
    <dsp:sp modelId="{B4A8BB97-E1AB-4CEA-B4B1-3F171F57A566}">
      <dsp:nvSpPr>
        <dsp:cNvPr id="0" name=""/>
        <dsp:cNvSpPr/>
      </dsp:nvSpPr>
      <dsp:spPr>
        <a:xfrm rot="16200000">
          <a:off x="542006" y="1501787"/>
          <a:ext cx="3693319" cy="68974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Dataset:</a:t>
          </a:r>
          <a:endParaRPr lang="en-IN" sz="1600" kern="1200" dirty="0">
            <a:effectLst>
              <a:outerShdw blurRad="38100" dist="38100" dir="2700000" algn="tl">
                <a:srgbClr val="000000">
                  <a:alpha val="43137"/>
                </a:srgbClr>
              </a:outerShdw>
            </a:effectLst>
          </a:endParaRPr>
        </a:p>
      </dsp:txBody>
      <dsp:txXfrm rot="5400000">
        <a:off x="2043794" y="738663"/>
        <a:ext cx="689743" cy="2215991"/>
      </dsp:txXfrm>
    </dsp:sp>
    <dsp:sp modelId="{25C10603-0C48-46D6-B49D-9F57D0C9A70B}">
      <dsp:nvSpPr>
        <dsp:cNvPr id="0" name=""/>
        <dsp:cNvSpPr/>
      </dsp:nvSpPr>
      <dsp:spPr>
        <a:xfrm rot="16200000">
          <a:off x="1283481" y="1501787"/>
          <a:ext cx="3693319" cy="68974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selection and engineering: </a:t>
          </a:r>
          <a:endParaRPr lang="en-IN" sz="1600" kern="1200" dirty="0">
            <a:effectLst>
              <a:outerShdw blurRad="38100" dist="38100" dir="2700000" algn="tl">
                <a:srgbClr val="000000">
                  <a:alpha val="43137"/>
                </a:srgbClr>
              </a:outerShdw>
            </a:effectLst>
          </a:endParaRPr>
        </a:p>
      </dsp:txBody>
      <dsp:txXfrm rot="5400000">
        <a:off x="2785269" y="738663"/>
        <a:ext cx="689743" cy="2215991"/>
      </dsp:txXfrm>
    </dsp:sp>
    <dsp:sp modelId="{91EAB495-639E-4F0E-A6CD-59AB3E239EB2}">
      <dsp:nvSpPr>
        <dsp:cNvPr id="0" name=""/>
        <dsp:cNvSpPr/>
      </dsp:nvSpPr>
      <dsp:spPr>
        <a:xfrm rot="16200000">
          <a:off x="2024956" y="1501787"/>
          <a:ext cx="3693319" cy="68974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Algorithms and modeling techniques: </a:t>
          </a:r>
          <a:endParaRPr lang="en-IN" sz="1600" kern="1200" dirty="0">
            <a:effectLst>
              <a:outerShdw blurRad="38100" dist="38100" dir="2700000" algn="tl">
                <a:srgbClr val="000000">
                  <a:alpha val="43137"/>
                </a:srgbClr>
              </a:outerShdw>
            </a:effectLst>
          </a:endParaRPr>
        </a:p>
      </dsp:txBody>
      <dsp:txXfrm rot="5400000">
        <a:off x="3526744" y="738663"/>
        <a:ext cx="689743" cy="2215991"/>
      </dsp:txXfrm>
    </dsp:sp>
    <dsp:sp modelId="{F3707311-8605-40F2-A105-1CE1D4223211}">
      <dsp:nvSpPr>
        <dsp:cNvPr id="0" name=""/>
        <dsp:cNvSpPr/>
      </dsp:nvSpPr>
      <dsp:spPr>
        <a:xfrm rot="16200000">
          <a:off x="2766431" y="1501787"/>
          <a:ext cx="3693319" cy="689743"/>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Evaluation metrics:</a:t>
          </a:r>
          <a:endParaRPr lang="en-IN" sz="1600" kern="1200" dirty="0">
            <a:effectLst>
              <a:outerShdw blurRad="38100" dist="38100" dir="2700000" algn="tl">
                <a:srgbClr val="000000">
                  <a:alpha val="43137"/>
                </a:srgbClr>
              </a:outerShdw>
            </a:effectLst>
          </a:endParaRPr>
        </a:p>
      </dsp:txBody>
      <dsp:txXfrm rot="5400000">
        <a:off x="4268219" y="738663"/>
        <a:ext cx="689743" cy="2215991"/>
      </dsp:txXfrm>
    </dsp:sp>
    <dsp:sp modelId="{CC5E0621-63F7-4699-8048-857E7549A1DB}">
      <dsp:nvSpPr>
        <dsp:cNvPr id="0" name=""/>
        <dsp:cNvSpPr/>
      </dsp:nvSpPr>
      <dsp:spPr>
        <a:xfrm rot="16200000">
          <a:off x="3507905" y="1501787"/>
          <a:ext cx="3693319" cy="68974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Geographic scope: </a:t>
          </a:r>
          <a:endParaRPr lang="en-IN" sz="1600" kern="1200" dirty="0">
            <a:effectLst>
              <a:outerShdw blurRad="38100" dist="38100" dir="2700000" algn="tl">
                <a:srgbClr val="000000">
                  <a:alpha val="43137"/>
                </a:srgbClr>
              </a:outerShdw>
            </a:effectLst>
          </a:endParaRPr>
        </a:p>
      </dsp:txBody>
      <dsp:txXfrm rot="5400000">
        <a:off x="5009693" y="738663"/>
        <a:ext cx="689743" cy="2215991"/>
      </dsp:txXfrm>
    </dsp:sp>
    <dsp:sp modelId="{E5033B0A-589B-47A3-BADE-E8BAA928C797}">
      <dsp:nvSpPr>
        <dsp:cNvPr id="0" name=""/>
        <dsp:cNvSpPr/>
      </dsp:nvSpPr>
      <dsp:spPr>
        <a:xfrm rot="16200000">
          <a:off x="4249380" y="1501787"/>
          <a:ext cx="3693319" cy="68974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Temporal scope: </a:t>
          </a:r>
          <a:endParaRPr lang="en-IN" sz="1600" kern="1200" dirty="0">
            <a:effectLst>
              <a:outerShdw blurRad="38100" dist="38100" dir="2700000" algn="tl">
                <a:srgbClr val="000000">
                  <a:alpha val="43137"/>
                </a:srgbClr>
              </a:outerShdw>
            </a:effectLst>
          </a:endParaRPr>
        </a:p>
      </dsp:txBody>
      <dsp:txXfrm rot="5400000">
        <a:off x="5751168" y="738663"/>
        <a:ext cx="689743" cy="2215991"/>
      </dsp:txXfrm>
    </dsp:sp>
    <dsp:sp modelId="{868EAE88-CBBE-4796-89A4-BFA50D6E1E8A}">
      <dsp:nvSpPr>
        <dsp:cNvPr id="0" name=""/>
        <dsp:cNvSpPr/>
      </dsp:nvSpPr>
      <dsp:spPr>
        <a:xfrm rot="16200000">
          <a:off x="4990855" y="1501787"/>
          <a:ext cx="3693319" cy="68974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Interpretability and transparency: </a:t>
          </a:r>
          <a:endParaRPr lang="en-IN" sz="1600" kern="1200" dirty="0">
            <a:effectLst>
              <a:outerShdw blurRad="38100" dist="38100" dir="2700000" algn="tl">
                <a:srgbClr val="000000">
                  <a:alpha val="43137"/>
                </a:srgbClr>
              </a:outerShdw>
            </a:effectLst>
          </a:endParaRPr>
        </a:p>
      </dsp:txBody>
      <dsp:txXfrm rot="5400000">
        <a:off x="6492643" y="738663"/>
        <a:ext cx="689743" cy="2215991"/>
      </dsp:txXfrm>
    </dsp:sp>
    <dsp:sp modelId="{4051EE23-4FF1-4D46-A18D-67ADA64C02FF}">
      <dsp:nvSpPr>
        <dsp:cNvPr id="0" name=""/>
        <dsp:cNvSpPr/>
      </dsp:nvSpPr>
      <dsp:spPr>
        <a:xfrm rot="16200000">
          <a:off x="5732330" y="1501787"/>
          <a:ext cx="3693319" cy="68974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Generalization and scalability:</a:t>
          </a:r>
          <a:endParaRPr lang="en-IN" sz="1600" kern="1200" dirty="0">
            <a:effectLst>
              <a:outerShdw blurRad="38100" dist="38100" dir="2700000" algn="tl">
                <a:srgbClr val="000000">
                  <a:alpha val="43137"/>
                </a:srgbClr>
              </a:outerShdw>
            </a:effectLst>
          </a:endParaRPr>
        </a:p>
      </dsp:txBody>
      <dsp:txXfrm rot="5400000">
        <a:off x="7234118" y="738663"/>
        <a:ext cx="689743" cy="221599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567" y="0"/>
          <a:ext cx="4727398"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263206" y="92332"/>
          <a:ext cx="3992025"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LIMITATIONS OF THE STUDY </a:t>
          </a:r>
          <a:endParaRPr lang="en-IN" sz="1800" b="1" u="none" kern="1200" dirty="0">
            <a:effectLst>
              <a:outerShdw blurRad="38100" dist="38100" dir="2700000" algn="tl">
                <a:srgbClr val="000000">
                  <a:alpha val="43137"/>
                </a:srgbClr>
              </a:outerShdw>
            </a:effectLst>
          </a:endParaRPr>
        </a:p>
      </dsp:txBody>
      <dsp:txXfrm>
        <a:off x="1274023" y="103149"/>
        <a:ext cx="3970391" cy="34769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37137-671F-4A62-B0AC-23C6EAEEDB3B}">
      <dsp:nvSpPr>
        <dsp:cNvPr id="0" name=""/>
        <dsp:cNvSpPr/>
      </dsp:nvSpPr>
      <dsp:spPr>
        <a:xfrm rot="16200000">
          <a:off x="-1054886" y="1059232"/>
          <a:ext cx="3970318" cy="185185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While house price prediction using machine learning can be a valuable approach, it is important to consider its limitations. Here are some common limitations that researchers should be aware of when conducting a study on house price prediction:</a:t>
          </a:r>
          <a:endParaRPr lang="en-IN" sz="1400" kern="1200" dirty="0">
            <a:effectLst>
              <a:outerShdw blurRad="38100" dist="38100" dir="2700000" algn="tl">
                <a:srgbClr val="000000">
                  <a:alpha val="43137"/>
                </a:srgbClr>
              </a:outerShdw>
            </a:effectLst>
          </a:endParaRPr>
        </a:p>
      </dsp:txBody>
      <dsp:txXfrm rot="5400000">
        <a:off x="4346" y="794064"/>
        <a:ext cx="1851853" cy="2382190"/>
      </dsp:txXfrm>
    </dsp:sp>
    <dsp:sp modelId="{BD3A26C2-75E2-4510-9897-499F3EB20914}">
      <dsp:nvSpPr>
        <dsp:cNvPr id="0" name=""/>
        <dsp:cNvSpPr/>
      </dsp:nvSpPr>
      <dsp:spPr>
        <a:xfrm rot="16200000">
          <a:off x="226919" y="1675698"/>
          <a:ext cx="3970318" cy="61892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Data availability and quality:</a:t>
          </a:r>
          <a:endParaRPr lang="en-IN" sz="1600" kern="1200" dirty="0">
            <a:effectLst>
              <a:outerShdw blurRad="38100" dist="38100" dir="2700000" algn="tl">
                <a:srgbClr val="000000">
                  <a:alpha val="43137"/>
                </a:srgbClr>
              </a:outerShdw>
            </a:effectLst>
          </a:endParaRPr>
        </a:p>
      </dsp:txBody>
      <dsp:txXfrm rot="5400000">
        <a:off x="1902618" y="794063"/>
        <a:ext cx="618920" cy="2382190"/>
      </dsp:txXfrm>
    </dsp:sp>
    <dsp:sp modelId="{7F89682C-E7AF-4746-8646-92AFA68AD620}">
      <dsp:nvSpPr>
        <dsp:cNvPr id="0" name=""/>
        <dsp:cNvSpPr/>
      </dsp:nvSpPr>
      <dsp:spPr>
        <a:xfrm rot="16200000">
          <a:off x="892258" y="1675698"/>
          <a:ext cx="3970318" cy="61892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Data representativeness:</a:t>
          </a:r>
          <a:endParaRPr lang="en-IN" sz="1600" kern="1200" dirty="0">
            <a:effectLst>
              <a:outerShdw blurRad="38100" dist="38100" dir="2700000" algn="tl">
                <a:srgbClr val="000000">
                  <a:alpha val="43137"/>
                </a:srgbClr>
              </a:outerShdw>
            </a:effectLst>
          </a:endParaRPr>
        </a:p>
      </dsp:txBody>
      <dsp:txXfrm rot="5400000">
        <a:off x="2567957" y="794063"/>
        <a:ext cx="618920" cy="2382190"/>
      </dsp:txXfrm>
    </dsp:sp>
    <dsp:sp modelId="{8EF6F367-8148-4456-A09F-C364E117DF73}">
      <dsp:nvSpPr>
        <dsp:cNvPr id="0" name=""/>
        <dsp:cNvSpPr/>
      </dsp:nvSpPr>
      <dsp:spPr>
        <a:xfrm rot="16200000">
          <a:off x="1557598" y="1675698"/>
          <a:ext cx="3970318" cy="61892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Model interpretability:</a:t>
          </a:r>
          <a:endParaRPr lang="en-IN" sz="1600" kern="1200" dirty="0">
            <a:effectLst>
              <a:outerShdw blurRad="38100" dist="38100" dir="2700000" algn="tl">
                <a:srgbClr val="000000">
                  <a:alpha val="43137"/>
                </a:srgbClr>
              </a:outerShdw>
            </a:effectLst>
          </a:endParaRPr>
        </a:p>
      </dsp:txBody>
      <dsp:txXfrm rot="5400000">
        <a:off x="3233297" y="794063"/>
        <a:ext cx="618920" cy="2382190"/>
      </dsp:txXfrm>
    </dsp:sp>
    <dsp:sp modelId="{08E9215C-0BD2-42D6-8A48-8C69F859BD6C}">
      <dsp:nvSpPr>
        <dsp:cNvPr id="0" name=""/>
        <dsp:cNvSpPr/>
      </dsp:nvSpPr>
      <dsp:spPr>
        <a:xfrm rot="16200000">
          <a:off x="2222937" y="1675698"/>
          <a:ext cx="3970318" cy="618920"/>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Changing market dynamics:</a:t>
          </a:r>
          <a:endParaRPr lang="en-IN" sz="1600" kern="1200" dirty="0">
            <a:effectLst>
              <a:outerShdw blurRad="38100" dist="38100" dir="2700000" algn="tl">
                <a:srgbClr val="000000">
                  <a:alpha val="43137"/>
                </a:srgbClr>
              </a:outerShdw>
            </a:effectLst>
          </a:endParaRPr>
        </a:p>
      </dsp:txBody>
      <dsp:txXfrm rot="5400000">
        <a:off x="3898636" y="794063"/>
        <a:ext cx="618920" cy="2382190"/>
      </dsp:txXfrm>
    </dsp:sp>
    <dsp:sp modelId="{D25E84D4-0CCE-492F-81ED-9E1B79D5ED05}">
      <dsp:nvSpPr>
        <dsp:cNvPr id="0" name=""/>
        <dsp:cNvSpPr/>
      </dsp:nvSpPr>
      <dsp:spPr>
        <a:xfrm rot="16200000">
          <a:off x="2888277" y="1675698"/>
          <a:ext cx="3970318" cy="618920"/>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Overfitting and generalization:</a:t>
          </a:r>
          <a:endParaRPr lang="en-IN" sz="1600" kern="1200" dirty="0">
            <a:effectLst>
              <a:outerShdw blurRad="38100" dist="38100" dir="2700000" algn="tl">
                <a:srgbClr val="000000">
                  <a:alpha val="43137"/>
                </a:srgbClr>
              </a:outerShdw>
            </a:effectLst>
          </a:endParaRPr>
        </a:p>
      </dsp:txBody>
      <dsp:txXfrm rot="5400000">
        <a:off x="4563976" y="794063"/>
        <a:ext cx="618920" cy="2382190"/>
      </dsp:txXfrm>
    </dsp:sp>
    <dsp:sp modelId="{EEE5F719-E83F-418A-93A0-6744485AA9C3}">
      <dsp:nvSpPr>
        <dsp:cNvPr id="0" name=""/>
        <dsp:cNvSpPr/>
      </dsp:nvSpPr>
      <dsp:spPr>
        <a:xfrm rot="16200000">
          <a:off x="3553616" y="1675698"/>
          <a:ext cx="3970318" cy="618920"/>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Limitations of machine learning algorithms:</a:t>
          </a:r>
          <a:endParaRPr lang="en-IN" sz="1600" kern="1200" dirty="0">
            <a:effectLst>
              <a:outerShdw blurRad="38100" dist="38100" dir="2700000" algn="tl">
                <a:srgbClr val="000000">
                  <a:alpha val="43137"/>
                </a:srgbClr>
              </a:outerShdw>
            </a:effectLst>
          </a:endParaRPr>
        </a:p>
      </dsp:txBody>
      <dsp:txXfrm rot="5400000">
        <a:off x="5229315" y="794063"/>
        <a:ext cx="618920" cy="2382190"/>
      </dsp:txXfrm>
    </dsp:sp>
    <dsp:sp modelId="{548ADEDB-EE36-41B0-A1EE-95046FCEDD29}">
      <dsp:nvSpPr>
        <dsp:cNvPr id="0" name=""/>
        <dsp:cNvSpPr/>
      </dsp:nvSpPr>
      <dsp:spPr>
        <a:xfrm rot="16200000">
          <a:off x="4218955" y="1675698"/>
          <a:ext cx="3970318" cy="618920"/>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External factors:</a:t>
          </a:r>
          <a:endParaRPr lang="en-IN" sz="1600" kern="1200" dirty="0">
            <a:effectLst>
              <a:outerShdw blurRad="38100" dist="38100" dir="2700000" algn="tl">
                <a:srgbClr val="000000">
                  <a:alpha val="43137"/>
                </a:srgbClr>
              </a:outerShdw>
            </a:effectLst>
          </a:endParaRPr>
        </a:p>
      </dsp:txBody>
      <dsp:txXfrm rot="5400000">
        <a:off x="5894654" y="794063"/>
        <a:ext cx="618920" cy="2382190"/>
      </dsp:txXfrm>
    </dsp:sp>
    <dsp:sp modelId="{4BAD0511-6ECC-40D4-9A80-5AF7F0DBBA1A}">
      <dsp:nvSpPr>
        <dsp:cNvPr id="0" name=""/>
        <dsp:cNvSpPr/>
      </dsp:nvSpPr>
      <dsp:spPr>
        <a:xfrm rot="16200000">
          <a:off x="4884295" y="1675698"/>
          <a:ext cx="3970318" cy="618920"/>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Ethical considerations: </a:t>
          </a:r>
          <a:endParaRPr lang="en-IN" sz="1600" kern="1200" dirty="0">
            <a:effectLst>
              <a:outerShdw blurRad="38100" dist="38100" dir="2700000" algn="tl">
                <a:srgbClr val="000000">
                  <a:alpha val="43137"/>
                </a:srgbClr>
              </a:outerShdw>
            </a:effectLst>
          </a:endParaRPr>
        </a:p>
      </dsp:txBody>
      <dsp:txXfrm rot="5400000">
        <a:off x="6559994" y="794063"/>
        <a:ext cx="618920" cy="2382190"/>
      </dsp:txXfrm>
    </dsp:sp>
    <dsp:sp modelId="{82CE5D81-658D-43F2-B35E-6679ABCF7C37}">
      <dsp:nvSpPr>
        <dsp:cNvPr id="0" name=""/>
        <dsp:cNvSpPr/>
      </dsp:nvSpPr>
      <dsp:spPr>
        <a:xfrm rot="16200000">
          <a:off x="5549634" y="1675698"/>
          <a:ext cx="3970318" cy="618920"/>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Market unpredictability: </a:t>
          </a:r>
          <a:endParaRPr lang="en-IN" sz="1600" kern="1200" dirty="0">
            <a:effectLst>
              <a:outerShdw blurRad="38100" dist="38100" dir="2700000" algn="tl">
                <a:srgbClr val="000000">
                  <a:alpha val="43137"/>
                </a:srgbClr>
              </a:outerShdw>
            </a:effectLst>
          </a:endParaRPr>
        </a:p>
      </dsp:txBody>
      <dsp:txXfrm rot="5400000">
        <a:off x="7225333" y="794063"/>
        <a:ext cx="618920" cy="238219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939" y="0"/>
          <a:ext cx="5412529"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446280" y="92332"/>
          <a:ext cx="4570580"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DATA COLLECTION AND ANALYSIS</a:t>
          </a:r>
          <a:endParaRPr lang="en-IN" sz="1800" b="1" u="none" kern="1200" dirty="0">
            <a:effectLst>
              <a:outerShdw blurRad="38100" dist="38100" dir="2700000" algn="tl">
                <a:srgbClr val="000000">
                  <a:alpha val="43137"/>
                </a:srgbClr>
              </a:outerShdw>
            </a:effectLst>
          </a:endParaRPr>
        </a:p>
      </dsp:txBody>
      <dsp:txXfrm>
        <a:off x="1457097" y="103149"/>
        <a:ext cx="4548946" cy="34769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4EB7E-F647-479F-9CD7-A21919F9238B}">
      <dsp:nvSpPr>
        <dsp:cNvPr id="0" name=""/>
        <dsp:cNvSpPr/>
      </dsp:nvSpPr>
      <dsp:spPr>
        <a:xfrm rot="16200000">
          <a:off x="-196402" y="198453"/>
          <a:ext cx="2585323" cy="2188415"/>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Data collection and analysis are crucial steps in house price prediction using machine learning. Here's an overview of the process:</a:t>
          </a:r>
          <a:endParaRPr lang="en-IN" sz="1400" kern="1200" dirty="0">
            <a:effectLst>
              <a:outerShdw blurRad="38100" dist="38100" dir="2700000" algn="tl">
                <a:srgbClr val="000000">
                  <a:alpha val="43137"/>
                </a:srgbClr>
              </a:outerShdw>
            </a:effectLst>
          </a:endParaRPr>
        </a:p>
      </dsp:txBody>
      <dsp:txXfrm rot="5400000">
        <a:off x="2052" y="517064"/>
        <a:ext cx="2188415" cy="1551193"/>
      </dsp:txXfrm>
    </dsp:sp>
    <dsp:sp modelId="{F58F5B5A-816E-4A3F-8B8A-E94E9A7C8946}">
      <dsp:nvSpPr>
        <dsp:cNvPr id="0" name=""/>
        <dsp:cNvSpPr/>
      </dsp:nvSpPr>
      <dsp:spPr>
        <a:xfrm rot="16200000">
          <a:off x="1453964" y="809044"/>
          <a:ext cx="2585323" cy="96723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rtl="0">
            <a:lnSpc>
              <a:spcPct val="90000"/>
            </a:lnSpc>
            <a:spcBef>
              <a:spcPct val="0"/>
            </a:spcBef>
            <a:spcAft>
              <a:spcPct val="35000"/>
            </a:spcAft>
          </a:pPr>
          <a:r>
            <a:rPr lang="en-IN" sz="1600" kern="1200" dirty="0" smtClean="0">
              <a:solidFill>
                <a:srgbClr val="C00000"/>
              </a:solidFill>
              <a:effectLst>
                <a:outerShdw blurRad="38100" dist="38100" dir="2700000" algn="tl">
                  <a:srgbClr val="000000">
                    <a:alpha val="43137"/>
                  </a:srgbClr>
                </a:outerShdw>
              </a:effectLst>
            </a:rPr>
            <a:t>Data Collection:</a:t>
          </a:r>
          <a:endParaRPr lang="en-IN" sz="1600" kern="1200" dirty="0">
            <a:solidFill>
              <a:srgbClr val="C00000"/>
            </a:solidFill>
            <a:effectLst>
              <a:outerShdw blurRad="38100" dist="38100" dir="2700000" algn="tl">
                <a:srgbClr val="000000">
                  <a:alpha val="43137"/>
                </a:srgbClr>
              </a:outerShdw>
            </a:effectLst>
          </a:endParaRPr>
        </a:p>
      </dsp:txBody>
      <dsp:txXfrm rot="5400000">
        <a:off x="2263009" y="517064"/>
        <a:ext cx="967233" cy="1551193"/>
      </dsp:txXfrm>
    </dsp:sp>
    <dsp:sp modelId="{182A84A1-CC2D-4C24-A7AC-C86575941535}">
      <dsp:nvSpPr>
        <dsp:cNvPr id="0" name=""/>
        <dsp:cNvSpPr/>
      </dsp:nvSpPr>
      <dsp:spPr>
        <a:xfrm rot="16200000">
          <a:off x="2493740" y="809044"/>
          <a:ext cx="2585323" cy="96723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Identify data sources:</a:t>
          </a:r>
          <a:endParaRPr lang="en-IN" sz="1600" kern="1200" dirty="0">
            <a:effectLst>
              <a:outerShdw blurRad="38100" dist="38100" dir="2700000" algn="tl">
                <a:srgbClr val="000000">
                  <a:alpha val="43137"/>
                </a:srgbClr>
              </a:outerShdw>
            </a:effectLst>
          </a:endParaRPr>
        </a:p>
      </dsp:txBody>
      <dsp:txXfrm rot="5400000">
        <a:off x="3302785" y="517064"/>
        <a:ext cx="967233" cy="1551193"/>
      </dsp:txXfrm>
    </dsp:sp>
    <dsp:sp modelId="{73D2BF34-E3F7-435D-95F1-0D440EBDE350}">
      <dsp:nvSpPr>
        <dsp:cNvPr id="0" name=""/>
        <dsp:cNvSpPr/>
      </dsp:nvSpPr>
      <dsp:spPr>
        <a:xfrm rot="16200000">
          <a:off x="3533517" y="809044"/>
          <a:ext cx="2585323" cy="96723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Define data requirements:</a:t>
          </a:r>
          <a:endParaRPr lang="en-IN" sz="1600" kern="1200" dirty="0">
            <a:effectLst>
              <a:outerShdw blurRad="38100" dist="38100" dir="2700000" algn="tl">
                <a:srgbClr val="000000">
                  <a:alpha val="43137"/>
                </a:srgbClr>
              </a:outerShdw>
            </a:effectLst>
          </a:endParaRPr>
        </a:p>
      </dsp:txBody>
      <dsp:txXfrm rot="5400000">
        <a:off x="4342562" y="517064"/>
        <a:ext cx="967233" cy="1551193"/>
      </dsp:txXfrm>
    </dsp:sp>
    <dsp:sp modelId="{EB23F8F8-C77D-47B8-885B-7733EC11DD41}">
      <dsp:nvSpPr>
        <dsp:cNvPr id="0" name=""/>
        <dsp:cNvSpPr/>
      </dsp:nvSpPr>
      <dsp:spPr>
        <a:xfrm rot="16200000">
          <a:off x="4573293" y="809044"/>
          <a:ext cx="2585323" cy="967233"/>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Data acquisition: </a:t>
          </a:r>
          <a:endParaRPr lang="en-IN" sz="1600" kern="1200" dirty="0">
            <a:effectLst>
              <a:outerShdw blurRad="38100" dist="38100" dir="2700000" algn="tl">
                <a:srgbClr val="000000">
                  <a:alpha val="43137"/>
                </a:srgbClr>
              </a:outerShdw>
            </a:effectLst>
          </a:endParaRPr>
        </a:p>
      </dsp:txBody>
      <dsp:txXfrm rot="5400000">
        <a:off x="5382338" y="517064"/>
        <a:ext cx="967233" cy="1551193"/>
      </dsp:txXfrm>
    </dsp:sp>
    <dsp:sp modelId="{74C43BCA-CE37-4F3D-A1C3-B8D55CF31A8D}">
      <dsp:nvSpPr>
        <dsp:cNvPr id="0" name=""/>
        <dsp:cNvSpPr/>
      </dsp:nvSpPr>
      <dsp:spPr>
        <a:xfrm rot="16200000">
          <a:off x="5613070" y="809044"/>
          <a:ext cx="2585323" cy="96723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Data pre-processing:</a:t>
          </a:r>
          <a:endParaRPr lang="en-IN" sz="1600" kern="1200" dirty="0">
            <a:effectLst>
              <a:outerShdw blurRad="38100" dist="38100" dir="2700000" algn="tl">
                <a:srgbClr val="000000">
                  <a:alpha val="43137"/>
                </a:srgbClr>
              </a:outerShdw>
            </a:effectLst>
          </a:endParaRPr>
        </a:p>
      </dsp:txBody>
      <dsp:txXfrm rot="5400000">
        <a:off x="6422115" y="517064"/>
        <a:ext cx="967233" cy="155119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195" y="0"/>
          <a:ext cx="4042268"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080133" y="92332"/>
          <a:ext cx="3413471"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IN" sz="1800" b="1" u="none" kern="1200" dirty="0" smtClean="0">
              <a:effectLst>
                <a:outerShdw blurRad="38100" dist="38100" dir="2700000" algn="tl">
                  <a:srgbClr val="000000">
                    <a:alpha val="43137"/>
                  </a:srgbClr>
                </a:outerShdw>
              </a:effectLst>
            </a:rPr>
            <a:t>CONTINUED…</a:t>
          </a:r>
          <a:endParaRPr lang="en-IN" sz="1800" b="1" u="none" kern="1200" dirty="0">
            <a:effectLst>
              <a:outerShdw blurRad="38100" dist="38100" dir="2700000" algn="tl">
                <a:srgbClr val="000000">
                  <a:alpha val="43137"/>
                </a:srgbClr>
              </a:outerShdw>
            </a:effectLst>
          </a:endParaRPr>
        </a:p>
      </dsp:txBody>
      <dsp:txXfrm>
        <a:off x="1090950" y="103149"/>
        <a:ext cx="3391837" cy="34769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4EB7E-F647-479F-9CD7-A21919F9238B}">
      <dsp:nvSpPr>
        <dsp:cNvPr id="0" name=""/>
        <dsp:cNvSpPr/>
      </dsp:nvSpPr>
      <dsp:spPr>
        <a:xfrm rot="16200000">
          <a:off x="-196402" y="198453"/>
          <a:ext cx="2585323" cy="2188415"/>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Data collection and analysis are crucial steps in house price prediction using machine learning. Here's an overview of the process:</a:t>
          </a:r>
          <a:endParaRPr lang="en-IN" sz="1400" kern="1200" dirty="0">
            <a:effectLst>
              <a:outerShdw blurRad="38100" dist="38100" dir="2700000" algn="tl">
                <a:srgbClr val="000000">
                  <a:alpha val="43137"/>
                </a:srgbClr>
              </a:outerShdw>
            </a:effectLst>
          </a:endParaRPr>
        </a:p>
      </dsp:txBody>
      <dsp:txXfrm rot="5400000">
        <a:off x="2052" y="517064"/>
        <a:ext cx="2188415" cy="1551193"/>
      </dsp:txXfrm>
    </dsp:sp>
    <dsp:sp modelId="{F58F5B5A-816E-4A3F-8B8A-E94E9A7C8946}">
      <dsp:nvSpPr>
        <dsp:cNvPr id="0" name=""/>
        <dsp:cNvSpPr/>
      </dsp:nvSpPr>
      <dsp:spPr>
        <a:xfrm rot="16200000">
          <a:off x="1453964" y="809044"/>
          <a:ext cx="2585323" cy="967233"/>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rtl="0">
            <a:lnSpc>
              <a:spcPct val="90000"/>
            </a:lnSpc>
            <a:spcBef>
              <a:spcPct val="0"/>
            </a:spcBef>
            <a:spcAft>
              <a:spcPct val="35000"/>
            </a:spcAft>
          </a:pPr>
          <a:r>
            <a:rPr lang="en-IN" sz="1600" b="0" i="0" kern="1200" dirty="0" smtClean="0">
              <a:solidFill>
                <a:srgbClr val="C00000"/>
              </a:solidFill>
            </a:rPr>
            <a:t>Data Analysis:</a:t>
          </a:r>
          <a:endParaRPr lang="en-IN" sz="1600" kern="1200" dirty="0">
            <a:solidFill>
              <a:srgbClr val="C00000"/>
            </a:solidFill>
            <a:effectLst>
              <a:outerShdw blurRad="38100" dist="38100" dir="2700000" algn="tl">
                <a:srgbClr val="000000">
                  <a:alpha val="43137"/>
                </a:srgbClr>
              </a:outerShdw>
            </a:effectLst>
          </a:endParaRPr>
        </a:p>
      </dsp:txBody>
      <dsp:txXfrm rot="5400000">
        <a:off x="2263009" y="517064"/>
        <a:ext cx="967233" cy="1551193"/>
      </dsp:txXfrm>
    </dsp:sp>
    <dsp:sp modelId="{182A84A1-CC2D-4C24-A7AC-C86575941535}">
      <dsp:nvSpPr>
        <dsp:cNvPr id="0" name=""/>
        <dsp:cNvSpPr/>
      </dsp:nvSpPr>
      <dsp:spPr>
        <a:xfrm rot="16200000">
          <a:off x="2493740" y="809044"/>
          <a:ext cx="2585323" cy="96723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b="0" i="0" kern="1200" dirty="0" smtClean="0"/>
            <a:t>Exploratory Data Analysis (EDA): </a:t>
          </a:r>
          <a:endParaRPr lang="en-IN" sz="1600" kern="1200" dirty="0">
            <a:effectLst>
              <a:outerShdw blurRad="38100" dist="38100" dir="2700000" algn="tl">
                <a:srgbClr val="000000">
                  <a:alpha val="43137"/>
                </a:srgbClr>
              </a:outerShdw>
            </a:effectLst>
          </a:endParaRPr>
        </a:p>
      </dsp:txBody>
      <dsp:txXfrm rot="5400000">
        <a:off x="3302785" y="517064"/>
        <a:ext cx="967233" cy="1551193"/>
      </dsp:txXfrm>
    </dsp:sp>
    <dsp:sp modelId="{73D2BF34-E3F7-435D-95F1-0D440EBDE350}">
      <dsp:nvSpPr>
        <dsp:cNvPr id="0" name=""/>
        <dsp:cNvSpPr/>
      </dsp:nvSpPr>
      <dsp:spPr>
        <a:xfrm rot="16200000">
          <a:off x="3533517" y="809044"/>
          <a:ext cx="2585323" cy="967233"/>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b="0" i="0" kern="1200" dirty="0" smtClean="0"/>
            <a:t>Feature engineering: </a:t>
          </a:r>
          <a:endParaRPr lang="en-IN" sz="1600" kern="1200" dirty="0">
            <a:effectLst>
              <a:outerShdw blurRad="38100" dist="38100" dir="2700000" algn="tl">
                <a:srgbClr val="000000">
                  <a:alpha val="43137"/>
                </a:srgbClr>
              </a:outerShdw>
            </a:effectLst>
          </a:endParaRPr>
        </a:p>
      </dsp:txBody>
      <dsp:txXfrm rot="5400000">
        <a:off x="4342562" y="517064"/>
        <a:ext cx="967233" cy="1551193"/>
      </dsp:txXfrm>
    </dsp:sp>
    <dsp:sp modelId="{EB23F8F8-C77D-47B8-885B-7733EC11DD41}">
      <dsp:nvSpPr>
        <dsp:cNvPr id="0" name=""/>
        <dsp:cNvSpPr/>
      </dsp:nvSpPr>
      <dsp:spPr>
        <a:xfrm rot="16200000">
          <a:off x="4573293" y="809044"/>
          <a:ext cx="2585323" cy="967233"/>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b="0" i="0" kern="1200" dirty="0" smtClean="0"/>
            <a:t>Feature selection:</a:t>
          </a:r>
          <a:endParaRPr lang="en-IN" sz="1600" kern="1200" dirty="0">
            <a:effectLst>
              <a:outerShdw blurRad="38100" dist="38100" dir="2700000" algn="tl">
                <a:srgbClr val="000000">
                  <a:alpha val="43137"/>
                </a:srgbClr>
              </a:outerShdw>
            </a:effectLst>
          </a:endParaRPr>
        </a:p>
      </dsp:txBody>
      <dsp:txXfrm rot="5400000">
        <a:off x="5382338" y="517064"/>
        <a:ext cx="967233" cy="1551193"/>
      </dsp:txXfrm>
    </dsp:sp>
    <dsp:sp modelId="{74C43BCA-CE37-4F3D-A1C3-B8D55CF31A8D}">
      <dsp:nvSpPr>
        <dsp:cNvPr id="0" name=""/>
        <dsp:cNvSpPr/>
      </dsp:nvSpPr>
      <dsp:spPr>
        <a:xfrm rot="16200000">
          <a:off x="5613070" y="809044"/>
          <a:ext cx="2585323" cy="967233"/>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b="0" i="0" kern="1200" dirty="0" smtClean="0"/>
            <a:t>Splitting the dataset:</a:t>
          </a:r>
          <a:endParaRPr lang="en-IN" sz="1600" kern="1200" dirty="0">
            <a:effectLst>
              <a:outerShdw blurRad="38100" dist="38100" dir="2700000" algn="tl">
                <a:srgbClr val="000000">
                  <a:alpha val="43137"/>
                </a:srgbClr>
              </a:outerShdw>
            </a:effectLst>
          </a:endParaRPr>
        </a:p>
      </dsp:txBody>
      <dsp:txXfrm rot="5400000">
        <a:off x="6422115" y="517064"/>
        <a:ext cx="967233" cy="155119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1265" y="0"/>
          <a:ext cx="2329442"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622449" y="92333"/>
          <a:ext cx="1967085"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FINDINGS</a:t>
          </a:r>
          <a:endParaRPr lang="en-IN" sz="1800" b="1" u="none" kern="1200" dirty="0">
            <a:effectLst>
              <a:outerShdw blurRad="38100" dist="38100" dir="2700000" algn="tl">
                <a:srgbClr val="000000">
                  <a:alpha val="43137"/>
                </a:srgbClr>
              </a:outerShdw>
            </a:effectLst>
          </a:endParaRPr>
        </a:p>
      </dsp:txBody>
      <dsp:txXfrm>
        <a:off x="633266" y="103150"/>
        <a:ext cx="1945451" cy="34769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CC67F-0D96-40C6-8FCC-2851371778D7}">
      <dsp:nvSpPr>
        <dsp:cNvPr id="0" name=""/>
        <dsp:cNvSpPr/>
      </dsp:nvSpPr>
      <dsp:spPr>
        <a:xfrm rot="16200000">
          <a:off x="-638518" y="639533"/>
          <a:ext cx="3416320" cy="2137252"/>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specific findings for house price prediction using machine learning can vary depending on the dataset, features, algorithms, and methodology used in the study. However, here are some common findings that researchers have observed in this field:</a:t>
          </a:r>
          <a:endParaRPr lang="en-IN" sz="1400" kern="1200" dirty="0">
            <a:effectLst>
              <a:outerShdw blurRad="38100" dist="38100" dir="2700000" algn="tl">
                <a:srgbClr val="000000">
                  <a:alpha val="43137"/>
                </a:srgbClr>
              </a:outerShdw>
            </a:effectLst>
          </a:endParaRPr>
        </a:p>
      </dsp:txBody>
      <dsp:txXfrm rot="5400000">
        <a:off x="1016" y="683263"/>
        <a:ext cx="2137252" cy="2049792"/>
      </dsp:txXfrm>
    </dsp:sp>
    <dsp:sp modelId="{9D548957-3DB3-499B-9BDB-72D62E164D23}">
      <dsp:nvSpPr>
        <dsp:cNvPr id="0" name=""/>
        <dsp:cNvSpPr/>
      </dsp:nvSpPr>
      <dsp:spPr>
        <a:xfrm rot="16200000">
          <a:off x="860545" y="1333866"/>
          <a:ext cx="3416320" cy="748586"/>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importance: </a:t>
          </a:r>
          <a:endParaRPr lang="en-IN" sz="1600" kern="1200" dirty="0">
            <a:effectLst>
              <a:outerShdw blurRad="38100" dist="38100" dir="2700000" algn="tl">
                <a:srgbClr val="000000">
                  <a:alpha val="43137"/>
                </a:srgbClr>
              </a:outerShdw>
            </a:effectLst>
          </a:endParaRPr>
        </a:p>
      </dsp:txBody>
      <dsp:txXfrm rot="5400000">
        <a:off x="2194412" y="683263"/>
        <a:ext cx="748586" cy="2049792"/>
      </dsp:txXfrm>
    </dsp:sp>
    <dsp:sp modelId="{82251E4A-D5CD-4350-B000-E38451050702}">
      <dsp:nvSpPr>
        <dsp:cNvPr id="0" name=""/>
        <dsp:cNvSpPr/>
      </dsp:nvSpPr>
      <dsp:spPr>
        <a:xfrm rot="16200000">
          <a:off x="1665276" y="1333866"/>
          <a:ext cx="3416320" cy="748586"/>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Non-linear relationships: </a:t>
          </a:r>
          <a:endParaRPr lang="en-IN" sz="1600" kern="1200" dirty="0">
            <a:effectLst>
              <a:outerShdw blurRad="38100" dist="38100" dir="2700000" algn="tl">
                <a:srgbClr val="000000">
                  <a:alpha val="43137"/>
                </a:srgbClr>
              </a:outerShdw>
            </a:effectLst>
          </a:endParaRPr>
        </a:p>
      </dsp:txBody>
      <dsp:txXfrm rot="5400000">
        <a:off x="2999143" y="683263"/>
        <a:ext cx="748586" cy="2049792"/>
      </dsp:txXfrm>
    </dsp:sp>
    <dsp:sp modelId="{7B336BA8-916B-4EA9-8D08-9C814DC6DEA7}">
      <dsp:nvSpPr>
        <dsp:cNvPr id="0" name=""/>
        <dsp:cNvSpPr/>
      </dsp:nvSpPr>
      <dsp:spPr>
        <a:xfrm rot="16200000">
          <a:off x="2470007" y="1333866"/>
          <a:ext cx="3416320" cy="748586"/>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engineering benefits:</a:t>
          </a:r>
          <a:endParaRPr lang="en-IN" sz="1600" kern="1200" dirty="0">
            <a:effectLst>
              <a:outerShdw blurRad="38100" dist="38100" dir="2700000" algn="tl">
                <a:srgbClr val="000000">
                  <a:alpha val="43137"/>
                </a:srgbClr>
              </a:outerShdw>
            </a:effectLst>
          </a:endParaRPr>
        </a:p>
      </dsp:txBody>
      <dsp:txXfrm rot="5400000">
        <a:off x="3803874" y="683263"/>
        <a:ext cx="748586" cy="2049792"/>
      </dsp:txXfrm>
    </dsp:sp>
    <dsp:sp modelId="{E86169AD-8D6A-4260-9BF3-EA901FAAD865}">
      <dsp:nvSpPr>
        <dsp:cNvPr id="0" name=""/>
        <dsp:cNvSpPr/>
      </dsp:nvSpPr>
      <dsp:spPr>
        <a:xfrm rot="16200000">
          <a:off x="3274738" y="1333866"/>
          <a:ext cx="3416320" cy="748586"/>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Model performance comparison: </a:t>
          </a:r>
          <a:endParaRPr lang="en-IN" sz="1600" kern="1200" dirty="0">
            <a:effectLst>
              <a:outerShdw blurRad="38100" dist="38100" dir="2700000" algn="tl">
                <a:srgbClr val="000000">
                  <a:alpha val="43137"/>
                </a:srgbClr>
              </a:outerShdw>
            </a:effectLst>
          </a:endParaRPr>
        </a:p>
      </dsp:txBody>
      <dsp:txXfrm rot="5400000">
        <a:off x="4608605" y="683263"/>
        <a:ext cx="748586" cy="2049792"/>
      </dsp:txXfrm>
    </dsp:sp>
    <dsp:sp modelId="{661F7D35-49D2-4049-8271-25052277E524}">
      <dsp:nvSpPr>
        <dsp:cNvPr id="0" name=""/>
        <dsp:cNvSpPr/>
      </dsp:nvSpPr>
      <dsp:spPr>
        <a:xfrm rot="16200000">
          <a:off x="4079469" y="1333866"/>
          <a:ext cx="3416320" cy="748586"/>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Geographical variations:</a:t>
          </a:r>
          <a:endParaRPr lang="en-IN" sz="1600" kern="1200" dirty="0">
            <a:effectLst>
              <a:outerShdw blurRad="38100" dist="38100" dir="2700000" algn="tl">
                <a:srgbClr val="000000">
                  <a:alpha val="43137"/>
                </a:srgbClr>
              </a:outerShdw>
            </a:effectLst>
          </a:endParaRPr>
        </a:p>
      </dsp:txBody>
      <dsp:txXfrm rot="5400000">
        <a:off x="5413336" y="683263"/>
        <a:ext cx="748586" cy="2049792"/>
      </dsp:txXfrm>
    </dsp:sp>
    <dsp:sp modelId="{5A3A6E35-F2FA-4227-AC9A-20745E011536}">
      <dsp:nvSpPr>
        <dsp:cNvPr id="0" name=""/>
        <dsp:cNvSpPr/>
      </dsp:nvSpPr>
      <dsp:spPr>
        <a:xfrm rot="16200000">
          <a:off x="4884200" y="1333866"/>
          <a:ext cx="3416320" cy="748586"/>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Model interpretability:</a:t>
          </a:r>
          <a:endParaRPr lang="en-IN" sz="1600" kern="1200" dirty="0">
            <a:effectLst>
              <a:outerShdw blurRad="38100" dist="38100" dir="2700000" algn="tl">
                <a:srgbClr val="000000">
                  <a:alpha val="43137"/>
                </a:srgbClr>
              </a:outerShdw>
            </a:effectLst>
          </a:endParaRPr>
        </a:p>
      </dsp:txBody>
      <dsp:txXfrm rot="5400000">
        <a:off x="6218067" y="683263"/>
        <a:ext cx="748586" cy="2049792"/>
      </dsp:txXfrm>
    </dsp:sp>
    <dsp:sp modelId="{DEA72031-B444-4BDE-9670-D3D51DC293A2}">
      <dsp:nvSpPr>
        <dsp:cNvPr id="0" name=""/>
        <dsp:cNvSpPr/>
      </dsp:nvSpPr>
      <dsp:spPr>
        <a:xfrm rot="16200000">
          <a:off x="5688931" y="1333866"/>
          <a:ext cx="3416320" cy="748586"/>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Prediction accuracy:</a:t>
          </a:r>
          <a:endParaRPr lang="en-IN" sz="1600" kern="1200" dirty="0">
            <a:effectLst>
              <a:outerShdw blurRad="38100" dist="38100" dir="2700000" algn="tl">
                <a:srgbClr val="000000">
                  <a:alpha val="43137"/>
                </a:srgbClr>
              </a:outerShdw>
            </a:effectLst>
          </a:endParaRPr>
        </a:p>
      </dsp:txBody>
      <dsp:txXfrm rot="5400000">
        <a:off x="7022798" y="683263"/>
        <a:ext cx="748586" cy="2049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CC7B1-E418-4A7F-8867-534BB9C1B958}">
      <dsp:nvSpPr>
        <dsp:cNvPr id="0" name=""/>
        <dsp:cNvSpPr/>
      </dsp:nvSpPr>
      <dsp:spPr>
        <a:xfrm>
          <a:off x="4018" y="0"/>
          <a:ext cx="7399406" cy="418576"/>
        </a:xfrm>
        <a:prstGeom prst="chevron">
          <a:avLst>
            <a:gd name="adj" fmla="val 40000"/>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4FEE2F7-851E-43D5-9C73-6479BFBFAB73}">
      <dsp:nvSpPr>
        <dsp:cNvPr id="0" name=""/>
        <dsp:cNvSpPr/>
      </dsp:nvSpPr>
      <dsp:spPr>
        <a:xfrm>
          <a:off x="1977193" y="104643"/>
          <a:ext cx="6248388" cy="41857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HOUSE PRICE PREDICTION USING ML</a:t>
          </a:r>
          <a:endParaRPr lang="en-IN" sz="1600" kern="1200" dirty="0">
            <a:effectLst>
              <a:outerShdw blurRad="38100" dist="38100" dir="2700000" algn="tl">
                <a:srgbClr val="000000">
                  <a:alpha val="43137"/>
                </a:srgbClr>
              </a:outerShdw>
            </a:effectLst>
          </a:endParaRPr>
        </a:p>
      </dsp:txBody>
      <dsp:txXfrm>
        <a:off x="1989453" y="116903"/>
        <a:ext cx="6223868" cy="39405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604" y="0"/>
          <a:ext cx="4795911"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281514" y="92332"/>
          <a:ext cx="4049881"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IN" sz="1800" b="1" u="none" kern="1200" dirty="0" smtClean="0">
              <a:effectLst>
                <a:outerShdw blurRad="38100" dist="38100" dir="2700000" algn="tl">
                  <a:srgbClr val="000000">
                    <a:alpha val="43137"/>
                  </a:srgbClr>
                </a:outerShdw>
              </a:effectLst>
            </a:rPr>
            <a:t>SUGGESTIONS</a:t>
          </a:r>
          <a:endParaRPr lang="en-IN" sz="1800" b="1" u="none" kern="1200" dirty="0">
            <a:effectLst>
              <a:outerShdw blurRad="38100" dist="38100" dir="2700000" algn="tl">
                <a:srgbClr val="000000">
                  <a:alpha val="43137"/>
                </a:srgbClr>
              </a:outerShdw>
            </a:effectLst>
          </a:endParaRPr>
        </a:p>
      </dsp:txBody>
      <dsp:txXfrm>
        <a:off x="1292331" y="103149"/>
        <a:ext cx="4028247" cy="347698"/>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94849-CB15-4BA9-8542-56535C3C96DF}">
      <dsp:nvSpPr>
        <dsp:cNvPr id="0" name=""/>
        <dsp:cNvSpPr/>
      </dsp:nvSpPr>
      <dsp:spPr>
        <a:xfrm rot="16200000">
          <a:off x="-1101253" y="1103060"/>
          <a:ext cx="3693319" cy="1487197"/>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Certainly! Here are some suggestions to enhance the effectiveness of house price prediction using machine learning:</a:t>
          </a:r>
          <a:endParaRPr lang="en-IN" sz="1400" kern="1200" dirty="0">
            <a:effectLst>
              <a:outerShdw blurRad="38100" dist="38100" dir="2700000" algn="tl">
                <a:srgbClr val="000000">
                  <a:alpha val="43137"/>
                </a:srgbClr>
              </a:outerShdw>
            </a:effectLst>
          </a:endParaRPr>
        </a:p>
      </dsp:txBody>
      <dsp:txXfrm rot="5400000">
        <a:off x="1808" y="738663"/>
        <a:ext cx="1487197" cy="2215991"/>
      </dsp:txXfrm>
    </dsp:sp>
    <dsp:sp modelId="{63E0F6D0-8C8F-4B86-B718-7B86B06C559E}">
      <dsp:nvSpPr>
        <dsp:cNvPr id="0" name=""/>
        <dsp:cNvSpPr/>
      </dsp:nvSpPr>
      <dsp:spPr>
        <a:xfrm rot="16200000">
          <a:off x="2791" y="1533227"/>
          <a:ext cx="3693319" cy="626864"/>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selection:</a:t>
          </a:r>
          <a:endParaRPr lang="en-IN" sz="1600" kern="1200" dirty="0">
            <a:effectLst>
              <a:outerShdw blurRad="38100" dist="38100" dir="2700000" algn="tl">
                <a:srgbClr val="000000">
                  <a:alpha val="43137"/>
                </a:srgbClr>
              </a:outerShdw>
            </a:effectLst>
          </a:endParaRPr>
        </a:p>
      </dsp:txBody>
      <dsp:txXfrm rot="5400000">
        <a:off x="1536018" y="738664"/>
        <a:ext cx="626864" cy="2215991"/>
      </dsp:txXfrm>
    </dsp:sp>
    <dsp:sp modelId="{BCE3823D-6E80-4485-8EB9-E96A9D36CD4D}">
      <dsp:nvSpPr>
        <dsp:cNvPr id="0" name=""/>
        <dsp:cNvSpPr/>
      </dsp:nvSpPr>
      <dsp:spPr>
        <a:xfrm rot="16200000">
          <a:off x="676670" y="1533227"/>
          <a:ext cx="3693319" cy="626864"/>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Feature engineering:</a:t>
          </a:r>
          <a:endParaRPr lang="en-IN" sz="1600" kern="1200" dirty="0">
            <a:effectLst>
              <a:outerShdw blurRad="38100" dist="38100" dir="2700000" algn="tl">
                <a:srgbClr val="000000">
                  <a:alpha val="43137"/>
                </a:srgbClr>
              </a:outerShdw>
            </a:effectLst>
          </a:endParaRPr>
        </a:p>
      </dsp:txBody>
      <dsp:txXfrm rot="5400000">
        <a:off x="2209897" y="738664"/>
        <a:ext cx="626864" cy="2215991"/>
      </dsp:txXfrm>
    </dsp:sp>
    <dsp:sp modelId="{5221508D-6EC0-4886-AD52-878776EB46A5}">
      <dsp:nvSpPr>
        <dsp:cNvPr id="0" name=""/>
        <dsp:cNvSpPr/>
      </dsp:nvSpPr>
      <dsp:spPr>
        <a:xfrm rot="16200000">
          <a:off x="1350549" y="1533227"/>
          <a:ext cx="3693319" cy="626864"/>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Regularization techniques: </a:t>
          </a:r>
          <a:endParaRPr lang="en-IN" sz="1600" kern="1200" dirty="0">
            <a:effectLst>
              <a:outerShdw blurRad="38100" dist="38100" dir="2700000" algn="tl">
                <a:srgbClr val="000000">
                  <a:alpha val="43137"/>
                </a:srgbClr>
              </a:outerShdw>
            </a:effectLst>
          </a:endParaRPr>
        </a:p>
      </dsp:txBody>
      <dsp:txXfrm rot="5400000">
        <a:off x="2883776" y="738664"/>
        <a:ext cx="626864" cy="2215991"/>
      </dsp:txXfrm>
    </dsp:sp>
    <dsp:sp modelId="{4E22E58F-E990-4E75-9700-EE0FD3AEF27F}">
      <dsp:nvSpPr>
        <dsp:cNvPr id="0" name=""/>
        <dsp:cNvSpPr/>
      </dsp:nvSpPr>
      <dsp:spPr>
        <a:xfrm rot="16200000">
          <a:off x="2024428" y="1533227"/>
          <a:ext cx="3693319" cy="626864"/>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Ensemble methods: </a:t>
          </a:r>
          <a:endParaRPr lang="en-IN" sz="1600" kern="1200" dirty="0">
            <a:effectLst>
              <a:outerShdw blurRad="38100" dist="38100" dir="2700000" algn="tl">
                <a:srgbClr val="000000">
                  <a:alpha val="43137"/>
                </a:srgbClr>
              </a:outerShdw>
            </a:effectLst>
          </a:endParaRPr>
        </a:p>
      </dsp:txBody>
      <dsp:txXfrm rot="5400000">
        <a:off x="3557655" y="738664"/>
        <a:ext cx="626864" cy="2215991"/>
      </dsp:txXfrm>
    </dsp:sp>
    <dsp:sp modelId="{9FDCBA43-2BE9-4613-ACEE-F50DD0DB72AC}">
      <dsp:nvSpPr>
        <dsp:cNvPr id="0" name=""/>
        <dsp:cNvSpPr/>
      </dsp:nvSpPr>
      <dsp:spPr>
        <a:xfrm rot="16200000">
          <a:off x="2698307" y="1533227"/>
          <a:ext cx="3693319" cy="626864"/>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Cross-validation:</a:t>
          </a:r>
          <a:endParaRPr lang="en-IN" sz="1600" kern="1200" dirty="0">
            <a:effectLst>
              <a:outerShdw blurRad="38100" dist="38100" dir="2700000" algn="tl">
                <a:srgbClr val="000000">
                  <a:alpha val="43137"/>
                </a:srgbClr>
              </a:outerShdw>
            </a:effectLst>
          </a:endParaRPr>
        </a:p>
      </dsp:txBody>
      <dsp:txXfrm rot="5400000">
        <a:off x="4231534" y="738664"/>
        <a:ext cx="626864" cy="2215991"/>
      </dsp:txXfrm>
    </dsp:sp>
    <dsp:sp modelId="{C663605B-A2CE-440E-B96C-63C170186BA7}">
      <dsp:nvSpPr>
        <dsp:cNvPr id="0" name=""/>
        <dsp:cNvSpPr/>
      </dsp:nvSpPr>
      <dsp:spPr>
        <a:xfrm rot="16200000">
          <a:off x="3372186" y="1533227"/>
          <a:ext cx="3693319" cy="626864"/>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Hyperparameter tuning:</a:t>
          </a:r>
          <a:endParaRPr lang="en-IN" sz="1600" kern="1200" dirty="0">
            <a:effectLst>
              <a:outerShdw blurRad="38100" dist="38100" dir="2700000" algn="tl">
                <a:srgbClr val="000000">
                  <a:alpha val="43137"/>
                </a:srgbClr>
              </a:outerShdw>
            </a:effectLst>
          </a:endParaRPr>
        </a:p>
      </dsp:txBody>
      <dsp:txXfrm rot="5400000">
        <a:off x="4905413" y="738664"/>
        <a:ext cx="626864" cy="2215991"/>
      </dsp:txXfrm>
    </dsp:sp>
    <dsp:sp modelId="{437F3ED9-35D8-4220-BDA4-BC555D33A708}">
      <dsp:nvSpPr>
        <dsp:cNvPr id="0" name=""/>
        <dsp:cNvSpPr/>
      </dsp:nvSpPr>
      <dsp:spPr>
        <a:xfrm rot="16200000">
          <a:off x="4046064" y="1533227"/>
          <a:ext cx="3693319" cy="626864"/>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Robust data pre-processing: </a:t>
          </a:r>
          <a:endParaRPr lang="en-IN" sz="1600" kern="1200" dirty="0">
            <a:effectLst>
              <a:outerShdw blurRad="38100" dist="38100" dir="2700000" algn="tl">
                <a:srgbClr val="000000">
                  <a:alpha val="43137"/>
                </a:srgbClr>
              </a:outerShdw>
            </a:effectLst>
          </a:endParaRPr>
        </a:p>
      </dsp:txBody>
      <dsp:txXfrm rot="5400000">
        <a:off x="5579291" y="738664"/>
        <a:ext cx="626864" cy="2215991"/>
      </dsp:txXfrm>
    </dsp:sp>
    <dsp:sp modelId="{B8087CA9-455E-46F8-9CFF-782F0085F507}">
      <dsp:nvSpPr>
        <dsp:cNvPr id="0" name=""/>
        <dsp:cNvSpPr/>
      </dsp:nvSpPr>
      <dsp:spPr>
        <a:xfrm rot="16200000">
          <a:off x="4719943" y="1533227"/>
          <a:ext cx="3693319" cy="626864"/>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Consider temporal aspects:</a:t>
          </a:r>
          <a:endParaRPr lang="en-IN" sz="1600" kern="1200" dirty="0">
            <a:effectLst>
              <a:outerShdw blurRad="38100" dist="38100" dir="2700000" algn="tl">
                <a:srgbClr val="000000">
                  <a:alpha val="43137"/>
                </a:srgbClr>
              </a:outerShdw>
            </a:effectLst>
          </a:endParaRPr>
        </a:p>
      </dsp:txBody>
      <dsp:txXfrm rot="5400000">
        <a:off x="6253170" y="738664"/>
        <a:ext cx="626864" cy="2215991"/>
      </dsp:txXfrm>
    </dsp:sp>
    <dsp:sp modelId="{ED0E2B05-B37B-41C0-899C-9B4D293BFC0A}">
      <dsp:nvSpPr>
        <dsp:cNvPr id="0" name=""/>
        <dsp:cNvSpPr/>
      </dsp:nvSpPr>
      <dsp:spPr>
        <a:xfrm rot="16200000">
          <a:off x="5393822" y="1533227"/>
          <a:ext cx="3693319" cy="626864"/>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IN" sz="1600" kern="1200" dirty="0" smtClean="0">
              <a:effectLst>
                <a:outerShdw blurRad="38100" dist="38100" dir="2700000" algn="tl">
                  <a:srgbClr val="000000">
                    <a:alpha val="43137"/>
                  </a:srgbClr>
                </a:outerShdw>
              </a:effectLst>
            </a:rPr>
            <a:t>External data sources:</a:t>
          </a:r>
          <a:endParaRPr lang="en-IN" sz="1600" kern="1200" dirty="0">
            <a:effectLst>
              <a:outerShdw blurRad="38100" dist="38100" dir="2700000" algn="tl">
                <a:srgbClr val="000000">
                  <a:alpha val="43137"/>
                </a:srgbClr>
              </a:outerShdw>
            </a:effectLst>
          </a:endParaRPr>
        </a:p>
      </dsp:txBody>
      <dsp:txXfrm rot="5400000">
        <a:off x="6927049" y="738664"/>
        <a:ext cx="626864" cy="2215991"/>
      </dsp:txXfrm>
    </dsp:sp>
    <dsp:sp modelId="{D7C56153-967E-4F02-94E0-77FF70AAB307}">
      <dsp:nvSpPr>
        <dsp:cNvPr id="0" name=""/>
        <dsp:cNvSpPr/>
      </dsp:nvSpPr>
      <dsp:spPr>
        <a:xfrm rot="16200000">
          <a:off x="6067701" y="1533227"/>
          <a:ext cx="3693319" cy="626864"/>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Continuous model monitoring and updating:</a:t>
          </a:r>
          <a:endParaRPr lang="en-IN" sz="1600" kern="1200" dirty="0">
            <a:effectLst>
              <a:outerShdw blurRad="38100" dist="38100" dir="2700000" algn="tl">
                <a:srgbClr val="000000">
                  <a:alpha val="43137"/>
                </a:srgbClr>
              </a:outerShdw>
            </a:effectLst>
          </a:endParaRPr>
        </a:p>
      </dsp:txBody>
      <dsp:txXfrm rot="5400000">
        <a:off x="7600928" y="738664"/>
        <a:ext cx="626864" cy="2215991"/>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1265" y="0"/>
          <a:ext cx="2329442" cy="369331"/>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622449" y="92333"/>
          <a:ext cx="1967085" cy="3693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IN" sz="1800" b="1" u="none" kern="1200" dirty="0" smtClean="0">
              <a:effectLst>
                <a:outerShdw blurRad="38100" dist="38100" dir="2700000" algn="tl">
                  <a:srgbClr val="000000">
                    <a:alpha val="43137"/>
                  </a:srgbClr>
                </a:outerShdw>
              </a:effectLst>
            </a:rPr>
            <a:t>CONCLUSION</a:t>
          </a:r>
          <a:endParaRPr lang="en-IN" sz="1800" u="none" kern="1200" dirty="0">
            <a:effectLst>
              <a:outerShdw blurRad="38100" dist="38100" dir="2700000" algn="tl">
                <a:srgbClr val="000000">
                  <a:alpha val="43137"/>
                </a:srgbClr>
              </a:outerShdw>
            </a:effectLst>
          </a:endParaRPr>
        </a:p>
      </dsp:txBody>
      <dsp:txXfrm>
        <a:off x="633266" y="103150"/>
        <a:ext cx="1945451" cy="3476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B2047-DB45-4BB4-9498-C61DF78D4C24}">
      <dsp:nvSpPr>
        <dsp:cNvPr id="0" name=""/>
        <dsp:cNvSpPr/>
      </dsp:nvSpPr>
      <dsp:spPr>
        <a:xfrm rot="16200000">
          <a:off x="-767565" y="769063"/>
          <a:ext cx="3693319" cy="2155191"/>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rtl="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House price prediction using machine learning is a valuable and promising field of study that combines data analysis, predictive modeling, and real estate insights. </a:t>
          </a:r>
          <a:endParaRPr lang="en-IN" sz="1600" kern="1200" dirty="0">
            <a:effectLst>
              <a:outerShdw blurRad="38100" dist="38100" dir="2700000" algn="tl">
                <a:srgbClr val="000000">
                  <a:alpha val="43137"/>
                </a:srgbClr>
              </a:outerShdw>
            </a:effectLst>
          </a:endParaRPr>
        </a:p>
      </dsp:txBody>
      <dsp:txXfrm rot="5400000">
        <a:off x="1499" y="738663"/>
        <a:ext cx="2155191" cy="2215991"/>
      </dsp:txXfrm>
    </dsp:sp>
    <dsp:sp modelId="{584C284F-14F0-4981-B680-86E85B61E485}">
      <dsp:nvSpPr>
        <dsp:cNvPr id="0" name=""/>
        <dsp:cNvSpPr/>
      </dsp:nvSpPr>
      <dsp:spPr>
        <a:xfrm rot="16200000">
          <a:off x="1549265" y="769063"/>
          <a:ext cx="3693319" cy="2155191"/>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a:lnSpc>
              <a:spcPct val="90000"/>
            </a:lnSpc>
            <a:spcBef>
              <a:spcPct val="0"/>
            </a:spcBef>
            <a:spcAft>
              <a:spcPct val="35000"/>
            </a:spcAft>
          </a:pPr>
          <a:r>
            <a:rPr lang="en-US" sz="1600" kern="1200" dirty="0" smtClean="0"/>
            <a:t>As ML Engineer, we always retrain the deployed model after some period of time to sustain the accuracy of the model. We hope our efforts will help to predict the price of a house for the buyer and seller.</a:t>
          </a:r>
          <a:endParaRPr lang="en-IN" sz="1600" kern="1200" dirty="0">
            <a:effectLst>
              <a:outerShdw blurRad="38100" dist="38100" dir="2700000" algn="tl">
                <a:srgbClr val="000000">
                  <a:alpha val="43137"/>
                </a:srgbClr>
              </a:outerShdw>
            </a:effectLst>
          </a:endParaRPr>
        </a:p>
      </dsp:txBody>
      <dsp:txXfrm rot="5400000">
        <a:off x="2318329" y="738663"/>
        <a:ext cx="2155191" cy="2215991"/>
      </dsp:txXfrm>
    </dsp:sp>
    <dsp:sp modelId="{53DFB8D6-A4F8-4C9C-A320-8CEA01A3CED6}">
      <dsp:nvSpPr>
        <dsp:cNvPr id="0" name=""/>
        <dsp:cNvSpPr/>
      </dsp:nvSpPr>
      <dsp:spPr>
        <a:xfrm rot="16200000">
          <a:off x="4446597" y="188562"/>
          <a:ext cx="3693319" cy="3316193"/>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just" defTabSz="711200">
            <a:lnSpc>
              <a:spcPct val="90000"/>
            </a:lnSpc>
            <a:spcBef>
              <a:spcPct val="0"/>
            </a:spcBef>
            <a:spcAft>
              <a:spcPct val="35000"/>
            </a:spcAft>
          </a:pPr>
          <a:endParaRPr lang="en-US" sz="1600" kern="1200" dirty="0" smtClean="0">
            <a:effectLst>
              <a:outerShdw blurRad="38100" dist="38100" dir="2700000" algn="tl">
                <a:srgbClr val="000000">
                  <a:alpha val="43137"/>
                </a:srgbClr>
              </a:outerShdw>
            </a:effectLst>
          </a:endParaRPr>
        </a:p>
        <a:p>
          <a:pPr lvl="0" algn="just"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As ML Engineer, we always retrain the deployed model after some period of time to sustain the accuracy of the model. We hope our efforts will help to predict the price of a house for the buyer and seller.</a:t>
          </a:r>
          <a:endParaRPr lang="en-IN" sz="1600" kern="1200" dirty="0">
            <a:effectLst>
              <a:outerShdw blurRad="38100" dist="38100" dir="2700000" algn="tl">
                <a:srgbClr val="000000">
                  <a:alpha val="43137"/>
                </a:srgbClr>
              </a:outerShdw>
            </a:effectLst>
          </a:endParaRPr>
        </a:p>
      </dsp:txBody>
      <dsp:txXfrm rot="5400000">
        <a:off x="4635160" y="738663"/>
        <a:ext cx="3316193" cy="221599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26E74-CD85-4378-8F8C-78253181AD4F}">
      <dsp:nvSpPr>
        <dsp:cNvPr id="0" name=""/>
        <dsp:cNvSpPr/>
      </dsp:nvSpPr>
      <dsp:spPr>
        <a:xfrm>
          <a:off x="2741" y="0"/>
          <a:ext cx="5047377" cy="369332"/>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885414-3F7C-4AD4-B3BD-812D7C6AA313}">
      <dsp:nvSpPr>
        <dsp:cNvPr id="0" name=""/>
        <dsp:cNvSpPr/>
      </dsp:nvSpPr>
      <dsp:spPr>
        <a:xfrm>
          <a:off x="1348708" y="92332"/>
          <a:ext cx="4262229" cy="3693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rPr>
            <a:t>LEARNING EXPERIENCE</a:t>
          </a:r>
          <a:endParaRPr lang="en-IN" sz="1800" b="1" u="none" kern="1200" dirty="0">
            <a:effectLst>
              <a:outerShdw blurRad="38100" dist="38100" dir="2700000" algn="tl">
                <a:srgbClr val="000000">
                  <a:alpha val="43137"/>
                </a:srgbClr>
              </a:outerShdw>
            </a:effectLst>
          </a:endParaRPr>
        </a:p>
      </dsp:txBody>
      <dsp:txXfrm>
        <a:off x="1359525" y="103149"/>
        <a:ext cx="4240595" cy="347698"/>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D3FC-7F8F-4736-995F-3AE4152DE5E1}">
      <dsp:nvSpPr>
        <dsp:cNvPr id="0" name=""/>
        <dsp:cNvSpPr/>
      </dsp:nvSpPr>
      <dsp:spPr>
        <a:xfrm rot="16200000">
          <a:off x="-699070" y="702054"/>
          <a:ext cx="3693319" cy="2289210"/>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The process of working on a project focused on house price prediction using machine learning can provide valuable learning experiences for researchers or practitioners. Here are some potential learning experiences that can be gained from such a project:</a:t>
          </a:r>
          <a:endParaRPr lang="en-IN" sz="1400" kern="1200" dirty="0">
            <a:effectLst>
              <a:outerShdw blurRad="38100" dist="38100" dir="2700000" algn="tl">
                <a:srgbClr val="000000">
                  <a:alpha val="43137"/>
                </a:srgbClr>
              </a:outerShdw>
            </a:effectLst>
          </a:endParaRPr>
        </a:p>
      </dsp:txBody>
      <dsp:txXfrm rot="5400000">
        <a:off x="2985" y="738663"/>
        <a:ext cx="2289210" cy="2215991"/>
      </dsp:txXfrm>
    </dsp:sp>
    <dsp:sp modelId="{2C442B4A-2F70-4354-AD9E-169AB23AC48F}">
      <dsp:nvSpPr>
        <dsp:cNvPr id="0" name=""/>
        <dsp:cNvSpPr/>
      </dsp:nvSpPr>
      <dsp:spPr>
        <a:xfrm rot="16200000">
          <a:off x="816839" y="1523786"/>
          <a:ext cx="3693319" cy="645746"/>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Data pre-processing:</a:t>
          </a:r>
          <a:endParaRPr lang="en-IN" sz="1400" kern="1200" dirty="0">
            <a:effectLst>
              <a:outerShdw blurRad="38100" dist="38100" dir="2700000" algn="tl">
                <a:srgbClr val="000000">
                  <a:alpha val="43137"/>
                </a:srgbClr>
              </a:outerShdw>
            </a:effectLst>
          </a:endParaRPr>
        </a:p>
      </dsp:txBody>
      <dsp:txXfrm rot="5400000">
        <a:off x="2340625" y="738664"/>
        <a:ext cx="645746" cy="2215991"/>
      </dsp:txXfrm>
    </dsp:sp>
    <dsp:sp modelId="{6B860065-93FC-4370-8A32-A53D87D1DD64}">
      <dsp:nvSpPr>
        <dsp:cNvPr id="0" name=""/>
        <dsp:cNvSpPr/>
      </dsp:nvSpPr>
      <dsp:spPr>
        <a:xfrm rot="16200000">
          <a:off x="1511017" y="1523786"/>
          <a:ext cx="3693319" cy="645746"/>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Feature engineering:</a:t>
          </a:r>
          <a:endParaRPr lang="en-IN" sz="1400" kern="1200" dirty="0">
            <a:effectLst>
              <a:outerShdw blurRad="38100" dist="38100" dir="2700000" algn="tl">
                <a:srgbClr val="000000">
                  <a:alpha val="43137"/>
                </a:srgbClr>
              </a:outerShdw>
            </a:effectLst>
          </a:endParaRPr>
        </a:p>
      </dsp:txBody>
      <dsp:txXfrm rot="5400000">
        <a:off x="3034803" y="738664"/>
        <a:ext cx="645746" cy="2215991"/>
      </dsp:txXfrm>
    </dsp:sp>
    <dsp:sp modelId="{0235D73C-D879-4812-B3C1-7AD083BBBE5B}">
      <dsp:nvSpPr>
        <dsp:cNvPr id="0" name=""/>
        <dsp:cNvSpPr/>
      </dsp:nvSpPr>
      <dsp:spPr>
        <a:xfrm rot="16200000">
          <a:off x="2205194" y="1523786"/>
          <a:ext cx="3693319" cy="645746"/>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Machine learning algorithms:</a:t>
          </a:r>
          <a:endParaRPr lang="en-IN" sz="1400" kern="1200" dirty="0">
            <a:effectLst>
              <a:outerShdw blurRad="38100" dist="38100" dir="2700000" algn="tl">
                <a:srgbClr val="000000">
                  <a:alpha val="43137"/>
                </a:srgbClr>
              </a:outerShdw>
            </a:effectLst>
          </a:endParaRPr>
        </a:p>
      </dsp:txBody>
      <dsp:txXfrm rot="5400000">
        <a:off x="3728980" y="738664"/>
        <a:ext cx="645746" cy="2215991"/>
      </dsp:txXfrm>
    </dsp:sp>
    <dsp:sp modelId="{C32AB7B5-CFEF-4F12-A6E5-DD9D442D8DB6}">
      <dsp:nvSpPr>
        <dsp:cNvPr id="0" name=""/>
        <dsp:cNvSpPr/>
      </dsp:nvSpPr>
      <dsp:spPr>
        <a:xfrm rot="16200000">
          <a:off x="2899372" y="1523786"/>
          <a:ext cx="3693319" cy="645746"/>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Model evaluation and validation: </a:t>
          </a:r>
          <a:endParaRPr lang="en-IN" sz="1400" kern="1200" dirty="0">
            <a:effectLst>
              <a:outerShdw blurRad="38100" dist="38100" dir="2700000" algn="tl">
                <a:srgbClr val="000000">
                  <a:alpha val="43137"/>
                </a:srgbClr>
              </a:outerShdw>
            </a:effectLst>
          </a:endParaRPr>
        </a:p>
      </dsp:txBody>
      <dsp:txXfrm rot="5400000">
        <a:off x="4423158" y="738664"/>
        <a:ext cx="645746" cy="2215991"/>
      </dsp:txXfrm>
    </dsp:sp>
    <dsp:sp modelId="{97606355-0C6D-47AA-AECC-0764E74BD292}">
      <dsp:nvSpPr>
        <dsp:cNvPr id="0" name=""/>
        <dsp:cNvSpPr/>
      </dsp:nvSpPr>
      <dsp:spPr>
        <a:xfrm rot="16200000">
          <a:off x="3593550" y="1523786"/>
          <a:ext cx="3693319" cy="645746"/>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Interpretability and insights: </a:t>
          </a:r>
          <a:endParaRPr lang="en-IN" sz="1400" kern="1200" dirty="0">
            <a:effectLst>
              <a:outerShdw blurRad="38100" dist="38100" dir="2700000" algn="tl">
                <a:srgbClr val="000000">
                  <a:alpha val="43137"/>
                </a:srgbClr>
              </a:outerShdw>
            </a:effectLst>
          </a:endParaRPr>
        </a:p>
      </dsp:txBody>
      <dsp:txXfrm rot="5400000">
        <a:off x="5117336" y="738664"/>
        <a:ext cx="645746" cy="2215991"/>
      </dsp:txXfrm>
    </dsp:sp>
    <dsp:sp modelId="{64A0BA55-5EAF-4934-A664-77B4DBBAC8BD}">
      <dsp:nvSpPr>
        <dsp:cNvPr id="0" name=""/>
        <dsp:cNvSpPr/>
      </dsp:nvSpPr>
      <dsp:spPr>
        <a:xfrm rot="16200000">
          <a:off x="4287727" y="1523786"/>
          <a:ext cx="3693319" cy="645746"/>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Real-world considerations: </a:t>
          </a:r>
          <a:endParaRPr lang="en-IN" sz="1400" kern="1200" dirty="0">
            <a:effectLst>
              <a:outerShdw blurRad="38100" dist="38100" dir="2700000" algn="tl">
                <a:srgbClr val="000000">
                  <a:alpha val="43137"/>
                </a:srgbClr>
              </a:outerShdw>
            </a:effectLst>
          </a:endParaRPr>
        </a:p>
      </dsp:txBody>
      <dsp:txXfrm rot="5400000">
        <a:off x="5811513" y="738664"/>
        <a:ext cx="645746" cy="2215991"/>
      </dsp:txXfrm>
    </dsp:sp>
    <dsp:sp modelId="{1050F6A4-CF6D-46F4-A727-FDFCDF9A4415}">
      <dsp:nvSpPr>
        <dsp:cNvPr id="0" name=""/>
        <dsp:cNvSpPr/>
      </dsp:nvSpPr>
      <dsp:spPr>
        <a:xfrm rot="16200000">
          <a:off x="4981905" y="1523786"/>
          <a:ext cx="3693319" cy="645746"/>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Communication and collaboration:</a:t>
          </a:r>
          <a:endParaRPr lang="en-IN" sz="1400" kern="1200" dirty="0">
            <a:effectLst>
              <a:outerShdw blurRad="38100" dist="38100" dir="2700000" algn="tl">
                <a:srgbClr val="000000">
                  <a:alpha val="43137"/>
                </a:srgbClr>
              </a:outerShdw>
            </a:effectLst>
          </a:endParaRPr>
        </a:p>
      </dsp:txBody>
      <dsp:txXfrm rot="5400000">
        <a:off x="6505691" y="738664"/>
        <a:ext cx="645746" cy="2215991"/>
      </dsp:txXfrm>
    </dsp:sp>
    <dsp:sp modelId="{762FE760-A038-46A7-A05E-D4E5DA36EBB1}">
      <dsp:nvSpPr>
        <dsp:cNvPr id="0" name=""/>
        <dsp:cNvSpPr/>
      </dsp:nvSpPr>
      <dsp:spPr>
        <a:xfrm rot="16200000">
          <a:off x="5676082" y="1523786"/>
          <a:ext cx="3693319" cy="645746"/>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just" defTabSz="622300" rtl="0">
            <a:lnSpc>
              <a:spcPct val="90000"/>
            </a:lnSpc>
            <a:spcBef>
              <a:spcPct val="0"/>
            </a:spcBef>
            <a:spcAft>
              <a:spcPct val="35000"/>
            </a:spcAft>
          </a:pPr>
          <a:r>
            <a:rPr lang="en-IN" sz="1400" kern="1200" dirty="0" smtClean="0">
              <a:effectLst>
                <a:outerShdw blurRad="38100" dist="38100" dir="2700000" algn="tl">
                  <a:srgbClr val="000000">
                    <a:alpha val="43137"/>
                  </a:srgbClr>
                </a:outerShdw>
              </a:effectLst>
            </a:rPr>
            <a:t>Iterative learning and improvement:</a:t>
          </a:r>
          <a:endParaRPr lang="en-IN" sz="1400" kern="1200" dirty="0">
            <a:effectLst>
              <a:outerShdw blurRad="38100" dist="38100" dir="2700000" algn="tl">
                <a:srgbClr val="000000">
                  <a:alpha val="43137"/>
                </a:srgbClr>
              </a:outerShdw>
            </a:effectLst>
          </a:endParaRPr>
        </a:p>
      </dsp:txBody>
      <dsp:txXfrm rot="5400000">
        <a:off x="7199868" y="738664"/>
        <a:ext cx="645746" cy="2215991"/>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74BA-126D-4907-B5DE-0BE91FE02634}">
      <dsp:nvSpPr>
        <dsp:cNvPr id="0" name=""/>
        <dsp:cNvSpPr/>
      </dsp:nvSpPr>
      <dsp:spPr>
        <a:xfrm>
          <a:off x="0" y="7619"/>
          <a:ext cx="5867399" cy="2346959"/>
        </a:xfrm>
        <a:prstGeom prst="chevron">
          <a:avLst/>
        </a:prstGeom>
        <a:solidFill>
          <a:schemeClr val="accent2">
            <a:hueOff val="0"/>
            <a:satOff val="0"/>
            <a:lumOff val="0"/>
            <a:alphaOff val="0"/>
          </a:schemeClr>
        </a:solidFill>
        <a:ln>
          <a:noFill/>
        </a:ln>
        <a:effectLst>
          <a:outerShdw blurRad="152400" dist="317500" dir="5400000" sx="90000" sy="-19000" rotWithShape="0">
            <a:prstClr val="black">
              <a:alpha val="15000"/>
            </a:prstClr>
          </a:outerShdw>
        </a:effectLst>
        <a:scene3d>
          <a:camera prst="isometricRightUp" zoom="91000"/>
          <a:lightRig rig="threePt" dir="t">
            <a:rot lat="0" lon="0" rev="20640000"/>
          </a:lightRig>
        </a:scene3d>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IN" sz="6500" kern="1200" dirty="0" smtClean="0"/>
            <a:t>Thank You.</a:t>
          </a:r>
          <a:endParaRPr lang="en-IN" sz="6500" kern="1200" dirty="0"/>
        </a:p>
      </dsp:txBody>
      <dsp:txXfrm>
        <a:off x="1173480" y="7619"/>
        <a:ext cx="3520440" cy="23469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FE783-D549-47CF-8E7D-42A3683D07B6}">
      <dsp:nvSpPr>
        <dsp:cNvPr id="0" name=""/>
        <dsp:cNvSpPr/>
      </dsp:nvSpPr>
      <dsp:spPr>
        <a:xfrm>
          <a:off x="2735990" y="517708"/>
          <a:ext cx="1413977" cy="46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1" u="sng" kern="1200" dirty="0" smtClean="0">
              <a:effectLst>
                <a:outerShdw blurRad="38100" dist="38100" dir="2700000" algn="tl">
                  <a:srgbClr val="000000">
                    <a:alpha val="43137"/>
                  </a:srgbClr>
                </a:outerShdw>
              </a:effectLst>
            </a:rPr>
            <a:t>DATA SCIENCE &amp; ML</a:t>
          </a:r>
          <a:endParaRPr lang="en-IN" sz="1100" b="1" kern="1200" dirty="0">
            <a:effectLst>
              <a:outerShdw blurRad="38100" dist="38100" dir="2700000" algn="tl">
                <a:srgbClr val="000000">
                  <a:alpha val="43137"/>
                </a:srgbClr>
              </a:outerShdw>
            </a:effectLst>
          </a:endParaRPr>
        </a:p>
      </dsp:txBody>
      <dsp:txXfrm>
        <a:off x="2735990" y="517708"/>
        <a:ext cx="1413977" cy="465969"/>
      </dsp:txXfrm>
    </dsp:sp>
    <dsp:sp modelId="{B7E40B04-A83F-414D-AF01-C7555E19E271}">
      <dsp:nvSpPr>
        <dsp:cNvPr id="0" name=""/>
        <dsp:cNvSpPr/>
      </dsp:nvSpPr>
      <dsp:spPr>
        <a:xfrm>
          <a:off x="2734383" y="375989"/>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76A09E0-09F3-4A46-BD68-13B706408B29}">
      <dsp:nvSpPr>
        <dsp:cNvPr id="0" name=""/>
        <dsp:cNvSpPr/>
      </dsp:nvSpPr>
      <dsp:spPr>
        <a:xfrm>
          <a:off x="2813116" y="218524"/>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B734A8A-312A-4B21-B9BD-419FA35E1CE2}">
      <dsp:nvSpPr>
        <dsp:cNvPr id="0" name=""/>
        <dsp:cNvSpPr/>
      </dsp:nvSpPr>
      <dsp:spPr>
        <a:xfrm>
          <a:off x="3002075" y="250017"/>
          <a:ext cx="176747" cy="17674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11F99F2-4BCD-45B5-83F5-0229209F03D0}">
      <dsp:nvSpPr>
        <dsp:cNvPr id="0" name=""/>
        <dsp:cNvSpPr/>
      </dsp:nvSpPr>
      <dsp:spPr>
        <a:xfrm>
          <a:off x="3159540" y="76804"/>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8DF04D7-8311-44CF-A9CD-890A2AAC3081}">
      <dsp:nvSpPr>
        <dsp:cNvPr id="0" name=""/>
        <dsp:cNvSpPr/>
      </dsp:nvSpPr>
      <dsp:spPr>
        <a:xfrm>
          <a:off x="3364246" y="13818"/>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87830DE-0BE7-4258-AF9D-86DD3A3B84BA}">
      <dsp:nvSpPr>
        <dsp:cNvPr id="0" name=""/>
        <dsp:cNvSpPr/>
      </dsp:nvSpPr>
      <dsp:spPr>
        <a:xfrm>
          <a:off x="3616191" y="124044"/>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1F5A97A-7E28-4D5E-BDDB-C156718BBA68}">
      <dsp:nvSpPr>
        <dsp:cNvPr id="0" name=""/>
        <dsp:cNvSpPr/>
      </dsp:nvSpPr>
      <dsp:spPr>
        <a:xfrm>
          <a:off x="3773656" y="202777"/>
          <a:ext cx="176747" cy="17674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76C65D1-2D4A-4652-A685-10C11E2348D2}">
      <dsp:nvSpPr>
        <dsp:cNvPr id="0" name=""/>
        <dsp:cNvSpPr/>
      </dsp:nvSpPr>
      <dsp:spPr>
        <a:xfrm>
          <a:off x="3994108" y="375989"/>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10155A3-D963-484E-B2AF-221AAADD88E1}">
      <dsp:nvSpPr>
        <dsp:cNvPr id="0" name=""/>
        <dsp:cNvSpPr/>
      </dsp:nvSpPr>
      <dsp:spPr>
        <a:xfrm>
          <a:off x="4088588" y="549201"/>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5E381FB-8B85-47D7-89B4-DE7E29842FBA}">
      <dsp:nvSpPr>
        <dsp:cNvPr id="0" name=""/>
        <dsp:cNvSpPr/>
      </dsp:nvSpPr>
      <dsp:spPr>
        <a:xfrm>
          <a:off x="3269766" y="218524"/>
          <a:ext cx="289222" cy="289222"/>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07D140A-8D9F-4777-BEC1-A7B4A1912A6D}">
      <dsp:nvSpPr>
        <dsp:cNvPr id="0" name=""/>
        <dsp:cNvSpPr/>
      </dsp:nvSpPr>
      <dsp:spPr>
        <a:xfrm>
          <a:off x="2655650" y="816893"/>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C41C901-765F-477D-96B1-3AABB37EAFAE}">
      <dsp:nvSpPr>
        <dsp:cNvPr id="0" name=""/>
        <dsp:cNvSpPr/>
      </dsp:nvSpPr>
      <dsp:spPr>
        <a:xfrm>
          <a:off x="2750130" y="958612"/>
          <a:ext cx="176747" cy="17674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8ED84AB-DD27-4063-A9F1-733495916B5B}">
      <dsp:nvSpPr>
        <dsp:cNvPr id="0" name=""/>
        <dsp:cNvSpPr/>
      </dsp:nvSpPr>
      <dsp:spPr>
        <a:xfrm>
          <a:off x="2986328" y="1084584"/>
          <a:ext cx="257086" cy="25708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ED62A86-7AF5-4B42-86BA-654CC917CE90}">
      <dsp:nvSpPr>
        <dsp:cNvPr id="0" name=""/>
        <dsp:cNvSpPr/>
      </dsp:nvSpPr>
      <dsp:spPr>
        <a:xfrm>
          <a:off x="3317006" y="1289290"/>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5DBC882-9A65-4D5F-AFEB-5D98BA852F79}">
      <dsp:nvSpPr>
        <dsp:cNvPr id="0" name=""/>
        <dsp:cNvSpPr/>
      </dsp:nvSpPr>
      <dsp:spPr>
        <a:xfrm>
          <a:off x="3379992" y="1084584"/>
          <a:ext cx="176747" cy="17674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A39633F-0EFE-4F46-BD16-877C36EBF391}">
      <dsp:nvSpPr>
        <dsp:cNvPr id="0" name=""/>
        <dsp:cNvSpPr/>
      </dsp:nvSpPr>
      <dsp:spPr>
        <a:xfrm>
          <a:off x="3537458" y="1305036"/>
          <a:ext cx="112475" cy="112475"/>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3DD2195-1DD8-49C0-919F-6A73C6B7F26E}">
      <dsp:nvSpPr>
        <dsp:cNvPr id="0" name=""/>
        <dsp:cNvSpPr/>
      </dsp:nvSpPr>
      <dsp:spPr>
        <a:xfrm>
          <a:off x="3679177" y="1053091"/>
          <a:ext cx="257086" cy="257086"/>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A96328E-25F6-4A42-88A0-9BF3032AF52D}">
      <dsp:nvSpPr>
        <dsp:cNvPr id="0" name=""/>
        <dsp:cNvSpPr/>
      </dsp:nvSpPr>
      <dsp:spPr>
        <a:xfrm>
          <a:off x="4025601" y="990105"/>
          <a:ext cx="176747" cy="17674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48331-16D1-4BC5-B289-D4D708931ECB}">
      <dsp:nvSpPr>
        <dsp:cNvPr id="0" name=""/>
        <dsp:cNvSpPr/>
      </dsp:nvSpPr>
      <dsp:spPr>
        <a:xfrm>
          <a:off x="1302" y="0"/>
          <a:ext cx="2397955" cy="467820"/>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7756F2A-8A65-4E93-B2D0-D60503DDCF90}">
      <dsp:nvSpPr>
        <dsp:cNvPr id="0" name=""/>
        <dsp:cNvSpPr/>
      </dsp:nvSpPr>
      <dsp:spPr>
        <a:xfrm>
          <a:off x="640757" y="116954"/>
          <a:ext cx="2024940" cy="46782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IN" sz="1800" b="1" u="none" kern="1200" dirty="0" smtClean="0">
              <a:effectLst>
                <a:outerShdw blurRad="38100" dist="38100" dir="2700000" algn="tl">
                  <a:srgbClr val="000000">
                    <a:alpha val="43137"/>
                  </a:srgbClr>
                </a:outerShdw>
              </a:effectLst>
            </a:rPr>
            <a:t>CONTENTS</a:t>
          </a:r>
          <a:endParaRPr lang="en-IN" sz="1800" u="none" kern="1200" dirty="0">
            <a:effectLst>
              <a:outerShdw blurRad="38100" dist="38100" dir="2700000" algn="tl">
                <a:srgbClr val="000000">
                  <a:alpha val="43137"/>
                </a:srgbClr>
              </a:outerShdw>
            </a:effectLst>
          </a:endParaRPr>
        </a:p>
      </dsp:txBody>
      <dsp:txXfrm>
        <a:off x="654459" y="130656"/>
        <a:ext cx="1997536" cy="440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8BB43-69B7-499A-9D82-20E042C57282}">
      <dsp:nvSpPr>
        <dsp:cNvPr id="0" name=""/>
        <dsp:cNvSpPr/>
      </dsp:nvSpPr>
      <dsp:spPr>
        <a:xfrm rot="16200000">
          <a:off x="-1962890" y="1963200"/>
          <a:ext cx="4430120" cy="50371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Introduction</a:t>
          </a:r>
          <a:endParaRPr lang="en-IN" sz="1400" kern="1200" dirty="0">
            <a:effectLst>
              <a:outerShdw blurRad="38100" dist="38100" dir="2700000" algn="tl">
                <a:srgbClr val="000000">
                  <a:alpha val="43137"/>
                </a:srgbClr>
              </a:outerShdw>
            </a:effectLst>
          </a:endParaRPr>
        </a:p>
      </dsp:txBody>
      <dsp:txXfrm rot="5400000">
        <a:off x="311" y="886023"/>
        <a:ext cx="503718" cy="2658072"/>
      </dsp:txXfrm>
    </dsp:sp>
    <dsp:sp modelId="{71BA48EC-8776-4707-98DB-B2C6DE60645E}">
      <dsp:nvSpPr>
        <dsp:cNvPr id="0" name=""/>
        <dsp:cNvSpPr/>
      </dsp:nvSpPr>
      <dsp:spPr>
        <a:xfrm rot="16200000">
          <a:off x="-1421393" y="1963200"/>
          <a:ext cx="4430120" cy="50371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Industry Profile</a:t>
          </a:r>
          <a:endParaRPr lang="en-IN" sz="1400" kern="1200" dirty="0">
            <a:effectLst>
              <a:outerShdw blurRad="38100" dist="38100" dir="2700000" algn="tl">
                <a:srgbClr val="000000">
                  <a:alpha val="43137"/>
                </a:srgbClr>
              </a:outerShdw>
            </a:effectLst>
          </a:endParaRPr>
        </a:p>
      </dsp:txBody>
      <dsp:txXfrm rot="5400000">
        <a:off x="541808" y="886023"/>
        <a:ext cx="503718" cy="2658072"/>
      </dsp:txXfrm>
    </dsp:sp>
    <dsp:sp modelId="{B0489297-F1E4-43F7-8C93-A38C904BE300}">
      <dsp:nvSpPr>
        <dsp:cNvPr id="0" name=""/>
        <dsp:cNvSpPr/>
      </dsp:nvSpPr>
      <dsp:spPr>
        <a:xfrm rot="16200000">
          <a:off x="-879896" y="1963200"/>
          <a:ext cx="4430120" cy="50371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Research Methodology</a:t>
          </a:r>
          <a:endParaRPr lang="en-IN" sz="1400" kern="1200" dirty="0">
            <a:effectLst>
              <a:outerShdw blurRad="38100" dist="38100" dir="2700000" algn="tl">
                <a:srgbClr val="000000">
                  <a:alpha val="43137"/>
                </a:srgbClr>
              </a:outerShdw>
            </a:effectLst>
          </a:endParaRPr>
        </a:p>
      </dsp:txBody>
      <dsp:txXfrm rot="5400000">
        <a:off x="1083305" y="886023"/>
        <a:ext cx="503718" cy="2658072"/>
      </dsp:txXfrm>
    </dsp:sp>
    <dsp:sp modelId="{4F6D227C-F789-4200-978F-AED2A6A56C14}">
      <dsp:nvSpPr>
        <dsp:cNvPr id="0" name=""/>
        <dsp:cNvSpPr/>
      </dsp:nvSpPr>
      <dsp:spPr>
        <a:xfrm rot="16200000">
          <a:off x="-338399" y="1963200"/>
          <a:ext cx="4430120" cy="50371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Title of the Study</a:t>
          </a:r>
          <a:endParaRPr lang="en-IN" sz="1400" kern="1200" dirty="0">
            <a:effectLst>
              <a:outerShdw blurRad="38100" dist="38100" dir="2700000" algn="tl">
                <a:srgbClr val="000000">
                  <a:alpha val="43137"/>
                </a:srgbClr>
              </a:outerShdw>
            </a:effectLst>
          </a:endParaRPr>
        </a:p>
      </dsp:txBody>
      <dsp:txXfrm rot="5400000">
        <a:off x="1624802" y="886023"/>
        <a:ext cx="503718" cy="2658072"/>
      </dsp:txXfrm>
    </dsp:sp>
    <dsp:sp modelId="{00BCC46B-E398-47C7-B1F8-113B76322CB9}">
      <dsp:nvSpPr>
        <dsp:cNvPr id="0" name=""/>
        <dsp:cNvSpPr/>
      </dsp:nvSpPr>
      <dsp:spPr>
        <a:xfrm rot="16200000">
          <a:off x="203097" y="1963200"/>
          <a:ext cx="4430120" cy="50371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Statement of the Problem, Objectives of the Study</a:t>
          </a:r>
          <a:endParaRPr lang="en-IN" sz="1400" kern="1200" dirty="0">
            <a:effectLst>
              <a:outerShdw blurRad="38100" dist="38100" dir="2700000" algn="tl">
                <a:srgbClr val="000000">
                  <a:alpha val="43137"/>
                </a:srgbClr>
              </a:outerShdw>
            </a:effectLst>
          </a:endParaRPr>
        </a:p>
      </dsp:txBody>
      <dsp:txXfrm rot="5400000">
        <a:off x="2166298" y="886023"/>
        <a:ext cx="503718" cy="2658072"/>
      </dsp:txXfrm>
    </dsp:sp>
    <dsp:sp modelId="{8910723C-866E-4064-8184-233E10EEB991}">
      <dsp:nvSpPr>
        <dsp:cNvPr id="0" name=""/>
        <dsp:cNvSpPr/>
      </dsp:nvSpPr>
      <dsp:spPr>
        <a:xfrm rot="16200000">
          <a:off x="744594" y="1963200"/>
          <a:ext cx="4430120" cy="50371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Research Design </a:t>
          </a:r>
          <a:endParaRPr lang="en-IN" sz="1400" kern="1200" dirty="0">
            <a:effectLst>
              <a:outerShdw blurRad="38100" dist="38100" dir="2700000" algn="tl">
                <a:srgbClr val="000000">
                  <a:alpha val="43137"/>
                </a:srgbClr>
              </a:outerShdw>
            </a:effectLst>
          </a:endParaRPr>
        </a:p>
      </dsp:txBody>
      <dsp:txXfrm rot="5400000">
        <a:off x="2707795" y="886023"/>
        <a:ext cx="503718" cy="2658072"/>
      </dsp:txXfrm>
    </dsp:sp>
    <dsp:sp modelId="{67D97336-21E1-4CCF-8277-5B1552B3515F}">
      <dsp:nvSpPr>
        <dsp:cNvPr id="0" name=""/>
        <dsp:cNvSpPr/>
      </dsp:nvSpPr>
      <dsp:spPr>
        <a:xfrm rot="16200000">
          <a:off x="1286091" y="1963200"/>
          <a:ext cx="4430120" cy="50371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Hypotheses</a:t>
          </a:r>
          <a:endParaRPr lang="en-IN" sz="1400" kern="1200" dirty="0">
            <a:effectLst>
              <a:outerShdw blurRad="38100" dist="38100" dir="2700000" algn="tl">
                <a:srgbClr val="000000">
                  <a:alpha val="43137"/>
                </a:srgbClr>
              </a:outerShdw>
            </a:effectLst>
          </a:endParaRPr>
        </a:p>
      </dsp:txBody>
      <dsp:txXfrm rot="5400000">
        <a:off x="3249292" y="886023"/>
        <a:ext cx="503718" cy="2658072"/>
      </dsp:txXfrm>
    </dsp:sp>
    <dsp:sp modelId="{6D3B50C3-EA02-4784-B2C2-E2C36EB8FC7B}">
      <dsp:nvSpPr>
        <dsp:cNvPr id="0" name=""/>
        <dsp:cNvSpPr/>
      </dsp:nvSpPr>
      <dsp:spPr>
        <a:xfrm rot="16200000">
          <a:off x="1827588" y="1963200"/>
          <a:ext cx="4430120" cy="50371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Sampling Technique </a:t>
          </a:r>
          <a:endParaRPr lang="en-IN" sz="1400" kern="1200" dirty="0">
            <a:effectLst>
              <a:outerShdw blurRad="38100" dist="38100" dir="2700000" algn="tl">
                <a:srgbClr val="000000">
                  <a:alpha val="43137"/>
                </a:srgbClr>
              </a:outerShdw>
            </a:effectLst>
          </a:endParaRPr>
        </a:p>
      </dsp:txBody>
      <dsp:txXfrm rot="5400000">
        <a:off x="3790789" y="886023"/>
        <a:ext cx="503718" cy="2658072"/>
      </dsp:txXfrm>
    </dsp:sp>
    <dsp:sp modelId="{CA772044-F4B0-4C3E-A287-5AA15E531A29}">
      <dsp:nvSpPr>
        <dsp:cNvPr id="0" name=""/>
        <dsp:cNvSpPr/>
      </dsp:nvSpPr>
      <dsp:spPr>
        <a:xfrm rot="16200000">
          <a:off x="2369085" y="1963200"/>
          <a:ext cx="4430120" cy="50371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b="0" kern="1200" dirty="0" smtClean="0">
              <a:effectLst>
                <a:outerShdw blurRad="38100" dist="38100" dir="2700000" algn="tl">
                  <a:srgbClr val="000000">
                    <a:alpha val="43137"/>
                  </a:srgbClr>
                </a:outerShdw>
              </a:effectLst>
            </a:rPr>
            <a:t>Statistical Tools Used, Scope of the Study</a:t>
          </a:r>
          <a:endParaRPr lang="en-IN" sz="1400" b="0" kern="1200" dirty="0">
            <a:effectLst>
              <a:outerShdw blurRad="38100" dist="38100" dir="2700000" algn="tl">
                <a:srgbClr val="000000">
                  <a:alpha val="43137"/>
                </a:srgbClr>
              </a:outerShdw>
            </a:effectLst>
          </a:endParaRPr>
        </a:p>
      </dsp:txBody>
      <dsp:txXfrm rot="5400000">
        <a:off x="4332286" y="886023"/>
        <a:ext cx="503718" cy="2658072"/>
      </dsp:txXfrm>
    </dsp:sp>
    <dsp:sp modelId="{8798EE65-8BA1-4C95-8068-EC924CB4516F}">
      <dsp:nvSpPr>
        <dsp:cNvPr id="0" name=""/>
        <dsp:cNvSpPr/>
      </dsp:nvSpPr>
      <dsp:spPr>
        <a:xfrm rot="16200000">
          <a:off x="2910582" y="1963200"/>
          <a:ext cx="4430120" cy="503718"/>
        </a:xfrm>
        <a:prstGeom prst="flowChartManualOperation">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Limitations of the Study </a:t>
          </a:r>
          <a:endParaRPr lang="en-IN" sz="1400" kern="1200" dirty="0">
            <a:effectLst>
              <a:outerShdw blurRad="38100" dist="38100" dir="2700000" algn="tl">
                <a:srgbClr val="000000">
                  <a:alpha val="43137"/>
                </a:srgbClr>
              </a:outerShdw>
            </a:effectLst>
          </a:endParaRPr>
        </a:p>
      </dsp:txBody>
      <dsp:txXfrm rot="5400000">
        <a:off x="4873783" y="886023"/>
        <a:ext cx="503718" cy="2658072"/>
      </dsp:txXfrm>
    </dsp:sp>
    <dsp:sp modelId="{F2019A7F-1629-4FDA-893E-579C8B920EB3}">
      <dsp:nvSpPr>
        <dsp:cNvPr id="0" name=""/>
        <dsp:cNvSpPr/>
      </dsp:nvSpPr>
      <dsp:spPr>
        <a:xfrm rot="16200000">
          <a:off x="3452079" y="1963200"/>
          <a:ext cx="4430120" cy="503718"/>
        </a:xfrm>
        <a:prstGeom prst="flowChartManualOperati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Data Collection and Analysis</a:t>
          </a:r>
          <a:endParaRPr lang="en-IN" sz="1400" kern="1200" dirty="0">
            <a:effectLst>
              <a:outerShdw blurRad="38100" dist="38100" dir="2700000" algn="tl">
                <a:srgbClr val="000000">
                  <a:alpha val="43137"/>
                </a:srgbClr>
              </a:outerShdw>
            </a:effectLst>
          </a:endParaRPr>
        </a:p>
      </dsp:txBody>
      <dsp:txXfrm rot="5400000">
        <a:off x="5415280" y="886023"/>
        <a:ext cx="503718" cy="2658072"/>
      </dsp:txXfrm>
    </dsp:sp>
    <dsp:sp modelId="{C735812D-186D-4A9C-92E9-208454237EBE}">
      <dsp:nvSpPr>
        <dsp:cNvPr id="0" name=""/>
        <dsp:cNvSpPr/>
      </dsp:nvSpPr>
      <dsp:spPr>
        <a:xfrm rot="16200000">
          <a:off x="3993576" y="1963200"/>
          <a:ext cx="4430120" cy="503718"/>
        </a:xfrm>
        <a:prstGeom prst="flowChartManualOperation">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Findings</a:t>
          </a:r>
          <a:endParaRPr lang="en-IN" sz="1400" kern="1200" dirty="0">
            <a:effectLst>
              <a:outerShdw blurRad="38100" dist="38100" dir="2700000" algn="tl">
                <a:srgbClr val="000000">
                  <a:alpha val="43137"/>
                </a:srgbClr>
              </a:outerShdw>
            </a:effectLst>
          </a:endParaRPr>
        </a:p>
      </dsp:txBody>
      <dsp:txXfrm rot="5400000">
        <a:off x="5956777" y="886023"/>
        <a:ext cx="503718" cy="2658072"/>
      </dsp:txXfrm>
    </dsp:sp>
    <dsp:sp modelId="{5EA70E3D-A593-43ED-AF04-B3E320767E25}">
      <dsp:nvSpPr>
        <dsp:cNvPr id="0" name=""/>
        <dsp:cNvSpPr/>
      </dsp:nvSpPr>
      <dsp:spPr>
        <a:xfrm rot="16200000">
          <a:off x="4535073" y="1963200"/>
          <a:ext cx="4430120" cy="503718"/>
        </a:xfrm>
        <a:prstGeom prst="flowChartManualOperation">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Suggestions, Conclusion</a:t>
          </a:r>
          <a:endParaRPr lang="en-IN" sz="1400" kern="1200" dirty="0">
            <a:effectLst>
              <a:outerShdw blurRad="38100" dist="38100" dir="2700000" algn="tl">
                <a:srgbClr val="000000">
                  <a:alpha val="43137"/>
                </a:srgbClr>
              </a:outerShdw>
            </a:effectLst>
          </a:endParaRPr>
        </a:p>
      </dsp:txBody>
      <dsp:txXfrm rot="5400000">
        <a:off x="6498274" y="886023"/>
        <a:ext cx="503718" cy="2658072"/>
      </dsp:txXfrm>
    </dsp:sp>
    <dsp:sp modelId="{F308BD9C-3FA5-4613-8825-661860B88050}">
      <dsp:nvSpPr>
        <dsp:cNvPr id="0" name=""/>
        <dsp:cNvSpPr/>
      </dsp:nvSpPr>
      <dsp:spPr>
        <a:xfrm rot="16200000">
          <a:off x="5076570" y="1963200"/>
          <a:ext cx="4430120" cy="503718"/>
        </a:xfrm>
        <a:prstGeom prst="flowChartManualOperation">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lvl="0" algn="ctr" defTabSz="622300" rtl="0">
            <a:lnSpc>
              <a:spcPct val="90000"/>
            </a:lnSpc>
            <a:spcBef>
              <a:spcPct val="0"/>
            </a:spcBef>
            <a:spcAft>
              <a:spcPct val="35000"/>
            </a:spcAft>
          </a:pPr>
          <a:r>
            <a:rPr lang="en-US" sz="1400" kern="1200" dirty="0" smtClean="0">
              <a:effectLst>
                <a:outerShdw blurRad="38100" dist="38100" dir="2700000" algn="tl">
                  <a:srgbClr val="000000">
                    <a:alpha val="43137"/>
                  </a:srgbClr>
                </a:outerShdw>
              </a:effectLst>
            </a:rPr>
            <a:t>Learning Experience</a:t>
          </a:r>
          <a:endParaRPr lang="en-IN" sz="1400" kern="1200" dirty="0">
            <a:effectLst>
              <a:outerShdw blurRad="38100" dist="38100" dir="2700000" algn="tl">
                <a:srgbClr val="000000">
                  <a:alpha val="43137"/>
                </a:srgbClr>
              </a:outerShdw>
            </a:effectLst>
          </a:endParaRPr>
        </a:p>
      </dsp:txBody>
      <dsp:txXfrm rot="5400000">
        <a:off x="7039771" y="886023"/>
        <a:ext cx="503718" cy="26580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18933-8512-464C-9DEA-E0BE63E6EDD3}">
      <dsp:nvSpPr>
        <dsp:cNvPr id="0" name=""/>
        <dsp:cNvSpPr/>
      </dsp:nvSpPr>
      <dsp:spPr>
        <a:xfrm>
          <a:off x="2083" y="0"/>
          <a:ext cx="3836729" cy="418576"/>
        </a:xfrm>
        <a:prstGeom prst="chevron">
          <a:avLst>
            <a:gd name="adj" fmla="val 40000"/>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B8F422F-BFDE-4F37-AB1C-4B261E71956E}">
      <dsp:nvSpPr>
        <dsp:cNvPr id="0" name=""/>
        <dsp:cNvSpPr/>
      </dsp:nvSpPr>
      <dsp:spPr>
        <a:xfrm>
          <a:off x="1025211" y="104644"/>
          <a:ext cx="3239904" cy="41857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u="none" kern="1200" dirty="0" smtClean="0">
              <a:effectLst>
                <a:outerShdw blurRad="38100" dist="38100" dir="2700000" algn="tl">
                  <a:srgbClr val="000000">
                    <a:alpha val="43137"/>
                  </a:srgbClr>
                </a:outerShdw>
              </a:effectLst>
            </a:rPr>
            <a:t>INTRODUCTION</a:t>
          </a:r>
          <a:endParaRPr lang="en-IN" sz="1800" u="none" kern="1200" dirty="0">
            <a:effectLst>
              <a:outerShdw blurRad="38100" dist="38100" dir="2700000" algn="tl">
                <a:srgbClr val="000000">
                  <a:alpha val="43137"/>
                </a:srgbClr>
              </a:outerShdw>
            </a:effectLst>
          </a:endParaRPr>
        </a:p>
      </dsp:txBody>
      <dsp:txXfrm>
        <a:off x="1037471" y="116904"/>
        <a:ext cx="3215384" cy="394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591DB-67D2-478D-82F6-CF8458EDE119}" type="datetimeFigureOut">
              <a:rPr lang="en-IN" smtClean="0"/>
              <a:t>30-06-2023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2850D-94D1-4429-A877-02580286E2CE}" type="slidenum">
              <a:rPr lang="en-IN" smtClean="0"/>
              <a:t>‹#›</a:t>
            </a:fld>
            <a:endParaRPr lang="en-IN"/>
          </a:p>
        </p:txBody>
      </p:sp>
    </p:spTree>
    <p:extLst>
      <p:ext uri="{BB962C8B-B14F-4D97-AF65-F5344CB8AC3E}">
        <p14:creationId xmlns:p14="http://schemas.microsoft.com/office/powerpoint/2010/main" val="146150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C2850D-94D1-4429-A877-02580286E2CE}" type="slidenum">
              <a:rPr lang="en-IN" smtClean="0"/>
              <a:t>2</a:t>
            </a:fld>
            <a:endParaRPr lang="en-IN"/>
          </a:p>
        </p:txBody>
      </p:sp>
    </p:spTree>
    <p:extLst>
      <p:ext uri="{BB962C8B-B14F-4D97-AF65-F5344CB8AC3E}">
        <p14:creationId xmlns:p14="http://schemas.microsoft.com/office/powerpoint/2010/main" val="386869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C2850D-94D1-4429-A877-02580286E2CE}" type="slidenum">
              <a:rPr lang="en-IN" smtClean="0"/>
              <a:t>7</a:t>
            </a:fld>
            <a:endParaRPr lang="en-IN"/>
          </a:p>
        </p:txBody>
      </p:sp>
    </p:spTree>
    <p:extLst>
      <p:ext uri="{BB962C8B-B14F-4D97-AF65-F5344CB8AC3E}">
        <p14:creationId xmlns:p14="http://schemas.microsoft.com/office/powerpoint/2010/main" val="370612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924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363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04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008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623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26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318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193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464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818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164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6/30/2023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91855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29.xml"/><Relationship Id="rId2" Type="http://schemas.openxmlformats.org/officeDocument/2006/relationships/diagramData" Target="../diagrams/data28.xml"/><Relationship Id="rId1" Type="http://schemas.openxmlformats.org/officeDocument/2006/relationships/slideLayout" Target="../slideLayouts/slideLayout7.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7.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7.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7.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7.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7.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diagramLayout" Target="../diagrams/layout40.xml"/><Relationship Id="rId7" Type="http://schemas.openxmlformats.org/officeDocument/2006/relationships/diagramData" Target="../diagrams/data41.xml"/><Relationship Id="rId2" Type="http://schemas.openxmlformats.org/officeDocument/2006/relationships/diagramData" Target="../diagrams/data40.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43.xml"/><Relationship Id="rId3" Type="http://schemas.openxmlformats.org/officeDocument/2006/relationships/diagramLayout" Target="../diagrams/layout42.xml"/><Relationship Id="rId7" Type="http://schemas.openxmlformats.org/officeDocument/2006/relationships/diagramData" Target="../diagrams/data43.xml"/><Relationship Id="rId2" Type="http://schemas.openxmlformats.org/officeDocument/2006/relationships/diagramData" Target="../diagrams/data42.xml"/><Relationship Id="rId1" Type="http://schemas.openxmlformats.org/officeDocument/2006/relationships/slideLayout" Target="../slideLayouts/slideLayout7.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1.xml"/><Relationship Id="rId16" Type="http://schemas.openxmlformats.org/officeDocument/2006/relationships/diagramColors" Target="../diagrams/colors8.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5.xml"/><Relationship Id="rId3" Type="http://schemas.openxmlformats.org/officeDocument/2006/relationships/diagramLayout" Target="../diagrams/layout44.xml"/><Relationship Id="rId7" Type="http://schemas.openxmlformats.org/officeDocument/2006/relationships/diagramData" Target="../diagrams/data45.xml"/><Relationship Id="rId2" Type="http://schemas.openxmlformats.org/officeDocument/2006/relationships/diagramData" Target="../diagrams/data44.xml"/><Relationship Id="rId1" Type="http://schemas.openxmlformats.org/officeDocument/2006/relationships/slideLayout" Target="../slideLayouts/slideLayout7.xml"/><Relationship Id="rId6" Type="http://schemas.microsoft.com/office/2007/relationships/diagramDrawing" Target="../diagrams/drawing44.xml"/><Relationship Id="rId11" Type="http://schemas.microsoft.com/office/2007/relationships/diagramDrawing" Target="../diagrams/drawing45.xml"/><Relationship Id="rId5" Type="http://schemas.openxmlformats.org/officeDocument/2006/relationships/diagramColors" Target="../diagrams/colors44.xml"/><Relationship Id="rId10" Type="http://schemas.openxmlformats.org/officeDocument/2006/relationships/diagramColors" Target="../diagrams/colors45.xml"/><Relationship Id="rId4" Type="http://schemas.openxmlformats.org/officeDocument/2006/relationships/diagramQuickStyle" Target="../diagrams/quickStyle44.xml"/><Relationship Id="rId9" Type="http://schemas.openxmlformats.org/officeDocument/2006/relationships/diagramQuickStyle" Target="../diagrams/quickStyle4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14948314"/>
              </p:ext>
            </p:extLst>
          </p:nvPr>
        </p:nvGraphicFramePr>
        <p:xfrm>
          <a:off x="0" y="-87037"/>
          <a:ext cx="9144000"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1871282117"/>
              </p:ext>
            </p:extLst>
          </p:nvPr>
        </p:nvGraphicFramePr>
        <p:xfrm>
          <a:off x="76200" y="4133993"/>
          <a:ext cx="4724400" cy="11238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Diagram 12"/>
          <p:cNvGraphicFramePr/>
          <p:nvPr>
            <p:extLst>
              <p:ext uri="{D42A27DB-BD31-4B8C-83A1-F6EECF244321}">
                <p14:modId xmlns:p14="http://schemas.microsoft.com/office/powerpoint/2010/main" val="2658191209"/>
              </p:ext>
            </p:extLst>
          </p:nvPr>
        </p:nvGraphicFramePr>
        <p:xfrm>
          <a:off x="5181600" y="4591193"/>
          <a:ext cx="3886200" cy="12338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Diagram 6"/>
          <p:cNvGraphicFramePr/>
          <p:nvPr>
            <p:extLst>
              <p:ext uri="{D42A27DB-BD31-4B8C-83A1-F6EECF244321}">
                <p14:modId xmlns:p14="http://schemas.microsoft.com/office/powerpoint/2010/main" val="3646568195"/>
              </p:ext>
            </p:extLst>
          </p:nvPr>
        </p:nvGraphicFramePr>
        <p:xfrm>
          <a:off x="304800" y="3544669"/>
          <a:ext cx="8229600" cy="5232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5" name="Diagram 4"/>
          <p:cNvGraphicFramePr/>
          <p:nvPr>
            <p:extLst>
              <p:ext uri="{D42A27DB-BD31-4B8C-83A1-F6EECF244321}">
                <p14:modId xmlns:p14="http://schemas.microsoft.com/office/powerpoint/2010/main" val="3571315273"/>
              </p:ext>
            </p:extLst>
          </p:nvPr>
        </p:nvGraphicFramePr>
        <p:xfrm>
          <a:off x="1295400" y="1828800"/>
          <a:ext cx="6858000" cy="143133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4" name="Picture 3"/>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0" y="-87037"/>
            <a:ext cx="2133600" cy="9855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585433473"/>
              </p:ext>
            </p:extLst>
          </p:nvPr>
        </p:nvGraphicFramePr>
        <p:xfrm>
          <a:off x="2667000" y="685800"/>
          <a:ext cx="2590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891585179"/>
              </p:ext>
            </p:extLst>
          </p:nvPr>
        </p:nvGraphicFramePr>
        <p:xfrm>
          <a:off x="152400" y="1190685"/>
          <a:ext cx="8229600" cy="45243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588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366708522"/>
              </p:ext>
            </p:extLst>
          </p:nvPr>
        </p:nvGraphicFramePr>
        <p:xfrm>
          <a:off x="1981200" y="609600"/>
          <a:ext cx="45720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061622128"/>
              </p:ext>
            </p:extLst>
          </p:nvPr>
        </p:nvGraphicFramePr>
        <p:xfrm>
          <a:off x="533400" y="1447800"/>
          <a:ext cx="8001000" cy="3416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7458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815595907"/>
              </p:ext>
            </p:extLst>
          </p:nvPr>
        </p:nvGraphicFramePr>
        <p:xfrm>
          <a:off x="2514600" y="609600"/>
          <a:ext cx="5029201"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698496052"/>
              </p:ext>
            </p:extLst>
          </p:nvPr>
        </p:nvGraphicFramePr>
        <p:xfrm>
          <a:off x="762000" y="1371600"/>
          <a:ext cx="7848600" cy="3416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8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181742586"/>
              </p:ext>
            </p:extLst>
          </p:nvPr>
        </p:nvGraphicFramePr>
        <p:xfrm>
          <a:off x="1676400" y="609600"/>
          <a:ext cx="50292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546288331"/>
              </p:ext>
            </p:extLst>
          </p:nvPr>
        </p:nvGraphicFramePr>
        <p:xfrm>
          <a:off x="533400" y="1571594"/>
          <a:ext cx="7924800"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0859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884549474"/>
              </p:ext>
            </p:extLst>
          </p:nvPr>
        </p:nvGraphicFramePr>
        <p:xfrm>
          <a:off x="2209800" y="609600"/>
          <a:ext cx="5257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681391613"/>
              </p:ext>
            </p:extLst>
          </p:nvPr>
        </p:nvGraphicFramePr>
        <p:xfrm>
          <a:off x="685800" y="1299865"/>
          <a:ext cx="7848600" cy="3970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42295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117139303"/>
              </p:ext>
            </p:extLst>
          </p:nvPr>
        </p:nvGraphicFramePr>
        <p:xfrm>
          <a:off x="1447800" y="609600"/>
          <a:ext cx="6019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332504684"/>
              </p:ext>
            </p:extLst>
          </p:nvPr>
        </p:nvGraphicFramePr>
        <p:xfrm>
          <a:off x="762000" y="1676400"/>
          <a:ext cx="7391400" cy="25853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9892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3646235140"/>
              </p:ext>
            </p:extLst>
          </p:nvPr>
        </p:nvGraphicFramePr>
        <p:xfrm>
          <a:off x="1447800" y="609600"/>
          <a:ext cx="4495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733166383"/>
              </p:ext>
            </p:extLst>
          </p:nvPr>
        </p:nvGraphicFramePr>
        <p:xfrm>
          <a:off x="762000" y="1676400"/>
          <a:ext cx="7391400" cy="25853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349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867273334"/>
              </p:ext>
            </p:extLst>
          </p:nvPr>
        </p:nvGraphicFramePr>
        <p:xfrm>
          <a:off x="2667000" y="685800"/>
          <a:ext cx="2590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50486545"/>
              </p:ext>
            </p:extLst>
          </p:nvPr>
        </p:nvGraphicFramePr>
        <p:xfrm>
          <a:off x="762000" y="1447800"/>
          <a:ext cx="7772400" cy="3416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4616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230287411"/>
              </p:ext>
            </p:extLst>
          </p:nvPr>
        </p:nvGraphicFramePr>
        <p:xfrm>
          <a:off x="1371600" y="609600"/>
          <a:ext cx="53340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777614567"/>
              </p:ext>
            </p:extLst>
          </p:nvPr>
        </p:nvGraphicFramePr>
        <p:xfrm>
          <a:off x="419100" y="1447800"/>
          <a:ext cx="8229600"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2353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221115668"/>
              </p:ext>
            </p:extLst>
          </p:nvPr>
        </p:nvGraphicFramePr>
        <p:xfrm>
          <a:off x="2667000" y="685800"/>
          <a:ext cx="25908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936779971"/>
              </p:ext>
            </p:extLst>
          </p:nvPr>
        </p:nvGraphicFramePr>
        <p:xfrm>
          <a:off x="657748" y="1376065"/>
          <a:ext cx="7952852"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530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366387-8268-463E-9902-CC8E6E42A76A}"/>
              </a:ext>
            </a:extLst>
          </p:cNvPr>
          <p:cNvSpPr/>
          <p:nvPr/>
        </p:nvSpPr>
        <p:spPr>
          <a:xfrm>
            <a:off x="152400" y="228600"/>
            <a:ext cx="87630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2">
            <a:extLst>
              <a:ext uri="{FF2B5EF4-FFF2-40B4-BE49-F238E27FC236}">
                <a16:creationId xmlns:a16="http://schemas.microsoft.com/office/drawing/2014/main" id="{01286663-A721-4377-A121-AC6306465F0F}"/>
              </a:ext>
            </a:extLst>
          </p:cNvPr>
          <p:cNvSpPr/>
          <p:nvPr/>
        </p:nvSpPr>
        <p:spPr>
          <a:xfrm>
            <a:off x="342901" y="364323"/>
            <a:ext cx="8458200" cy="533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686351583"/>
              </p:ext>
            </p:extLst>
          </p:nvPr>
        </p:nvGraphicFramePr>
        <p:xfrm>
          <a:off x="3048000" y="481553"/>
          <a:ext cx="2667000"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266201894"/>
              </p:ext>
            </p:extLst>
          </p:nvPr>
        </p:nvGraphicFramePr>
        <p:xfrm>
          <a:off x="533401" y="1294929"/>
          <a:ext cx="8077200" cy="43438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1443237810"/>
              </p:ext>
            </p:extLst>
          </p:nvPr>
        </p:nvGraphicFramePr>
        <p:xfrm>
          <a:off x="609600" y="1066328"/>
          <a:ext cx="7543800" cy="443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26591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2897858628"/>
              </p:ext>
            </p:extLst>
          </p:nvPr>
        </p:nvGraphicFramePr>
        <p:xfrm>
          <a:off x="1777720" y="609600"/>
          <a:ext cx="5613679"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596287561"/>
              </p:ext>
            </p:extLst>
          </p:nvPr>
        </p:nvGraphicFramePr>
        <p:xfrm>
          <a:off x="457200" y="1546473"/>
          <a:ext cx="7848600"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6699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4800" y="457200"/>
            <a:ext cx="8458200" cy="541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228600"/>
            <a:ext cx="87630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AutoShape 2" descr="Erdos, Father of Discrete Mathematics — Steem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Erdos, Father of Discrete Mathematics — Steem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Erdos, Father of Discrete Mathematics — Steem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Erdos, Father of Discrete Mathematics — Steem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Diagram 1"/>
          <p:cNvGraphicFramePr/>
          <p:nvPr>
            <p:extLst>
              <p:ext uri="{D42A27DB-BD31-4B8C-83A1-F6EECF244321}">
                <p14:modId xmlns:p14="http://schemas.microsoft.com/office/powerpoint/2010/main" val="3488077643"/>
              </p:ext>
            </p:extLst>
          </p:nvPr>
        </p:nvGraphicFramePr>
        <p:xfrm>
          <a:off x="1524000" y="2247900"/>
          <a:ext cx="58674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820F2-4EF5-4342-A412-C9A719849596}"/>
              </a:ext>
            </a:extLst>
          </p:cNvPr>
          <p:cNvSpPr/>
          <p:nvPr/>
        </p:nvSpPr>
        <p:spPr>
          <a:xfrm>
            <a:off x="152400" y="228600"/>
            <a:ext cx="8763000" cy="563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2">
            <a:extLst>
              <a:ext uri="{FF2B5EF4-FFF2-40B4-BE49-F238E27FC236}">
                <a16:creationId xmlns:a16="http://schemas.microsoft.com/office/drawing/2014/main" id="{E244967A-47D0-4B6F-8468-79F34AF96310}"/>
              </a:ext>
            </a:extLst>
          </p:cNvPr>
          <p:cNvSpPr/>
          <p:nvPr/>
        </p:nvSpPr>
        <p:spPr>
          <a:xfrm>
            <a:off x="304800" y="438538"/>
            <a:ext cx="84582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630468067"/>
              </p:ext>
            </p:extLst>
          </p:nvPr>
        </p:nvGraphicFramePr>
        <p:xfrm>
          <a:off x="2743200" y="366828"/>
          <a:ext cx="4267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3251018348"/>
              </p:ext>
            </p:extLst>
          </p:nvPr>
        </p:nvGraphicFramePr>
        <p:xfrm>
          <a:off x="457200" y="961758"/>
          <a:ext cx="8077200" cy="40318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1246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6C96491E-8F41-4696-A8D3-9CFB6800E3DA}"/>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70AB90-81C3-434C-B04A-9B10DB56F1BF}"/>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864399671"/>
              </p:ext>
            </p:extLst>
          </p:nvPr>
        </p:nvGraphicFramePr>
        <p:xfrm>
          <a:off x="1254967" y="475861"/>
          <a:ext cx="51816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790200088"/>
              </p:ext>
            </p:extLst>
          </p:nvPr>
        </p:nvGraphicFramePr>
        <p:xfrm>
          <a:off x="571500" y="1227681"/>
          <a:ext cx="7924800" cy="29428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986698741"/>
              </p:ext>
            </p:extLst>
          </p:nvPr>
        </p:nvGraphicFramePr>
        <p:xfrm>
          <a:off x="572756" y="1371600"/>
          <a:ext cx="7885444" cy="313932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09775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4CD680-6DA9-4F41-AF32-30DD8FF3B16B}"/>
              </a:ext>
            </a:extLst>
          </p:cNvPr>
          <p:cNvSpPr/>
          <p:nvPr/>
        </p:nvSpPr>
        <p:spPr>
          <a:xfrm>
            <a:off x="152400" y="228600"/>
            <a:ext cx="8763000" cy="563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2">
            <a:extLst>
              <a:ext uri="{FF2B5EF4-FFF2-40B4-BE49-F238E27FC236}">
                <a16:creationId xmlns:a16="http://schemas.microsoft.com/office/drawing/2014/main" id="{A98A196A-5B78-4B98-B2BA-9D8E9692594C}"/>
              </a:ext>
            </a:extLst>
          </p:cNvPr>
          <p:cNvSpPr/>
          <p:nvPr/>
        </p:nvSpPr>
        <p:spPr>
          <a:xfrm>
            <a:off x="304800" y="457200"/>
            <a:ext cx="8458200" cy="510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2600533742"/>
              </p:ext>
            </p:extLst>
          </p:nvPr>
        </p:nvGraphicFramePr>
        <p:xfrm>
          <a:off x="2209800" y="695980"/>
          <a:ext cx="49530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477876812"/>
              </p:ext>
            </p:extLst>
          </p:nvPr>
        </p:nvGraphicFramePr>
        <p:xfrm>
          <a:off x="952499" y="1174793"/>
          <a:ext cx="7162801" cy="44012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23282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1F157EB-0C54-4E3A-AD70-0049A5354B1A}"/>
              </a:ext>
            </a:extLst>
          </p:cNvPr>
          <p:cNvSpPr/>
          <p:nvPr/>
        </p:nvSpPr>
        <p:spPr>
          <a:xfrm>
            <a:off x="152400" y="228600"/>
            <a:ext cx="8763000" cy="579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12">
            <a:extLst>
              <a:ext uri="{FF2B5EF4-FFF2-40B4-BE49-F238E27FC236}">
                <a16:creationId xmlns:a16="http://schemas.microsoft.com/office/drawing/2014/main" id="{824FDEC6-C6BE-4308-91BC-A327B4A3C347}"/>
              </a:ext>
            </a:extLst>
          </p:cNvPr>
          <p:cNvSpPr/>
          <p:nvPr/>
        </p:nvSpPr>
        <p:spPr>
          <a:xfrm>
            <a:off x="304800" y="457200"/>
            <a:ext cx="8458200" cy="533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3116446580"/>
              </p:ext>
            </p:extLst>
          </p:nvPr>
        </p:nvGraphicFramePr>
        <p:xfrm>
          <a:off x="2133600" y="762000"/>
          <a:ext cx="45720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1955068030"/>
              </p:ext>
            </p:extLst>
          </p:nvPr>
        </p:nvGraphicFramePr>
        <p:xfrm>
          <a:off x="762000" y="2438400"/>
          <a:ext cx="7543800" cy="1631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2107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4660C1D-5325-494E-938F-E0810F42714F}"/>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
            <a:extLst>
              <a:ext uri="{FF2B5EF4-FFF2-40B4-BE49-F238E27FC236}">
                <a16:creationId xmlns:a16="http://schemas.microsoft.com/office/drawing/2014/main" id="{50EB1D9E-BC21-4738-8D32-C66C0CCEA3B6}"/>
              </a:ext>
            </a:extLst>
          </p:cNvPr>
          <p:cNvSpPr/>
          <p:nvPr/>
        </p:nvSpPr>
        <p:spPr>
          <a:xfrm>
            <a:off x="304800" y="457200"/>
            <a:ext cx="8458200" cy="518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677874595"/>
              </p:ext>
            </p:extLst>
          </p:nvPr>
        </p:nvGraphicFramePr>
        <p:xfrm>
          <a:off x="1143000" y="609600"/>
          <a:ext cx="7162800" cy="523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ext uri="{D42A27DB-BD31-4B8C-83A1-F6EECF244321}">
                <p14:modId xmlns:p14="http://schemas.microsoft.com/office/powerpoint/2010/main" val="2427618160"/>
              </p:ext>
            </p:extLst>
          </p:nvPr>
        </p:nvGraphicFramePr>
        <p:xfrm>
          <a:off x="35169" y="1400694"/>
          <a:ext cx="8534400" cy="42473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9908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660C1D-5325-494E-938F-E0810F42714F}"/>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2">
            <a:extLst>
              <a:ext uri="{FF2B5EF4-FFF2-40B4-BE49-F238E27FC236}">
                <a16:creationId xmlns:a16="http://schemas.microsoft.com/office/drawing/2014/main" id="{50EB1D9E-BC21-4738-8D32-C66C0CCEA3B6}"/>
              </a:ext>
            </a:extLst>
          </p:cNvPr>
          <p:cNvSpPr/>
          <p:nvPr/>
        </p:nvSpPr>
        <p:spPr>
          <a:xfrm>
            <a:off x="304800" y="457200"/>
            <a:ext cx="8458200" cy="518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6"/>
          <p:cNvGraphicFramePr/>
          <p:nvPr>
            <p:extLst>
              <p:ext uri="{D42A27DB-BD31-4B8C-83A1-F6EECF244321}">
                <p14:modId xmlns:p14="http://schemas.microsoft.com/office/powerpoint/2010/main" val="5667729"/>
              </p:ext>
            </p:extLst>
          </p:nvPr>
        </p:nvGraphicFramePr>
        <p:xfrm>
          <a:off x="1828800" y="609600"/>
          <a:ext cx="51816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71564459"/>
              </p:ext>
            </p:extLst>
          </p:nvPr>
        </p:nvGraphicFramePr>
        <p:xfrm>
          <a:off x="304800" y="1705283"/>
          <a:ext cx="8077200" cy="3416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42192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2">
            <a:extLst>
              <a:ext uri="{FF2B5EF4-FFF2-40B4-BE49-F238E27FC236}">
                <a16:creationId xmlns:a16="http://schemas.microsoft.com/office/drawing/2014/main" id="{F5B86698-E25E-40DA-86BF-EC85D1BA0C68}"/>
              </a:ext>
            </a:extLst>
          </p:cNvPr>
          <p:cNvSpPr/>
          <p:nvPr/>
        </p:nvSpPr>
        <p:spPr>
          <a:xfrm>
            <a:off x="304800" y="457200"/>
            <a:ext cx="8458200" cy="525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BA3D1B0-CF07-4E2C-A9E4-32670E6378E0}"/>
              </a:ext>
            </a:extLst>
          </p:cNvPr>
          <p:cNvSpPr/>
          <p:nvPr/>
        </p:nvSpPr>
        <p:spPr>
          <a:xfrm>
            <a:off x="152400" y="228600"/>
            <a:ext cx="8763000" cy="571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3213779807"/>
              </p:ext>
            </p:extLst>
          </p:nvPr>
        </p:nvGraphicFramePr>
        <p:xfrm>
          <a:off x="2667000" y="685800"/>
          <a:ext cx="4343400"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138375984"/>
              </p:ext>
            </p:extLst>
          </p:nvPr>
        </p:nvGraphicFramePr>
        <p:xfrm>
          <a:off x="457200" y="1361830"/>
          <a:ext cx="8153400" cy="3970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630811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3347</TotalTime>
  <Words>1468</Words>
  <Application>Microsoft Office PowerPoint</Application>
  <PresentationFormat>On-screen Show (4:3)</PresentationFormat>
  <Paragraphs>175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Gopal Kumar</cp:lastModifiedBy>
  <cp:revision>83</cp:revision>
  <dcterms:created xsi:type="dcterms:W3CDTF">2006-08-16T00:00:00Z</dcterms:created>
  <dcterms:modified xsi:type="dcterms:W3CDTF">2023-06-30T04:50:15Z</dcterms:modified>
</cp:coreProperties>
</file>