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76" r:id="rId1"/>
  </p:sldMasterIdLst>
  <p:notesMasterIdLst>
    <p:notesMasterId r:id="rId21"/>
  </p:notesMasterIdLst>
  <p:sldIdLst>
    <p:sldId id="256" r:id="rId2"/>
    <p:sldId id="309" r:id="rId3"/>
    <p:sldId id="290" r:id="rId4"/>
    <p:sldId id="287" r:id="rId5"/>
    <p:sldId id="308" r:id="rId6"/>
    <p:sldId id="272" r:id="rId7"/>
    <p:sldId id="320" r:id="rId8"/>
    <p:sldId id="321" r:id="rId9"/>
    <p:sldId id="322" r:id="rId10"/>
    <p:sldId id="323" r:id="rId11"/>
    <p:sldId id="324" r:id="rId12"/>
    <p:sldId id="327" r:id="rId13"/>
    <p:sldId id="325" r:id="rId14"/>
    <p:sldId id="328" r:id="rId15"/>
    <p:sldId id="326" r:id="rId16"/>
    <p:sldId id="329" r:id="rId17"/>
    <p:sldId id="304" r:id="rId18"/>
    <p:sldId id="303" r:id="rId19"/>
    <p:sldId id="268" r:id="rId20"/>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50" d="100"/>
          <a:sy n="50" d="100"/>
        </p:scale>
        <p:origin x="284" y="36"/>
      </p:cViewPr>
      <p:guideLst>
        <p:guide orient="horz" pos="2880"/>
        <p:guide pos="216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DEEP CHAUHAN" userId="10803fd27355c0d9" providerId="LiveId" clId="{9C727C21-BCC3-4D84-8BE0-ECBB4B6618FC}"/>
    <pc:docChg chg="custSel addSld delSld modSld sldOrd modShowInfo">
      <pc:chgData name="JAIDEEP CHAUHAN" userId="10803fd27355c0d9" providerId="LiveId" clId="{9C727C21-BCC3-4D84-8BE0-ECBB4B6618FC}" dt="2024-05-02T05:23:14.483" v="337" actId="47"/>
      <pc:docMkLst>
        <pc:docMk/>
      </pc:docMkLst>
      <pc:sldChg chg="modTransition modAnim">
        <pc:chgData name="JAIDEEP CHAUHAN" userId="10803fd27355c0d9" providerId="LiveId" clId="{9C727C21-BCC3-4D84-8BE0-ECBB4B6618FC}" dt="2024-05-01T12:54:25.993" v="276"/>
        <pc:sldMkLst>
          <pc:docMk/>
          <pc:sldMk cId="1043217469" sldId="256"/>
        </pc:sldMkLst>
      </pc:sldChg>
      <pc:sldChg chg="modSp mod modTransition modAnim">
        <pc:chgData name="JAIDEEP CHAUHAN" userId="10803fd27355c0d9" providerId="LiveId" clId="{9C727C21-BCC3-4D84-8BE0-ECBB4B6618FC}" dt="2024-05-01T13:17:50.717" v="330"/>
        <pc:sldMkLst>
          <pc:docMk/>
          <pc:sldMk cId="3479207795" sldId="268"/>
        </pc:sldMkLst>
        <pc:spChg chg="mod">
          <ac:chgData name="JAIDEEP CHAUHAN" userId="10803fd27355c0d9" providerId="LiveId" clId="{9C727C21-BCC3-4D84-8BE0-ECBB4B6618FC}" dt="2024-05-01T12:30:09.454" v="189" actId="255"/>
          <ac:spMkLst>
            <pc:docMk/>
            <pc:sldMk cId="3479207795" sldId="268"/>
            <ac:spMk id="222" creationId="{00000000-0000-0000-0000-000000000000}"/>
          </ac:spMkLst>
        </pc:spChg>
      </pc:sldChg>
      <pc:sldChg chg="ord modTransition modAnim">
        <pc:chgData name="JAIDEEP CHAUHAN" userId="10803fd27355c0d9" providerId="LiveId" clId="{9C727C21-BCC3-4D84-8BE0-ECBB4B6618FC}" dt="2024-05-01T13:04:23.295" v="316"/>
        <pc:sldMkLst>
          <pc:docMk/>
          <pc:sldMk cId="0" sldId="272"/>
        </pc:sldMkLst>
      </pc:sldChg>
      <pc:sldChg chg="modSp mod modTransition modAnim">
        <pc:chgData name="JAIDEEP CHAUHAN" userId="10803fd27355c0d9" providerId="LiveId" clId="{9C727C21-BCC3-4D84-8BE0-ECBB4B6618FC}" dt="2024-05-01T12:56:47.184" v="279"/>
        <pc:sldMkLst>
          <pc:docMk/>
          <pc:sldMk cId="0" sldId="287"/>
        </pc:sldMkLst>
        <pc:spChg chg="mod">
          <ac:chgData name="JAIDEEP CHAUHAN" userId="10803fd27355c0d9" providerId="LiveId" clId="{9C727C21-BCC3-4D84-8BE0-ECBB4B6618FC}" dt="2024-05-01T12:51:05.841" v="262" actId="20577"/>
          <ac:spMkLst>
            <pc:docMk/>
            <pc:sldMk cId="0" sldId="287"/>
            <ac:spMk id="5" creationId="{00000000-0000-0000-0000-000000000000}"/>
          </ac:spMkLst>
        </pc:spChg>
        <pc:spChg chg="mod">
          <ac:chgData name="JAIDEEP CHAUHAN" userId="10803fd27355c0d9" providerId="LiveId" clId="{9C727C21-BCC3-4D84-8BE0-ECBB4B6618FC}" dt="2024-05-01T12:50:41.943" v="260" actId="1076"/>
          <ac:spMkLst>
            <pc:docMk/>
            <pc:sldMk cId="0" sldId="287"/>
            <ac:spMk id="8" creationId="{00000000-0000-0000-0000-000000000000}"/>
          </ac:spMkLst>
        </pc:spChg>
      </pc:sldChg>
      <pc:sldChg chg="modSp del mod modTransition modAnim">
        <pc:chgData name="JAIDEEP CHAUHAN" userId="10803fd27355c0d9" providerId="LiveId" clId="{9C727C21-BCC3-4D84-8BE0-ECBB4B6618FC}" dt="2024-05-02T05:23:11.807" v="336" actId="47"/>
        <pc:sldMkLst>
          <pc:docMk/>
          <pc:sldMk cId="0" sldId="289"/>
        </pc:sldMkLst>
        <pc:spChg chg="mod">
          <ac:chgData name="JAIDEEP CHAUHAN" userId="10803fd27355c0d9" providerId="LiveId" clId="{9C727C21-BCC3-4D84-8BE0-ECBB4B6618FC}" dt="2024-05-01T13:02:08.355" v="307"/>
          <ac:spMkLst>
            <pc:docMk/>
            <pc:sldMk cId="0" sldId="289"/>
            <ac:spMk id="5" creationId="{00000000-0000-0000-0000-000000000000}"/>
          </ac:spMkLst>
        </pc:spChg>
        <pc:spChg chg="mod">
          <ac:chgData name="JAIDEEP CHAUHAN" userId="10803fd27355c0d9" providerId="LiveId" clId="{9C727C21-BCC3-4D84-8BE0-ECBB4B6618FC}" dt="2024-05-01T12:57:17.113" v="281" actId="14100"/>
          <ac:spMkLst>
            <pc:docMk/>
            <pc:sldMk cId="0" sldId="289"/>
            <ac:spMk id="7" creationId="{00000000-0000-0000-0000-000000000000}"/>
          </ac:spMkLst>
        </pc:spChg>
      </pc:sldChg>
      <pc:sldChg chg="modSp mod ord modTransition modAnim">
        <pc:chgData name="JAIDEEP CHAUHAN" userId="10803fd27355c0d9" providerId="LiveId" clId="{9C727C21-BCC3-4D84-8BE0-ECBB4B6618FC}" dt="2024-05-01T12:56:35.414" v="278"/>
        <pc:sldMkLst>
          <pc:docMk/>
          <pc:sldMk cId="0" sldId="290"/>
        </pc:sldMkLst>
        <pc:spChg chg="mod">
          <ac:chgData name="JAIDEEP CHAUHAN" userId="10803fd27355c0d9" providerId="LiveId" clId="{9C727C21-BCC3-4D84-8BE0-ECBB4B6618FC}" dt="2024-05-01T12:49:33.642" v="257" actId="255"/>
          <ac:spMkLst>
            <pc:docMk/>
            <pc:sldMk cId="0" sldId="290"/>
            <ac:spMk id="5" creationId="{00000000-0000-0000-0000-000000000000}"/>
          </ac:spMkLst>
        </pc:spChg>
        <pc:spChg chg="mod">
          <ac:chgData name="JAIDEEP CHAUHAN" userId="10803fd27355c0d9" providerId="LiveId" clId="{9C727C21-BCC3-4D84-8BE0-ECBB4B6618FC}" dt="2024-05-01T12:50:09.659" v="258" actId="1076"/>
          <ac:spMkLst>
            <pc:docMk/>
            <pc:sldMk cId="0" sldId="290"/>
            <ac:spMk id="6" creationId="{00000000-0000-0000-0000-000000000000}"/>
          </ac:spMkLst>
        </pc:spChg>
      </pc:sldChg>
      <pc:sldChg chg="modSp mod modTransition modAnim">
        <pc:chgData name="JAIDEEP CHAUHAN" userId="10803fd27355c0d9" providerId="LiveId" clId="{9C727C21-BCC3-4D84-8BE0-ECBB4B6618FC}" dt="2024-05-01T13:17:26.200" v="329"/>
        <pc:sldMkLst>
          <pc:docMk/>
          <pc:sldMk cId="1452950044" sldId="303"/>
        </pc:sldMkLst>
        <pc:spChg chg="mod">
          <ac:chgData name="JAIDEEP CHAUHAN" userId="10803fd27355c0d9" providerId="LiveId" clId="{9C727C21-BCC3-4D84-8BE0-ECBB4B6618FC}" dt="2024-05-01T12:32:21.405" v="196" actId="207"/>
          <ac:spMkLst>
            <pc:docMk/>
            <pc:sldMk cId="1452950044" sldId="303"/>
            <ac:spMk id="215" creationId="{00000000-0000-0000-0000-000000000000}"/>
          </ac:spMkLst>
        </pc:spChg>
        <pc:spChg chg="mod">
          <ac:chgData name="JAIDEEP CHAUHAN" userId="10803fd27355c0d9" providerId="LiveId" clId="{9C727C21-BCC3-4D84-8BE0-ECBB4B6618FC}" dt="2024-05-01T12:27:15.220" v="179" actId="1076"/>
          <ac:spMkLst>
            <pc:docMk/>
            <pc:sldMk cId="1452950044" sldId="303"/>
            <ac:spMk id="217" creationId="{00000000-0000-0000-0000-000000000000}"/>
          </ac:spMkLst>
        </pc:spChg>
      </pc:sldChg>
      <pc:sldChg chg="modSp mod modTransition modAnim">
        <pc:chgData name="JAIDEEP CHAUHAN" userId="10803fd27355c0d9" providerId="LiveId" clId="{9C727C21-BCC3-4D84-8BE0-ECBB4B6618FC}" dt="2024-05-01T13:16:34.693" v="328"/>
        <pc:sldMkLst>
          <pc:docMk/>
          <pc:sldMk cId="2184558319" sldId="304"/>
        </pc:sldMkLst>
        <pc:spChg chg="mod">
          <ac:chgData name="JAIDEEP CHAUHAN" userId="10803fd27355c0d9" providerId="LiveId" clId="{9C727C21-BCC3-4D84-8BE0-ECBB4B6618FC}" dt="2024-05-01T12:45:45.195" v="251" actId="207"/>
          <ac:spMkLst>
            <pc:docMk/>
            <pc:sldMk cId="2184558319" sldId="304"/>
            <ac:spMk id="209" creationId="{00000000-0000-0000-0000-000000000000}"/>
          </ac:spMkLst>
        </pc:spChg>
        <pc:spChg chg="mod">
          <ac:chgData name="JAIDEEP CHAUHAN" userId="10803fd27355c0d9" providerId="LiveId" clId="{9C727C21-BCC3-4D84-8BE0-ECBB4B6618FC}" dt="2024-05-01T12:26:41.125" v="175" actId="122"/>
          <ac:spMkLst>
            <pc:docMk/>
            <pc:sldMk cId="2184558319" sldId="304"/>
            <ac:spMk id="210" creationId="{00000000-0000-0000-0000-000000000000}"/>
          </ac:spMkLst>
        </pc:spChg>
      </pc:sldChg>
      <pc:sldChg chg="modSp mod modTransition modAnim">
        <pc:chgData name="JAIDEEP CHAUHAN" userId="10803fd27355c0d9" providerId="LiveId" clId="{9C727C21-BCC3-4D84-8BE0-ECBB4B6618FC}" dt="2024-05-01T13:04:09.887" v="313"/>
        <pc:sldMkLst>
          <pc:docMk/>
          <pc:sldMk cId="3741724962" sldId="308"/>
        </pc:sldMkLst>
        <pc:spChg chg="mod">
          <ac:chgData name="JAIDEEP CHAUHAN" userId="10803fd27355c0d9" providerId="LiveId" clId="{9C727C21-BCC3-4D84-8BE0-ECBB4B6618FC}" dt="2024-05-01T13:03:52.177" v="312" actId="1076"/>
          <ac:spMkLst>
            <pc:docMk/>
            <pc:sldMk cId="3741724962" sldId="308"/>
            <ac:spMk id="152" creationId="{00000000-0000-0000-0000-000000000000}"/>
          </ac:spMkLst>
        </pc:spChg>
      </pc:sldChg>
      <pc:sldChg chg="modTransition modAnim">
        <pc:chgData name="JAIDEEP CHAUHAN" userId="10803fd27355c0d9" providerId="LiveId" clId="{9C727C21-BCC3-4D84-8BE0-ECBB4B6618FC}" dt="2024-05-01T12:54:52.670" v="277"/>
        <pc:sldMkLst>
          <pc:docMk/>
          <pc:sldMk cId="4105657017" sldId="309"/>
        </pc:sldMkLst>
      </pc:sldChg>
      <pc:sldChg chg="addSp delSp modSp del mod modTransition modAnim">
        <pc:chgData name="JAIDEEP CHAUHAN" userId="10803fd27355c0d9" providerId="LiveId" clId="{9C727C21-BCC3-4D84-8BE0-ECBB4B6618FC}" dt="2024-05-02T05:23:14.483" v="337" actId="47"/>
        <pc:sldMkLst>
          <pc:docMk/>
          <pc:sldMk cId="1947541578" sldId="319"/>
        </pc:sldMkLst>
        <pc:spChg chg="add mod">
          <ac:chgData name="JAIDEEP CHAUHAN" userId="10803fd27355c0d9" providerId="LiveId" clId="{9C727C21-BCC3-4D84-8BE0-ECBB4B6618FC}" dt="2024-05-01T13:01:40.288" v="306" actId="207"/>
          <ac:spMkLst>
            <pc:docMk/>
            <pc:sldMk cId="1947541578" sldId="319"/>
            <ac:spMk id="2" creationId="{302595C8-E946-0556-CDBD-338E80FE86C2}"/>
          </ac:spMkLst>
        </pc:spChg>
        <pc:spChg chg="mod">
          <ac:chgData name="JAIDEEP CHAUHAN" userId="10803fd27355c0d9" providerId="LiveId" clId="{9C727C21-BCC3-4D84-8BE0-ECBB4B6618FC}" dt="2024-05-01T13:02:30.607" v="310" actId="14100"/>
          <ac:spMkLst>
            <pc:docMk/>
            <pc:sldMk cId="1947541578" sldId="319"/>
            <ac:spMk id="3" creationId="{00000000-0000-0000-0000-000000000000}"/>
          </ac:spMkLst>
        </pc:spChg>
        <pc:spChg chg="del mod">
          <ac:chgData name="JAIDEEP CHAUHAN" userId="10803fd27355c0d9" providerId="LiveId" clId="{9C727C21-BCC3-4D84-8BE0-ECBB4B6618FC}" dt="2024-05-01T13:00:03.436" v="289"/>
          <ac:spMkLst>
            <pc:docMk/>
            <pc:sldMk cId="1947541578" sldId="319"/>
            <ac:spMk id="8" creationId="{00000000-0000-0000-0000-000000000000}"/>
          </ac:spMkLst>
        </pc:spChg>
        <pc:spChg chg="mod">
          <ac:chgData name="JAIDEEP CHAUHAN" userId="10803fd27355c0d9" providerId="LiveId" clId="{9C727C21-BCC3-4D84-8BE0-ECBB4B6618FC}" dt="2024-05-01T12:58:48.296" v="284" actId="14100"/>
          <ac:spMkLst>
            <pc:docMk/>
            <pc:sldMk cId="1947541578" sldId="319"/>
            <ac:spMk id="9" creationId="{00000000-0000-0000-0000-000000000000}"/>
          </ac:spMkLst>
        </pc:spChg>
      </pc:sldChg>
      <pc:sldChg chg="modTransition modAnim">
        <pc:chgData name="JAIDEEP CHAUHAN" userId="10803fd27355c0d9" providerId="LiveId" clId="{9C727C21-BCC3-4D84-8BE0-ECBB4B6618FC}" dt="2024-05-01T13:13:10.556" v="317"/>
        <pc:sldMkLst>
          <pc:docMk/>
          <pc:sldMk cId="1388180103" sldId="320"/>
        </pc:sldMkLst>
      </pc:sldChg>
      <pc:sldChg chg="modSp mod modTransition modAnim">
        <pc:chgData name="JAIDEEP CHAUHAN" userId="10803fd27355c0d9" providerId="LiveId" clId="{9C727C21-BCC3-4D84-8BE0-ECBB4B6618FC}" dt="2024-05-01T13:14:12.182" v="319"/>
        <pc:sldMkLst>
          <pc:docMk/>
          <pc:sldMk cId="3824191762" sldId="321"/>
        </pc:sldMkLst>
        <pc:spChg chg="mod">
          <ac:chgData name="JAIDEEP CHAUHAN" userId="10803fd27355c0d9" providerId="LiveId" clId="{9C727C21-BCC3-4D84-8BE0-ECBB4B6618FC}" dt="2024-05-01T13:13:56.222" v="318" actId="14100"/>
          <ac:spMkLst>
            <pc:docMk/>
            <pc:sldMk cId="3824191762" sldId="321"/>
            <ac:spMk id="2" creationId="{3531179F-3DDE-6188-FC54-7F0D711E37B4}"/>
          </ac:spMkLst>
        </pc:spChg>
      </pc:sldChg>
      <pc:sldChg chg="modTransition modAnim">
        <pc:chgData name="JAIDEEP CHAUHAN" userId="10803fd27355c0d9" providerId="LiveId" clId="{9C727C21-BCC3-4D84-8BE0-ECBB4B6618FC}" dt="2024-05-01T13:14:27.916" v="320"/>
        <pc:sldMkLst>
          <pc:docMk/>
          <pc:sldMk cId="2745788382" sldId="322"/>
        </pc:sldMkLst>
      </pc:sldChg>
      <pc:sldChg chg="modSp mod modTransition modAnim">
        <pc:chgData name="JAIDEEP CHAUHAN" userId="10803fd27355c0d9" providerId="LiveId" clId="{9C727C21-BCC3-4D84-8BE0-ECBB4B6618FC}" dt="2024-05-01T13:14:41.385" v="321"/>
        <pc:sldMkLst>
          <pc:docMk/>
          <pc:sldMk cId="1073114440" sldId="323"/>
        </pc:sldMkLst>
        <pc:spChg chg="mod">
          <ac:chgData name="JAIDEEP CHAUHAN" userId="10803fd27355c0d9" providerId="LiveId" clId="{9C727C21-BCC3-4D84-8BE0-ECBB4B6618FC}" dt="2024-05-01T12:21:39.340" v="111" actId="1076"/>
          <ac:spMkLst>
            <pc:docMk/>
            <pc:sldMk cId="1073114440" sldId="323"/>
            <ac:spMk id="3" creationId="{AA450347-82CC-50E7-9330-79CF1CD9F296}"/>
          </ac:spMkLst>
        </pc:spChg>
      </pc:sldChg>
      <pc:sldChg chg="modSp mod modTransition modAnim">
        <pc:chgData name="JAIDEEP CHAUHAN" userId="10803fd27355c0d9" providerId="LiveId" clId="{9C727C21-BCC3-4D84-8BE0-ECBB4B6618FC}" dt="2024-05-01T13:20:29.944" v="335"/>
        <pc:sldMkLst>
          <pc:docMk/>
          <pc:sldMk cId="3376461427" sldId="324"/>
        </pc:sldMkLst>
        <pc:spChg chg="mod">
          <ac:chgData name="JAIDEEP CHAUHAN" userId="10803fd27355c0d9" providerId="LiveId" clId="{9C727C21-BCC3-4D84-8BE0-ECBB4B6618FC}" dt="2024-05-01T12:15:14.120" v="50" actId="20577"/>
          <ac:spMkLst>
            <pc:docMk/>
            <pc:sldMk cId="3376461427" sldId="324"/>
            <ac:spMk id="2" creationId="{66604609-5E44-941C-39E6-FA81FCAA1471}"/>
          </ac:spMkLst>
        </pc:spChg>
        <pc:spChg chg="mod">
          <ac:chgData name="JAIDEEP CHAUHAN" userId="10803fd27355c0d9" providerId="LiveId" clId="{9C727C21-BCC3-4D84-8BE0-ECBB4B6618FC}" dt="2024-05-01T12:20:54.237" v="108" actId="1076"/>
          <ac:spMkLst>
            <pc:docMk/>
            <pc:sldMk cId="3376461427" sldId="324"/>
            <ac:spMk id="3" creationId="{9E63096D-EEA6-A1F6-81B9-9C62CE79582E}"/>
          </ac:spMkLst>
        </pc:spChg>
      </pc:sldChg>
      <pc:sldChg chg="modSp new mod modTransition modAnim">
        <pc:chgData name="JAIDEEP CHAUHAN" userId="10803fd27355c0d9" providerId="LiveId" clId="{9C727C21-BCC3-4D84-8BE0-ECBB4B6618FC}" dt="2024-05-01T13:15:44.500" v="324"/>
        <pc:sldMkLst>
          <pc:docMk/>
          <pc:sldMk cId="3308057376" sldId="325"/>
        </pc:sldMkLst>
        <pc:spChg chg="mod">
          <ac:chgData name="JAIDEEP CHAUHAN" userId="10803fd27355c0d9" providerId="LiveId" clId="{9C727C21-BCC3-4D84-8BE0-ECBB4B6618FC}" dt="2024-05-01T12:20:37.418" v="106" actId="122"/>
          <ac:spMkLst>
            <pc:docMk/>
            <pc:sldMk cId="3308057376" sldId="325"/>
            <ac:spMk id="2" creationId="{5E276B4E-0E5D-CD57-9695-00508A53A2AD}"/>
          </ac:spMkLst>
        </pc:spChg>
        <pc:spChg chg="mod">
          <ac:chgData name="JAIDEEP CHAUHAN" userId="10803fd27355c0d9" providerId="LiveId" clId="{9C727C21-BCC3-4D84-8BE0-ECBB4B6618FC}" dt="2024-05-01T12:20:20.362" v="105" actId="255"/>
          <ac:spMkLst>
            <pc:docMk/>
            <pc:sldMk cId="3308057376" sldId="325"/>
            <ac:spMk id="3" creationId="{5BDD82B1-75D6-EA18-47C3-D8494B8D1FF7}"/>
          </ac:spMkLst>
        </pc:spChg>
      </pc:sldChg>
      <pc:sldChg chg="modSp new mod modTransition modAnim">
        <pc:chgData name="JAIDEEP CHAUHAN" userId="10803fd27355c0d9" providerId="LiveId" clId="{9C727C21-BCC3-4D84-8BE0-ECBB4B6618FC}" dt="2024-05-01T13:20:15.052" v="333" actId="5793"/>
        <pc:sldMkLst>
          <pc:docMk/>
          <pc:sldMk cId="1957017618" sldId="326"/>
        </pc:sldMkLst>
        <pc:spChg chg="mod">
          <ac:chgData name="JAIDEEP CHAUHAN" userId="10803fd27355c0d9" providerId="LiveId" clId="{9C727C21-BCC3-4D84-8BE0-ECBB4B6618FC}" dt="2024-05-01T12:23:33.738" v="162" actId="1076"/>
          <ac:spMkLst>
            <pc:docMk/>
            <pc:sldMk cId="1957017618" sldId="326"/>
            <ac:spMk id="2" creationId="{4D002952-1247-BC81-3C22-47BDCB646F3B}"/>
          </ac:spMkLst>
        </pc:spChg>
        <pc:spChg chg="mod">
          <ac:chgData name="JAIDEEP CHAUHAN" userId="10803fd27355c0d9" providerId="LiveId" clId="{9C727C21-BCC3-4D84-8BE0-ECBB4B6618FC}" dt="2024-05-01T13:20:15.052" v="333" actId="5793"/>
          <ac:spMkLst>
            <pc:docMk/>
            <pc:sldMk cId="1957017618" sldId="326"/>
            <ac:spMk id="3" creationId="{C0F4BD2B-9184-FAAC-8C04-500FEF5CA57B}"/>
          </ac:spMkLst>
        </pc:spChg>
      </pc:sldChg>
      <pc:sldChg chg="addSp modSp new mod modTransition modAnim">
        <pc:chgData name="JAIDEEP CHAUHAN" userId="10803fd27355c0d9" providerId="LiveId" clId="{9C727C21-BCC3-4D84-8BE0-ECBB4B6618FC}" dt="2024-05-01T13:14:58.495" v="323"/>
        <pc:sldMkLst>
          <pc:docMk/>
          <pc:sldMk cId="1942777467" sldId="327"/>
        </pc:sldMkLst>
        <pc:picChg chg="add mod">
          <ac:chgData name="JAIDEEP CHAUHAN" userId="10803fd27355c0d9" providerId="LiveId" clId="{9C727C21-BCC3-4D84-8BE0-ECBB4B6618FC}" dt="2024-05-01T12:38:13.712" v="217" actId="14100"/>
          <ac:picMkLst>
            <pc:docMk/>
            <pc:sldMk cId="1942777467" sldId="327"/>
            <ac:picMk id="3" creationId="{688BC7C6-0346-03AE-D23F-BB55D1F5D618}"/>
          </ac:picMkLst>
        </pc:picChg>
      </pc:sldChg>
      <pc:sldChg chg="new del">
        <pc:chgData name="JAIDEEP CHAUHAN" userId="10803fd27355c0d9" providerId="LiveId" clId="{9C727C21-BCC3-4D84-8BE0-ECBB4B6618FC}" dt="2024-05-01T12:34:08.215" v="211" actId="47"/>
        <pc:sldMkLst>
          <pc:docMk/>
          <pc:sldMk cId="4264019854" sldId="327"/>
        </pc:sldMkLst>
      </pc:sldChg>
      <pc:sldChg chg="addSp modSp new mod modTransition modAnim">
        <pc:chgData name="JAIDEEP CHAUHAN" userId="10803fd27355c0d9" providerId="LiveId" clId="{9C727C21-BCC3-4D84-8BE0-ECBB4B6618FC}" dt="2024-05-01T13:15:54.610" v="325"/>
        <pc:sldMkLst>
          <pc:docMk/>
          <pc:sldMk cId="857113268" sldId="328"/>
        </pc:sldMkLst>
        <pc:picChg chg="add mod">
          <ac:chgData name="JAIDEEP CHAUHAN" userId="10803fd27355c0d9" providerId="LiveId" clId="{9C727C21-BCC3-4D84-8BE0-ECBB4B6618FC}" dt="2024-05-01T12:45:18.516" v="250" actId="14100"/>
          <ac:picMkLst>
            <pc:docMk/>
            <pc:sldMk cId="857113268" sldId="328"/>
            <ac:picMk id="3" creationId="{D16BBAA9-485C-0830-CDE9-991466542138}"/>
          </ac:picMkLst>
        </pc:picChg>
        <pc:picChg chg="add mod">
          <ac:chgData name="JAIDEEP CHAUHAN" userId="10803fd27355c0d9" providerId="LiveId" clId="{9C727C21-BCC3-4D84-8BE0-ECBB4B6618FC}" dt="2024-05-01T12:41:49.909" v="232" actId="14100"/>
          <ac:picMkLst>
            <pc:docMk/>
            <pc:sldMk cId="857113268" sldId="328"/>
            <ac:picMk id="5" creationId="{0BF002E5-3DC0-F233-6B31-68FADC00FBC8}"/>
          </ac:picMkLst>
        </pc:picChg>
      </pc:sldChg>
      <pc:sldChg chg="addSp modSp new mod modTransition modAnim">
        <pc:chgData name="JAIDEEP CHAUHAN" userId="10803fd27355c0d9" providerId="LiveId" clId="{9C727C21-BCC3-4D84-8BE0-ECBB4B6618FC}" dt="2024-05-01T13:16:15.752" v="327"/>
        <pc:sldMkLst>
          <pc:docMk/>
          <pc:sldMk cId="3837831102" sldId="329"/>
        </pc:sldMkLst>
        <pc:picChg chg="add mod">
          <ac:chgData name="JAIDEEP CHAUHAN" userId="10803fd27355c0d9" providerId="LiveId" clId="{9C727C21-BCC3-4D84-8BE0-ECBB4B6618FC}" dt="2024-05-01T12:45:00.466" v="249" actId="14100"/>
          <ac:picMkLst>
            <pc:docMk/>
            <pc:sldMk cId="3837831102" sldId="329"/>
            <ac:picMk id="3" creationId="{AFA3BABB-0AAA-6886-CF95-8F5874D8C0FC}"/>
          </ac:picMkLst>
        </pc:picChg>
        <pc:picChg chg="add mod">
          <ac:chgData name="JAIDEEP CHAUHAN" userId="10803fd27355c0d9" providerId="LiveId" clId="{9C727C21-BCC3-4D84-8BE0-ECBB4B6618FC}" dt="2024-05-01T12:44:54.510" v="248" actId="14100"/>
          <ac:picMkLst>
            <pc:docMk/>
            <pc:sldMk cId="3837831102" sldId="329"/>
            <ac:picMk id="5" creationId="{57BE4BC1-AA05-A094-F753-F65087C949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0C59A6B2-47DC-4294-9346-8BD62CBD589F}" type="datetimeFigureOut">
              <a:rPr lang="en-IN" smtClean="0"/>
              <a:t>02-05-2024</a:t>
            </a:fld>
            <a:endParaRPr lang="en-IN" dirty="0"/>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8641364E-8734-4467-8D1C-8FAA3695F0DD}" type="slidenum">
              <a:rPr lang="en-IN" smtClean="0"/>
              <a:t>‹#›</a:t>
            </a:fld>
            <a:endParaRPr lang="en-IN" dirty="0"/>
          </a:p>
        </p:txBody>
      </p:sp>
    </p:spTree>
    <p:extLst>
      <p:ext uri="{BB962C8B-B14F-4D97-AF65-F5344CB8AC3E}">
        <p14:creationId xmlns:p14="http://schemas.microsoft.com/office/powerpoint/2010/main" val="59675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e470d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4291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4ca0e71fe_0_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4ca0e71f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32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4ca0e71fe_0_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4ca0e71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57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9e470d_0_3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8488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1364E-8734-4467-8D1C-8FAA3695F0DD}" type="slidenum">
              <a:rPr lang="en-IN" smtClean="0"/>
              <a:t>3</a:t>
            </a:fld>
            <a:endParaRPr lang="en-IN" dirty="0"/>
          </a:p>
        </p:txBody>
      </p:sp>
    </p:spTree>
    <p:extLst>
      <p:ext uri="{BB962C8B-B14F-4D97-AF65-F5344CB8AC3E}">
        <p14:creationId xmlns:p14="http://schemas.microsoft.com/office/powerpoint/2010/main" val="10053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1364E-8734-4467-8D1C-8FAA3695F0DD}" type="slidenum">
              <a:rPr lang="en-IN" smtClean="0"/>
              <a:t>4</a:t>
            </a:fld>
            <a:endParaRPr lang="en-IN" dirty="0"/>
          </a:p>
        </p:txBody>
      </p:sp>
    </p:spTree>
    <p:extLst>
      <p:ext uri="{BB962C8B-B14F-4D97-AF65-F5344CB8AC3E}">
        <p14:creationId xmlns:p14="http://schemas.microsoft.com/office/powerpoint/2010/main" val="3666518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4c91a7c4b_0_13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4c91a7c4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764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1364E-8734-4467-8D1C-8FAA3695F0DD}" type="slidenum">
              <a:rPr lang="en-IN" smtClean="0"/>
              <a:t>6</a:t>
            </a:fld>
            <a:endParaRPr lang="en-IN" dirty="0"/>
          </a:p>
        </p:txBody>
      </p:sp>
    </p:spTree>
    <p:extLst>
      <p:ext uri="{BB962C8B-B14F-4D97-AF65-F5344CB8AC3E}">
        <p14:creationId xmlns:p14="http://schemas.microsoft.com/office/powerpoint/2010/main" val="325542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1364E-8734-4467-8D1C-8FAA3695F0DD}" type="slidenum">
              <a:rPr lang="en-IN" smtClean="0"/>
              <a:t>9</a:t>
            </a:fld>
            <a:endParaRPr lang="en-IN" dirty="0"/>
          </a:p>
        </p:txBody>
      </p:sp>
    </p:spTree>
    <p:extLst>
      <p:ext uri="{BB962C8B-B14F-4D97-AF65-F5344CB8AC3E}">
        <p14:creationId xmlns:p14="http://schemas.microsoft.com/office/powerpoint/2010/main" val="919569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1364E-8734-4467-8D1C-8FAA3695F0DD}" type="slidenum">
              <a:rPr lang="en-IN" smtClean="0"/>
              <a:t>11</a:t>
            </a:fld>
            <a:endParaRPr lang="en-IN" dirty="0"/>
          </a:p>
        </p:txBody>
      </p:sp>
    </p:spTree>
    <p:extLst>
      <p:ext uri="{BB962C8B-B14F-4D97-AF65-F5344CB8AC3E}">
        <p14:creationId xmlns:p14="http://schemas.microsoft.com/office/powerpoint/2010/main" val="1749140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4ca0e71fe_0_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4ca0e71f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0292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3636" y="2174382"/>
            <a:ext cx="13247680" cy="5000537"/>
          </a:xfrm>
        </p:spPr>
        <p:txBody>
          <a:bodyPr anchor="b"/>
          <a:lstStyle>
            <a:lvl1pPr>
              <a:defRPr sz="10807"/>
            </a:lvl1pPr>
          </a:lstStyle>
          <a:p>
            <a:r>
              <a:rPr lang="en-US"/>
              <a:t>Click to edit Master title style</a:t>
            </a:r>
            <a:endParaRPr lang="en-US" dirty="0"/>
          </a:p>
        </p:txBody>
      </p:sp>
      <p:sp>
        <p:nvSpPr>
          <p:cNvPr id="3" name="Subtitle 2"/>
          <p:cNvSpPr>
            <a:spLocks noGrp="1"/>
          </p:cNvSpPr>
          <p:nvPr>
            <p:ph type="subTitle" idx="1"/>
          </p:nvPr>
        </p:nvSpPr>
        <p:spPr>
          <a:xfrm>
            <a:off x="1733636" y="7174917"/>
            <a:ext cx="13247680" cy="1293725"/>
          </a:xfrm>
        </p:spPr>
        <p:txBody>
          <a:bodyPr anchor="t"/>
          <a:lstStyle>
            <a:lvl1pPr marL="0" indent="0" algn="l">
              <a:buNone/>
              <a:defRPr cap="all">
                <a:solidFill>
                  <a:schemeClr val="bg2">
                    <a:lumMod val="40000"/>
                    <a:lumOff val="60000"/>
                  </a:schemeClr>
                </a:solidFill>
              </a:defRPr>
            </a:lvl1pPr>
            <a:lvl2pPr marL="686257" indent="0" algn="ctr">
              <a:buNone/>
              <a:defRPr>
                <a:solidFill>
                  <a:schemeClr val="tx1">
                    <a:tint val="75000"/>
                  </a:schemeClr>
                </a:solidFill>
              </a:defRPr>
            </a:lvl2pPr>
            <a:lvl3pPr marL="1372514" indent="0" algn="ctr">
              <a:buNone/>
              <a:defRPr>
                <a:solidFill>
                  <a:schemeClr val="tx1">
                    <a:tint val="75000"/>
                  </a:schemeClr>
                </a:solidFill>
              </a:defRPr>
            </a:lvl3pPr>
            <a:lvl4pPr marL="2058772" indent="0" algn="ctr">
              <a:buNone/>
              <a:defRPr>
                <a:solidFill>
                  <a:schemeClr val="tx1">
                    <a:tint val="75000"/>
                  </a:schemeClr>
                </a:solidFill>
              </a:defRPr>
            </a:lvl4pPr>
            <a:lvl5pPr marL="2745029" indent="0" algn="ctr">
              <a:buNone/>
              <a:defRPr>
                <a:solidFill>
                  <a:schemeClr val="tx1">
                    <a:tint val="75000"/>
                  </a:schemeClr>
                </a:solidFill>
              </a:defRPr>
            </a:lvl5pPr>
            <a:lvl6pPr marL="3431286" indent="0" algn="ctr">
              <a:buNone/>
              <a:defRPr>
                <a:solidFill>
                  <a:schemeClr val="tx1">
                    <a:tint val="75000"/>
                  </a:schemeClr>
                </a:solidFill>
              </a:defRPr>
            </a:lvl6pPr>
            <a:lvl7pPr marL="4117543" indent="0" algn="ctr">
              <a:buNone/>
              <a:defRPr>
                <a:solidFill>
                  <a:schemeClr val="tx1">
                    <a:tint val="75000"/>
                  </a:schemeClr>
                </a:solidFill>
              </a:defRPr>
            </a:lvl7pPr>
            <a:lvl8pPr marL="4803800" indent="0" algn="ctr">
              <a:buNone/>
              <a:defRPr>
                <a:solidFill>
                  <a:schemeClr val="tx1">
                    <a:tint val="75000"/>
                  </a:schemeClr>
                </a:solidFill>
              </a:defRPr>
            </a:lvl8pPr>
            <a:lvl9pPr marL="54900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16872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38" y="7209770"/>
            <a:ext cx="13247679" cy="851157"/>
          </a:xfrm>
        </p:spPr>
        <p:txBody>
          <a:bodyPr anchor="b">
            <a:normAutofit/>
          </a:bodyPr>
          <a:lstStyle>
            <a:lvl1pPr algn="l">
              <a:defRPr sz="360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3636" y="1029970"/>
            <a:ext cx="13247680" cy="546774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dirty="0"/>
              <a:t>Click icon to add picture</a:t>
            </a:r>
          </a:p>
        </p:txBody>
      </p:sp>
      <p:sp>
        <p:nvSpPr>
          <p:cNvPr id="4" name="Text Placeholder 3"/>
          <p:cNvSpPr>
            <a:spLocks noGrp="1"/>
          </p:cNvSpPr>
          <p:nvPr>
            <p:ph type="body" sz="half" idx="2"/>
          </p:nvPr>
        </p:nvSpPr>
        <p:spPr>
          <a:xfrm>
            <a:off x="1733637" y="8060927"/>
            <a:ext cx="13247677" cy="741482"/>
          </a:xfrm>
        </p:spPr>
        <p:txBody>
          <a:bodyPr>
            <a:normAutofit/>
          </a:bodyPr>
          <a:lstStyle>
            <a:lvl1pPr marL="0" indent="0">
              <a:buNone/>
              <a:defRPr sz="18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7208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35" y="2174381"/>
            <a:ext cx="13247682" cy="2975469"/>
          </a:xfrm>
        </p:spPr>
        <p:txBody>
          <a:bodyPr/>
          <a:lstStyle>
            <a:lvl1pPr>
              <a:defRPr sz="7205"/>
            </a:lvl1pPr>
          </a:lstStyle>
          <a:p>
            <a:r>
              <a:rPr lang="en-US"/>
              <a:t>Click to edit Master title style</a:t>
            </a:r>
            <a:endParaRPr lang="en-US" dirty="0"/>
          </a:p>
        </p:txBody>
      </p:sp>
      <p:sp>
        <p:nvSpPr>
          <p:cNvPr id="8" name="Text Placeholder 3"/>
          <p:cNvSpPr>
            <a:spLocks noGrp="1"/>
          </p:cNvSpPr>
          <p:nvPr>
            <p:ph type="body" sz="half" idx="2"/>
          </p:nvPr>
        </p:nvSpPr>
        <p:spPr>
          <a:xfrm>
            <a:off x="1733635" y="5493174"/>
            <a:ext cx="13247682" cy="3547674"/>
          </a:xfrm>
        </p:spPr>
        <p:txBody>
          <a:bodyPr anchor="ctr">
            <a:normAutofit/>
          </a:bodyPr>
          <a:lstStyle>
            <a:lvl1pPr marL="0" indent="0">
              <a:buNone/>
              <a:defRPr sz="27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58167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3843" y="2174381"/>
            <a:ext cx="12007305" cy="3489364"/>
          </a:xfrm>
        </p:spPr>
        <p:txBody>
          <a:bodyPr/>
          <a:lstStyle>
            <a:lvl1pPr>
              <a:defRPr sz="7205"/>
            </a:lvl1pPr>
          </a:lstStyle>
          <a:p>
            <a:r>
              <a:rPr lang="en-US"/>
              <a:t>Click to edit Master title style</a:t>
            </a:r>
            <a:endParaRPr lang="en-US" dirty="0"/>
          </a:p>
        </p:txBody>
      </p:sp>
      <p:sp>
        <p:nvSpPr>
          <p:cNvPr id="11" name="Text Placeholder 3"/>
          <p:cNvSpPr>
            <a:spLocks noGrp="1"/>
          </p:cNvSpPr>
          <p:nvPr>
            <p:ph type="body" sz="half" idx="14"/>
          </p:nvPr>
        </p:nvSpPr>
        <p:spPr>
          <a:xfrm>
            <a:off x="2897612" y="5663744"/>
            <a:ext cx="10927056" cy="513895"/>
          </a:xfrm>
        </p:spPr>
        <p:txBody>
          <a:bodyPr vert="horz" lIns="91440" tIns="45720" rIns="91440" bIns="45720" rtlCol="0" anchor="t">
            <a:normAutofit/>
          </a:bodyPr>
          <a:lstStyle>
            <a:lvl1pPr marL="0" indent="0">
              <a:buNone/>
              <a:defRPr lang="en-US" sz="2101" b="0" i="0" kern="1200" cap="small" dirty="0">
                <a:solidFill>
                  <a:schemeClr val="bg2">
                    <a:lumMod val="40000"/>
                    <a:lumOff val="60000"/>
                  </a:schemeClr>
                </a:solidFill>
                <a:latin typeface="+mj-lt"/>
                <a:ea typeface="+mj-ea"/>
                <a:cs typeface="+mj-cs"/>
              </a:defRPr>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marL="0" lvl="0" indent="0">
              <a:buNone/>
            </a:pPr>
            <a:r>
              <a:rPr lang="en-US"/>
              <a:t>Click to edit Master text styles</a:t>
            </a:r>
          </a:p>
        </p:txBody>
      </p:sp>
      <p:sp>
        <p:nvSpPr>
          <p:cNvPr id="10" name="Text Placeholder 3"/>
          <p:cNvSpPr>
            <a:spLocks noGrp="1"/>
          </p:cNvSpPr>
          <p:nvPr>
            <p:ph type="body" sz="half" idx="2"/>
          </p:nvPr>
        </p:nvSpPr>
        <p:spPr>
          <a:xfrm>
            <a:off x="1733635" y="6534042"/>
            <a:ext cx="13247682" cy="2517704"/>
          </a:xfrm>
        </p:spPr>
        <p:txBody>
          <a:bodyPr anchor="ctr">
            <a:normAutofit/>
          </a:bodyPr>
          <a:lstStyle>
            <a:lvl1pPr marL="0" indent="0">
              <a:buNone/>
              <a:defRPr sz="27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
        <p:nvSpPr>
          <p:cNvPr id="12" name="TextBox 11"/>
          <p:cNvSpPr txBox="1"/>
          <p:nvPr/>
        </p:nvSpPr>
        <p:spPr>
          <a:xfrm>
            <a:off x="1348378" y="1458679"/>
            <a:ext cx="1203703" cy="291034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12" dirty="0"/>
              <a:t>“</a:t>
            </a:r>
          </a:p>
        </p:txBody>
      </p:sp>
      <p:sp>
        <p:nvSpPr>
          <p:cNvPr id="15" name="TextBox 14"/>
          <p:cNvSpPr txBox="1"/>
          <p:nvPr/>
        </p:nvSpPr>
        <p:spPr>
          <a:xfrm>
            <a:off x="14005454" y="3925522"/>
            <a:ext cx="1203703" cy="291034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12" dirty="0"/>
              <a:t>”</a:t>
            </a:r>
          </a:p>
        </p:txBody>
      </p:sp>
    </p:spTree>
    <p:extLst>
      <p:ext uri="{BB962C8B-B14F-4D97-AF65-F5344CB8AC3E}">
        <p14:creationId xmlns:p14="http://schemas.microsoft.com/office/powerpoint/2010/main" val="3094358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3634" y="4692087"/>
            <a:ext cx="13247683" cy="2482831"/>
          </a:xfrm>
        </p:spPr>
        <p:txBody>
          <a:bodyPr anchor="b"/>
          <a:lstStyle>
            <a:lvl1pPr algn="l">
              <a:defRPr sz="6004" b="0" cap="none"/>
            </a:lvl1pPr>
          </a:lstStyle>
          <a:p>
            <a:r>
              <a:rPr lang="en-US"/>
              <a:t>Click to edit Master title style</a:t>
            </a:r>
            <a:endParaRPr lang="en-US" dirty="0"/>
          </a:p>
        </p:txBody>
      </p:sp>
      <p:sp>
        <p:nvSpPr>
          <p:cNvPr id="3" name="Text Placeholder 2"/>
          <p:cNvSpPr>
            <a:spLocks noGrp="1"/>
          </p:cNvSpPr>
          <p:nvPr>
            <p:ph type="body" idx="1"/>
          </p:nvPr>
        </p:nvSpPr>
        <p:spPr>
          <a:xfrm>
            <a:off x="1733635" y="7174919"/>
            <a:ext cx="13247682" cy="1292193"/>
          </a:xfrm>
        </p:spPr>
        <p:txBody>
          <a:bodyPr anchor="t"/>
          <a:lstStyle>
            <a:lvl1pPr marL="0" indent="0" algn="l">
              <a:buNone/>
              <a:defRPr sz="3002" cap="none">
                <a:solidFill>
                  <a:schemeClr val="bg2">
                    <a:lumMod val="40000"/>
                    <a:lumOff val="60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443950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4"/>
            </a:lvl1pPr>
          </a:lstStyle>
          <a:p>
            <a:r>
              <a:rPr lang="en-US"/>
              <a:t>Click to edit Master title style</a:t>
            </a:r>
            <a:endParaRPr lang="en-US" dirty="0"/>
          </a:p>
        </p:txBody>
      </p:sp>
      <p:sp>
        <p:nvSpPr>
          <p:cNvPr id="3" name="Text Placeholder 2"/>
          <p:cNvSpPr>
            <a:spLocks noGrp="1"/>
          </p:cNvSpPr>
          <p:nvPr>
            <p:ph type="body" idx="1"/>
          </p:nvPr>
        </p:nvSpPr>
        <p:spPr>
          <a:xfrm>
            <a:off x="950080" y="2975469"/>
            <a:ext cx="4423369"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16" name="Text Placeholder 3"/>
          <p:cNvSpPr>
            <a:spLocks noGrp="1"/>
          </p:cNvSpPr>
          <p:nvPr>
            <p:ph type="body" sz="half" idx="15"/>
          </p:nvPr>
        </p:nvSpPr>
        <p:spPr>
          <a:xfrm>
            <a:off x="979374" y="4005439"/>
            <a:ext cx="4394074" cy="539065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Text Placeholder 4"/>
          <p:cNvSpPr>
            <a:spLocks noGrp="1"/>
          </p:cNvSpPr>
          <p:nvPr>
            <p:ph type="body" sz="quarter" idx="3"/>
          </p:nvPr>
        </p:nvSpPr>
        <p:spPr>
          <a:xfrm>
            <a:off x="5829535" y="2975469"/>
            <a:ext cx="4407420"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19" name="Text Placeholder 3"/>
          <p:cNvSpPr>
            <a:spLocks noGrp="1"/>
          </p:cNvSpPr>
          <p:nvPr>
            <p:ph type="body" sz="half" idx="16"/>
          </p:nvPr>
        </p:nvSpPr>
        <p:spPr>
          <a:xfrm>
            <a:off x="5813693" y="4005439"/>
            <a:ext cx="4423261" cy="539065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14" name="Text Placeholder 4"/>
          <p:cNvSpPr>
            <a:spLocks noGrp="1"/>
          </p:cNvSpPr>
          <p:nvPr>
            <p:ph type="body" sz="quarter" idx="13"/>
          </p:nvPr>
        </p:nvSpPr>
        <p:spPr>
          <a:xfrm>
            <a:off x="10694472" y="2975469"/>
            <a:ext cx="4401224"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20" name="Text Placeholder 3"/>
          <p:cNvSpPr>
            <a:spLocks noGrp="1"/>
          </p:cNvSpPr>
          <p:nvPr>
            <p:ph type="body" sz="half" idx="17"/>
          </p:nvPr>
        </p:nvSpPr>
        <p:spPr>
          <a:xfrm>
            <a:off x="10694472" y="4005439"/>
            <a:ext cx="4401224" cy="539065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cxnSp>
        <p:nvCxnSpPr>
          <p:cNvPr id="17" name="Straight Connector 16"/>
          <p:cNvCxnSpPr/>
          <p:nvPr/>
        </p:nvCxnSpPr>
        <p:spPr>
          <a:xfrm>
            <a:off x="5593094" y="3204351"/>
            <a:ext cx="0" cy="595093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50593" y="3204351"/>
            <a:ext cx="0" cy="595766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75315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4"/>
            </a:lvl1pPr>
          </a:lstStyle>
          <a:p>
            <a:r>
              <a:rPr lang="en-US"/>
              <a:t>Click to edit Master title style</a:t>
            </a:r>
            <a:endParaRPr lang="en-US" dirty="0"/>
          </a:p>
        </p:txBody>
      </p:sp>
      <p:sp>
        <p:nvSpPr>
          <p:cNvPr id="3" name="Text Placeholder 2"/>
          <p:cNvSpPr>
            <a:spLocks noGrp="1"/>
          </p:cNvSpPr>
          <p:nvPr>
            <p:ph type="body" idx="1"/>
          </p:nvPr>
        </p:nvSpPr>
        <p:spPr>
          <a:xfrm>
            <a:off x="979374" y="6384296"/>
            <a:ext cx="4413138"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29" name="Picture Placeholder 2"/>
          <p:cNvSpPr>
            <a:spLocks noGrp="1" noChangeAspect="1"/>
          </p:cNvSpPr>
          <p:nvPr>
            <p:ph type="pic" idx="15"/>
          </p:nvPr>
        </p:nvSpPr>
        <p:spPr>
          <a:xfrm>
            <a:off x="979374" y="3318792"/>
            <a:ext cx="4413138" cy="22888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dirty="0"/>
              <a:t>Click icon to add picture</a:t>
            </a:r>
          </a:p>
        </p:txBody>
      </p:sp>
      <p:sp>
        <p:nvSpPr>
          <p:cNvPr id="22" name="Text Placeholder 3"/>
          <p:cNvSpPr>
            <a:spLocks noGrp="1"/>
          </p:cNvSpPr>
          <p:nvPr>
            <p:ph type="body" sz="half" idx="18"/>
          </p:nvPr>
        </p:nvSpPr>
        <p:spPr>
          <a:xfrm>
            <a:off x="979374" y="7249757"/>
            <a:ext cx="4413138" cy="99000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Text Placeholder 4"/>
          <p:cNvSpPr>
            <a:spLocks noGrp="1"/>
          </p:cNvSpPr>
          <p:nvPr>
            <p:ph type="body" sz="quarter" idx="3"/>
          </p:nvPr>
        </p:nvSpPr>
        <p:spPr>
          <a:xfrm>
            <a:off x="5838115" y="6384296"/>
            <a:ext cx="4398840"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30" name="Picture Placeholder 2"/>
          <p:cNvSpPr>
            <a:spLocks noGrp="1" noChangeAspect="1"/>
          </p:cNvSpPr>
          <p:nvPr>
            <p:ph type="pic" idx="21"/>
          </p:nvPr>
        </p:nvSpPr>
        <p:spPr>
          <a:xfrm>
            <a:off x="5838113" y="3318792"/>
            <a:ext cx="4398840" cy="22888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dirty="0"/>
              <a:t>Click icon to add picture</a:t>
            </a:r>
          </a:p>
        </p:txBody>
      </p:sp>
      <p:sp>
        <p:nvSpPr>
          <p:cNvPr id="23" name="Text Placeholder 3"/>
          <p:cNvSpPr>
            <a:spLocks noGrp="1"/>
          </p:cNvSpPr>
          <p:nvPr>
            <p:ph type="body" sz="half" idx="19"/>
          </p:nvPr>
        </p:nvSpPr>
        <p:spPr>
          <a:xfrm>
            <a:off x="5836083" y="7249755"/>
            <a:ext cx="4404666" cy="99000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14" name="Text Placeholder 4"/>
          <p:cNvSpPr>
            <a:spLocks noGrp="1"/>
          </p:cNvSpPr>
          <p:nvPr>
            <p:ph type="body" sz="quarter" idx="13"/>
          </p:nvPr>
        </p:nvSpPr>
        <p:spPr>
          <a:xfrm>
            <a:off x="10694472" y="6384296"/>
            <a:ext cx="4401224"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31" name="Picture Placeholder 2"/>
          <p:cNvSpPr>
            <a:spLocks noGrp="1" noChangeAspect="1"/>
          </p:cNvSpPr>
          <p:nvPr>
            <p:ph type="pic" idx="22"/>
          </p:nvPr>
        </p:nvSpPr>
        <p:spPr>
          <a:xfrm>
            <a:off x="10694471" y="3318792"/>
            <a:ext cx="4401224" cy="22888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dirty="0"/>
              <a:t>Click icon to add picture</a:t>
            </a:r>
          </a:p>
        </p:txBody>
      </p:sp>
      <p:sp>
        <p:nvSpPr>
          <p:cNvPr id="24" name="Text Placeholder 3"/>
          <p:cNvSpPr>
            <a:spLocks noGrp="1"/>
          </p:cNvSpPr>
          <p:nvPr>
            <p:ph type="body" sz="half" idx="20"/>
          </p:nvPr>
        </p:nvSpPr>
        <p:spPr>
          <a:xfrm>
            <a:off x="10694285" y="7249752"/>
            <a:ext cx="4407054" cy="99000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cxnSp>
        <p:nvCxnSpPr>
          <p:cNvPr id="19" name="Straight Connector 18"/>
          <p:cNvCxnSpPr/>
          <p:nvPr/>
        </p:nvCxnSpPr>
        <p:spPr>
          <a:xfrm>
            <a:off x="5593094" y="3204351"/>
            <a:ext cx="0" cy="595093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50593" y="3204351"/>
            <a:ext cx="0" cy="595766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660009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74324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64969" y="646117"/>
            <a:ext cx="2630727" cy="8749977"/>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9375" y="1332765"/>
            <a:ext cx="11142456" cy="80633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152379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2596802" y="3320745"/>
            <a:ext cx="6076817" cy="3507725"/>
          </a:xfrm>
          <a:prstGeom prst="rect">
            <a:avLst/>
          </a:prstGeom>
        </p:spPr>
        <p:txBody>
          <a:bodyPr spcFirstLastPara="1" wrap="square" lIns="91425" tIns="91425" rIns="91425" bIns="91425" anchor="t" anchorCtr="0"/>
          <a:lstStyle>
            <a:lvl1pPr lvl="0">
              <a:spcBef>
                <a:spcPts val="0"/>
              </a:spcBef>
              <a:spcAft>
                <a:spcPts val="0"/>
              </a:spcAft>
              <a:buSzPts val="2400"/>
              <a:buNone/>
              <a:defRPr sz="4803"/>
            </a:lvl1pPr>
            <a:lvl2pPr lvl="1">
              <a:spcBef>
                <a:spcPts val="0"/>
              </a:spcBef>
              <a:spcAft>
                <a:spcPts val="0"/>
              </a:spcAft>
              <a:buSzPts val="2400"/>
              <a:buNone/>
              <a:defRPr sz="4803"/>
            </a:lvl2pPr>
            <a:lvl3pPr lvl="2">
              <a:spcBef>
                <a:spcPts val="0"/>
              </a:spcBef>
              <a:spcAft>
                <a:spcPts val="0"/>
              </a:spcAft>
              <a:buSzPts val="2400"/>
              <a:buNone/>
              <a:defRPr sz="4803"/>
            </a:lvl3pPr>
            <a:lvl4pPr lvl="3">
              <a:spcBef>
                <a:spcPts val="0"/>
              </a:spcBef>
              <a:spcAft>
                <a:spcPts val="0"/>
              </a:spcAft>
              <a:buSzPts val="2400"/>
              <a:buNone/>
              <a:defRPr sz="4803"/>
            </a:lvl4pPr>
            <a:lvl5pPr lvl="4">
              <a:spcBef>
                <a:spcPts val="0"/>
              </a:spcBef>
              <a:spcAft>
                <a:spcPts val="0"/>
              </a:spcAft>
              <a:buSzPts val="2400"/>
              <a:buNone/>
              <a:defRPr sz="4803"/>
            </a:lvl5pPr>
            <a:lvl6pPr lvl="5">
              <a:spcBef>
                <a:spcPts val="0"/>
              </a:spcBef>
              <a:spcAft>
                <a:spcPts val="0"/>
              </a:spcAft>
              <a:buSzPts val="2400"/>
              <a:buNone/>
              <a:defRPr sz="4803"/>
            </a:lvl6pPr>
            <a:lvl7pPr lvl="6">
              <a:spcBef>
                <a:spcPts val="0"/>
              </a:spcBef>
              <a:spcAft>
                <a:spcPts val="0"/>
              </a:spcAft>
              <a:buSzPts val="2400"/>
              <a:buNone/>
              <a:defRPr sz="4803"/>
            </a:lvl7pPr>
            <a:lvl8pPr lvl="7">
              <a:spcBef>
                <a:spcPts val="0"/>
              </a:spcBef>
              <a:spcAft>
                <a:spcPts val="0"/>
              </a:spcAft>
              <a:buSzPts val="2400"/>
              <a:buNone/>
              <a:defRPr sz="4803"/>
            </a:lvl8pPr>
            <a:lvl9pPr lvl="8">
              <a:spcBef>
                <a:spcPts val="0"/>
              </a:spcBef>
              <a:spcAft>
                <a:spcPts val="0"/>
              </a:spcAft>
              <a:buSzPts val="2400"/>
              <a:buNone/>
              <a:defRPr sz="4803"/>
            </a:lvl9pPr>
          </a:lstStyle>
          <a:p>
            <a:endParaRPr/>
          </a:p>
        </p:txBody>
      </p:sp>
      <p:sp>
        <p:nvSpPr>
          <p:cNvPr id="96" name="Google Shape;96;p9"/>
          <p:cNvSpPr txBox="1">
            <a:spLocks noGrp="1"/>
          </p:cNvSpPr>
          <p:nvPr>
            <p:ph type="subTitle" idx="1"/>
          </p:nvPr>
        </p:nvSpPr>
        <p:spPr>
          <a:xfrm>
            <a:off x="2596802" y="7084736"/>
            <a:ext cx="6076817" cy="101345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2602"/>
            </a:lvl2pPr>
            <a:lvl3pPr lvl="2">
              <a:lnSpc>
                <a:spcPct val="100000"/>
              </a:lnSpc>
              <a:spcBef>
                <a:spcPts val="0"/>
              </a:spcBef>
              <a:spcAft>
                <a:spcPts val="0"/>
              </a:spcAft>
              <a:buSzPts val="1300"/>
              <a:buNone/>
              <a:defRPr sz="2602"/>
            </a:lvl3pPr>
            <a:lvl4pPr lvl="3">
              <a:lnSpc>
                <a:spcPct val="100000"/>
              </a:lnSpc>
              <a:spcBef>
                <a:spcPts val="0"/>
              </a:spcBef>
              <a:spcAft>
                <a:spcPts val="0"/>
              </a:spcAft>
              <a:buSzPts val="1300"/>
              <a:buNone/>
              <a:defRPr sz="2602"/>
            </a:lvl4pPr>
            <a:lvl5pPr lvl="4">
              <a:lnSpc>
                <a:spcPct val="100000"/>
              </a:lnSpc>
              <a:spcBef>
                <a:spcPts val="0"/>
              </a:spcBef>
              <a:spcAft>
                <a:spcPts val="0"/>
              </a:spcAft>
              <a:buSzPts val="1300"/>
              <a:buNone/>
              <a:defRPr sz="2602"/>
            </a:lvl5pPr>
            <a:lvl6pPr lvl="5">
              <a:lnSpc>
                <a:spcPct val="100000"/>
              </a:lnSpc>
              <a:spcBef>
                <a:spcPts val="0"/>
              </a:spcBef>
              <a:spcAft>
                <a:spcPts val="0"/>
              </a:spcAft>
              <a:buSzPts val="1300"/>
              <a:buNone/>
              <a:defRPr sz="2602"/>
            </a:lvl6pPr>
            <a:lvl7pPr lvl="6">
              <a:lnSpc>
                <a:spcPct val="100000"/>
              </a:lnSpc>
              <a:spcBef>
                <a:spcPts val="0"/>
              </a:spcBef>
              <a:spcAft>
                <a:spcPts val="0"/>
              </a:spcAft>
              <a:buSzPts val="1300"/>
              <a:buNone/>
              <a:defRPr sz="2602"/>
            </a:lvl7pPr>
            <a:lvl8pPr lvl="7">
              <a:lnSpc>
                <a:spcPct val="100000"/>
              </a:lnSpc>
              <a:spcBef>
                <a:spcPts val="0"/>
              </a:spcBef>
              <a:spcAft>
                <a:spcPts val="0"/>
              </a:spcAft>
              <a:buSzPts val="1300"/>
              <a:buNone/>
              <a:defRPr sz="2602"/>
            </a:lvl8pPr>
            <a:lvl9pPr lvl="8">
              <a:lnSpc>
                <a:spcPct val="100000"/>
              </a:lnSpc>
              <a:spcBef>
                <a:spcPts val="0"/>
              </a:spcBef>
              <a:spcAft>
                <a:spcPts val="0"/>
              </a:spcAft>
              <a:buSzPts val="1300"/>
              <a:buNone/>
              <a:defRPr sz="2602"/>
            </a:lvl9pPr>
          </a:lstStyle>
          <a:p>
            <a:endParaRPr/>
          </a:p>
        </p:txBody>
      </p:sp>
      <p:sp>
        <p:nvSpPr>
          <p:cNvPr id="97" name="Google Shape;97;p9"/>
          <p:cNvSpPr txBox="1">
            <a:spLocks noGrp="1"/>
          </p:cNvSpPr>
          <p:nvPr>
            <p:ph type="body" idx="2"/>
          </p:nvPr>
        </p:nvSpPr>
        <p:spPr>
          <a:xfrm>
            <a:off x="9302856" y="3397389"/>
            <a:ext cx="7358707" cy="4700796"/>
          </a:xfrm>
          <a:prstGeom prst="rect">
            <a:avLst/>
          </a:prstGeom>
        </p:spPr>
        <p:txBody>
          <a:bodyPr spcFirstLastPara="1" wrap="square" lIns="91425" tIns="91425" rIns="91425" bIns="91425" anchor="t" anchorCtr="0"/>
          <a:lstStyle>
            <a:lvl1pPr marL="915040" lvl="0" indent="-622736">
              <a:spcBef>
                <a:spcPts val="0"/>
              </a:spcBef>
              <a:spcAft>
                <a:spcPts val="0"/>
              </a:spcAft>
              <a:buSzPts val="1300"/>
              <a:buChar char="●"/>
              <a:defRPr/>
            </a:lvl1pPr>
            <a:lvl2pPr marL="1830080" lvl="1" indent="-597318">
              <a:spcBef>
                <a:spcPts val="3202"/>
              </a:spcBef>
              <a:spcAft>
                <a:spcPts val="0"/>
              </a:spcAft>
              <a:buSzPts val="1100"/>
              <a:buChar char="○"/>
              <a:defRPr/>
            </a:lvl2pPr>
            <a:lvl3pPr marL="2745120" lvl="2" indent="-597318">
              <a:spcBef>
                <a:spcPts val="3202"/>
              </a:spcBef>
              <a:spcAft>
                <a:spcPts val="0"/>
              </a:spcAft>
              <a:buSzPts val="1100"/>
              <a:buChar char="■"/>
              <a:defRPr/>
            </a:lvl3pPr>
            <a:lvl4pPr marL="3660160" lvl="3" indent="-597318">
              <a:spcBef>
                <a:spcPts val="3202"/>
              </a:spcBef>
              <a:spcAft>
                <a:spcPts val="0"/>
              </a:spcAft>
              <a:buSzPts val="1100"/>
              <a:buChar char="●"/>
              <a:defRPr/>
            </a:lvl4pPr>
            <a:lvl5pPr marL="4575200" lvl="4" indent="-597318">
              <a:spcBef>
                <a:spcPts val="3202"/>
              </a:spcBef>
              <a:spcAft>
                <a:spcPts val="0"/>
              </a:spcAft>
              <a:buSzPts val="1100"/>
              <a:buChar char="○"/>
              <a:defRPr/>
            </a:lvl5pPr>
            <a:lvl6pPr marL="5490240" lvl="5" indent="-597318">
              <a:spcBef>
                <a:spcPts val="3202"/>
              </a:spcBef>
              <a:spcAft>
                <a:spcPts val="0"/>
              </a:spcAft>
              <a:buSzPts val="1100"/>
              <a:buChar char="■"/>
              <a:defRPr/>
            </a:lvl6pPr>
            <a:lvl7pPr marL="6405281" lvl="6" indent="-597318">
              <a:spcBef>
                <a:spcPts val="3202"/>
              </a:spcBef>
              <a:spcAft>
                <a:spcPts val="0"/>
              </a:spcAft>
              <a:buSzPts val="1100"/>
              <a:buChar char="●"/>
              <a:defRPr/>
            </a:lvl7pPr>
            <a:lvl8pPr marL="7320321" lvl="7" indent="-597318">
              <a:spcBef>
                <a:spcPts val="3202"/>
              </a:spcBef>
              <a:spcAft>
                <a:spcPts val="0"/>
              </a:spcAft>
              <a:buSzPts val="1100"/>
              <a:buChar char="○"/>
              <a:defRPr/>
            </a:lvl8pPr>
            <a:lvl9pPr marL="8235361" lvl="8" indent="-597318">
              <a:spcBef>
                <a:spcPts val="3202"/>
              </a:spcBef>
              <a:spcAft>
                <a:spcPts val="3202"/>
              </a:spcAft>
              <a:buSzPts val="1100"/>
              <a:buChar char="■"/>
              <a:defRPr/>
            </a:lvl9pPr>
          </a:lstStyle>
          <a:p>
            <a:endParaRPr/>
          </a:p>
        </p:txBody>
      </p:sp>
      <p:sp>
        <p:nvSpPr>
          <p:cNvPr id="98" name="Google Shape;98;p9"/>
          <p:cNvSpPr txBox="1">
            <a:spLocks noGrp="1"/>
          </p:cNvSpPr>
          <p:nvPr>
            <p:ph type="sldNum" idx="12"/>
          </p:nvPr>
        </p:nvSpPr>
        <p:spPr>
          <a:xfrm>
            <a:off x="16956683" y="9337948"/>
            <a:ext cx="1098162" cy="78817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93469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1648844" y="4111069"/>
            <a:ext cx="9180371" cy="2300236"/>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16956683" y="9337948"/>
            <a:ext cx="1098162" cy="78817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09860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40435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638" y="4297900"/>
            <a:ext cx="13247679" cy="2877018"/>
          </a:xfrm>
        </p:spPr>
        <p:txBody>
          <a:bodyPr anchor="b"/>
          <a:lstStyle>
            <a:lvl1pPr algn="l">
              <a:defRPr sz="6004" b="0" cap="none"/>
            </a:lvl1pPr>
          </a:lstStyle>
          <a:p>
            <a:r>
              <a:rPr lang="en-US"/>
              <a:t>Click to edit Master title style</a:t>
            </a:r>
            <a:endParaRPr lang="en-US" dirty="0"/>
          </a:p>
        </p:txBody>
      </p:sp>
      <p:sp>
        <p:nvSpPr>
          <p:cNvPr id="3" name="Text Placeholder 2"/>
          <p:cNvSpPr>
            <a:spLocks noGrp="1"/>
          </p:cNvSpPr>
          <p:nvPr>
            <p:ph type="body" idx="1"/>
          </p:nvPr>
        </p:nvSpPr>
        <p:spPr>
          <a:xfrm>
            <a:off x="1733636" y="7174919"/>
            <a:ext cx="13247680" cy="1292193"/>
          </a:xfrm>
        </p:spPr>
        <p:txBody>
          <a:bodyPr anchor="t"/>
          <a:lstStyle>
            <a:lvl1pPr marL="0" indent="0" algn="l">
              <a:buNone/>
              <a:defRPr sz="3002" cap="all">
                <a:solidFill>
                  <a:schemeClr val="bg2">
                    <a:lumMod val="40000"/>
                    <a:lumOff val="60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81738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6118" y="3094679"/>
            <a:ext cx="6599088" cy="6301414"/>
          </a:xfrm>
        </p:spPr>
        <p:txBody>
          <a:bodyPr>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7630" y="3087946"/>
            <a:ext cx="6599091" cy="6308146"/>
          </a:xfrm>
        </p:spPr>
        <p:txBody>
          <a:bodyPr>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905982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6119" y="2861028"/>
            <a:ext cx="6599087"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1656118" y="3776557"/>
            <a:ext cx="6599088" cy="5619536"/>
          </a:xfrm>
        </p:spPr>
        <p:txBody>
          <a:bodyPr>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7633" y="2861028"/>
            <a:ext cx="6599088"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8487633" y="3776557"/>
            <a:ext cx="6599088" cy="5619536"/>
          </a:xfrm>
        </p:spPr>
        <p:txBody>
          <a:bodyPr>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48617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07617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3882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32" y="2174381"/>
            <a:ext cx="5105139" cy="2174381"/>
          </a:xfrm>
        </p:spPr>
        <p:txBody>
          <a:bodyPr anchor="b"/>
          <a:lstStyle>
            <a:lvl1pPr algn="l">
              <a:defRPr sz="3602" b="0"/>
            </a:lvl1pPr>
          </a:lstStyle>
          <a:p>
            <a:r>
              <a:rPr lang="en-US"/>
              <a:t>Click to edit Master title style</a:t>
            </a:r>
            <a:endParaRPr lang="en-US" dirty="0"/>
          </a:p>
        </p:txBody>
      </p:sp>
      <p:sp>
        <p:nvSpPr>
          <p:cNvPr id="3" name="Content Placeholder 2"/>
          <p:cNvSpPr>
            <a:spLocks noGrp="1"/>
          </p:cNvSpPr>
          <p:nvPr>
            <p:ph idx="1"/>
          </p:nvPr>
        </p:nvSpPr>
        <p:spPr>
          <a:xfrm>
            <a:off x="7181909" y="2174381"/>
            <a:ext cx="7799408" cy="6866467"/>
          </a:xfrm>
        </p:spPr>
        <p:txBody>
          <a:bodyPr anchor="ctr">
            <a:normAutofit/>
          </a:bodyPr>
          <a:lstStyle>
            <a:lvl1pPr>
              <a:defRPr sz="3002"/>
            </a:lvl1pPr>
            <a:lvl2pPr>
              <a:defRPr sz="2702"/>
            </a:lvl2pPr>
            <a:lvl3pPr>
              <a:defRPr sz="2402"/>
            </a:lvl3pPr>
            <a:lvl4pPr>
              <a:defRPr sz="2101"/>
            </a:lvl4pPr>
            <a:lvl5pPr>
              <a:defRPr sz="2101"/>
            </a:lvl5pPr>
            <a:lvl6pPr>
              <a:defRPr sz="2101"/>
            </a:lvl6pPr>
            <a:lvl7pPr>
              <a:defRPr sz="2101"/>
            </a:lvl7pPr>
            <a:lvl8pPr>
              <a:defRPr sz="2101"/>
            </a:lvl8pPr>
            <a:lvl9pPr>
              <a:defRPr sz="21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3633" y="4699716"/>
            <a:ext cx="5105137" cy="4348761"/>
          </a:xfrm>
        </p:spPr>
        <p:txBody>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04969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063" y="2784722"/>
            <a:ext cx="7644664" cy="2365128"/>
          </a:xfrm>
        </p:spPr>
        <p:txBody>
          <a:bodyPr anchor="b">
            <a:normAutofit/>
          </a:bodyPr>
          <a:lstStyle>
            <a:lvl1pPr algn="l">
              <a:defRPr sz="540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31558" y="1716617"/>
            <a:ext cx="4803934" cy="6866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dirty="0"/>
              <a:t>Click icon to add picture</a:t>
            </a:r>
          </a:p>
        </p:txBody>
      </p:sp>
      <p:sp>
        <p:nvSpPr>
          <p:cNvPr id="4" name="Text Placeholder 3"/>
          <p:cNvSpPr>
            <a:spLocks noGrp="1"/>
          </p:cNvSpPr>
          <p:nvPr>
            <p:ph type="body" sz="half" idx="2"/>
          </p:nvPr>
        </p:nvSpPr>
        <p:spPr>
          <a:xfrm>
            <a:off x="1733635" y="5493173"/>
            <a:ext cx="7632765" cy="2059940"/>
          </a:xfrm>
        </p:spPr>
        <p:txBody>
          <a:bodyPr>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7451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4009472"/>
            <a:ext cx="6059723" cy="6290229"/>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4343877"/>
            <a:ext cx="2285204" cy="3552560"/>
          </a:xfrm>
          <a:prstGeom prst="rect">
            <a:avLst/>
          </a:prstGeom>
        </p:spPr>
      </p:pic>
      <p:sp>
        <p:nvSpPr>
          <p:cNvPr id="16" name="Oval 15"/>
          <p:cNvSpPr/>
          <p:nvPr/>
        </p:nvSpPr>
        <p:spPr>
          <a:xfrm>
            <a:off x="12922486" y="2517705"/>
            <a:ext cx="4232037" cy="4234321"/>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12007451" y="1"/>
            <a:ext cx="2406751" cy="1714224"/>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12917782" y="9155289"/>
            <a:ext cx="1491636" cy="1144411"/>
          </a:xfrm>
          <a:prstGeom prst="rect">
            <a:avLst/>
          </a:prstGeom>
        </p:spPr>
      </p:pic>
      <p:sp>
        <p:nvSpPr>
          <p:cNvPr id="14" name="Rectangle 13"/>
          <p:cNvSpPr/>
          <p:nvPr/>
        </p:nvSpPr>
        <p:spPr>
          <a:xfrm>
            <a:off x="15667591" y="0"/>
            <a:ext cx="1029414" cy="171661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840" y="679915"/>
            <a:ext cx="14116881" cy="2103389"/>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6118" y="3083179"/>
            <a:ext cx="13429131" cy="63009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43637" y="2689492"/>
            <a:ext cx="1487733" cy="457516"/>
          </a:xfrm>
          <a:prstGeom prst="rect">
            <a:avLst/>
          </a:prstGeom>
        </p:spPr>
        <p:txBody>
          <a:bodyPr vert="horz" lIns="91440" tIns="45720" rIns="91440" bIns="45720" rtlCol="0" anchor="t"/>
          <a:lstStyle>
            <a:lvl1pPr algn="l">
              <a:defRPr sz="1651" b="0" i="0">
                <a:solidFill>
                  <a:schemeClr val="tx1">
                    <a:tint val="75000"/>
                    <a:alpha val="60000"/>
                  </a:schemeClr>
                </a:solidFill>
              </a:defRPr>
            </a:lvl1pPr>
          </a:lstStyle>
          <a:p>
            <a:fld id="{1D8BD707-D9CF-40AE-B4C6-C98DA3205C09}" type="datetimeFigureOut">
              <a:rPr lang="en-US" smtClean="0"/>
              <a:t>5/2/2024</a:t>
            </a:fld>
            <a:endParaRPr lang="en-US" dirty="0"/>
          </a:p>
        </p:txBody>
      </p:sp>
      <p:sp>
        <p:nvSpPr>
          <p:cNvPr id="5" name="Footer Placeholder 4"/>
          <p:cNvSpPr>
            <a:spLocks noGrp="1"/>
          </p:cNvSpPr>
          <p:nvPr>
            <p:ph type="ftr" sz="quarter" idx="3"/>
          </p:nvPr>
        </p:nvSpPr>
        <p:spPr>
          <a:xfrm rot="5400000">
            <a:off x="13435121" y="4844042"/>
            <a:ext cx="5796840" cy="457519"/>
          </a:xfrm>
          <a:prstGeom prst="rect">
            <a:avLst/>
          </a:prstGeom>
        </p:spPr>
        <p:txBody>
          <a:bodyPr vert="horz" lIns="91440" tIns="45720" rIns="91440" bIns="45720" rtlCol="0" anchor="b"/>
          <a:lstStyle>
            <a:lvl1pPr algn="l">
              <a:defRPr sz="1651"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5539594" y="444142"/>
            <a:ext cx="1258172" cy="1152952"/>
          </a:xfrm>
          <a:prstGeom prst="rect">
            <a:avLst/>
          </a:prstGeom>
        </p:spPr>
        <p:txBody>
          <a:bodyPr vert="horz" lIns="91440" tIns="45720" rIns="91440" bIns="45720" rtlCol="0" anchor="b"/>
          <a:lstStyle>
            <a:lvl1pPr algn="ctr">
              <a:defRPr sz="4203" b="0" i="0">
                <a:solidFill>
                  <a:schemeClr val="tx1">
                    <a:tint val="75000"/>
                  </a:schemeClr>
                </a:solidFill>
              </a:defRPr>
            </a:lvl1pPr>
          </a:lstStyle>
          <a:p>
            <a:fld id="{B6F15528-21DE-4FAA-801E-634DDDAF4B2B}" type="slidenum">
              <a:rPr lang="en-IN" smtClean="0"/>
              <a:t>‹#›</a:t>
            </a:fld>
            <a:endParaRPr lang="en-IN" dirty="0"/>
          </a:p>
        </p:txBody>
      </p:sp>
    </p:spTree>
    <p:extLst>
      <p:ext uri="{BB962C8B-B14F-4D97-AF65-F5344CB8AC3E}">
        <p14:creationId xmlns:p14="http://schemas.microsoft.com/office/powerpoint/2010/main" val="1909533285"/>
      </p:ext>
    </p:extLst>
  </p:cSld>
  <p:clrMap bg1="dk1" tx1="lt1" bg2="dk2" tx2="lt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 id="2147484293" r:id="rId17"/>
    <p:sldLayoutId id="2147484294" r:id="rId18"/>
    <p:sldLayoutId id="2147484296" r:id="rId19"/>
  </p:sldLayoutIdLst>
  <p:txStyles>
    <p:titleStyle>
      <a:lvl1pPr algn="l" defTabSz="686257" rtl="0" eaLnBrk="1" latinLnBrk="0" hangingPunct="1">
        <a:spcBef>
          <a:spcPct val="0"/>
        </a:spcBef>
        <a:buNone/>
        <a:defRPr sz="630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693" indent="-514693" algn="l" defTabSz="686257" rtl="0" eaLnBrk="1" latinLnBrk="0" hangingPunct="1">
        <a:spcBef>
          <a:spcPts val="1501"/>
        </a:spcBef>
        <a:spcAft>
          <a:spcPts val="0"/>
        </a:spcAft>
        <a:buClr>
          <a:schemeClr val="bg2">
            <a:lumMod val="40000"/>
            <a:lumOff val="60000"/>
          </a:schemeClr>
        </a:buClr>
        <a:buSzPct val="80000"/>
        <a:buFont typeface="Wingdings 3" charset="2"/>
        <a:buChar char=""/>
        <a:defRPr sz="3002" b="0" i="0" kern="1200">
          <a:solidFill>
            <a:schemeClr val="tx1"/>
          </a:solidFill>
          <a:latin typeface="+mj-lt"/>
          <a:ea typeface="+mj-ea"/>
          <a:cs typeface="+mj-cs"/>
        </a:defRPr>
      </a:lvl1pPr>
      <a:lvl2pPr marL="1115168" indent="-428911" algn="l" defTabSz="686257" rtl="0" eaLnBrk="1" latinLnBrk="0" hangingPunct="1">
        <a:spcBef>
          <a:spcPts val="1501"/>
        </a:spcBef>
        <a:spcAft>
          <a:spcPts val="0"/>
        </a:spcAft>
        <a:buClr>
          <a:schemeClr val="bg2">
            <a:lumMod val="40000"/>
            <a:lumOff val="60000"/>
          </a:schemeClr>
        </a:buClr>
        <a:buSzPct val="80000"/>
        <a:buFont typeface="Wingdings 3" charset="2"/>
        <a:buChar char=""/>
        <a:defRPr sz="2702" b="0" i="0" kern="1200">
          <a:solidFill>
            <a:schemeClr val="tx1"/>
          </a:solidFill>
          <a:latin typeface="+mj-lt"/>
          <a:ea typeface="+mj-ea"/>
          <a:cs typeface="+mj-cs"/>
        </a:defRPr>
      </a:lvl2pPr>
      <a:lvl3pPr marL="1715643"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402" b="0" i="0" kern="1200">
          <a:solidFill>
            <a:schemeClr val="tx1"/>
          </a:solidFill>
          <a:latin typeface="+mj-lt"/>
          <a:ea typeface="+mj-ea"/>
          <a:cs typeface="+mj-cs"/>
        </a:defRPr>
      </a:lvl3pPr>
      <a:lvl4pPr marL="2401900"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4pPr>
      <a:lvl5pPr marL="3088157"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5pPr>
      <a:lvl6pPr marL="3761506"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6pPr>
      <a:lvl7pPr marL="4460672"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7pPr>
      <a:lvl8pPr marL="5146929"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8pPr>
      <a:lvl9pPr marL="5833186"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9pPr>
    </p:bodyStyle>
    <p:otherStyle>
      <a:defPPr>
        <a:defRPr lang="en-US"/>
      </a:defPPr>
      <a:lvl1pPr marL="0" algn="l" defTabSz="686257" rtl="0" eaLnBrk="1" latinLnBrk="0" hangingPunct="1">
        <a:defRPr sz="2702" kern="1200">
          <a:solidFill>
            <a:schemeClr val="tx1"/>
          </a:solidFill>
          <a:latin typeface="+mn-lt"/>
          <a:ea typeface="+mn-ea"/>
          <a:cs typeface="+mn-cs"/>
        </a:defRPr>
      </a:lvl1pPr>
      <a:lvl2pPr marL="686257" algn="l" defTabSz="686257" rtl="0" eaLnBrk="1" latinLnBrk="0" hangingPunct="1">
        <a:defRPr sz="2702" kern="1200">
          <a:solidFill>
            <a:schemeClr val="tx1"/>
          </a:solidFill>
          <a:latin typeface="+mn-lt"/>
          <a:ea typeface="+mn-ea"/>
          <a:cs typeface="+mn-cs"/>
        </a:defRPr>
      </a:lvl2pPr>
      <a:lvl3pPr marL="1372514" algn="l" defTabSz="686257" rtl="0" eaLnBrk="1" latinLnBrk="0" hangingPunct="1">
        <a:defRPr sz="2702" kern="1200">
          <a:solidFill>
            <a:schemeClr val="tx1"/>
          </a:solidFill>
          <a:latin typeface="+mn-lt"/>
          <a:ea typeface="+mn-ea"/>
          <a:cs typeface="+mn-cs"/>
        </a:defRPr>
      </a:lvl3pPr>
      <a:lvl4pPr marL="2058772" algn="l" defTabSz="686257" rtl="0" eaLnBrk="1" latinLnBrk="0" hangingPunct="1">
        <a:defRPr sz="2702" kern="1200">
          <a:solidFill>
            <a:schemeClr val="tx1"/>
          </a:solidFill>
          <a:latin typeface="+mn-lt"/>
          <a:ea typeface="+mn-ea"/>
          <a:cs typeface="+mn-cs"/>
        </a:defRPr>
      </a:lvl4pPr>
      <a:lvl5pPr marL="2745029" algn="l" defTabSz="686257" rtl="0" eaLnBrk="1" latinLnBrk="0" hangingPunct="1">
        <a:defRPr sz="2702" kern="1200">
          <a:solidFill>
            <a:schemeClr val="tx1"/>
          </a:solidFill>
          <a:latin typeface="+mn-lt"/>
          <a:ea typeface="+mn-ea"/>
          <a:cs typeface="+mn-cs"/>
        </a:defRPr>
      </a:lvl5pPr>
      <a:lvl6pPr marL="3431286" algn="l" defTabSz="686257" rtl="0" eaLnBrk="1" latinLnBrk="0" hangingPunct="1">
        <a:defRPr sz="2702" kern="1200">
          <a:solidFill>
            <a:schemeClr val="tx1"/>
          </a:solidFill>
          <a:latin typeface="+mn-lt"/>
          <a:ea typeface="+mn-ea"/>
          <a:cs typeface="+mn-cs"/>
        </a:defRPr>
      </a:lvl6pPr>
      <a:lvl7pPr marL="4117543" algn="l" defTabSz="686257" rtl="0" eaLnBrk="1" latinLnBrk="0" hangingPunct="1">
        <a:defRPr sz="2702" kern="1200">
          <a:solidFill>
            <a:schemeClr val="tx1"/>
          </a:solidFill>
          <a:latin typeface="+mn-lt"/>
          <a:ea typeface="+mn-ea"/>
          <a:cs typeface="+mn-cs"/>
        </a:defRPr>
      </a:lvl7pPr>
      <a:lvl8pPr marL="4803800" algn="l" defTabSz="686257" rtl="0" eaLnBrk="1" latinLnBrk="0" hangingPunct="1">
        <a:defRPr sz="2702" kern="1200">
          <a:solidFill>
            <a:schemeClr val="tx1"/>
          </a:solidFill>
          <a:latin typeface="+mn-lt"/>
          <a:ea typeface="+mn-ea"/>
          <a:cs typeface="+mn-cs"/>
        </a:defRPr>
      </a:lvl8pPr>
      <a:lvl9pPr marL="5490058" algn="l" defTabSz="686257"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01961" y="702113"/>
            <a:ext cx="11496778" cy="3104755"/>
          </a:xfrm>
          <a:prstGeom prst="rect">
            <a:avLst/>
          </a:prstGeom>
        </p:spPr>
        <p:txBody>
          <a:bodyPr spcFirstLastPara="1" vert="horz" wrap="square" lIns="182977" tIns="182977" rIns="182977" bIns="182977" rtlCol="0" anchor="t" anchorCtr="0">
            <a:noAutofit/>
          </a:bodyPr>
          <a:lstStyle/>
          <a:p>
            <a:pPr algn="ctr">
              <a:spcBef>
                <a:spcPts val="0"/>
              </a:spcBef>
            </a:pPr>
            <a:r>
              <a:rPr lang="en-US" sz="7205" b="1" spc="50" dirty="0">
                <a:ln w="9525" cmpd="sng">
                  <a:solidFill>
                    <a:schemeClr val="accent1"/>
                  </a:solidFill>
                  <a:prstDash val="solid"/>
                </a:ln>
                <a:solidFill>
                  <a:srgbClr val="70AD47">
                    <a:tint val="1000"/>
                  </a:srgbClr>
                </a:solidFill>
                <a:effectLst>
                  <a:glow rad="38100">
                    <a:schemeClr val="accent1">
                      <a:alpha val="40000"/>
                    </a:schemeClr>
                  </a:glow>
                </a:effectLst>
              </a:rPr>
              <a:t>ELECTION  PREDICTION USING TWITTER SENTIMENTAL ANALYSIS</a:t>
            </a:r>
            <a:endParaRPr sz="7205"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5" name="Google Shape;135;p13"/>
          <p:cNvSpPr txBox="1"/>
          <p:nvPr/>
        </p:nvSpPr>
        <p:spPr>
          <a:xfrm>
            <a:off x="5010177" y="4464050"/>
            <a:ext cx="8280346" cy="5776721"/>
          </a:xfrm>
          <a:prstGeom prst="rect">
            <a:avLst/>
          </a:prstGeom>
          <a:noFill/>
          <a:ln>
            <a:noFill/>
          </a:ln>
        </p:spPr>
        <p:txBody>
          <a:bodyPr spcFirstLastPara="1" wrap="square" lIns="182977" tIns="182977" rIns="182977" bIns="182977" anchor="t" anchorCtr="0">
            <a:noAutofit/>
          </a:bodyPr>
          <a:lstStyle/>
          <a:p>
            <a:pPr algn="ctr"/>
            <a:r>
              <a:rPr lang="en" sz="3603" dirty="0">
                <a:solidFill>
                  <a:schemeClr val="lt1"/>
                </a:solidFill>
                <a:latin typeface="Lato"/>
                <a:ea typeface="Lato"/>
                <a:cs typeface="Lato"/>
                <a:sym typeface="Lato"/>
              </a:rPr>
              <a:t>SUBMITTED BY:</a:t>
            </a:r>
            <a:endParaRPr sz="3603" dirty="0">
              <a:solidFill>
                <a:schemeClr val="lt1"/>
              </a:solidFill>
              <a:latin typeface="Lato"/>
              <a:ea typeface="Lato"/>
              <a:cs typeface="Lato"/>
              <a:sym typeface="Lato"/>
            </a:endParaRPr>
          </a:p>
          <a:p>
            <a:pPr algn="ctr"/>
            <a:endParaRPr sz="3603" dirty="0">
              <a:solidFill>
                <a:schemeClr val="lt1"/>
              </a:solidFill>
              <a:latin typeface="Lato"/>
              <a:ea typeface="Lato"/>
              <a:cs typeface="Lato"/>
              <a:sym typeface="Lato"/>
            </a:endParaRPr>
          </a:p>
          <a:p>
            <a:pPr algn="ctr"/>
            <a:r>
              <a:rPr lang="en" sz="3603" dirty="0">
                <a:solidFill>
                  <a:schemeClr val="lt1"/>
                </a:solidFill>
                <a:latin typeface="Lato"/>
                <a:ea typeface="Lato"/>
                <a:cs typeface="Lato"/>
                <a:sym typeface="Lato"/>
              </a:rPr>
              <a:t>SHAIKH ASHAB ALAM</a:t>
            </a:r>
            <a:endParaRPr sz="3603" dirty="0">
              <a:solidFill>
                <a:schemeClr val="lt1"/>
              </a:solidFill>
              <a:latin typeface="Lato"/>
              <a:ea typeface="Lato"/>
              <a:cs typeface="Lato"/>
              <a:sym typeface="Lato"/>
            </a:endParaRPr>
          </a:p>
          <a:p>
            <a:pPr algn="ctr"/>
            <a:endParaRPr sz="3603" dirty="0">
              <a:solidFill>
                <a:schemeClr val="lt1"/>
              </a:solidFill>
              <a:latin typeface="Lato"/>
              <a:ea typeface="Lato"/>
              <a:cs typeface="Lato"/>
              <a:sym typeface="Lato"/>
            </a:endParaRPr>
          </a:p>
          <a:p>
            <a:pPr algn="ctr"/>
            <a:r>
              <a:rPr lang="en" sz="3603" dirty="0">
                <a:solidFill>
                  <a:schemeClr val="lt1"/>
                </a:solidFill>
                <a:latin typeface="Lato"/>
                <a:ea typeface="Lato"/>
                <a:cs typeface="Lato"/>
                <a:sym typeface="Lato"/>
              </a:rPr>
              <a:t>KHAN SHADAB AHMED</a:t>
            </a:r>
            <a:endParaRPr sz="3603" dirty="0">
              <a:solidFill>
                <a:schemeClr val="lt1"/>
              </a:solidFill>
              <a:latin typeface="Lato"/>
              <a:ea typeface="Lato"/>
              <a:cs typeface="Lato"/>
              <a:sym typeface="Lato"/>
            </a:endParaRPr>
          </a:p>
          <a:p>
            <a:pPr algn="ctr"/>
            <a:endParaRPr sz="3603" dirty="0">
              <a:solidFill>
                <a:schemeClr val="lt1"/>
              </a:solidFill>
              <a:latin typeface="Lato"/>
              <a:ea typeface="Lato"/>
              <a:cs typeface="Lato"/>
              <a:sym typeface="Lato"/>
            </a:endParaRPr>
          </a:p>
          <a:p>
            <a:pPr algn="ctr">
              <a:buClr>
                <a:srgbClr val="000000"/>
              </a:buClr>
              <a:buSzPts val="1100"/>
            </a:pPr>
            <a:r>
              <a:rPr lang="en" sz="3603" dirty="0">
                <a:solidFill>
                  <a:schemeClr val="lt1"/>
                </a:solidFill>
                <a:latin typeface="Lato"/>
                <a:ea typeface="Lato"/>
                <a:cs typeface="Lato"/>
                <a:sym typeface="Lato"/>
              </a:rPr>
              <a:t>ANSARI MOHAMMAD ADNAN </a:t>
            </a:r>
          </a:p>
          <a:p>
            <a:pPr algn="ctr">
              <a:buClr>
                <a:srgbClr val="000000"/>
              </a:buClr>
              <a:buSzPts val="1100"/>
            </a:pPr>
            <a:endParaRPr lang="en" sz="3603" dirty="0">
              <a:solidFill>
                <a:schemeClr val="lt1"/>
              </a:solidFill>
              <a:latin typeface="Lato"/>
              <a:ea typeface="Lato"/>
              <a:cs typeface="Lato"/>
              <a:sym typeface="Lato"/>
            </a:endParaRPr>
          </a:p>
          <a:p>
            <a:pPr algn="ctr">
              <a:buClr>
                <a:srgbClr val="000000"/>
              </a:buClr>
              <a:buSzPts val="1100"/>
            </a:pPr>
            <a:r>
              <a:rPr lang="en" sz="3603" dirty="0">
                <a:solidFill>
                  <a:schemeClr val="lt1"/>
                </a:solidFill>
                <a:latin typeface="Lato"/>
                <a:ea typeface="Lato"/>
                <a:cs typeface="Lato"/>
                <a:sym typeface="Lato"/>
              </a:rPr>
              <a:t>CHAUHAN GOPAL GHANSHYAM</a:t>
            </a:r>
            <a:endParaRPr sz="3603" dirty="0">
              <a:solidFill>
                <a:schemeClr val="lt1"/>
              </a:solidFill>
              <a:latin typeface="Lato"/>
              <a:ea typeface="Lato"/>
              <a:cs typeface="Lato"/>
              <a:sym typeface="Lato"/>
            </a:endParaRPr>
          </a:p>
          <a:p>
            <a:pPr algn="ctr"/>
            <a:r>
              <a:rPr lang="en-IN" sz="3603" dirty="0">
                <a:solidFill>
                  <a:schemeClr val="lt1"/>
                </a:solidFill>
                <a:latin typeface="Lato"/>
                <a:ea typeface="Lato"/>
                <a:cs typeface="Lato"/>
                <a:sym typeface="Lato"/>
              </a:rPr>
              <a:t>  </a:t>
            </a:r>
            <a:endParaRPr sz="3603" dirty="0">
              <a:solidFill>
                <a:schemeClr val="lt1"/>
              </a:solidFill>
              <a:latin typeface="Lato"/>
              <a:ea typeface="Lato"/>
              <a:cs typeface="Lato"/>
              <a:sym typeface="Lato"/>
            </a:endParaRPr>
          </a:p>
        </p:txBody>
      </p:sp>
    </p:spTree>
    <p:extLst>
      <p:ext uri="{BB962C8B-B14F-4D97-AF65-F5344CB8AC3E}">
        <p14:creationId xmlns:p14="http://schemas.microsoft.com/office/powerpoint/2010/main" val="10432174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barn(inVertical)">
                                      <p:cBhvr>
                                        <p:cTn id="7"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6F1E-E9AE-6429-EC35-CC3E2586795D}"/>
              </a:ext>
            </a:extLst>
          </p:cNvPr>
          <p:cNvSpPr>
            <a:spLocks noGrp="1"/>
          </p:cNvSpPr>
          <p:nvPr>
            <p:ph type="title"/>
          </p:nvPr>
        </p:nvSpPr>
        <p:spPr>
          <a:xfrm>
            <a:off x="158750" y="196850"/>
            <a:ext cx="14116881" cy="964735"/>
          </a:xfrm>
        </p:spPr>
        <p:txBody>
          <a:bodyPr/>
          <a:lstStyle/>
          <a:p>
            <a:r>
              <a:rPr lang="en-US" dirty="0"/>
              <a:t>MATPLOTLIB LIBRARY:</a:t>
            </a:r>
            <a:endParaRPr lang="en-IN" dirty="0"/>
          </a:p>
        </p:txBody>
      </p:sp>
      <p:sp>
        <p:nvSpPr>
          <p:cNvPr id="3" name="Content Placeholder 2">
            <a:extLst>
              <a:ext uri="{FF2B5EF4-FFF2-40B4-BE49-F238E27FC236}">
                <a16:creationId xmlns:a16="http://schemas.microsoft.com/office/drawing/2014/main" id="{AA450347-82CC-50E7-9330-79CF1CD9F296}"/>
              </a:ext>
            </a:extLst>
          </p:cNvPr>
          <p:cNvSpPr>
            <a:spLocks noGrp="1"/>
          </p:cNvSpPr>
          <p:nvPr>
            <p:ph idx="1"/>
          </p:nvPr>
        </p:nvSpPr>
        <p:spPr>
          <a:xfrm>
            <a:off x="79375" y="1949450"/>
            <a:ext cx="18141950" cy="7645865"/>
          </a:xfrm>
          <a:solidFill>
            <a:schemeClr val="bg1">
              <a:lumMod val="95000"/>
              <a:lumOff val="5000"/>
            </a:schemeClr>
          </a:solidFill>
        </p:spPr>
        <p:txBody>
          <a:bodyPr>
            <a:noAutofit/>
          </a:bodyPr>
          <a:lstStyle/>
          <a:p>
            <a:r>
              <a:rPr lang="en-US" sz="3600" dirty="0"/>
              <a:t>Matplotlib is a popular Python library for creating static, interactive, and animated visualizations. It offers a wide range of plotting capabilities for generating various types of graphs, charts, and plots. With Matplotlib, users can create line plots, scatter plots, bar charts, histograms, pie charts, and more, with customizable features for labels, colors, styles, and annotations. It provides a MATLAB-like interface for easy plotting and is highly customizable, allowing users to fine-tune every aspect of their visualizations. Matplotlib seamlessly integrates with NumPy and Pandas, making it suitable for visualizing data stored in arrays or DataFrames. It also supports interactive plotting using tools like Jupyter Notebook and interactive backends like Qt, GTK, and Tk. Whether for exploratory data analysis, scientific visualization, or presentation graphics, Matplotlib is a versatile tool for creating high-quality visualizations in Python.</a:t>
            </a:r>
          </a:p>
          <a:p>
            <a:endParaRPr lang="en-US" sz="3600" dirty="0"/>
          </a:p>
          <a:p>
            <a:endParaRPr lang="en-US" sz="3600" dirty="0"/>
          </a:p>
          <a:p>
            <a:endParaRPr lang="en-IN" sz="3600" dirty="0"/>
          </a:p>
        </p:txBody>
      </p:sp>
    </p:spTree>
    <p:extLst>
      <p:ext uri="{BB962C8B-B14F-4D97-AF65-F5344CB8AC3E}">
        <p14:creationId xmlns:p14="http://schemas.microsoft.com/office/powerpoint/2010/main" val="10731144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barn(inVertical)">
                                      <p:cBhvr>
                                        <p:cTn id="10" dur="5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4609-5E44-941C-39E6-FA81FCAA1471}"/>
              </a:ext>
            </a:extLst>
          </p:cNvPr>
          <p:cNvSpPr>
            <a:spLocks noGrp="1"/>
          </p:cNvSpPr>
          <p:nvPr>
            <p:ph type="title"/>
          </p:nvPr>
        </p:nvSpPr>
        <p:spPr>
          <a:xfrm>
            <a:off x="-374650" y="1"/>
            <a:ext cx="18675350" cy="1720850"/>
          </a:xfrm>
        </p:spPr>
        <p:txBody>
          <a:bodyPr/>
          <a:lstStyle/>
          <a:p>
            <a:pPr algn="ctr"/>
            <a:r>
              <a:rPr lang="en-US" dirty="0"/>
              <a:t>BAR GRAPH REPRESENTATION </a:t>
            </a:r>
            <a:endParaRPr lang="en-IN" dirty="0"/>
          </a:p>
        </p:txBody>
      </p:sp>
      <p:sp>
        <p:nvSpPr>
          <p:cNvPr id="3" name="Content Placeholder 2">
            <a:extLst>
              <a:ext uri="{FF2B5EF4-FFF2-40B4-BE49-F238E27FC236}">
                <a16:creationId xmlns:a16="http://schemas.microsoft.com/office/drawing/2014/main" id="{9E63096D-EEA6-A1F6-81B9-9C62CE79582E}"/>
              </a:ext>
            </a:extLst>
          </p:cNvPr>
          <p:cNvSpPr>
            <a:spLocks noGrp="1"/>
          </p:cNvSpPr>
          <p:nvPr>
            <p:ph idx="1"/>
          </p:nvPr>
        </p:nvSpPr>
        <p:spPr>
          <a:xfrm>
            <a:off x="19050" y="1644650"/>
            <a:ext cx="17913350" cy="8382000"/>
          </a:xfrm>
          <a:solidFill>
            <a:schemeClr val="bg1">
              <a:lumMod val="95000"/>
              <a:lumOff val="5000"/>
            </a:schemeClr>
          </a:solidFill>
        </p:spPr>
        <p:txBody>
          <a:bodyPr>
            <a:normAutofit/>
          </a:bodyPr>
          <a:lstStyle/>
          <a:p>
            <a:r>
              <a:rPr lang="en-US" sz="4000" dirty="0"/>
              <a:t>In sentimental analysis, bar diagrams visually represent sentiment distributions. Each bar corresponds to a sentiment category (e.g., positive, neutral, negative), with the height indicating the frequency or proportion of data points in that category. After preprocessing text data and assigning sentiments, aggregate the counts for each sentiment category. Then, plot these counts on the y-axis against sentiment categories on the x-axis. Bar diagrams provide a quick overview of sentiment distribution within a dataset, allowing analysts to identify predominant sentiments and compare their prevalence. They facilitate easier interpretation and communication of sentiment analysis results, aiding decision-making processes in various domains such as customer feedback analysis, social media monitoring, and opinion mining.</a:t>
            </a:r>
          </a:p>
          <a:p>
            <a:endParaRPr lang="en-IN" sz="4000" dirty="0"/>
          </a:p>
        </p:txBody>
      </p:sp>
    </p:spTree>
    <p:extLst>
      <p:ext uri="{BB962C8B-B14F-4D97-AF65-F5344CB8AC3E}">
        <p14:creationId xmlns:p14="http://schemas.microsoft.com/office/powerpoint/2010/main" val="33764614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arn(inVertical)">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8BC7C6-0346-03AE-D23F-BB55D1F5D618}"/>
              </a:ext>
            </a:extLst>
          </p:cNvPr>
          <p:cNvPicPr>
            <a:picLocks noChangeAspect="1"/>
          </p:cNvPicPr>
          <p:nvPr/>
        </p:nvPicPr>
        <p:blipFill>
          <a:blip r:embed="rId2"/>
          <a:stretch>
            <a:fillRect/>
          </a:stretch>
        </p:blipFill>
        <p:spPr>
          <a:xfrm>
            <a:off x="1835150" y="577850"/>
            <a:ext cx="14782800" cy="8839199"/>
          </a:xfrm>
          <a:prstGeom prst="rect">
            <a:avLst/>
          </a:prstGeom>
        </p:spPr>
      </p:pic>
    </p:spTree>
    <p:extLst>
      <p:ext uri="{BB962C8B-B14F-4D97-AF65-F5344CB8AC3E}">
        <p14:creationId xmlns:p14="http://schemas.microsoft.com/office/powerpoint/2010/main" val="19427774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6B4E-0E5D-CD57-9695-00508A53A2AD}"/>
              </a:ext>
            </a:extLst>
          </p:cNvPr>
          <p:cNvSpPr>
            <a:spLocks noGrp="1"/>
          </p:cNvSpPr>
          <p:nvPr>
            <p:ph type="title"/>
          </p:nvPr>
        </p:nvSpPr>
        <p:spPr>
          <a:xfrm>
            <a:off x="0" y="-31749"/>
            <a:ext cx="18300700" cy="1828800"/>
          </a:xfrm>
        </p:spPr>
        <p:txBody>
          <a:bodyPr/>
          <a:lstStyle/>
          <a:p>
            <a:pPr algn="ctr"/>
            <a:r>
              <a:rPr lang="en-US" dirty="0"/>
              <a:t>PIE DIAGRAM REPRESENTATION</a:t>
            </a:r>
            <a:endParaRPr lang="en-IN" dirty="0"/>
          </a:p>
        </p:txBody>
      </p:sp>
      <p:sp>
        <p:nvSpPr>
          <p:cNvPr id="3" name="Content Placeholder 2">
            <a:extLst>
              <a:ext uri="{FF2B5EF4-FFF2-40B4-BE49-F238E27FC236}">
                <a16:creationId xmlns:a16="http://schemas.microsoft.com/office/drawing/2014/main" id="{5BDD82B1-75D6-EA18-47C3-D8494B8D1FF7}"/>
              </a:ext>
            </a:extLst>
          </p:cNvPr>
          <p:cNvSpPr>
            <a:spLocks noGrp="1"/>
          </p:cNvSpPr>
          <p:nvPr>
            <p:ph idx="1"/>
          </p:nvPr>
        </p:nvSpPr>
        <p:spPr>
          <a:xfrm>
            <a:off x="158750" y="1797051"/>
            <a:ext cx="17983200" cy="7543799"/>
          </a:xfrm>
          <a:solidFill>
            <a:schemeClr val="bg1">
              <a:lumMod val="95000"/>
              <a:lumOff val="5000"/>
            </a:schemeClr>
          </a:solidFill>
        </p:spPr>
        <p:txBody>
          <a:bodyPr>
            <a:normAutofit/>
          </a:bodyPr>
          <a:lstStyle/>
          <a:p>
            <a:r>
              <a:rPr lang="en-US" sz="3600" dirty="0"/>
              <a:t>In sentimental analysis, bar diagrams visually represent sentiment distributions. Each bar corresponds to a sentiment category (e.g., positive, neutral, negative), with the height indicating the frequency or proportion of data points in that category. After preprocessing text data and assigning sentiments, aggregate the counts for each sentiment category. Then, plot these counts on the y-axis against sentiment categories on the x-axis. Bar diagrams provide a quick overview of sentiment distribution within a dataset, allowing analysts to identify predominant sentiments and compare their prevalence. They facilitate easier interpretation and communication of sentiment analysis results, aiding decision-making processes in various domains such as customer feedback analysis, social media monitoring, and opinion mining.</a:t>
            </a:r>
          </a:p>
          <a:p>
            <a:endParaRPr lang="en-IN" sz="3600" dirty="0"/>
          </a:p>
        </p:txBody>
      </p:sp>
    </p:spTree>
    <p:extLst>
      <p:ext uri="{BB962C8B-B14F-4D97-AF65-F5344CB8AC3E}">
        <p14:creationId xmlns:p14="http://schemas.microsoft.com/office/powerpoint/2010/main" val="33080573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barn(inVertical)">
                                      <p:cBhvr>
                                        <p:cTn id="10" dur="5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6BBAA9-485C-0830-CDE9-991466542138}"/>
              </a:ext>
            </a:extLst>
          </p:cNvPr>
          <p:cNvPicPr>
            <a:picLocks noChangeAspect="1"/>
          </p:cNvPicPr>
          <p:nvPr/>
        </p:nvPicPr>
        <p:blipFill>
          <a:blip r:embed="rId2"/>
          <a:stretch>
            <a:fillRect/>
          </a:stretch>
        </p:blipFill>
        <p:spPr>
          <a:xfrm>
            <a:off x="82551" y="1606055"/>
            <a:ext cx="8762999" cy="6439395"/>
          </a:xfrm>
          <a:prstGeom prst="rect">
            <a:avLst/>
          </a:prstGeom>
        </p:spPr>
      </p:pic>
      <p:pic>
        <p:nvPicPr>
          <p:cNvPr id="5" name="Picture 4">
            <a:extLst>
              <a:ext uri="{FF2B5EF4-FFF2-40B4-BE49-F238E27FC236}">
                <a16:creationId xmlns:a16="http://schemas.microsoft.com/office/drawing/2014/main" id="{0BF002E5-3DC0-F233-6B31-68FADC00FBC8}"/>
              </a:ext>
            </a:extLst>
          </p:cNvPr>
          <p:cNvPicPr>
            <a:picLocks noChangeAspect="1"/>
          </p:cNvPicPr>
          <p:nvPr/>
        </p:nvPicPr>
        <p:blipFill>
          <a:blip r:embed="rId3"/>
          <a:stretch>
            <a:fillRect/>
          </a:stretch>
        </p:blipFill>
        <p:spPr>
          <a:xfrm>
            <a:off x="9150350" y="1596529"/>
            <a:ext cx="8915400" cy="6439395"/>
          </a:xfrm>
          <a:prstGeom prst="rect">
            <a:avLst/>
          </a:prstGeom>
        </p:spPr>
      </p:pic>
    </p:spTree>
    <p:extLst>
      <p:ext uri="{BB962C8B-B14F-4D97-AF65-F5344CB8AC3E}">
        <p14:creationId xmlns:p14="http://schemas.microsoft.com/office/powerpoint/2010/main" val="8571132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2952-1247-BC81-3C22-47BDCB646F3B}"/>
              </a:ext>
            </a:extLst>
          </p:cNvPr>
          <p:cNvSpPr>
            <a:spLocks noGrp="1"/>
          </p:cNvSpPr>
          <p:nvPr>
            <p:ph type="title"/>
          </p:nvPr>
        </p:nvSpPr>
        <p:spPr>
          <a:xfrm>
            <a:off x="0" y="349250"/>
            <a:ext cx="18300700" cy="1345735"/>
          </a:xfrm>
        </p:spPr>
        <p:txBody>
          <a:bodyPr/>
          <a:lstStyle/>
          <a:p>
            <a:pPr algn="ctr"/>
            <a:r>
              <a:rPr lang="en-US" dirty="0"/>
              <a:t>WORDCLOUD REPRESENTATION</a:t>
            </a:r>
            <a:endParaRPr lang="en-IN" dirty="0"/>
          </a:p>
        </p:txBody>
      </p:sp>
      <p:sp>
        <p:nvSpPr>
          <p:cNvPr id="3" name="Content Placeholder 2">
            <a:extLst>
              <a:ext uri="{FF2B5EF4-FFF2-40B4-BE49-F238E27FC236}">
                <a16:creationId xmlns:a16="http://schemas.microsoft.com/office/drawing/2014/main" id="{C0F4BD2B-9184-FAAC-8C04-500FEF5CA57B}"/>
              </a:ext>
            </a:extLst>
          </p:cNvPr>
          <p:cNvSpPr>
            <a:spLocks noGrp="1"/>
          </p:cNvSpPr>
          <p:nvPr>
            <p:ph idx="1"/>
          </p:nvPr>
        </p:nvSpPr>
        <p:spPr>
          <a:xfrm>
            <a:off x="158750" y="2025651"/>
            <a:ext cx="18141950" cy="7358520"/>
          </a:xfrm>
          <a:solidFill>
            <a:schemeClr val="bg1">
              <a:lumMod val="95000"/>
              <a:lumOff val="5000"/>
            </a:schemeClr>
          </a:solidFill>
        </p:spPr>
        <p:txBody>
          <a:bodyPr>
            <a:normAutofit/>
          </a:bodyPr>
          <a:lstStyle/>
          <a:p>
            <a:pPr marL="0" indent="0">
              <a:buNone/>
            </a:pPr>
            <a:r>
              <a:rPr lang="en-US" sz="4000" dirty="0"/>
              <a:t>In sentiment analysis, a word cloud can be a visual representation of the most frequent words in a given text, where the size of each word is proportional to its frequency. It can help in quickly identifying the prevailing sentiments and themes within the text. For example, in sentiment analysis of customer reviews, positive sentiments might be represented by words like "excellent," "great," or "satisfying," while negative sentiments could be captured by words like "poor," "disappointing," or "unacceptable." By generating a word cloud, analysts can gain insights into the overall sentiment expressed in the text data and prioritize areas for further investigation or improvement.</a:t>
            </a:r>
            <a:endParaRPr lang="en-IN" sz="4000" dirty="0"/>
          </a:p>
        </p:txBody>
      </p:sp>
    </p:spTree>
    <p:extLst>
      <p:ext uri="{BB962C8B-B14F-4D97-AF65-F5344CB8AC3E}">
        <p14:creationId xmlns:p14="http://schemas.microsoft.com/office/powerpoint/2010/main" val="19570176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barn(inVertical)">
                                      <p:cBhvr>
                                        <p:cTn id="10" dur="5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3BABB-0AAA-6886-CF95-8F5874D8C0FC}"/>
              </a:ext>
            </a:extLst>
          </p:cNvPr>
          <p:cNvPicPr>
            <a:picLocks noChangeAspect="1"/>
          </p:cNvPicPr>
          <p:nvPr/>
        </p:nvPicPr>
        <p:blipFill>
          <a:blip r:embed="rId2"/>
          <a:stretch>
            <a:fillRect/>
          </a:stretch>
        </p:blipFill>
        <p:spPr>
          <a:xfrm>
            <a:off x="-31749" y="1263651"/>
            <a:ext cx="8724899" cy="5791200"/>
          </a:xfrm>
          <a:prstGeom prst="rect">
            <a:avLst/>
          </a:prstGeom>
        </p:spPr>
      </p:pic>
      <p:pic>
        <p:nvPicPr>
          <p:cNvPr id="5" name="Picture 4">
            <a:extLst>
              <a:ext uri="{FF2B5EF4-FFF2-40B4-BE49-F238E27FC236}">
                <a16:creationId xmlns:a16="http://schemas.microsoft.com/office/drawing/2014/main" id="{57BE4BC1-AA05-A094-F753-F65087C9490C}"/>
              </a:ext>
            </a:extLst>
          </p:cNvPr>
          <p:cNvPicPr>
            <a:picLocks noChangeAspect="1"/>
          </p:cNvPicPr>
          <p:nvPr/>
        </p:nvPicPr>
        <p:blipFill>
          <a:blip r:embed="rId3"/>
          <a:stretch>
            <a:fillRect/>
          </a:stretch>
        </p:blipFill>
        <p:spPr>
          <a:xfrm>
            <a:off x="8845549" y="1244601"/>
            <a:ext cx="9315451" cy="5810250"/>
          </a:xfrm>
          <a:prstGeom prst="rect">
            <a:avLst/>
          </a:prstGeom>
        </p:spPr>
      </p:pic>
    </p:spTree>
    <p:extLst>
      <p:ext uri="{BB962C8B-B14F-4D97-AF65-F5344CB8AC3E}">
        <p14:creationId xmlns:p14="http://schemas.microsoft.com/office/powerpoint/2010/main" val="38378311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p:nvPr/>
        </p:nvSpPr>
        <p:spPr>
          <a:xfrm>
            <a:off x="0" y="2178050"/>
            <a:ext cx="18300700" cy="6248400"/>
          </a:xfrm>
          <a:prstGeom prst="rect">
            <a:avLst/>
          </a:prstGeom>
          <a:solidFill>
            <a:schemeClr val="bg1">
              <a:lumMod val="95000"/>
              <a:lumOff val="5000"/>
            </a:schemeClr>
          </a:solidFill>
          <a:ln>
            <a:noFill/>
          </a:ln>
        </p:spPr>
        <p:txBody>
          <a:bodyPr spcFirstLastPara="1" wrap="square" lIns="182977" tIns="182977" rIns="182977" bIns="182977" anchor="t" anchorCtr="0">
            <a:noAutofit/>
          </a:bodyPr>
          <a:lstStyle/>
          <a:p>
            <a:r>
              <a:rPr lang="en" sz="4003" dirty="0">
                <a:solidFill>
                  <a:schemeClr val="lt1"/>
                </a:solidFill>
                <a:highlight>
                  <a:srgbClr val="252434"/>
                </a:highlight>
                <a:latin typeface="Lato"/>
                <a:ea typeface="Lato"/>
                <a:cs typeface="Lato"/>
                <a:sym typeface="Lato"/>
              </a:rPr>
              <a:t>This is just a general representation of the election prediction .</a:t>
            </a:r>
          </a:p>
          <a:p>
            <a:endParaRPr sz="4003" dirty="0">
              <a:solidFill>
                <a:schemeClr val="lt1"/>
              </a:solidFill>
              <a:highlight>
                <a:srgbClr val="252434"/>
              </a:highlight>
              <a:latin typeface="Lato"/>
              <a:ea typeface="Lato"/>
              <a:cs typeface="Lato"/>
              <a:sym typeface="Lato"/>
            </a:endParaRPr>
          </a:p>
          <a:p>
            <a:pPr marL="915040" indent="-711698">
              <a:buClr>
                <a:schemeClr val="lt1"/>
              </a:buClr>
              <a:buSzPts val="2000"/>
              <a:buFont typeface="Lato"/>
              <a:buChar char="●"/>
            </a:pPr>
            <a:r>
              <a:rPr lang="en" sz="4003" dirty="0">
                <a:solidFill>
                  <a:schemeClr val="lt1"/>
                </a:solidFill>
                <a:highlight>
                  <a:srgbClr val="252434"/>
                </a:highlight>
                <a:latin typeface="Lato"/>
                <a:ea typeface="Lato"/>
                <a:cs typeface="Lato"/>
                <a:sym typeface="Lato"/>
              </a:rPr>
              <a:t>We can take various other situations like coalitions and change of members from one party to another</a:t>
            </a:r>
            <a:endParaRPr sz="4003" dirty="0">
              <a:solidFill>
                <a:schemeClr val="lt1"/>
              </a:solidFill>
              <a:highlight>
                <a:srgbClr val="252434"/>
              </a:highlight>
              <a:latin typeface="Lato"/>
              <a:ea typeface="Lato"/>
              <a:cs typeface="Lato"/>
              <a:sym typeface="Lato"/>
            </a:endParaRPr>
          </a:p>
          <a:p>
            <a:pPr marL="915040" indent="-711698">
              <a:buClr>
                <a:schemeClr val="lt1"/>
              </a:buClr>
              <a:buSzPts val="2000"/>
              <a:buFont typeface="Lato"/>
              <a:buChar char="●"/>
            </a:pPr>
            <a:r>
              <a:rPr lang="en" sz="4003" dirty="0">
                <a:solidFill>
                  <a:schemeClr val="lt1"/>
                </a:solidFill>
                <a:highlight>
                  <a:srgbClr val="252434"/>
                </a:highlight>
                <a:latin typeface="Lato"/>
                <a:ea typeface="Lato"/>
                <a:cs typeface="Lato"/>
                <a:sym typeface="Lato"/>
              </a:rPr>
              <a:t>We can increase the number of tweets and the processing can be done with an interval of less number of days so that we can analyse more number of tweets and have a more accurate idea</a:t>
            </a:r>
            <a:endParaRPr sz="4003" dirty="0">
              <a:solidFill>
                <a:schemeClr val="lt1"/>
              </a:solidFill>
              <a:highlight>
                <a:srgbClr val="252434"/>
              </a:highlight>
              <a:latin typeface="Lato"/>
              <a:ea typeface="Lato"/>
              <a:cs typeface="Lato"/>
              <a:sym typeface="Lato"/>
            </a:endParaRPr>
          </a:p>
          <a:p>
            <a:pPr marL="915040" indent="-711698">
              <a:buClr>
                <a:schemeClr val="lt1"/>
              </a:buClr>
              <a:buSzPts val="2000"/>
              <a:buFont typeface="Lato"/>
              <a:buChar char="●"/>
            </a:pPr>
            <a:r>
              <a:rPr lang="en" sz="4003" dirty="0">
                <a:solidFill>
                  <a:schemeClr val="lt1"/>
                </a:solidFill>
                <a:highlight>
                  <a:srgbClr val="252434"/>
                </a:highlight>
                <a:latin typeface="Lato"/>
                <a:ea typeface="Lato"/>
                <a:cs typeface="Lato"/>
                <a:sym typeface="Lato"/>
              </a:rPr>
              <a:t>We can include multiple conditions to filter the tweet so that we can calculate the elections of any specific place based on certain criteria</a:t>
            </a:r>
            <a:endParaRPr sz="4003" dirty="0">
              <a:solidFill>
                <a:schemeClr val="lt1"/>
              </a:solidFill>
              <a:highlight>
                <a:srgbClr val="252434"/>
              </a:highlight>
              <a:latin typeface="Lato"/>
              <a:ea typeface="Lato"/>
              <a:cs typeface="Lato"/>
              <a:sym typeface="Lato"/>
            </a:endParaRPr>
          </a:p>
        </p:txBody>
      </p:sp>
      <p:sp>
        <p:nvSpPr>
          <p:cNvPr id="210" name="Google Shape;210;p23"/>
          <p:cNvSpPr txBox="1"/>
          <p:nvPr/>
        </p:nvSpPr>
        <p:spPr>
          <a:xfrm>
            <a:off x="158750" y="0"/>
            <a:ext cx="18300699" cy="1553878"/>
          </a:xfrm>
          <a:prstGeom prst="rect">
            <a:avLst/>
          </a:prstGeom>
          <a:noFill/>
          <a:ln>
            <a:noFill/>
          </a:ln>
        </p:spPr>
        <p:txBody>
          <a:bodyPr spcFirstLastPara="1" wrap="square" lIns="182977" tIns="182977" rIns="182977" bIns="182977" anchor="t" anchorCtr="0">
            <a:noAutofit/>
          </a:bodyPr>
          <a:lstStyle/>
          <a:p>
            <a:pPr algn="ctr"/>
            <a:r>
              <a:rPr lang="en" sz="6004" dirty="0">
                <a:solidFill>
                  <a:schemeClr val="lt1"/>
                </a:solidFill>
                <a:latin typeface="Lato"/>
                <a:ea typeface="Lato"/>
                <a:cs typeface="Lato"/>
                <a:sym typeface="Lato"/>
              </a:rPr>
              <a:t>FUTURE ENHANCEMENT</a:t>
            </a:r>
            <a:endParaRPr sz="6004" dirty="0">
              <a:solidFill>
                <a:schemeClr val="lt1"/>
              </a:solidFill>
              <a:latin typeface="Lato"/>
              <a:ea typeface="Lato"/>
              <a:cs typeface="Lato"/>
              <a:sym typeface="Lato"/>
            </a:endParaRPr>
          </a:p>
        </p:txBody>
      </p:sp>
    </p:spTree>
    <p:extLst>
      <p:ext uri="{BB962C8B-B14F-4D97-AF65-F5344CB8AC3E}">
        <p14:creationId xmlns:p14="http://schemas.microsoft.com/office/powerpoint/2010/main" val="21845583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barn(inVertical)">
                                      <p:cBhvr>
                                        <p:cTn id="7" dur="500"/>
                                        <p:tgtEl>
                                          <p:spTgt spid="20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10"/>
                                        </p:tgtEl>
                                        <p:attrNameLst>
                                          <p:attrName>style.visibility</p:attrName>
                                        </p:attrNameLst>
                                      </p:cBhvr>
                                      <p:to>
                                        <p:strVal val="visible"/>
                                      </p:to>
                                    </p:set>
                                    <p:animEffect transition="in" filter="barn(inVertical)">
                                      <p:cBhvr>
                                        <p:cTn id="10"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P spid="2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p:nvPr/>
        </p:nvSpPr>
        <p:spPr>
          <a:xfrm>
            <a:off x="158750" y="2624849"/>
            <a:ext cx="18141949" cy="3896602"/>
          </a:xfrm>
          <a:prstGeom prst="rect">
            <a:avLst/>
          </a:prstGeom>
          <a:solidFill>
            <a:schemeClr val="bg1">
              <a:lumMod val="95000"/>
              <a:lumOff val="5000"/>
            </a:schemeClr>
          </a:solidFill>
          <a:ln>
            <a:noFill/>
          </a:ln>
        </p:spPr>
        <p:txBody>
          <a:bodyPr spcFirstLastPara="1" wrap="square" lIns="182977" tIns="182977" rIns="182977" bIns="182977" anchor="t" anchorCtr="0">
            <a:noAutofit/>
          </a:bodyPr>
          <a:lstStyle/>
          <a:p>
            <a:r>
              <a:rPr lang="en" sz="4003" dirty="0">
                <a:solidFill>
                  <a:schemeClr val="lt1"/>
                </a:solidFill>
                <a:highlight>
                  <a:srgbClr val="252434"/>
                </a:highlight>
                <a:latin typeface="Lato"/>
                <a:ea typeface="Lato"/>
                <a:cs typeface="Lato"/>
                <a:sym typeface="Lato"/>
              </a:rPr>
              <a:t>Twitter sentiment analysis helps us to get a accurate idea about the inclination of the people.We can not only use this method to predict election but also use it to calculate opinions of people about  different social and political issues.</a:t>
            </a:r>
            <a:endParaRPr sz="4003" dirty="0">
              <a:solidFill>
                <a:schemeClr val="lt1"/>
              </a:solidFill>
              <a:highlight>
                <a:srgbClr val="252434"/>
              </a:highlight>
              <a:latin typeface="Lato"/>
              <a:ea typeface="Lato"/>
              <a:cs typeface="Lato"/>
              <a:sym typeface="Lato"/>
            </a:endParaRPr>
          </a:p>
          <a:p>
            <a:r>
              <a:rPr lang="en" sz="4003" dirty="0">
                <a:solidFill>
                  <a:schemeClr val="lt1"/>
                </a:solidFill>
                <a:highlight>
                  <a:srgbClr val="252434"/>
                </a:highlight>
                <a:latin typeface="Lato"/>
                <a:ea typeface="Lato"/>
                <a:cs typeface="Lato"/>
                <a:sym typeface="Lato"/>
              </a:rPr>
              <a:t>This process gives a general idea about the public view.With careful and precise analysis parties can find out their success as well as failures which affects the people’s sentiment and form a better strategy. </a:t>
            </a:r>
            <a:endParaRPr sz="4003" dirty="0">
              <a:solidFill>
                <a:schemeClr val="lt1"/>
              </a:solidFill>
              <a:highlight>
                <a:srgbClr val="252434"/>
              </a:highlight>
              <a:latin typeface="Lato"/>
              <a:ea typeface="Lato"/>
              <a:cs typeface="Lato"/>
              <a:sym typeface="Lato"/>
            </a:endParaRPr>
          </a:p>
        </p:txBody>
      </p:sp>
      <p:sp>
        <p:nvSpPr>
          <p:cNvPr id="216" name="Google Shape;216;p24"/>
          <p:cNvSpPr txBox="1"/>
          <p:nvPr/>
        </p:nvSpPr>
        <p:spPr>
          <a:xfrm>
            <a:off x="2654442" y="941529"/>
            <a:ext cx="3755006" cy="1230254"/>
          </a:xfrm>
          <a:prstGeom prst="rect">
            <a:avLst/>
          </a:prstGeom>
          <a:noFill/>
          <a:ln>
            <a:noFill/>
          </a:ln>
        </p:spPr>
        <p:txBody>
          <a:bodyPr spcFirstLastPara="1" wrap="square" lIns="182977" tIns="182977" rIns="182977" bIns="182977" anchor="t" anchorCtr="0">
            <a:noAutofit/>
          </a:bodyPr>
          <a:lstStyle/>
          <a:p>
            <a:endParaRPr sz="3603" dirty="0">
              <a:latin typeface="Lato"/>
              <a:ea typeface="Lato"/>
              <a:cs typeface="Lato"/>
              <a:sym typeface="Lato"/>
            </a:endParaRPr>
          </a:p>
        </p:txBody>
      </p:sp>
      <p:sp>
        <p:nvSpPr>
          <p:cNvPr id="217" name="Google Shape;217;p24"/>
          <p:cNvSpPr txBox="1"/>
          <p:nvPr/>
        </p:nvSpPr>
        <p:spPr>
          <a:xfrm>
            <a:off x="1606550" y="478558"/>
            <a:ext cx="14113995" cy="1230254"/>
          </a:xfrm>
          <a:prstGeom prst="rect">
            <a:avLst/>
          </a:prstGeom>
          <a:noFill/>
          <a:ln>
            <a:noFill/>
          </a:ln>
        </p:spPr>
        <p:txBody>
          <a:bodyPr spcFirstLastPara="1" wrap="square" lIns="182977" tIns="182977" rIns="182977" bIns="182977" anchor="t" anchorCtr="0">
            <a:noAutofit/>
          </a:bodyPr>
          <a:lstStyle/>
          <a:p>
            <a:pPr algn="ctr"/>
            <a:r>
              <a:rPr lang="en" sz="6004" dirty="0">
                <a:solidFill>
                  <a:schemeClr val="lt1"/>
                </a:solidFill>
                <a:latin typeface="Lato"/>
                <a:ea typeface="Lato"/>
                <a:cs typeface="Lato"/>
                <a:sym typeface="Lato"/>
              </a:rPr>
              <a:t>CONCLUSION</a:t>
            </a:r>
            <a:endParaRPr sz="6004" dirty="0">
              <a:solidFill>
                <a:schemeClr val="lt1"/>
              </a:solidFill>
              <a:latin typeface="Lato"/>
              <a:ea typeface="Lato"/>
              <a:cs typeface="Lato"/>
              <a:sym typeface="Lato"/>
            </a:endParaRPr>
          </a:p>
        </p:txBody>
      </p:sp>
    </p:spTree>
    <p:extLst>
      <p:ext uri="{BB962C8B-B14F-4D97-AF65-F5344CB8AC3E}">
        <p14:creationId xmlns:p14="http://schemas.microsoft.com/office/powerpoint/2010/main" val="14529500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barn(inVertical)">
                                      <p:cBhvr>
                                        <p:cTn id="7" dur="500"/>
                                        <p:tgtEl>
                                          <p:spTgt spid="215"/>
                                        </p:tgtEl>
                                      </p:cBhvr>
                                    </p:animEffect>
                                  </p:childTnLst>
                                </p:cTn>
                              </p:par>
                              <p:par>
                                <p:cTn id="8" presetID="16" presetClass="entr" presetSubtype="21" fill="hold" grpId="0" nodeType="withEffect" nodePh="1">
                                  <p:stCondLst>
                                    <p:cond delay="0"/>
                                  </p:stCondLst>
                                  <p:endCondLst>
                                    <p:cond evt="begin" delay="0">
                                      <p:tn val="8"/>
                                    </p:cond>
                                  </p:endCondLst>
                                  <p:childTnLst>
                                    <p:set>
                                      <p:cBhvr>
                                        <p:cTn id="9" dur="1" fill="hold">
                                          <p:stCondLst>
                                            <p:cond delay="0"/>
                                          </p:stCondLst>
                                        </p:cTn>
                                        <p:tgtEl>
                                          <p:spTgt spid="216"/>
                                        </p:tgtEl>
                                        <p:attrNameLst>
                                          <p:attrName>style.visibility</p:attrName>
                                        </p:attrNameLst>
                                      </p:cBhvr>
                                      <p:to>
                                        <p:strVal val="visible"/>
                                      </p:to>
                                    </p:set>
                                    <p:animEffect transition="in" filter="barn(inVertical)">
                                      <p:cBhvr>
                                        <p:cTn id="10" dur="500"/>
                                        <p:tgtEl>
                                          <p:spTgt spid="21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7"/>
                                        </p:tgtEl>
                                        <p:attrNameLst>
                                          <p:attrName>style.visibility</p:attrName>
                                        </p:attrNameLst>
                                      </p:cBhvr>
                                      <p:to>
                                        <p:strVal val="visible"/>
                                      </p:to>
                                    </p:set>
                                    <p:animEffect transition="in" filter="barn(inVertical)">
                                      <p:cBhvr>
                                        <p:cTn id="13"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6" grpId="0"/>
      <p:bldP spid="2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0" y="425450"/>
            <a:ext cx="18065750" cy="9525000"/>
          </a:xfrm>
          <a:prstGeom prst="rect">
            <a:avLst/>
          </a:prstGeom>
        </p:spPr>
        <p:txBody>
          <a:bodyPr spcFirstLastPara="1" vert="horz" wrap="square" lIns="182977" tIns="182977" rIns="182977" bIns="182977" rtlCol="0" anchor="ctr" anchorCtr="0">
            <a:noAutofit/>
          </a:bodyPr>
          <a:lstStyle/>
          <a:p>
            <a:pPr algn="ctr"/>
            <a:r>
              <a:rPr lang="en" sz="25000" dirty="0">
                <a:latin typeface="Monotype Corsiva" panose="03010101010201010101" pitchFamily="66" charset="0"/>
                <a:ea typeface="Bree Serif"/>
                <a:cs typeface="Bree Serif"/>
                <a:sym typeface="Bree Serif"/>
              </a:rPr>
              <a:t>THANK </a:t>
            </a:r>
            <a:br>
              <a:rPr lang="en" sz="25000" dirty="0">
                <a:latin typeface="Monotype Corsiva" panose="03010101010201010101" pitchFamily="66" charset="0"/>
                <a:ea typeface="Bree Serif"/>
                <a:cs typeface="Bree Serif"/>
                <a:sym typeface="Bree Serif"/>
              </a:rPr>
            </a:br>
            <a:r>
              <a:rPr lang="en" sz="25000" dirty="0">
                <a:latin typeface="Monotype Corsiva" panose="03010101010201010101" pitchFamily="66" charset="0"/>
                <a:ea typeface="Bree Serif"/>
                <a:cs typeface="Bree Serif"/>
                <a:sym typeface="Bree Serif"/>
              </a:rPr>
              <a:t>YOU</a:t>
            </a:r>
            <a:endParaRPr sz="25000" dirty="0">
              <a:latin typeface="Monotype Corsiva" panose="03010101010201010101" pitchFamily="66" charset="0"/>
              <a:ea typeface="Bree Serif"/>
              <a:cs typeface="Bree Serif"/>
              <a:sym typeface="Bree Serif"/>
            </a:endParaRPr>
          </a:p>
        </p:txBody>
      </p:sp>
    </p:spTree>
    <p:extLst>
      <p:ext uri="{BB962C8B-B14F-4D97-AF65-F5344CB8AC3E}">
        <p14:creationId xmlns:p14="http://schemas.microsoft.com/office/powerpoint/2010/main" val="34792077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barn(inVertical)">
                                      <p:cBhvr>
                                        <p:cTn id="7"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p:nvPr/>
        </p:nvSpPr>
        <p:spPr>
          <a:xfrm>
            <a:off x="3244902" y="1149674"/>
            <a:ext cx="13259001" cy="1119177"/>
          </a:xfrm>
          <a:prstGeom prst="rect">
            <a:avLst/>
          </a:prstGeom>
          <a:noFill/>
          <a:ln>
            <a:noFill/>
          </a:ln>
        </p:spPr>
        <p:txBody>
          <a:bodyPr spcFirstLastPara="1" wrap="square" lIns="182977" tIns="182977" rIns="182977" bIns="182977" anchor="t" anchorCtr="0">
            <a:noAutofit/>
          </a:bodyPr>
          <a:lstStyle/>
          <a:p>
            <a:r>
              <a:rPr lang="en" sz="6004" dirty="0">
                <a:solidFill>
                  <a:schemeClr val="lt1"/>
                </a:solidFill>
                <a:latin typeface="Lato"/>
                <a:ea typeface="Lato"/>
                <a:cs typeface="Lato"/>
                <a:sym typeface="Lato"/>
              </a:rPr>
              <a:t>PRESENTATION  OUTLINE</a:t>
            </a:r>
            <a:endParaRPr sz="6004" dirty="0">
              <a:solidFill>
                <a:schemeClr val="lt1"/>
              </a:solidFill>
              <a:latin typeface="Lato"/>
              <a:ea typeface="Lato"/>
              <a:cs typeface="Lato"/>
              <a:sym typeface="Lato"/>
            </a:endParaRPr>
          </a:p>
        </p:txBody>
      </p:sp>
      <p:sp>
        <p:nvSpPr>
          <p:cNvPr id="141" name="Google Shape;141;p14"/>
          <p:cNvSpPr txBox="1"/>
          <p:nvPr/>
        </p:nvSpPr>
        <p:spPr>
          <a:xfrm>
            <a:off x="3412718" y="3107783"/>
            <a:ext cx="13427118" cy="6014374"/>
          </a:xfrm>
          <a:prstGeom prst="rect">
            <a:avLst/>
          </a:prstGeom>
          <a:noFill/>
          <a:ln>
            <a:noFill/>
          </a:ln>
        </p:spPr>
        <p:txBody>
          <a:bodyPr spcFirstLastPara="1" wrap="square" lIns="182977" tIns="182977" rIns="182977" bIns="182977" anchor="t" anchorCtr="0">
            <a:noAutofit/>
          </a:bodyPr>
          <a:lstStyle/>
          <a:p>
            <a:pPr marL="915040" indent="-711698">
              <a:buClr>
                <a:schemeClr val="lt1"/>
              </a:buClr>
              <a:buSzPts val="2000"/>
              <a:buFont typeface="Lato"/>
              <a:buChar char="●"/>
            </a:pPr>
            <a:r>
              <a:rPr lang="en" sz="4003" dirty="0">
                <a:solidFill>
                  <a:schemeClr val="lt1"/>
                </a:solidFill>
                <a:latin typeface="Lato"/>
                <a:ea typeface="Lato"/>
                <a:cs typeface="Lato"/>
                <a:sym typeface="Lato"/>
              </a:rPr>
              <a:t>MOTIVATION</a:t>
            </a:r>
            <a:endParaRPr sz="4003" dirty="0">
              <a:solidFill>
                <a:schemeClr val="lt1"/>
              </a:solidFill>
              <a:latin typeface="Lato"/>
              <a:ea typeface="Lato"/>
              <a:cs typeface="Lato"/>
              <a:sym typeface="Lato"/>
            </a:endParaRPr>
          </a:p>
          <a:p>
            <a:pPr marL="915040" indent="-711698">
              <a:buClr>
                <a:schemeClr val="lt1"/>
              </a:buClr>
              <a:buSzPts val="2000"/>
              <a:buFont typeface="Lato"/>
              <a:buChar char="●"/>
            </a:pPr>
            <a:r>
              <a:rPr lang="en" sz="4003" dirty="0">
                <a:solidFill>
                  <a:schemeClr val="lt1"/>
                </a:solidFill>
                <a:latin typeface="Lato"/>
                <a:ea typeface="Lato"/>
                <a:cs typeface="Lato"/>
                <a:sym typeface="Lato"/>
              </a:rPr>
              <a:t>PROCEDURE</a:t>
            </a:r>
            <a:endParaRPr sz="4003" dirty="0">
              <a:solidFill>
                <a:schemeClr val="lt1"/>
              </a:solidFill>
              <a:latin typeface="Lato"/>
              <a:ea typeface="Lato"/>
              <a:cs typeface="Lato"/>
              <a:sym typeface="Lato"/>
            </a:endParaRPr>
          </a:p>
          <a:p>
            <a:pPr marL="915040" indent="-711698">
              <a:buClr>
                <a:schemeClr val="lt1"/>
              </a:buClr>
              <a:buSzPts val="2000"/>
              <a:buFont typeface="Lato"/>
              <a:buChar char="●"/>
            </a:pPr>
            <a:r>
              <a:rPr lang="en" sz="4003" dirty="0">
                <a:solidFill>
                  <a:schemeClr val="lt1"/>
                </a:solidFill>
                <a:latin typeface="Lato"/>
                <a:ea typeface="Lato"/>
                <a:cs typeface="Lato"/>
                <a:sym typeface="Lato"/>
              </a:rPr>
              <a:t>REQUIREMENTS</a:t>
            </a:r>
            <a:endParaRPr sz="4003" dirty="0">
              <a:solidFill>
                <a:schemeClr val="lt1"/>
              </a:solidFill>
              <a:latin typeface="Lato"/>
              <a:ea typeface="Lato"/>
              <a:cs typeface="Lato"/>
              <a:sym typeface="Lato"/>
            </a:endParaRPr>
          </a:p>
          <a:p>
            <a:pPr marL="915040" indent="-711698">
              <a:buClr>
                <a:schemeClr val="lt1"/>
              </a:buClr>
              <a:buSzPts val="2000"/>
              <a:buFont typeface="Lato"/>
              <a:buChar char="●"/>
            </a:pPr>
            <a:r>
              <a:rPr lang="en" sz="4003" dirty="0">
                <a:solidFill>
                  <a:schemeClr val="lt1"/>
                </a:solidFill>
                <a:latin typeface="Lato"/>
                <a:ea typeface="Lato"/>
                <a:cs typeface="Lato"/>
                <a:sym typeface="Lato"/>
              </a:rPr>
              <a:t>PROGRAM </a:t>
            </a:r>
            <a:endParaRPr sz="4003" dirty="0">
              <a:solidFill>
                <a:schemeClr val="lt1"/>
              </a:solidFill>
              <a:latin typeface="Lato"/>
              <a:ea typeface="Lato"/>
              <a:cs typeface="Lato"/>
              <a:sym typeface="Lato"/>
            </a:endParaRPr>
          </a:p>
          <a:p>
            <a:pPr marL="915040" indent="-711698">
              <a:buClr>
                <a:schemeClr val="lt1"/>
              </a:buClr>
              <a:buSzPts val="2000"/>
              <a:buFont typeface="Lato"/>
              <a:buChar char="●"/>
            </a:pPr>
            <a:r>
              <a:rPr lang="en" sz="4003" dirty="0">
                <a:solidFill>
                  <a:schemeClr val="lt1"/>
                </a:solidFill>
                <a:latin typeface="Lato"/>
                <a:ea typeface="Lato"/>
                <a:cs typeface="Lato"/>
                <a:sym typeface="Lato"/>
              </a:rPr>
              <a:t>ANALYSIS</a:t>
            </a:r>
            <a:endParaRPr sz="4003" dirty="0">
              <a:solidFill>
                <a:schemeClr val="lt1"/>
              </a:solidFill>
              <a:latin typeface="Lato"/>
              <a:ea typeface="Lato"/>
              <a:cs typeface="Lato"/>
              <a:sym typeface="Lato"/>
            </a:endParaRPr>
          </a:p>
          <a:p>
            <a:pPr marL="915040" indent="-711698">
              <a:buClr>
                <a:schemeClr val="lt1"/>
              </a:buClr>
              <a:buSzPts val="2000"/>
              <a:buFont typeface="Lato"/>
              <a:buChar char="●"/>
            </a:pPr>
            <a:r>
              <a:rPr lang="en" sz="4003" dirty="0">
                <a:solidFill>
                  <a:schemeClr val="lt1"/>
                </a:solidFill>
                <a:latin typeface="Lato"/>
                <a:ea typeface="Lato"/>
                <a:cs typeface="Lato"/>
                <a:sym typeface="Lato"/>
              </a:rPr>
              <a:t>RESULTS</a:t>
            </a:r>
            <a:endParaRPr sz="4003" dirty="0">
              <a:solidFill>
                <a:schemeClr val="lt1"/>
              </a:solidFill>
              <a:latin typeface="Lato"/>
              <a:ea typeface="Lato"/>
              <a:cs typeface="Lato"/>
              <a:sym typeface="Lato"/>
            </a:endParaRPr>
          </a:p>
          <a:p>
            <a:pPr marL="915040" indent="-711698">
              <a:buClr>
                <a:schemeClr val="lt1"/>
              </a:buClr>
              <a:buSzPts val="2000"/>
              <a:buFont typeface="Lato"/>
              <a:buChar char="●"/>
            </a:pPr>
            <a:r>
              <a:rPr lang="en" sz="4003" dirty="0">
                <a:solidFill>
                  <a:schemeClr val="lt1"/>
                </a:solidFill>
                <a:latin typeface="Lato"/>
                <a:ea typeface="Lato"/>
                <a:cs typeface="Lato"/>
                <a:sym typeface="Lato"/>
              </a:rPr>
              <a:t>FUTURE ENHANCEMENT</a:t>
            </a:r>
            <a:endParaRPr sz="4003" dirty="0">
              <a:solidFill>
                <a:schemeClr val="lt1"/>
              </a:solidFill>
              <a:latin typeface="Lato"/>
              <a:ea typeface="Lato"/>
              <a:cs typeface="Lato"/>
              <a:sym typeface="Lato"/>
            </a:endParaRPr>
          </a:p>
          <a:p>
            <a:pPr marL="915040" indent="-711698">
              <a:buClr>
                <a:schemeClr val="lt1"/>
              </a:buClr>
              <a:buSzPts val="2000"/>
              <a:buFont typeface="Lato"/>
              <a:buChar char="●"/>
            </a:pPr>
            <a:r>
              <a:rPr lang="en" sz="4003" dirty="0">
                <a:solidFill>
                  <a:schemeClr val="lt1"/>
                </a:solidFill>
                <a:latin typeface="Lato"/>
                <a:ea typeface="Lato"/>
                <a:cs typeface="Lato"/>
                <a:sym typeface="Lato"/>
              </a:rPr>
              <a:t>CONCLUSION</a:t>
            </a:r>
            <a:endParaRPr sz="4003" dirty="0">
              <a:solidFill>
                <a:schemeClr val="lt1"/>
              </a:solidFill>
              <a:latin typeface="Lato"/>
              <a:ea typeface="Lato"/>
              <a:cs typeface="Lato"/>
              <a:sym typeface="Lato"/>
            </a:endParaRPr>
          </a:p>
        </p:txBody>
      </p:sp>
    </p:spTree>
    <p:extLst>
      <p:ext uri="{BB962C8B-B14F-4D97-AF65-F5344CB8AC3E}">
        <p14:creationId xmlns:p14="http://schemas.microsoft.com/office/powerpoint/2010/main" val="41056570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arn(inVertical)">
                                      <p:cBhvr>
                                        <p:cTn id="7" dur="500"/>
                                        <p:tgtEl>
                                          <p:spTgt spid="14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1"/>
                                        </p:tgtEl>
                                        <p:attrNameLst>
                                          <p:attrName>style.visibility</p:attrName>
                                        </p:attrNameLst>
                                      </p:cBhvr>
                                      <p:to>
                                        <p:strVal val="visible"/>
                                      </p:to>
                                    </p:set>
                                    <p:animEffect transition="in" filter="barn(inVertical)">
                                      <p:cBhvr>
                                        <p:cTn id="1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4000" y="10287000"/>
                  </a:moveTo>
                  <a:lnTo>
                    <a:pt x="0" y="10287000"/>
                  </a:lnTo>
                  <a:lnTo>
                    <a:pt x="0" y="0"/>
                  </a:lnTo>
                  <a:lnTo>
                    <a:pt x="9144000" y="0"/>
                  </a:lnTo>
                  <a:lnTo>
                    <a:pt x="9144000" y="10287000"/>
                  </a:lnTo>
                  <a:close/>
                </a:path>
              </a:pathLst>
            </a:custGeom>
            <a:solidFill>
              <a:srgbClr val="000000"/>
            </a:solidFill>
          </p:spPr>
          <p:txBody>
            <a:bodyPr wrap="square" lIns="0" tIns="0" rIns="0" bIns="0" rtlCol="0"/>
            <a:lstStyle/>
            <a:p>
              <a:endParaRPr dirty="0"/>
            </a:p>
          </p:txBody>
        </p:sp>
        <p:sp>
          <p:nvSpPr>
            <p:cNvPr id="4" name="object 4"/>
            <p:cNvSpPr/>
            <p:nvPr/>
          </p:nvSpPr>
          <p:spPr>
            <a:xfrm>
              <a:off x="10453207" y="1143000"/>
              <a:ext cx="6496049" cy="7962899"/>
            </a:xfrm>
            <a:prstGeom prst="rect">
              <a:avLst/>
            </a:prstGeom>
            <a:blipFill>
              <a:blip r:embed="rId3" cstate="print"/>
              <a:stretch>
                <a:fillRect/>
              </a:stretch>
            </a:blipFill>
          </p:spPr>
          <p:txBody>
            <a:bodyPr wrap="square" lIns="0" tIns="0" rIns="0" bIns="0" rtlCol="0"/>
            <a:lstStyle/>
            <a:p>
              <a:endParaRPr dirty="0"/>
            </a:p>
          </p:txBody>
        </p:sp>
      </p:grpSp>
      <p:sp>
        <p:nvSpPr>
          <p:cNvPr id="5" name="object 5"/>
          <p:cNvSpPr txBox="1">
            <a:spLocks noGrp="1"/>
          </p:cNvSpPr>
          <p:nvPr>
            <p:ph type="title"/>
          </p:nvPr>
        </p:nvSpPr>
        <p:spPr>
          <a:xfrm>
            <a:off x="368301" y="0"/>
            <a:ext cx="7772399" cy="1493358"/>
          </a:xfrm>
          <a:prstGeom prst="rect">
            <a:avLst/>
          </a:prstGeom>
        </p:spPr>
        <p:txBody>
          <a:bodyPr vert="horz" wrap="square" lIns="0" tIns="15875" rIns="0" bIns="0" rtlCol="0">
            <a:spAutoFit/>
          </a:bodyPr>
          <a:lstStyle/>
          <a:p>
            <a:pPr marL="12700">
              <a:lnSpc>
                <a:spcPct val="100000"/>
              </a:lnSpc>
              <a:spcBef>
                <a:spcPts val="125"/>
              </a:spcBef>
            </a:pPr>
            <a:r>
              <a:rPr lang="en-IN" sz="4700" dirty="0">
                <a:latin typeface="Lato" panose="020F0502020204030203" pitchFamily="34" charset="0"/>
                <a:ea typeface="Lato" panose="020F0502020204030203" pitchFamily="34" charset="0"/>
                <a:cs typeface="Lato" panose="020F0502020204030203" pitchFamily="34" charset="0"/>
              </a:rPr>
              <a:t>ELECTION PREDICTION RESULTS</a:t>
            </a:r>
          </a:p>
        </p:txBody>
      </p:sp>
      <p:sp>
        <p:nvSpPr>
          <p:cNvPr id="6" name="object 6"/>
          <p:cNvSpPr txBox="1"/>
          <p:nvPr/>
        </p:nvSpPr>
        <p:spPr>
          <a:xfrm>
            <a:off x="368301" y="1797050"/>
            <a:ext cx="8727112" cy="7727436"/>
          </a:xfrm>
          <a:prstGeom prst="rect">
            <a:avLst/>
          </a:prstGeom>
          <a:solidFill>
            <a:schemeClr val="bg1">
              <a:lumMod val="95000"/>
              <a:lumOff val="5000"/>
            </a:schemeClr>
          </a:solidFill>
        </p:spPr>
        <p:txBody>
          <a:bodyPr vert="horz" wrap="square" lIns="0" tIns="12700" rIns="0" bIns="0" rtlCol="0">
            <a:spAutoFit/>
          </a:bodyPr>
          <a:lstStyle/>
          <a:p>
            <a:pPr marL="12700" marR="5080">
              <a:lnSpc>
                <a:spcPct val="116700"/>
              </a:lnSpc>
              <a:spcBef>
                <a:spcPts val="100"/>
              </a:spcBef>
            </a:pPr>
            <a:r>
              <a:rPr sz="3600" spc="75" dirty="0">
                <a:highlight>
                  <a:srgbClr val="000000"/>
                </a:highlight>
                <a:latin typeface="Lato" panose="020F0502020204030203" pitchFamily="34" charset="0"/>
                <a:ea typeface="Lato" panose="020F0502020204030203" pitchFamily="34" charset="0"/>
                <a:cs typeface="Lato" panose="020F0502020204030203" pitchFamily="34" charset="0"/>
              </a:rPr>
              <a:t>Once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we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have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trained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5" dirty="0">
                <a:highlight>
                  <a:srgbClr val="000000"/>
                </a:highlight>
                <a:latin typeface="Lato" panose="020F0502020204030203" pitchFamily="34" charset="0"/>
                <a:ea typeface="Lato" panose="020F0502020204030203" pitchFamily="34" charset="0"/>
                <a:cs typeface="Lato" panose="020F0502020204030203" pitchFamily="34" charset="0"/>
              </a:rPr>
              <a:t>Naive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Bayes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algorithm </a:t>
            </a:r>
            <a:r>
              <a:rPr sz="3600" spc="70" dirty="0">
                <a:highlight>
                  <a:srgbClr val="000000"/>
                </a:highlight>
                <a:latin typeface="Lato" panose="020F0502020204030203" pitchFamily="34" charset="0"/>
                <a:ea typeface="Lato" panose="020F0502020204030203" pitchFamily="34" charset="0"/>
                <a:cs typeface="Lato" panose="020F0502020204030203" pitchFamily="34" charset="0"/>
              </a:rPr>
              <a:t>on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sentiment-labeled  </a:t>
            </a:r>
            <a:r>
              <a:rPr sz="3600" spc="-35" dirty="0">
                <a:highlight>
                  <a:srgbClr val="000000"/>
                </a:highlight>
                <a:latin typeface="Lato" panose="020F0502020204030203" pitchFamily="34" charset="0"/>
                <a:ea typeface="Lato" panose="020F0502020204030203" pitchFamily="34" charset="0"/>
                <a:cs typeface="Lato" panose="020F0502020204030203" pitchFamily="34" charset="0"/>
              </a:rPr>
              <a:t>dataset,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we </a:t>
            </a:r>
            <a:r>
              <a:rPr sz="3600" spc="55" dirty="0">
                <a:highlight>
                  <a:srgbClr val="000000"/>
                </a:highlight>
                <a:latin typeface="Lato" panose="020F0502020204030203" pitchFamily="34" charset="0"/>
                <a:ea typeface="Lato" panose="020F0502020204030203" pitchFamily="34" charset="0"/>
                <a:cs typeface="Lato" panose="020F0502020204030203" pitchFamily="34" charset="0"/>
              </a:rPr>
              <a:t>can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apply </a:t>
            </a:r>
            <a:r>
              <a:rPr sz="3600" spc="5" dirty="0">
                <a:highlight>
                  <a:srgbClr val="000000"/>
                </a:highlight>
                <a:latin typeface="Lato" panose="020F0502020204030203" pitchFamily="34" charset="0"/>
                <a:ea typeface="Lato" panose="020F0502020204030203" pitchFamily="34" charset="0"/>
                <a:cs typeface="Lato" panose="020F0502020204030203" pitchFamily="34" charset="0"/>
              </a:rPr>
              <a:t>it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to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predict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35" dirty="0">
                <a:highlight>
                  <a:srgbClr val="000000"/>
                </a:highlight>
                <a:latin typeface="Lato" panose="020F0502020204030203" pitchFamily="34" charset="0"/>
                <a:ea typeface="Lato" panose="020F0502020204030203" pitchFamily="34" charset="0"/>
                <a:cs typeface="Lato" panose="020F0502020204030203" pitchFamily="34" charset="0"/>
              </a:rPr>
              <a:t>election </a:t>
            </a:r>
            <a:r>
              <a:rPr sz="3600" dirty="0">
                <a:highlight>
                  <a:srgbClr val="000000"/>
                </a:highlight>
                <a:latin typeface="Lato" panose="020F0502020204030203" pitchFamily="34" charset="0"/>
                <a:ea typeface="Lato" panose="020F0502020204030203" pitchFamily="34" charset="0"/>
                <a:cs typeface="Lato" panose="020F0502020204030203" pitchFamily="34" charset="0"/>
              </a:rPr>
              <a:t>outcomes.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By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analyzing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30" dirty="0">
                <a:highlight>
                  <a:srgbClr val="000000"/>
                </a:highlight>
                <a:latin typeface="Lato" panose="020F0502020204030203" pitchFamily="34" charset="0"/>
                <a:ea typeface="Lato" panose="020F0502020204030203" pitchFamily="34" charset="0"/>
                <a:cs typeface="Lato" panose="020F0502020204030203" pitchFamily="34" charset="0"/>
              </a:rPr>
              <a:t>sentiments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expressed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in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tweets </a:t>
            </a:r>
            <a:r>
              <a:rPr sz="3600" dirty="0">
                <a:highlight>
                  <a:srgbClr val="000000"/>
                </a:highlight>
                <a:latin typeface="Lato" panose="020F0502020204030203" pitchFamily="34" charset="0"/>
                <a:ea typeface="Lato" panose="020F0502020204030203" pitchFamily="34" charset="0"/>
                <a:cs typeface="Lato" panose="020F0502020204030203" pitchFamily="34" charset="0"/>
              </a:rPr>
              <a:t>related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to  different </a:t>
            </a:r>
            <a:r>
              <a:rPr sz="3600" spc="30" dirty="0">
                <a:highlight>
                  <a:srgbClr val="000000"/>
                </a:highlight>
                <a:latin typeface="Lato" panose="020F0502020204030203" pitchFamily="34" charset="0"/>
                <a:ea typeface="Lato" panose="020F0502020204030203" pitchFamily="34" charset="0"/>
                <a:cs typeface="Lato" panose="020F0502020204030203" pitchFamily="34" charset="0"/>
              </a:rPr>
              <a:t>candidates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or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parties,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we </a:t>
            </a:r>
            <a:r>
              <a:rPr sz="3600" spc="55" dirty="0">
                <a:highlight>
                  <a:srgbClr val="000000"/>
                </a:highlight>
                <a:latin typeface="Lato" panose="020F0502020204030203" pitchFamily="34" charset="0"/>
                <a:ea typeface="Lato" panose="020F0502020204030203" pitchFamily="34" charset="0"/>
                <a:cs typeface="Lato" panose="020F0502020204030203" pitchFamily="34" charset="0"/>
              </a:rPr>
              <a:t>can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estimate their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popularity </a:t>
            </a:r>
            <a:r>
              <a:rPr sz="3600" spc="65" dirty="0">
                <a:highlight>
                  <a:srgbClr val="000000"/>
                </a:highlight>
                <a:latin typeface="Lato" panose="020F0502020204030203" pitchFamily="34" charset="0"/>
                <a:ea typeface="Lato" panose="020F0502020204030203" pitchFamily="34" charset="0"/>
                <a:cs typeface="Lato" panose="020F0502020204030203" pitchFamily="34" charset="0"/>
              </a:rPr>
              <a:t>and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potential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success. </a:t>
            </a:r>
            <a:r>
              <a:rPr sz="3600" spc="-125" dirty="0">
                <a:highlight>
                  <a:srgbClr val="000000"/>
                </a:highlight>
                <a:latin typeface="Lato" panose="020F0502020204030203" pitchFamily="34" charset="0"/>
                <a:ea typeface="Lato" panose="020F0502020204030203" pitchFamily="34" charset="0"/>
                <a:cs typeface="Lato" panose="020F0502020204030203" pitchFamily="34" charset="0"/>
              </a:rPr>
              <a:t>It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is </a:t>
            </a:r>
            <a:r>
              <a:rPr sz="3600" spc="50" dirty="0">
                <a:highlight>
                  <a:srgbClr val="000000"/>
                </a:highlight>
                <a:latin typeface="Lato" panose="020F0502020204030203" pitchFamily="34" charset="0"/>
                <a:ea typeface="Lato" panose="020F0502020204030203" pitchFamily="34" charset="0"/>
                <a:cs typeface="Lato" panose="020F0502020204030203" pitchFamily="34" charset="0"/>
              </a:rPr>
              <a:t>important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to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consider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limitations </a:t>
            </a:r>
            <a:r>
              <a:rPr sz="3600" spc="5" dirty="0">
                <a:highlight>
                  <a:srgbClr val="000000"/>
                </a:highlight>
                <a:latin typeface="Lato" panose="020F0502020204030203" pitchFamily="34" charset="0"/>
                <a:ea typeface="Lato" panose="020F0502020204030203" pitchFamily="34" charset="0"/>
                <a:cs typeface="Lato" panose="020F0502020204030203" pitchFamily="34" charset="0"/>
              </a:rPr>
              <a:t>of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5" dirty="0">
                <a:highlight>
                  <a:srgbClr val="000000"/>
                </a:highlight>
                <a:latin typeface="Lato" panose="020F0502020204030203" pitchFamily="34" charset="0"/>
                <a:ea typeface="Lato" panose="020F0502020204030203" pitchFamily="34" charset="0"/>
                <a:cs typeface="Lato" panose="020F0502020204030203" pitchFamily="34" charset="0"/>
              </a:rPr>
              <a:t>approach,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such </a:t>
            </a:r>
            <a:r>
              <a:rPr sz="3600" spc="-50" dirty="0">
                <a:highlight>
                  <a:srgbClr val="000000"/>
                </a:highlight>
                <a:latin typeface="Lato" panose="020F0502020204030203" pitchFamily="34" charset="0"/>
                <a:ea typeface="Lato" panose="020F0502020204030203" pitchFamily="34" charset="0"/>
                <a:cs typeface="Lato" panose="020F0502020204030203" pitchFamily="34" charset="0"/>
              </a:rPr>
              <a:t>as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potential</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dirty="0">
                <a:highlight>
                  <a:srgbClr val="000000"/>
                </a:highlight>
                <a:latin typeface="Lato" panose="020F0502020204030203" pitchFamily="34" charset="0"/>
                <a:ea typeface="Lato" panose="020F0502020204030203" pitchFamily="34" charset="0"/>
                <a:cs typeface="Lato" panose="020F0502020204030203" pitchFamily="34" charset="0"/>
              </a:rPr>
              <a:t>bias</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in</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the</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dataset</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or</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the</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inﬂuence  </a:t>
            </a:r>
            <a:r>
              <a:rPr sz="3600" spc="5" dirty="0">
                <a:highlight>
                  <a:srgbClr val="000000"/>
                </a:highlight>
                <a:latin typeface="Lato" panose="020F0502020204030203" pitchFamily="34" charset="0"/>
                <a:ea typeface="Lato" panose="020F0502020204030203" pitchFamily="34" charset="0"/>
                <a:cs typeface="Lato" panose="020F0502020204030203" pitchFamily="34" charset="0"/>
              </a:rPr>
              <a:t>of</a:t>
            </a:r>
            <a:r>
              <a:rPr sz="3600" spc="-210"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other</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factors</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70" dirty="0">
                <a:highlight>
                  <a:srgbClr val="000000"/>
                </a:highlight>
                <a:latin typeface="Lato" panose="020F0502020204030203" pitchFamily="34" charset="0"/>
                <a:ea typeface="Lato" panose="020F0502020204030203" pitchFamily="34" charset="0"/>
                <a:cs typeface="Lato" panose="020F0502020204030203" pitchFamily="34" charset="0"/>
              </a:rPr>
              <a:t>on</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35" dirty="0">
                <a:highlight>
                  <a:srgbClr val="000000"/>
                </a:highlight>
                <a:latin typeface="Lato" panose="020F0502020204030203" pitchFamily="34" charset="0"/>
                <a:ea typeface="Lato" panose="020F0502020204030203" pitchFamily="34" charset="0"/>
                <a:cs typeface="Lato" panose="020F0502020204030203" pitchFamily="34" charset="0"/>
              </a:rPr>
              <a:t>election</a:t>
            </a:r>
            <a:r>
              <a:rPr sz="3600" spc="-204"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results.</a:t>
            </a:r>
            <a:endParaRPr sz="3600" dirty="0">
              <a:highlight>
                <a:srgbClr val="000000"/>
              </a:highligh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0"/>
                  </a:moveTo>
                  <a:lnTo>
                    <a:pt x="9143999" y="0"/>
                  </a:lnTo>
                  <a:lnTo>
                    <a:pt x="9143999" y="10287000"/>
                  </a:lnTo>
                  <a:lnTo>
                    <a:pt x="0" y="10287000"/>
                  </a:lnTo>
                  <a:lnTo>
                    <a:pt x="0" y="0"/>
                  </a:lnTo>
                  <a:close/>
                </a:path>
              </a:pathLst>
            </a:custGeom>
            <a:solidFill>
              <a:srgbClr val="000000"/>
            </a:solidFill>
          </p:spPr>
          <p:txBody>
            <a:bodyPr wrap="square" lIns="0" tIns="0" rIns="0" bIns="0" rtlCol="0"/>
            <a:lstStyle/>
            <a:p>
              <a:endParaRPr dirty="0"/>
            </a:p>
          </p:txBody>
        </p:sp>
        <p:sp>
          <p:nvSpPr>
            <p:cNvPr id="4" name="object 4"/>
            <p:cNvSpPr/>
            <p:nvPr/>
          </p:nvSpPr>
          <p:spPr>
            <a:xfrm>
              <a:off x="1334999" y="1143000"/>
              <a:ext cx="6467490" cy="8000999"/>
            </a:xfrm>
            <a:prstGeom prst="rect">
              <a:avLst/>
            </a:prstGeom>
            <a:blipFill>
              <a:blip r:embed="rId3" cstate="print"/>
              <a:stretch>
                <a:fillRect/>
              </a:stretch>
            </a:blipFill>
          </p:spPr>
          <p:txBody>
            <a:bodyPr wrap="square" lIns="0" tIns="0" rIns="0" bIns="0" rtlCol="0"/>
            <a:lstStyle/>
            <a:p>
              <a:endParaRPr dirty="0"/>
            </a:p>
          </p:txBody>
        </p:sp>
      </p:grpSp>
      <p:sp>
        <p:nvSpPr>
          <p:cNvPr id="5" name="object 5"/>
          <p:cNvSpPr txBox="1">
            <a:spLocks noGrp="1"/>
          </p:cNvSpPr>
          <p:nvPr>
            <p:ph type="title"/>
          </p:nvPr>
        </p:nvSpPr>
        <p:spPr>
          <a:xfrm>
            <a:off x="9302750" y="196850"/>
            <a:ext cx="8229600" cy="1493358"/>
          </a:xfrm>
          <a:prstGeom prst="rect">
            <a:avLst/>
          </a:prstGeom>
        </p:spPr>
        <p:txBody>
          <a:bodyPr vert="horz" wrap="square" lIns="0" tIns="15875" rIns="0" bIns="0" rtlCol="0">
            <a:spAutoFit/>
          </a:bodyPr>
          <a:lstStyle/>
          <a:p>
            <a:pPr marL="698500" indent="-685800" algn="just">
              <a:lnSpc>
                <a:spcPct val="100000"/>
              </a:lnSpc>
              <a:spcBef>
                <a:spcPts val="125"/>
              </a:spcBef>
              <a:buFont typeface="Arial" panose="020B0604020202020204" pitchFamily="34" charset="0"/>
              <a:buChar char="•"/>
            </a:pPr>
            <a:r>
              <a:rPr lang="en-IN" sz="4800" dirty="0">
                <a:latin typeface="Lato" panose="020F0502020204030203" pitchFamily="34" charset="0"/>
                <a:ea typeface="Lato" panose="020F0502020204030203" pitchFamily="34" charset="0"/>
                <a:cs typeface="Lato" panose="020F0502020204030203" pitchFamily="34" charset="0"/>
              </a:rPr>
              <a:t>WHAT IS SENTIMENT ANALYSIS ?</a:t>
            </a:r>
          </a:p>
        </p:txBody>
      </p:sp>
      <p:sp>
        <p:nvSpPr>
          <p:cNvPr id="8" name="object 8"/>
          <p:cNvSpPr txBox="1"/>
          <p:nvPr/>
        </p:nvSpPr>
        <p:spPr>
          <a:xfrm>
            <a:off x="9302750" y="2711450"/>
            <a:ext cx="8997950" cy="6694140"/>
          </a:xfrm>
          <a:prstGeom prst="rect">
            <a:avLst/>
          </a:prstGeom>
          <a:solidFill>
            <a:schemeClr val="bg1">
              <a:lumMod val="95000"/>
              <a:lumOff val="5000"/>
            </a:schemeClr>
          </a:solidFill>
        </p:spPr>
        <p:txBody>
          <a:bodyPr vert="horz" wrap="square" lIns="0" tIns="7620" rIns="0" bIns="0" rtlCol="0">
            <a:spAutoFit/>
          </a:bodyPr>
          <a:lstStyle/>
          <a:p>
            <a:pPr marL="12700" marR="5080">
              <a:spcBef>
                <a:spcPts val="60"/>
              </a:spcBef>
            </a:pPr>
            <a:r>
              <a:rPr lang="en-IN" sz="3600" spc="50" dirty="0">
                <a:highlight>
                  <a:srgbClr val="000000"/>
                </a:highlight>
                <a:latin typeface="Lato" panose="020F0502020204030203" pitchFamily="34" charset="0"/>
                <a:ea typeface="Lato" panose="020F0502020204030203" pitchFamily="34" charset="0"/>
                <a:cs typeface="Lato" panose="020F0502020204030203" pitchFamily="34" charset="0"/>
              </a:rPr>
              <a:t>Sentiment</a:t>
            </a:r>
            <a:r>
              <a:rPr sz="3600" spc="50"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analysis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is </a:t>
            </a:r>
            <a:r>
              <a:rPr sz="3600" spc="6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process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of  </a:t>
            </a:r>
            <a:r>
              <a:rPr sz="3600" spc="70" dirty="0">
                <a:highlight>
                  <a:srgbClr val="000000"/>
                </a:highlight>
                <a:latin typeface="Lato" panose="020F0502020204030203" pitchFamily="34" charset="0"/>
                <a:ea typeface="Lato" panose="020F0502020204030203" pitchFamily="34" charset="0"/>
                <a:cs typeface="Lato" panose="020F0502020204030203" pitchFamily="34" charset="0"/>
              </a:rPr>
              <a:t>determining </a:t>
            </a:r>
            <a:r>
              <a:rPr sz="3600" spc="6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emotional </a:t>
            </a:r>
            <a:r>
              <a:rPr sz="3600" spc="50" dirty="0">
                <a:highlight>
                  <a:srgbClr val="000000"/>
                </a:highlight>
                <a:latin typeface="Lato" panose="020F0502020204030203" pitchFamily="34" charset="0"/>
                <a:ea typeface="Lato" panose="020F0502020204030203" pitchFamily="34" charset="0"/>
                <a:cs typeface="Lato" panose="020F0502020204030203" pitchFamily="34" charset="0"/>
              </a:rPr>
              <a:t>tone </a:t>
            </a:r>
            <a:r>
              <a:rPr sz="3600" spc="95" dirty="0">
                <a:highlight>
                  <a:srgbClr val="000000"/>
                </a:highlight>
                <a:latin typeface="Lato" panose="020F0502020204030203" pitchFamily="34" charset="0"/>
                <a:ea typeface="Lato" panose="020F0502020204030203" pitchFamily="34" charset="0"/>
                <a:cs typeface="Lato" panose="020F0502020204030203" pitchFamily="34" charset="0"/>
              </a:rPr>
              <a:t>behind</a:t>
            </a:r>
            <a:endParaRPr lang="en-IN" sz="3600" spc="95" dirty="0">
              <a:highlight>
                <a:srgbClr val="000000"/>
              </a:highlight>
              <a:latin typeface="Lato" panose="020F0502020204030203" pitchFamily="34" charset="0"/>
              <a:ea typeface="Lato" panose="020F0502020204030203" pitchFamily="34" charset="0"/>
              <a:cs typeface="Lato" panose="020F0502020204030203" pitchFamily="34" charset="0"/>
            </a:endParaRPr>
          </a:p>
          <a:p>
            <a:pPr marL="12700" marR="5080">
              <a:spcBef>
                <a:spcPts val="60"/>
              </a:spcBef>
            </a:pPr>
            <a:r>
              <a:rPr sz="3600" spc="9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a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series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of </a:t>
            </a:r>
            <a:r>
              <a:rPr sz="3600" spc="-90" dirty="0">
                <a:highlight>
                  <a:srgbClr val="000000"/>
                </a:highlight>
                <a:latin typeface="Lato" panose="020F0502020204030203" pitchFamily="34" charset="0"/>
                <a:ea typeface="Lato" panose="020F0502020204030203" pitchFamily="34" charset="0"/>
                <a:cs typeface="Lato" panose="020F0502020204030203" pitchFamily="34" charset="0"/>
              </a:rPr>
              <a:t>texts, </a:t>
            </a:r>
            <a:r>
              <a:rPr sz="3600" spc="65" dirty="0">
                <a:highlight>
                  <a:srgbClr val="000000"/>
                </a:highlight>
                <a:latin typeface="Lato" panose="020F0502020204030203" pitchFamily="34" charset="0"/>
                <a:ea typeface="Lato" panose="020F0502020204030203" pitchFamily="34" charset="0"/>
                <a:cs typeface="Lato" panose="020F0502020204030203" pitchFamily="34" charset="0"/>
              </a:rPr>
              <a:t>such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as </a:t>
            </a:r>
            <a:r>
              <a:rPr sz="3600" spc="-30" dirty="0">
                <a:highlight>
                  <a:srgbClr val="000000"/>
                </a:highlight>
                <a:latin typeface="Lato" panose="020F0502020204030203" pitchFamily="34" charset="0"/>
                <a:ea typeface="Lato" panose="020F0502020204030203" pitchFamily="34" charset="0"/>
                <a:cs typeface="Lato" panose="020F0502020204030203" pitchFamily="34" charset="0"/>
              </a:rPr>
              <a:t>tweets. </a:t>
            </a:r>
            <a:r>
              <a:rPr sz="3600" spc="-125" dirty="0">
                <a:highlight>
                  <a:srgbClr val="000000"/>
                </a:highlight>
                <a:latin typeface="Lato" panose="020F0502020204030203" pitchFamily="34" charset="0"/>
                <a:ea typeface="Lato" panose="020F0502020204030203" pitchFamily="34" charset="0"/>
                <a:cs typeface="Lato" panose="020F0502020204030203" pitchFamily="34" charset="0"/>
              </a:rPr>
              <a:t>It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involves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classifying </a:t>
            </a:r>
            <a:r>
              <a:rPr sz="3600" spc="6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sentiment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as </a:t>
            </a:r>
            <a:r>
              <a:rPr sz="3600" spc="-35" dirty="0">
                <a:highlight>
                  <a:srgbClr val="000000"/>
                </a:highlight>
                <a:latin typeface="Lato" panose="020F0502020204030203" pitchFamily="34" charset="0"/>
                <a:ea typeface="Lato" panose="020F0502020204030203" pitchFamily="34" charset="0"/>
                <a:cs typeface="Lato" panose="020F0502020204030203" pitchFamily="34" charset="0"/>
              </a:rPr>
              <a:t>positive,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negative, </a:t>
            </a:r>
            <a:r>
              <a:rPr sz="3600" spc="5" dirty="0">
                <a:highlight>
                  <a:srgbClr val="000000"/>
                </a:highlight>
                <a:latin typeface="Lato" panose="020F0502020204030203" pitchFamily="34" charset="0"/>
                <a:ea typeface="Lato" panose="020F0502020204030203" pitchFamily="34" charset="0"/>
                <a:cs typeface="Lato" panose="020F0502020204030203" pitchFamily="34" charset="0"/>
              </a:rPr>
              <a:t>or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neutral. </a:t>
            </a:r>
            <a:r>
              <a:rPr sz="3600" spc="-80" dirty="0">
                <a:highlight>
                  <a:srgbClr val="000000"/>
                </a:highlight>
                <a:latin typeface="Lato" panose="020F0502020204030203" pitchFamily="34" charset="0"/>
                <a:ea typeface="Lato" panose="020F0502020204030203" pitchFamily="34" charset="0"/>
                <a:cs typeface="Lato" panose="020F0502020204030203" pitchFamily="34" charset="0"/>
              </a:rPr>
              <a:t>In </a:t>
            </a:r>
            <a:r>
              <a:rPr sz="3600" spc="6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context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of </a:t>
            </a:r>
            <a:r>
              <a:rPr sz="3600" spc="50" dirty="0">
                <a:highlight>
                  <a:srgbClr val="000000"/>
                </a:highlight>
                <a:latin typeface="Lato" panose="020F0502020204030203" pitchFamily="34" charset="0"/>
                <a:ea typeface="Lato" panose="020F0502020204030203" pitchFamily="34" charset="0"/>
                <a:cs typeface="Lato" panose="020F0502020204030203" pitchFamily="34" charset="0"/>
              </a:rPr>
              <a:t>election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predictions,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sentiment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analysis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helps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us </a:t>
            </a:r>
            <a:r>
              <a:rPr sz="3600" spc="95" dirty="0">
                <a:highlight>
                  <a:srgbClr val="000000"/>
                </a:highlight>
                <a:latin typeface="Lato" panose="020F0502020204030203" pitchFamily="34" charset="0"/>
                <a:ea typeface="Lato" panose="020F0502020204030203" pitchFamily="34" charset="0"/>
                <a:cs typeface="Lato" panose="020F0502020204030203" pitchFamily="34" charset="0"/>
              </a:rPr>
              <a:t>gauge </a:t>
            </a:r>
            <a:r>
              <a:rPr sz="3600" spc="65" dirty="0">
                <a:highlight>
                  <a:srgbClr val="000000"/>
                </a:highlight>
                <a:latin typeface="Lato" panose="020F0502020204030203" pitchFamily="34" charset="0"/>
                <a:ea typeface="Lato" panose="020F0502020204030203" pitchFamily="34" charset="0"/>
                <a:cs typeface="Lato" panose="020F0502020204030203" pitchFamily="34" charset="0"/>
              </a:rPr>
              <a:t>the </a:t>
            </a:r>
            <a:r>
              <a:rPr sz="3600" spc="85" dirty="0">
                <a:highlight>
                  <a:srgbClr val="000000"/>
                </a:highlight>
                <a:latin typeface="Lato" panose="020F0502020204030203" pitchFamily="34" charset="0"/>
                <a:ea typeface="Lato" panose="020F0502020204030203" pitchFamily="34" charset="0"/>
                <a:cs typeface="Lato" panose="020F0502020204030203" pitchFamily="34" charset="0"/>
              </a:rPr>
              <a:t>public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sentiment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towards</a:t>
            </a:r>
            <a:r>
              <a:rPr sz="3600" spc="-21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35" dirty="0">
                <a:highlight>
                  <a:srgbClr val="000000"/>
                </a:highlight>
                <a:latin typeface="Lato" panose="020F0502020204030203" pitchFamily="34" charset="0"/>
                <a:ea typeface="Lato" panose="020F0502020204030203" pitchFamily="34" charset="0"/>
                <a:cs typeface="Lato" panose="020F0502020204030203" pitchFamily="34" charset="0"/>
              </a:rPr>
              <a:t>political</a:t>
            </a:r>
            <a:r>
              <a:rPr sz="3600" spc="-21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45" dirty="0">
                <a:highlight>
                  <a:srgbClr val="000000"/>
                </a:highlight>
                <a:latin typeface="Lato" panose="020F0502020204030203" pitchFamily="34" charset="0"/>
                <a:ea typeface="Lato" panose="020F0502020204030203" pitchFamily="34" charset="0"/>
                <a:cs typeface="Lato" panose="020F0502020204030203" pitchFamily="34" charset="0"/>
              </a:rPr>
              <a:t>candidates</a:t>
            </a:r>
            <a:r>
              <a:rPr sz="3600" spc="-21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5" dirty="0">
                <a:highlight>
                  <a:srgbClr val="000000"/>
                </a:highlight>
                <a:latin typeface="Lato" panose="020F0502020204030203" pitchFamily="34" charset="0"/>
                <a:ea typeface="Lato" panose="020F0502020204030203" pitchFamily="34" charset="0"/>
                <a:cs typeface="Lato" panose="020F0502020204030203" pitchFamily="34" charset="0"/>
              </a:rPr>
              <a:t>or</a:t>
            </a:r>
            <a:r>
              <a:rPr sz="3600" spc="-21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35" dirty="0">
                <a:highlight>
                  <a:srgbClr val="000000"/>
                </a:highlight>
                <a:latin typeface="Lato" panose="020F0502020204030203" pitchFamily="34" charset="0"/>
                <a:ea typeface="Lato" panose="020F0502020204030203" pitchFamily="34" charset="0"/>
                <a:cs typeface="Lato" panose="020F0502020204030203" pitchFamily="34" charset="0"/>
              </a:rPr>
              <a:t>parties.  </a:t>
            </a:r>
            <a:endParaRPr lang="en-IN" sz="3600" spc="-35" dirty="0">
              <a:highlight>
                <a:srgbClr val="000000"/>
              </a:highlight>
              <a:latin typeface="Lato" panose="020F0502020204030203" pitchFamily="34" charset="0"/>
              <a:ea typeface="Lato" panose="020F0502020204030203" pitchFamily="34" charset="0"/>
              <a:cs typeface="Lato" panose="020F0502020204030203" pitchFamily="34" charset="0"/>
            </a:endParaRPr>
          </a:p>
          <a:p>
            <a:pPr marL="12700" marR="5080">
              <a:spcBef>
                <a:spcPts val="60"/>
              </a:spcBef>
            </a:pP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The</a:t>
            </a:r>
            <a:r>
              <a:rPr sz="3600" spc="-21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5" dirty="0">
                <a:highlight>
                  <a:srgbClr val="000000"/>
                </a:highlight>
                <a:latin typeface="Lato" panose="020F0502020204030203" pitchFamily="34" charset="0"/>
                <a:ea typeface="Lato" panose="020F0502020204030203" pitchFamily="34" charset="0"/>
                <a:cs typeface="Lato" panose="020F0502020204030203" pitchFamily="34" charset="0"/>
              </a:rPr>
              <a:t>Naive</a:t>
            </a:r>
            <a:r>
              <a:rPr sz="3600" spc="-21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Bayes</a:t>
            </a:r>
            <a:r>
              <a:rPr sz="3600" spc="-21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algorithm</a:t>
            </a:r>
            <a:r>
              <a:rPr sz="3600" spc="-21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is</a:t>
            </a:r>
            <a:r>
              <a:rPr sz="3600" spc="-21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a</a:t>
            </a:r>
            <a:r>
              <a:rPr sz="3600" spc="-215"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35" dirty="0">
                <a:highlight>
                  <a:srgbClr val="000000"/>
                </a:highlight>
                <a:latin typeface="Lato" panose="020F0502020204030203" pitchFamily="34" charset="0"/>
                <a:ea typeface="Lato" panose="020F0502020204030203" pitchFamily="34" charset="0"/>
                <a:cs typeface="Lato" panose="020F0502020204030203" pitchFamily="34" charset="0"/>
              </a:rPr>
              <a:t>widely </a:t>
            </a:r>
            <a:r>
              <a:rPr sz="3600" spc="55" dirty="0">
                <a:highlight>
                  <a:srgbClr val="000000"/>
                </a:highlight>
                <a:latin typeface="Lato" panose="020F0502020204030203" pitchFamily="34" charset="0"/>
                <a:ea typeface="Lato" panose="020F0502020204030203" pitchFamily="34" charset="0"/>
                <a:cs typeface="Lato" panose="020F0502020204030203" pitchFamily="34" charset="0"/>
              </a:rPr>
              <a:t>used </a:t>
            </a:r>
            <a:r>
              <a:rPr sz="3600" spc="85" dirty="0">
                <a:highlight>
                  <a:srgbClr val="000000"/>
                </a:highlight>
                <a:latin typeface="Lato" panose="020F0502020204030203" pitchFamily="34" charset="0"/>
                <a:ea typeface="Lato" panose="020F0502020204030203" pitchFamily="34" charset="0"/>
                <a:cs typeface="Lato" panose="020F0502020204030203" pitchFamily="34" charset="0"/>
              </a:rPr>
              <a:t>an</a:t>
            </a:r>
            <a:r>
              <a:rPr lang="en-IN" sz="3600" spc="85" dirty="0">
                <a:highlight>
                  <a:srgbClr val="000000"/>
                </a:highlight>
                <a:latin typeface="Lato" panose="020F0502020204030203" pitchFamily="34" charset="0"/>
                <a:ea typeface="Lato" panose="020F0502020204030203" pitchFamily="34" charset="0"/>
                <a:cs typeface="Lato" panose="020F0502020204030203" pitchFamily="34" charset="0"/>
              </a:rPr>
              <a:t>d </a:t>
            </a:r>
            <a:r>
              <a:rPr sz="3600" spc="5" dirty="0">
                <a:highlight>
                  <a:srgbClr val="000000"/>
                </a:highlight>
                <a:latin typeface="Lato" panose="020F0502020204030203" pitchFamily="34" charset="0"/>
                <a:ea typeface="Lato" panose="020F0502020204030203" pitchFamily="34" charset="0"/>
                <a:cs typeface="Lato" panose="020F0502020204030203" pitchFamily="34" charset="0"/>
              </a:rPr>
              <a:t>effective </a:t>
            </a:r>
            <a:r>
              <a:rPr sz="3600" spc="70" dirty="0">
                <a:highlight>
                  <a:srgbClr val="000000"/>
                </a:highlight>
                <a:latin typeface="Lato" panose="020F0502020204030203" pitchFamily="34" charset="0"/>
                <a:ea typeface="Lato" panose="020F0502020204030203" pitchFamily="34" charset="0"/>
                <a:cs typeface="Lato" panose="020F0502020204030203" pitchFamily="34" charset="0"/>
              </a:rPr>
              <a:t>technique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for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sentiment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analysis, </a:t>
            </a:r>
            <a:r>
              <a:rPr sz="3600" spc="-40" dirty="0">
                <a:highlight>
                  <a:srgbClr val="000000"/>
                </a:highlight>
                <a:latin typeface="Lato" panose="020F0502020204030203" pitchFamily="34" charset="0"/>
                <a:ea typeface="Lato" panose="020F0502020204030203" pitchFamily="34" charset="0"/>
                <a:cs typeface="Lato" panose="020F0502020204030203" pitchFamily="34" charset="0"/>
              </a:rPr>
              <a:t>as </a:t>
            </a:r>
            <a:r>
              <a:rPr sz="3600" spc="15" dirty="0">
                <a:highlight>
                  <a:srgbClr val="000000"/>
                </a:highlight>
                <a:latin typeface="Lato" panose="020F0502020204030203" pitchFamily="34" charset="0"/>
                <a:ea typeface="Lato" panose="020F0502020204030203" pitchFamily="34" charset="0"/>
                <a:cs typeface="Lato" panose="020F0502020204030203" pitchFamily="34" charset="0"/>
              </a:rPr>
              <a:t>it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leverages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probability </a:t>
            </a: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theory</a:t>
            </a:r>
            <a:endParaRPr lang="en-IN" sz="3600" spc="20" dirty="0">
              <a:highlight>
                <a:srgbClr val="000000"/>
              </a:highlight>
              <a:latin typeface="Lato" panose="020F0502020204030203" pitchFamily="34" charset="0"/>
              <a:ea typeface="Lato" panose="020F0502020204030203" pitchFamily="34" charset="0"/>
              <a:cs typeface="Lato" panose="020F0502020204030203" pitchFamily="34" charset="0"/>
            </a:endParaRPr>
          </a:p>
          <a:p>
            <a:pPr marL="12700" marR="5080">
              <a:spcBef>
                <a:spcPts val="60"/>
              </a:spcBef>
            </a:pPr>
            <a:r>
              <a:rPr sz="3600" spc="20" dirty="0">
                <a:highlight>
                  <a:srgbClr val="000000"/>
                </a:highlight>
                <a:latin typeface="Lato" panose="020F0502020204030203" pitchFamily="34" charset="0"/>
                <a:ea typeface="Lato" panose="020F0502020204030203" pitchFamily="34" charset="0"/>
                <a:cs typeface="Lato" panose="020F0502020204030203" pitchFamily="34" charset="0"/>
              </a:rPr>
              <a:t> </a:t>
            </a:r>
            <a:r>
              <a:rPr sz="3600" spc="25" dirty="0">
                <a:highlight>
                  <a:srgbClr val="000000"/>
                </a:highlight>
                <a:latin typeface="Lato" panose="020F0502020204030203" pitchFamily="34" charset="0"/>
                <a:ea typeface="Lato" panose="020F0502020204030203" pitchFamily="34" charset="0"/>
                <a:cs typeface="Lato" panose="020F0502020204030203" pitchFamily="34" charset="0"/>
              </a:rPr>
              <a:t>to </a:t>
            </a:r>
            <a:r>
              <a:rPr sz="3600" spc="60" dirty="0">
                <a:highlight>
                  <a:srgbClr val="000000"/>
                </a:highlight>
                <a:latin typeface="Lato" panose="020F0502020204030203" pitchFamily="34" charset="0"/>
                <a:ea typeface="Lato" panose="020F0502020204030203" pitchFamily="34" charset="0"/>
                <a:cs typeface="Lato" panose="020F0502020204030203" pitchFamily="34" charset="0"/>
              </a:rPr>
              <a:t>make </a:t>
            </a:r>
            <a:r>
              <a:rPr sz="3600" spc="10" dirty="0">
                <a:highlight>
                  <a:srgbClr val="000000"/>
                </a:highlight>
                <a:latin typeface="Lato" panose="020F0502020204030203" pitchFamily="34" charset="0"/>
                <a:ea typeface="Lato" panose="020F0502020204030203" pitchFamily="34" charset="0"/>
                <a:cs typeface="Lato" panose="020F0502020204030203" pitchFamily="34" charset="0"/>
              </a:rPr>
              <a:t>predictions</a:t>
            </a:r>
            <a:endParaRPr sz="3600" dirty="0">
              <a:highlight>
                <a:srgbClr val="000000"/>
              </a:highligh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p:nvPr/>
        </p:nvSpPr>
        <p:spPr>
          <a:xfrm>
            <a:off x="6250253" y="-162393"/>
            <a:ext cx="12622560" cy="1739407"/>
          </a:xfrm>
          <a:prstGeom prst="rect">
            <a:avLst/>
          </a:prstGeom>
          <a:noFill/>
          <a:ln>
            <a:noFill/>
          </a:ln>
        </p:spPr>
        <p:txBody>
          <a:bodyPr spcFirstLastPara="1" wrap="square" lIns="182977" tIns="182977" rIns="182977" bIns="182977" anchor="t" anchorCtr="0">
            <a:noAutofit/>
          </a:bodyPr>
          <a:lstStyle/>
          <a:p>
            <a:r>
              <a:rPr lang="en" sz="6004" dirty="0">
                <a:solidFill>
                  <a:schemeClr val="lt1"/>
                </a:solidFill>
                <a:latin typeface="Lato"/>
                <a:ea typeface="Lato"/>
                <a:cs typeface="Lato"/>
                <a:sym typeface="Lato"/>
              </a:rPr>
              <a:t>PROCEDURE</a:t>
            </a:r>
            <a:endParaRPr sz="6004" dirty="0">
              <a:solidFill>
                <a:schemeClr val="lt1"/>
              </a:solidFill>
              <a:latin typeface="Lato"/>
              <a:ea typeface="Lato"/>
              <a:cs typeface="Lato"/>
              <a:sym typeface="Lato"/>
            </a:endParaRPr>
          </a:p>
        </p:txBody>
      </p:sp>
      <p:sp>
        <p:nvSpPr>
          <p:cNvPr id="153" name="Google Shape;153;p16"/>
          <p:cNvSpPr/>
          <p:nvPr/>
        </p:nvSpPr>
        <p:spPr>
          <a:xfrm>
            <a:off x="5994610" y="2763544"/>
            <a:ext cx="6814129" cy="6489303"/>
          </a:xfrm>
          <a:prstGeom prst="ellipse">
            <a:avLst/>
          </a:prstGeom>
          <a:solidFill>
            <a:srgbClr val="83E3D9"/>
          </a:solidFill>
          <a:ln>
            <a:noFill/>
          </a:ln>
        </p:spPr>
        <p:txBody>
          <a:bodyPr spcFirstLastPara="1" wrap="square" lIns="182977" tIns="182977" rIns="182977" bIns="182977" anchor="ctr" anchorCtr="0">
            <a:noAutofit/>
          </a:bodyPr>
          <a:lstStyle/>
          <a:p>
            <a:endParaRPr sz="3603" dirty="0"/>
          </a:p>
        </p:txBody>
      </p:sp>
      <p:grpSp>
        <p:nvGrpSpPr>
          <p:cNvPr id="154" name="Google Shape;154;p16"/>
          <p:cNvGrpSpPr/>
          <p:nvPr/>
        </p:nvGrpSpPr>
        <p:grpSpPr>
          <a:xfrm>
            <a:off x="7307875" y="2118476"/>
            <a:ext cx="4187618" cy="3693861"/>
            <a:chOff x="3611776" y="414352"/>
            <a:chExt cx="2166000" cy="2166000"/>
          </a:xfrm>
        </p:grpSpPr>
        <p:sp>
          <p:nvSpPr>
            <p:cNvPr id="155" name="Google Shape;155;p16"/>
            <p:cNvSpPr/>
            <p:nvPr/>
          </p:nvSpPr>
          <p:spPr>
            <a:xfrm>
              <a:off x="3611776" y="414352"/>
              <a:ext cx="2166000" cy="2166000"/>
            </a:xfrm>
            <a:prstGeom prst="ellipse">
              <a:avLst/>
            </a:prstGeom>
            <a:solidFill>
              <a:srgbClr val="249C90"/>
            </a:solidFill>
            <a:ln>
              <a:noFill/>
            </a:ln>
          </p:spPr>
          <p:txBody>
            <a:bodyPr spcFirstLastPara="1" wrap="square" lIns="182977" tIns="182977" rIns="182977" bIns="182977" anchor="ctr" anchorCtr="0">
              <a:noAutofit/>
            </a:bodyPr>
            <a:lstStyle/>
            <a:p>
              <a:endParaRPr sz="3603" dirty="0"/>
            </a:p>
          </p:txBody>
        </p:sp>
        <p:sp>
          <p:nvSpPr>
            <p:cNvPr id="156" name="Google Shape;156;p16"/>
            <p:cNvSpPr txBox="1"/>
            <p:nvPr/>
          </p:nvSpPr>
          <p:spPr>
            <a:xfrm>
              <a:off x="3967546" y="1027503"/>
              <a:ext cx="1496100" cy="702900"/>
            </a:xfrm>
            <a:prstGeom prst="rect">
              <a:avLst/>
            </a:prstGeom>
            <a:noFill/>
            <a:ln>
              <a:noFill/>
            </a:ln>
          </p:spPr>
          <p:txBody>
            <a:bodyPr spcFirstLastPara="1" wrap="square" lIns="182977" tIns="182977" rIns="182977" bIns="182977" anchor="ctr" anchorCtr="0">
              <a:noAutofit/>
            </a:bodyPr>
            <a:lstStyle/>
            <a:p>
              <a:pPr algn="ctr"/>
              <a:r>
                <a:rPr lang="en" sz="2402">
                  <a:solidFill>
                    <a:srgbClr val="FFFFFF"/>
                  </a:solidFill>
                  <a:latin typeface="Roboto"/>
                  <a:ea typeface="Roboto"/>
                  <a:cs typeface="Roboto"/>
                  <a:sym typeface="Roboto"/>
                </a:rPr>
                <a:t>DATA COLLECTION</a:t>
              </a:r>
              <a:endParaRPr sz="2402" dirty="0">
                <a:solidFill>
                  <a:srgbClr val="FFFFFF"/>
                </a:solidFill>
                <a:latin typeface="Roboto"/>
                <a:ea typeface="Roboto"/>
                <a:cs typeface="Roboto"/>
                <a:sym typeface="Roboto"/>
              </a:endParaRPr>
            </a:p>
          </p:txBody>
        </p:sp>
      </p:grpSp>
      <p:grpSp>
        <p:nvGrpSpPr>
          <p:cNvPr id="157" name="Google Shape;157;p16"/>
          <p:cNvGrpSpPr/>
          <p:nvPr/>
        </p:nvGrpSpPr>
        <p:grpSpPr>
          <a:xfrm>
            <a:off x="9150357" y="5341678"/>
            <a:ext cx="3996443" cy="3693861"/>
            <a:chOff x="4562258" y="2032864"/>
            <a:chExt cx="2166000" cy="2166000"/>
          </a:xfrm>
        </p:grpSpPr>
        <p:sp>
          <p:nvSpPr>
            <p:cNvPr id="158" name="Google Shape;158;p16"/>
            <p:cNvSpPr/>
            <p:nvPr/>
          </p:nvSpPr>
          <p:spPr>
            <a:xfrm>
              <a:off x="4562258" y="2032864"/>
              <a:ext cx="2166000" cy="2166000"/>
            </a:xfrm>
            <a:prstGeom prst="ellipse">
              <a:avLst/>
            </a:prstGeom>
            <a:solidFill>
              <a:srgbClr val="1D7E74"/>
            </a:solidFill>
            <a:ln>
              <a:noFill/>
            </a:ln>
          </p:spPr>
          <p:txBody>
            <a:bodyPr spcFirstLastPara="1" wrap="square" lIns="182977" tIns="182977" rIns="182977" bIns="182977" anchor="ctr" anchorCtr="0">
              <a:noAutofit/>
            </a:bodyPr>
            <a:lstStyle/>
            <a:p>
              <a:endParaRPr sz="3603" dirty="0"/>
            </a:p>
          </p:txBody>
        </p:sp>
        <p:sp>
          <p:nvSpPr>
            <p:cNvPr id="159" name="Google Shape;159;p16"/>
            <p:cNvSpPr txBox="1"/>
            <p:nvPr/>
          </p:nvSpPr>
          <p:spPr>
            <a:xfrm>
              <a:off x="5079846" y="2834728"/>
              <a:ext cx="1496100" cy="702900"/>
            </a:xfrm>
            <a:prstGeom prst="rect">
              <a:avLst/>
            </a:prstGeom>
            <a:noFill/>
            <a:ln>
              <a:noFill/>
            </a:ln>
          </p:spPr>
          <p:txBody>
            <a:bodyPr spcFirstLastPara="1" wrap="square" lIns="182977" tIns="182977" rIns="182977" bIns="182977" anchor="ctr" anchorCtr="0">
              <a:noAutofit/>
            </a:bodyPr>
            <a:lstStyle/>
            <a:p>
              <a:pPr algn="ctr"/>
              <a:r>
                <a:rPr lang="en" sz="2202">
                  <a:solidFill>
                    <a:srgbClr val="FFFFFF"/>
                  </a:solidFill>
                  <a:latin typeface="Roboto"/>
                  <a:ea typeface="Roboto"/>
                  <a:cs typeface="Roboto"/>
                  <a:sym typeface="Roboto"/>
                </a:rPr>
                <a:t>PRE-PROCESSING</a:t>
              </a:r>
              <a:endParaRPr sz="2202" dirty="0">
                <a:solidFill>
                  <a:srgbClr val="FFFFFF"/>
                </a:solidFill>
                <a:latin typeface="Roboto"/>
                <a:ea typeface="Roboto"/>
                <a:cs typeface="Roboto"/>
                <a:sym typeface="Roboto"/>
              </a:endParaRPr>
            </a:p>
          </p:txBody>
        </p:sp>
      </p:grpSp>
      <p:grpSp>
        <p:nvGrpSpPr>
          <p:cNvPr id="160" name="Google Shape;160;p16"/>
          <p:cNvGrpSpPr/>
          <p:nvPr/>
        </p:nvGrpSpPr>
        <p:grpSpPr>
          <a:xfrm>
            <a:off x="5357577" y="5149864"/>
            <a:ext cx="4162475" cy="4077510"/>
            <a:chOff x="2702876" y="2032864"/>
            <a:chExt cx="2166000" cy="2166000"/>
          </a:xfrm>
        </p:grpSpPr>
        <p:sp>
          <p:nvSpPr>
            <p:cNvPr id="161" name="Google Shape;161;p16"/>
            <p:cNvSpPr/>
            <p:nvPr/>
          </p:nvSpPr>
          <p:spPr>
            <a:xfrm>
              <a:off x="2702876" y="2032864"/>
              <a:ext cx="2166000" cy="2166000"/>
            </a:xfrm>
            <a:prstGeom prst="ellipse">
              <a:avLst/>
            </a:prstGeom>
            <a:solidFill>
              <a:srgbClr val="155B54"/>
            </a:solidFill>
            <a:ln>
              <a:noFill/>
            </a:ln>
          </p:spPr>
          <p:txBody>
            <a:bodyPr spcFirstLastPara="1" wrap="square" lIns="182977" tIns="182977" rIns="182977" bIns="182977" anchor="ctr" anchorCtr="0">
              <a:noAutofit/>
            </a:bodyPr>
            <a:lstStyle/>
            <a:p>
              <a:endParaRPr sz="3603" dirty="0"/>
            </a:p>
          </p:txBody>
        </p:sp>
        <p:sp>
          <p:nvSpPr>
            <p:cNvPr id="162" name="Google Shape;162;p16"/>
            <p:cNvSpPr txBox="1"/>
            <p:nvPr/>
          </p:nvSpPr>
          <p:spPr>
            <a:xfrm>
              <a:off x="2855281" y="2834728"/>
              <a:ext cx="1496100" cy="702900"/>
            </a:xfrm>
            <a:prstGeom prst="rect">
              <a:avLst/>
            </a:prstGeom>
            <a:noFill/>
            <a:ln>
              <a:noFill/>
            </a:ln>
          </p:spPr>
          <p:txBody>
            <a:bodyPr spcFirstLastPara="1" wrap="square" lIns="182977" tIns="182977" rIns="182977" bIns="182977" anchor="ctr" anchorCtr="0">
              <a:noAutofit/>
            </a:bodyPr>
            <a:lstStyle/>
            <a:p>
              <a:pPr algn="ctr"/>
              <a:r>
                <a:rPr lang="en" sz="2402">
                  <a:solidFill>
                    <a:srgbClr val="FFFFFF"/>
                  </a:solidFill>
                  <a:latin typeface="Roboto"/>
                  <a:ea typeface="Roboto"/>
                  <a:cs typeface="Roboto"/>
                  <a:sym typeface="Roboto"/>
                </a:rPr>
                <a:t>SENTIMENT ANALYSIS</a:t>
              </a:r>
              <a:endParaRPr sz="2402" dirty="0">
                <a:solidFill>
                  <a:srgbClr val="FFFFFF"/>
                </a:solidFill>
                <a:latin typeface="Roboto"/>
                <a:ea typeface="Roboto"/>
                <a:cs typeface="Roboto"/>
                <a:sym typeface="Roboto"/>
              </a:endParaRPr>
            </a:p>
          </p:txBody>
        </p:sp>
      </p:grpSp>
      <p:sp>
        <p:nvSpPr>
          <p:cNvPr id="163" name="Google Shape;163;p16"/>
          <p:cNvSpPr/>
          <p:nvPr/>
        </p:nvSpPr>
        <p:spPr>
          <a:xfrm>
            <a:off x="8175033" y="4543111"/>
            <a:ext cx="2453303" cy="2453303"/>
          </a:xfrm>
          <a:prstGeom prst="ellipse">
            <a:avLst/>
          </a:prstGeom>
          <a:solidFill>
            <a:srgbClr val="83E3D9"/>
          </a:solidFill>
          <a:ln>
            <a:noFill/>
          </a:ln>
        </p:spPr>
        <p:txBody>
          <a:bodyPr spcFirstLastPara="1" wrap="square" lIns="182977" tIns="182977" rIns="182977" bIns="182977" anchor="ctr" anchorCtr="0">
            <a:noAutofit/>
          </a:bodyPr>
          <a:lstStyle/>
          <a:p>
            <a:endParaRPr sz="3603" dirty="0"/>
          </a:p>
        </p:txBody>
      </p:sp>
      <p:sp>
        <p:nvSpPr>
          <p:cNvPr id="164" name="Google Shape;164;p16"/>
          <p:cNvSpPr txBox="1"/>
          <p:nvPr/>
        </p:nvSpPr>
        <p:spPr>
          <a:xfrm>
            <a:off x="13068596" y="1"/>
            <a:ext cx="5232104" cy="5160058"/>
          </a:xfrm>
          <a:prstGeom prst="rect">
            <a:avLst/>
          </a:prstGeom>
          <a:solidFill>
            <a:schemeClr val="bg1">
              <a:lumMod val="95000"/>
              <a:lumOff val="5000"/>
            </a:schemeClr>
          </a:solidFill>
          <a:ln>
            <a:noFill/>
          </a:ln>
        </p:spPr>
        <p:txBody>
          <a:bodyPr spcFirstLastPara="1" wrap="square" lIns="182977" tIns="182977" rIns="182977" bIns="182977" anchor="t" anchorCtr="0">
            <a:noAutofit/>
          </a:bodyPr>
          <a:lstStyle/>
          <a:p>
            <a:r>
              <a:rPr lang="en" sz="3200" dirty="0">
                <a:solidFill>
                  <a:schemeClr val="lt1"/>
                </a:solidFill>
                <a:latin typeface="Lato"/>
                <a:ea typeface="Lato"/>
                <a:cs typeface="Lato"/>
                <a:sym typeface="Lato"/>
              </a:rPr>
              <a:t>Data collection is one of the first and foremost process.We can either do it by searching the keywords or by using the twitter API to find a specific data and save it in the database.The second process is helpful for data extraction and analysis</a:t>
            </a:r>
            <a:endParaRPr sz="3200" dirty="0">
              <a:solidFill>
                <a:schemeClr val="lt1"/>
              </a:solidFill>
              <a:latin typeface="Lato"/>
              <a:ea typeface="Lato"/>
              <a:cs typeface="Lato"/>
              <a:sym typeface="Lato"/>
            </a:endParaRPr>
          </a:p>
        </p:txBody>
      </p:sp>
      <p:cxnSp>
        <p:nvCxnSpPr>
          <p:cNvPr id="165" name="Google Shape;165;p16"/>
          <p:cNvCxnSpPr>
            <a:cxnSpLocks/>
            <a:stCxn id="155" idx="7"/>
            <a:endCxn id="164" idx="1"/>
          </p:cNvCxnSpPr>
          <p:nvPr/>
        </p:nvCxnSpPr>
        <p:spPr>
          <a:xfrm flipV="1">
            <a:off x="10882231" y="2580030"/>
            <a:ext cx="2186365" cy="79399"/>
          </a:xfrm>
          <a:prstGeom prst="straightConnector1">
            <a:avLst/>
          </a:prstGeom>
          <a:noFill/>
          <a:ln w="9525" cap="flat" cmpd="sng">
            <a:solidFill>
              <a:schemeClr val="dk2"/>
            </a:solidFill>
            <a:prstDash val="solid"/>
            <a:round/>
            <a:headEnd type="none" w="med" len="med"/>
            <a:tailEnd type="triangle" w="med" len="med"/>
          </a:ln>
        </p:spPr>
      </p:cxnSp>
      <p:sp>
        <p:nvSpPr>
          <p:cNvPr id="166" name="Google Shape;166;p16"/>
          <p:cNvSpPr txBox="1"/>
          <p:nvPr/>
        </p:nvSpPr>
        <p:spPr>
          <a:xfrm>
            <a:off x="13548018" y="5530851"/>
            <a:ext cx="4752681" cy="4648199"/>
          </a:xfrm>
          <a:prstGeom prst="rect">
            <a:avLst/>
          </a:prstGeom>
          <a:solidFill>
            <a:schemeClr val="bg1">
              <a:lumMod val="95000"/>
              <a:lumOff val="5000"/>
            </a:schemeClr>
          </a:solidFill>
          <a:ln>
            <a:noFill/>
          </a:ln>
        </p:spPr>
        <p:txBody>
          <a:bodyPr spcFirstLastPara="1" wrap="square" lIns="182977" tIns="182977" rIns="182977" bIns="182977" anchor="t" anchorCtr="0">
            <a:noAutofit/>
          </a:bodyPr>
          <a:lstStyle/>
          <a:p>
            <a:r>
              <a:rPr lang="en" sz="3200" dirty="0">
                <a:solidFill>
                  <a:schemeClr val="lt1"/>
                </a:solidFill>
                <a:latin typeface="Lato"/>
                <a:ea typeface="Lato"/>
                <a:cs typeface="Lato"/>
                <a:sym typeface="Lato"/>
              </a:rPr>
              <a:t>Before analysis the data it needs to remove the stop word,then stem the word and form them into separate tokens which will be used in the further process of analysing the data </a:t>
            </a:r>
            <a:endParaRPr sz="3200" dirty="0">
              <a:solidFill>
                <a:schemeClr val="lt1"/>
              </a:solidFill>
              <a:latin typeface="Lato"/>
              <a:ea typeface="Lato"/>
              <a:cs typeface="Lato"/>
              <a:sym typeface="Lato"/>
            </a:endParaRPr>
          </a:p>
        </p:txBody>
      </p:sp>
      <p:cxnSp>
        <p:nvCxnSpPr>
          <p:cNvPr id="167" name="Google Shape;167;p16"/>
          <p:cNvCxnSpPr>
            <a:stCxn id="158" idx="7"/>
          </p:cNvCxnSpPr>
          <p:nvPr/>
        </p:nvCxnSpPr>
        <p:spPr>
          <a:xfrm rot="10800000" flipH="1">
            <a:off x="12561533" y="5849007"/>
            <a:ext cx="986485" cy="33623"/>
          </a:xfrm>
          <a:prstGeom prst="straightConnector1">
            <a:avLst/>
          </a:prstGeom>
          <a:noFill/>
          <a:ln w="9525" cap="flat" cmpd="sng">
            <a:solidFill>
              <a:schemeClr val="dk2"/>
            </a:solidFill>
            <a:prstDash val="solid"/>
            <a:round/>
            <a:headEnd type="none" w="med" len="med"/>
            <a:tailEnd type="triangle" w="med" len="med"/>
          </a:ln>
        </p:spPr>
      </p:cxnSp>
      <p:sp>
        <p:nvSpPr>
          <p:cNvPr id="168" name="Google Shape;168;p16"/>
          <p:cNvSpPr txBox="1"/>
          <p:nvPr/>
        </p:nvSpPr>
        <p:spPr>
          <a:xfrm>
            <a:off x="237053" y="2254250"/>
            <a:ext cx="4890400" cy="6781289"/>
          </a:xfrm>
          <a:prstGeom prst="rect">
            <a:avLst/>
          </a:prstGeom>
          <a:solidFill>
            <a:schemeClr val="bg1">
              <a:lumMod val="85000"/>
              <a:lumOff val="15000"/>
            </a:schemeClr>
          </a:solidFill>
          <a:ln>
            <a:noFill/>
          </a:ln>
        </p:spPr>
        <p:txBody>
          <a:bodyPr spcFirstLastPara="1" wrap="square" lIns="182977" tIns="182977" rIns="182977" bIns="182977" anchor="t" anchorCtr="0">
            <a:noAutofit/>
          </a:bodyPr>
          <a:lstStyle/>
          <a:p>
            <a:r>
              <a:rPr lang="en" sz="3200" dirty="0">
                <a:solidFill>
                  <a:schemeClr val="lt1"/>
                </a:solidFill>
                <a:latin typeface="Lato"/>
                <a:ea typeface="Lato"/>
                <a:cs typeface="Lato"/>
                <a:sym typeface="Lato"/>
              </a:rPr>
              <a:t>Sentiment analysis are of two types either by the use of machine learning methods using naive bayes algorithm,where we calculate the probability of occurrence of events or the lexical analysis phase which is a dictionary search method where it check positive and negative hashtags of different word.</a:t>
            </a:r>
            <a:endParaRPr sz="3200" dirty="0">
              <a:solidFill>
                <a:schemeClr val="lt1"/>
              </a:solidFill>
              <a:latin typeface="Lato"/>
              <a:ea typeface="Lato"/>
              <a:cs typeface="Lato"/>
              <a:sym typeface="Lato"/>
            </a:endParaRPr>
          </a:p>
        </p:txBody>
      </p:sp>
      <p:cxnSp>
        <p:nvCxnSpPr>
          <p:cNvPr id="169" name="Google Shape;169;p16"/>
          <p:cNvCxnSpPr>
            <a:stCxn id="161" idx="1"/>
          </p:cNvCxnSpPr>
          <p:nvPr/>
        </p:nvCxnSpPr>
        <p:spPr>
          <a:xfrm flipH="1">
            <a:off x="4768125" y="5747000"/>
            <a:ext cx="1199032" cy="46232"/>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7417249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barn(inVertical)">
                                      <p:cBhvr>
                                        <p:cTn id="7" dur="500"/>
                                        <p:tgtEl>
                                          <p:spTgt spid="15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barn(inVertical)">
                                      <p:cBhvr>
                                        <p:cTn id="10" dur="500"/>
                                        <p:tgtEl>
                                          <p:spTgt spid="153"/>
                                        </p:tgtEl>
                                      </p:cBhvr>
                                    </p:animEffect>
                                  </p:childTnLst>
                                </p:cTn>
                              </p:par>
                              <p:par>
                                <p:cTn id="11" presetID="16" presetClass="entr" presetSubtype="21"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barn(inVertical)">
                                      <p:cBhvr>
                                        <p:cTn id="13" dur="500"/>
                                        <p:tgtEl>
                                          <p:spTgt spid="154"/>
                                        </p:tgtEl>
                                      </p:cBhvr>
                                    </p:animEffect>
                                  </p:childTnLst>
                                </p:cTn>
                              </p:par>
                              <p:par>
                                <p:cTn id="14" presetID="16" presetClass="entr" presetSubtype="21" fill="hold" nodeType="with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barn(inVertical)">
                                      <p:cBhvr>
                                        <p:cTn id="16" dur="500"/>
                                        <p:tgtEl>
                                          <p:spTgt spid="157"/>
                                        </p:tgtEl>
                                      </p:cBhvr>
                                    </p:animEffect>
                                  </p:childTnLst>
                                </p:cTn>
                              </p:par>
                              <p:par>
                                <p:cTn id="17" presetID="16" presetClass="entr" presetSubtype="21" fill="hold" nodeType="withEffect">
                                  <p:stCondLst>
                                    <p:cond delay="0"/>
                                  </p:stCondLst>
                                  <p:childTnLst>
                                    <p:set>
                                      <p:cBhvr>
                                        <p:cTn id="18" dur="1" fill="hold">
                                          <p:stCondLst>
                                            <p:cond delay="0"/>
                                          </p:stCondLst>
                                        </p:cTn>
                                        <p:tgtEl>
                                          <p:spTgt spid="160"/>
                                        </p:tgtEl>
                                        <p:attrNameLst>
                                          <p:attrName>style.visibility</p:attrName>
                                        </p:attrNameLst>
                                      </p:cBhvr>
                                      <p:to>
                                        <p:strVal val="visible"/>
                                      </p:to>
                                    </p:set>
                                    <p:animEffect transition="in" filter="barn(inVertical)">
                                      <p:cBhvr>
                                        <p:cTn id="19" dur="500"/>
                                        <p:tgtEl>
                                          <p:spTgt spid="16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63"/>
                                        </p:tgtEl>
                                        <p:attrNameLst>
                                          <p:attrName>style.visibility</p:attrName>
                                        </p:attrNameLst>
                                      </p:cBhvr>
                                      <p:to>
                                        <p:strVal val="visible"/>
                                      </p:to>
                                    </p:set>
                                    <p:animEffect transition="in" filter="barn(inVertical)">
                                      <p:cBhvr>
                                        <p:cTn id="22" dur="500"/>
                                        <p:tgtEl>
                                          <p:spTgt spid="16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64"/>
                                        </p:tgtEl>
                                        <p:attrNameLst>
                                          <p:attrName>style.visibility</p:attrName>
                                        </p:attrNameLst>
                                      </p:cBhvr>
                                      <p:to>
                                        <p:strVal val="visible"/>
                                      </p:to>
                                    </p:set>
                                    <p:animEffect transition="in" filter="barn(inVertical)">
                                      <p:cBhvr>
                                        <p:cTn id="25" dur="500"/>
                                        <p:tgtEl>
                                          <p:spTgt spid="164"/>
                                        </p:tgtEl>
                                      </p:cBhvr>
                                    </p:animEffect>
                                  </p:childTnLst>
                                </p:cTn>
                              </p:par>
                              <p:par>
                                <p:cTn id="26" presetID="16" presetClass="entr" presetSubtype="21" fill="hold" nodeType="withEffect">
                                  <p:stCondLst>
                                    <p:cond delay="0"/>
                                  </p:stCondLst>
                                  <p:childTnLst>
                                    <p:set>
                                      <p:cBhvr>
                                        <p:cTn id="27" dur="1" fill="hold">
                                          <p:stCondLst>
                                            <p:cond delay="0"/>
                                          </p:stCondLst>
                                        </p:cTn>
                                        <p:tgtEl>
                                          <p:spTgt spid="165"/>
                                        </p:tgtEl>
                                        <p:attrNameLst>
                                          <p:attrName>style.visibility</p:attrName>
                                        </p:attrNameLst>
                                      </p:cBhvr>
                                      <p:to>
                                        <p:strVal val="visible"/>
                                      </p:to>
                                    </p:set>
                                    <p:animEffect transition="in" filter="barn(inVertical)">
                                      <p:cBhvr>
                                        <p:cTn id="28" dur="500"/>
                                        <p:tgtEl>
                                          <p:spTgt spid="16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66"/>
                                        </p:tgtEl>
                                        <p:attrNameLst>
                                          <p:attrName>style.visibility</p:attrName>
                                        </p:attrNameLst>
                                      </p:cBhvr>
                                      <p:to>
                                        <p:strVal val="visible"/>
                                      </p:to>
                                    </p:set>
                                    <p:animEffect transition="in" filter="barn(inVertical)">
                                      <p:cBhvr>
                                        <p:cTn id="31" dur="500"/>
                                        <p:tgtEl>
                                          <p:spTgt spid="166"/>
                                        </p:tgtEl>
                                      </p:cBhvr>
                                    </p:animEffect>
                                  </p:childTnLst>
                                </p:cTn>
                              </p:par>
                              <p:par>
                                <p:cTn id="32" presetID="16" presetClass="entr" presetSubtype="21" fill="hold" nodeType="withEffect">
                                  <p:stCondLst>
                                    <p:cond delay="0"/>
                                  </p:stCondLst>
                                  <p:childTnLst>
                                    <p:set>
                                      <p:cBhvr>
                                        <p:cTn id="33" dur="1" fill="hold">
                                          <p:stCondLst>
                                            <p:cond delay="0"/>
                                          </p:stCondLst>
                                        </p:cTn>
                                        <p:tgtEl>
                                          <p:spTgt spid="167"/>
                                        </p:tgtEl>
                                        <p:attrNameLst>
                                          <p:attrName>style.visibility</p:attrName>
                                        </p:attrNameLst>
                                      </p:cBhvr>
                                      <p:to>
                                        <p:strVal val="visible"/>
                                      </p:to>
                                    </p:set>
                                    <p:animEffect transition="in" filter="barn(inVertical)">
                                      <p:cBhvr>
                                        <p:cTn id="34" dur="500"/>
                                        <p:tgtEl>
                                          <p:spTgt spid="16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68"/>
                                        </p:tgtEl>
                                        <p:attrNameLst>
                                          <p:attrName>style.visibility</p:attrName>
                                        </p:attrNameLst>
                                      </p:cBhvr>
                                      <p:to>
                                        <p:strVal val="visible"/>
                                      </p:to>
                                    </p:set>
                                    <p:animEffect transition="in" filter="barn(inVertical)">
                                      <p:cBhvr>
                                        <p:cTn id="37" dur="500"/>
                                        <p:tgtEl>
                                          <p:spTgt spid="168"/>
                                        </p:tgtEl>
                                      </p:cBhvr>
                                    </p:animEffect>
                                  </p:childTnLst>
                                </p:cTn>
                              </p:par>
                              <p:par>
                                <p:cTn id="38" presetID="16" presetClass="entr" presetSubtype="21" fill="hold" nodeType="withEffect">
                                  <p:stCondLst>
                                    <p:cond delay="0"/>
                                  </p:stCondLst>
                                  <p:childTnLst>
                                    <p:set>
                                      <p:cBhvr>
                                        <p:cTn id="39" dur="1" fill="hold">
                                          <p:stCondLst>
                                            <p:cond delay="0"/>
                                          </p:stCondLst>
                                        </p:cTn>
                                        <p:tgtEl>
                                          <p:spTgt spid="169"/>
                                        </p:tgtEl>
                                        <p:attrNameLst>
                                          <p:attrName>style.visibility</p:attrName>
                                        </p:attrNameLst>
                                      </p:cBhvr>
                                      <p:to>
                                        <p:strVal val="visible"/>
                                      </p:to>
                                    </p:set>
                                    <p:animEffect transition="in" filter="barn(inVertical)">
                                      <p:cBhvr>
                                        <p:cTn id="40"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animBg="1"/>
      <p:bldP spid="163" grpId="0" animBg="1"/>
      <p:bldP spid="164" grpId="0" animBg="1"/>
      <p:bldP spid="166" grpId="0" animBg="1"/>
      <p:bldP spid="16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701"/>
            <a:ext cx="8124809" cy="10286999"/>
          </a:xfrm>
          <a:prstGeom prst="rect">
            <a:avLst/>
          </a:prstGeom>
          <a:blipFill>
            <a:blip r:embed="rId3" cstate="print"/>
            <a:stretch>
              <a:fillRect/>
            </a:stretch>
          </a:blipFill>
        </p:spPr>
        <p:txBody>
          <a:bodyPr wrap="square" lIns="0" tIns="0" rIns="0" bIns="0" rtlCol="0"/>
          <a:lstStyle/>
          <a:p>
            <a:endParaRPr dirty="0"/>
          </a:p>
        </p:txBody>
      </p:sp>
      <p:sp>
        <p:nvSpPr>
          <p:cNvPr id="4" name="object 4"/>
          <p:cNvSpPr txBox="1"/>
          <p:nvPr/>
        </p:nvSpPr>
        <p:spPr>
          <a:xfrm>
            <a:off x="8235951" y="1035050"/>
            <a:ext cx="10064749" cy="5930085"/>
          </a:xfrm>
          <a:prstGeom prst="rect">
            <a:avLst/>
          </a:prstGeom>
          <a:solidFill>
            <a:schemeClr val="bg1">
              <a:lumMod val="95000"/>
              <a:lumOff val="5000"/>
            </a:schemeClr>
          </a:solidFill>
        </p:spPr>
        <p:txBody>
          <a:bodyPr vert="horz" wrap="square" lIns="0" tIns="9525" rIns="0" bIns="0" rtlCol="0">
            <a:spAutoFit/>
          </a:bodyPr>
          <a:lstStyle/>
          <a:p>
            <a:pPr marL="12700" marR="5080">
              <a:lnSpc>
                <a:spcPct val="118000"/>
              </a:lnSpc>
              <a:spcBef>
                <a:spcPts val="75"/>
              </a:spcBef>
            </a:pPr>
            <a:r>
              <a:rPr lang="en-US" sz="3600" spc="-85" dirty="0">
                <a:highlight>
                  <a:srgbClr val="000000"/>
                </a:highlight>
                <a:latin typeface="Lato" panose="020F0502020204030203" pitchFamily="34" charset="0"/>
                <a:ea typeface="Lato" panose="020F0502020204030203" pitchFamily="34" charset="0"/>
                <a:cs typeface="Lato" panose="020F0502020204030203" pitchFamily="34" charset="0"/>
              </a:rPr>
              <a:t>To perform sentiment analysis, we need to</a:t>
            </a:r>
          </a:p>
          <a:p>
            <a:pPr marL="12700" marR="5080">
              <a:lnSpc>
                <a:spcPct val="118000"/>
              </a:lnSpc>
              <a:spcBef>
                <a:spcPts val="75"/>
              </a:spcBef>
            </a:pPr>
            <a:r>
              <a:rPr lang="en-US" sz="3600" spc="-85" dirty="0">
                <a:highlight>
                  <a:srgbClr val="000000"/>
                </a:highlight>
                <a:latin typeface="Lato" panose="020F0502020204030203" pitchFamily="34" charset="0"/>
                <a:ea typeface="Lato" panose="020F0502020204030203" pitchFamily="34" charset="0"/>
                <a:cs typeface="Lato" panose="020F0502020204030203" pitchFamily="34" charset="0"/>
              </a:rPr>
              <a:t>collect relevant data from Twitter. We can use</a:t>
            </a:r>
          </a:p>
          <a:p>
            <a:pPr marL="12700" marR="5080">
              <a:lnSpc>
                <a:spcPct val="118000"/>
              </a:lnSpc>
              <a:spcBef>
                <a:spcPts val="75"/>
              </a:spcBef>
            </a:pPr>
            <a:r>
              <a:rPr lang="en-US" sz="3600" spc="-85" dirty="0">
                <a:highlight>
                  <a:srgbClr val="000000"/>
                </a:highlight>
                <a:latin typeface="Lato" panose="020F0502020204030203" pitchFamily="34" charset="0"/>
                <a:ea typeface="Lato" panose="020F0502020204030203" pitchFamily="34" charset="0"/>
                <a:cs typeface="Lato" panose="020F0502020204030203" pitchFamily="34" charset="0"/>
              </a:rPr>
              <a:t>the Twitter API to retrieve tweets based on</a:t>
            </a:r>
          </a:p>
          <a:p>
            <a:pPr marL="12700" marR="5080">
              <a:lnSpc>
                <a:spcPct val="118000"/>
              </a:lnSpc>
              <a:spcBef>
                <a:spcPts val="75"/>
              </a:spcBef>
            </a:pPr>
            <a:r>
              <a:rPr lang="en-US" sz="3600" spc="-85" dirty="0">
                <a:highlight>
                  <a:srgbClr val="000000"/>
                </a:highlight>
                <a:latin typeface="Lato" panose="020F0502020204030203" pitchFamily="34" charset="0"/>
                <a:ea typeface="Lato" panose="020F0502020204030203" pitchFamily="34" charset="0"/>
                <a:cs typeface="Lato" panose="020F0502020204030203" pitchFamily="34" charset="0"/>
              </a:rPr>
              <a:t>specific search queries related to elections and</a:t>
            </a:r>
          </a:p>
          <a:p>
            <a:pPr marL="12700" marR="5080">
              <a:lnSpc>
                <a:spcPct val="118000"/>
              </a:lnSpc>
              <a:spcBef>
                <a:spcPts val="75"/>
              </a:spcBef>
            </a:pPr>
            <a:r>
              <a:rPr lang="en-US" sz="3600" spc="-85" dirty="0">
                <a:highlight>
                  <a:srgbClr val="000000"/>
                </a:highlight>
                <a:latin typeface="Lato" panose="020F0502020204030203" pitchFamily="34" charset="0"/>
                <a:ea typeface="Lato" panose="020F0502020204030203" pitchFamily="34" charset="0"/>
                <a:cs typeface="Lato" panose="020F0502020204030203" pitchFamily="34" charset="0"/>
              </a:rPr>
              <a:t>candidates. By selecting appropriate keywords</a:t>
            </a:r>
          </a:p>
          <a:p>
            <a:pPr marL="12700" marR="5080">
              <a:lnSpc>
                <a:spcPct val="118000"/>
              </a:lnSpc>
              <a:spcBef>
                <a:spcPts val="75"/>
              </a:spcBef>
            </a:pPr>
            <a:r>
              <a:rPr lang="en-US" sz="3600" spc="-85" dirty="0">
                <a:highlight>
                  <a:srgbClr val="000000"/>
                </a:highlight>
                <a:latin typeface="Lato" panose="020F0502020204030203" pitchFamily="34" charset="0"/>
                <a:ea typeface="Lato" panose="020F0502020204030203" pitchFamily="34" charset="0"/>
                <a:cs typeface="Lato" panose="020F0502020204030203" pitchFamily="34" charset="0"/>
              </a:rPr>
              <a:t>and hashtags, we can gather a substantial</a:t>
            </a:r>
          </a:p>
          <a:p>
            <a:pPr marL="12700" marR="5080">
              <a:lnSpc>
                <a:spcPct val="118000"/>
              </a:lnSpc>
              <a:spcBef>
                <a:spcPts val="75"/>
              </a:spcBef>
            </a:pPr>
            <a:r>
              <a:rPr lang="en-US" sz="3600" spc="-85" dirty="0">
                <a:highlight>
                  <a:srgbClr val="000000"/>
                </a:highlight>
                <a:latin typeface="Lato" panose="020F0502020204030203" pitchFamily="34" charset="0"/>
                <a:ea typeface="Lato" panose="020F0502020204030203" pitchFamily="34" charset="0"/>
                <a:cs typeface="Lato" panose="020F0502020204030203" pitchFamily="34" charset="0"/>
              </a:rPr>
              <a:t>amount of data for analysis. It is crucial to ensure</a:t>
            </a:r>
          </a:p>
          <a:p>
            <a:pPr marL="12700" marR="5080">
              <a:lnSpc>
                <a:spcPct val="118000"/>
              </a:lnSpc>
              <a:spcBef>
                <a:spcPts val="75"/>
              </a:spcBef>
            </a:pPr>
            <a:r>
              <a:rPr lang="en-US" sz="3600" spc="-85" dirty="0">
                <a:highlight>
                  <a:srgbClr val="000000"/>
                </a:highlight>
                <a:latin typeface="Lato" panose="020F0502020204030203" pitchFamily="34" charset="0"/>
                <a:ea typeface="Lato" panose="020F0502020204030203" pitchFamily="34" charset="0"/>
                <a:cs typeface="Lato" panose="020F0502020204030203" pitchFamily="34" charset="0"/>
              </a:rPr>
              <a:t>the collected data is representative and</a:t>
            </a:r>
          </a:p>
          <a:p>
            <a:pPr marL="12700" marR="5080">
              <a:lnSpc>
                <a:spcPct val="118000"/>
              </a:lnSpc>
              <a:spcBef>
                <a:spcPts val="75"/>
              </a:spcBef>
            </a:pPr>
            <a:r>
              <a:rPr lang="en-US" sz="3600" spc="-85" dirty="0">
                <a:highlight>
                  <a:srgbClr val="000000"/>
                </a:highlight>
                <a:latin typeface="Lato" panose="020F0502020204030203" pitchFamily="34" charset="0"/>
                <a:ea typeface="Lato" panose="020F0502020204030203" pitchFamily="34" charset="0"/>
                <a:cs typeface="Lato" panose="020F0502020204030203" pitchFamily="34" charset="0"/>
              </a:rPr>
              <a:t>unbiased to achieve reliable predictions</a:t>
            </a:r>
            <a:endParaRPr sz="3600" dirty="0">
              <a:highlight>
                <a:srgbClr val="000000"/>
              </a:highlight>
              <a:latin typeface="Verdana"/>
              <a:cs typeface="Verdana"/>
            </a:endParaRPr>
          </a:p>
        </p:txBody>
      </p:sp>
      <p:sp>
        <p:nvSpPr>
          <p:cNvPr id="6" name="Title 5">
            <a:extLst>
              <a:ext uri="{FF2B5EF4-FFF2-40B4-BE49-F238E27FC236}">
                <a16:creationId xmlns:a16="http://schemas.microsoft.com/office/drawing/2014/main" id="{954DD891-965D-25BC-C594-57FE786B0726}"/>
              </a:ext>
            </a:extLst>
          </p:cNvPr>
          <p:cNvSpPr>
            <a:spLocks noGrp="1"/>
          </p:cNvSpPr>
          <p:nvPr>
            <p:ph type="title"/>
          </p:nvPr>
        </p:nvSpPr>
        <p:spPr>
          <a:xfrm>
            <a:off x="8319362" y="12701"/>
            <a:ext cx="13719243" cy="2700672"/>
          </a:xfrm>
        </p:spPr>
        <p:txBody>
          <a:bodyPr/>
          <a:lstStyle/>
          <a:p>
            <a:pPr marL="685800" indent="-685800">
              <a:buFont typeface="Arial" panose="020B0604020202020204" pitchFamily="34" charset="0"/>
              <a:buChar char="•"/>
            </a:pPr>
            <a:r>
              <a:rPr lang="en-IN" sz="4800" dirty="0">
                <a:latin typeface="Lato" panose="020F0502020204030203" pitchFamily="34" charset="0"/>
                <a:ea typeface="Lato" panose="020F0502020204030203" pitchFamily="34" charset="0"/>
                <a:cs typeface="Lato" panose="020F0502020204030203" pitchFamily="34" charset="0"/>
              </a:rPr>
              <a:t>Collecting Twitter Data</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7D29-D173-31E6-49B7-CC3D94DC19DE}"/>
              </a:ext>
            </a:extLst>
          </p:cNvPr>
          <p:cNvSpPr>
            <a:spLocks noGrp="1"/>
          </p:cNvSpPr>
          <p:nvPr>
            <p:ph type="title"/>
          </p:nvPr>
        </p:nvSpPr>
        <p:spPr>
          <a:xfrm>
            <a:off x="969840" y="1"/>
            <a:ext cx="14116881" cy="1111249"/>
          </a:xfrm>
        </p:spPr>
        <p:txBody>
          <a:bodyPr/>
          <a:lstStyle/>
          <a:p>
            <a:pPr algn="ctr"/>
            <a:r>
              <a:rPr lang="en-US" dirty="0"/>
              <a:t>REQUIREMENTS</a:t>
            </a:r>
            <a:endParaRPr lang="en-IN" dirty="0"/>
          </a:p>
        </p:txBody>
      </p:sp>
      <p:sp>
        <p:nvSpPr>
          <p:cNvPr id="3" name="Content Placeholder 2">
            <a:extLst>
              <a:ext uri="{FF2B5EF4-FFF2-40B4-BE49-F238E27FC236}">
                <a16:creationId xmlns:a16="http://schemas.microsoft.com/office/drawing/2014/main" id="{1F8B5074-F581-2D5D-874A-64D824C67CF5}"/>
              </a:ext>
            </a:extLst>
          </p:cNvPr>
          <p:cNvSpPr>
            <a:spLocks noGrp="1"/>
          </p:cNvSpPr>
          <p:nvPr>
            <p:ph idx="1"/>
          </p:nvPr>
        </p:nvSpPr>
        <p:spPr>
          <a:xfrm>
            <a:off x="969840" y="2482850"/>
            <a:ext cx="16106782" cy="7467600"/>
          </a:xfrm>
          <a:solidFill>
            <a:schemeClr val="bg1">
              <a:lumMod val="95000"/>
              <a:lumOff val="5000"/>
            </a:schemeClr>
          </a:solidFill>
        </p:spPr>
        <p:txBody>
          <a:bodyPr>
            <a:noAutofit/>
          </a:bodyPr>
          <a:lstStyle/>
          <a:p>
            <a:pPr marL="0" indent="0">
              <a:buNone/>
            </a:pPr>
            <a:r>
              <a:rPr lang="en-US" sz="3600" dirty="0"/>
              <a:t>Streamlit is a Python library that simplifies the process of creating web applications for data science and machine learning projects. It allows you to quickly build interactive web apps using only Python scripts, without needing to write HTML, CSS, or JavaScript.</a:t>
            </a:r>
          </a:p>
          <a:p>
            <a:pPr marL="0" indent="0">
              <a:buNone/>
            </a:pPr>
            <a:endParaRPr lang="en-US" sz="3600" dirty="0"/>
          </a:p>
          <a:p>
            <a:pPr marL="0" indent="0">
              <a:buNone/>
            </a:pPr>
            <a:r>
              <a:rPr lang="en-US" sz="3600" dirty="0"/>
              <a:t>With Streamlit, you can easily create interactive dashboards, prototype machine learning models, and visualize data. It provides a simple API that allows you to create widgets such as sliders, buttons, and dropdowns to control the behavior of your app. You can display data tables, plots, images, and text, and Streamlit will automatically update the app in response to changes in your Python code.</a:t>
            </a:r>
          </a:p>
          <a:p>
            <a:pPr marL="0" indent="0">
              <a:buNone/>
            </a:pPr>
            <a:endParaRPr lang="en-IN" sz="3600" dirty="0"/>
          </a:p>
        </p:txBody>
      </p:sp>
      <p:sp>
        <p:nvSpPr>
          <p:cNvPr id="4" name="TextBox 3">
            <a:extLst>
              <a:ext uri="{FF2B5EF4-FFF2-40B4-BE49-F238E27FC236}">
                <a16:creationId xmlns:a16="http://schemas.microsoft.com/office/drawing/2014/main" id="{1619D871-D1B2-D17B-8DC4-FD89CB80396B}"/>
              </a:ext>
            </a:extLst>
          </p:cNvPr>
          <p:cNvSpPr txBox="1"/>
          <p:nvPr/>
        </p:nvSpPr>
        <p:spPr>
          <a:xfrm>
            <a:off x="1001590" y="1263650"/>
            <a:ext cx="5938960" cy="830997"/>
          </a:xfrm>
          <a:prstGeom prst="rect">
            <a:avLst/>
          </a:prstGeom>
          <a:noFill/>
        </p:spPr>
        <p:txBody>
          <a:bodyPr wrap="square" rtlCol="0">
            <a:spAutoFit/>
          </a:bodyPr>
          <a:lstStyle/>
          <a:p>
            <a:r>
              <a:rPr lang="en-US" sz="4800" dirty="0">
                <a:ln w="0"/>
                <a:effectLst>
                  <a:outerShdw blurRad="38100" dist="19050" dir="2700000" algn="tl" rotWithShape="0">
                    <a:schemeClr val="dk1">
                      <a:alpha val="40000"/>
                    </a:schemeClr>
                  </a:outerShdw>
                </a:effectLst>
              </a:rPr>
              <a:t>STREAMLIT LIBRARY:</a:t>
            </a:r>
            <a:endParaRPr lang="en-IN" sz="4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81801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barn(inVertical)">
                                      <p:cBhvr>
                                        <p:cTn id="10" dur="5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179F-3DDE-6188-FC54-7F0D711E37B4}"/>
              </a:ext>
            </a:extLst>
          </p:cNvPr>
          <p:cNvSpPr>
            <a:spLocks noGrp="1"/>
          </p:cNvSpPr>
          <p:nvPr>
            <p:ph type="title"/>
          </p:nvPr>
        </p:nvSpPr>
        <p:spPr>
          <a:xfrm>
            <a:off x="539751" y="196850"/>
            <a:ext cx="7467600" cy="1193335"/>
          </a:xfrm>
        </p:spPr>
        <p:txBody>
          <a:bodyPr/>
          <a:lstStyle/>
          <a:p>
            <a:r>
              <a:rPr lang="en-US" dirty="0">
                <a:effectLst>
                  <a:outerShdw blurRad="38100" dist="38100" dir="2700000" algn="tl">
                    <a:srgbClr val="000000">
                      <a:alpha val="43137"/>
                    </a:srgbClr>
                  </a:outerShdw>
                </a:effectLst>
              </a:rPr>
              <a:t>PANDAS LIBRARY:</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734CE90-335B-8116-CE39-5E268F7B0AD4}"/>
              </a:ext>
            </a:extLst>
          </p:cNvPr>
          <p:cNvSpPr>
            <a:spLocks noGrp="1"/>
          </p:cNvSpPr>
          <p:nvPr>
            <p:ph idx="1"/>
          </p:nvPr>
        </p:nvSpPr>
        <p:spPr>
          <a:xfrm>
            <a:off x="82550" y="1797050"/>
            <a:ext cx="17907000" cy="7924799"/>
          </a:xfrm>
          <a:solidFill>
            <a:schemeClr val="bg1">
              <a:lumMod val="95000"/>
              <a:lumOff val="5000"/>
            </a:schemeClr>
          </a:solidFill>
        </p:spPr>
        <p:txBody>
          <a:bodyPr>
            <a:normAutofit/>
          </a:bodyPr>
          <a:lstStyle/>
          <a:p>
            <a:r>
              <a:rPr lang="en-US" sz="3600" dirty="0"/>
              <a:t>Pandas is a powerful Python library for data manipulation and analysis, providing easy-to-use data structures and functions. Its core data structure, the DataFrame, organizes data into rows and columns, similar to a spreadsheet or SQL table. Pandas simplifies tasks such as filtering, sorting, grouping, and reshaping data, making it invaluable for cleaning and preparing datasets for analysis. It offers robust support for handling missing or NaN values, and supports various file formats for data input and output, including CSV, Excel, SQL databases, JSON, and HTML. Pandas excels in handling time-series data, with features for date/time indexing, resampling, and time zone handling. Built on top of NumPy, Pandas seamlessly integrates with NumPy arrays for efficient numerical computations. Widely used in data science, machine learning, and financial analysis, Pandas is a go-to tool for data scientists, analysts, and researchers seeking to explore, manipulate, and analyze structured data in Python.</a:t>
            </a:r>
          </a:p>
          <a:p>
            <a:endParaRPr lang="en-US" sz="3600" dirty="0"/>
          </a:p>
          <a:p>
            <a:endParaRPr lang="en-IN" sz="3600" dirty="0"/>
          </a:p>
        </p:txBody>
      </p:sp>
    </p:spTree>
    <p:extLst>
      <p:ext uri="{BB962C8B-B14F-4D97-AF65-F5344CB8AC3E}">
        <p14:creationId xmlns:p14="http://schemas.microsoft.com/office/powerpoint/2010/main" val="3824191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barn(inVertical)">
                                      <p:cBhvr>
                                        <p:cTn id="10" dur="5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E2B0-94E6-DD93-2807-47D52CF5EC40}"/>
              </a:ext>
            </a:extLst>
          </p:cNvPr>
          <p:cNvSpPr>
            <a:spLocks noGrp="1"/>
          </p:cNvSpPr>
          <p:nvPr>
            <p:ph type="title"/>
          </p:nvPr>
        </p:nvSpPr>
        <p:spPr>
          <a:xfrm>
            <a:off x="969840" y="196851"/>
            <a:ext cx="14116881" cy="1219199"/>
          </a:xfrm>
        </p:spPr>
        <p:txBody>
          <a:bodyPr/>
          <a:lstStyle/>
          <a:p>
            <a:r>
              <a:rPr lang="en-US" dirty="0"/>
              <a:t>NUMPY LIBRARY:</a:t>
            </a:r>
            <a:endParaRPr lang="en-IN" dirty="0"/>
          </a:p>
        </p:txBody>
      </p:sp>
      <p:sp>
        <p:nvSpPr>
          <p:cNvPr id="3" name="Content Placeholder 2">
            <a:extLst>
              <a:ext uri="{FF2B5EF4-FFF2-40B4-BE49-F238E27FC236}">
                <a16:creationId xmlns:a16="http://schemas.microsoft.com/office/drawing/2014/main" id="{2D1107B1-FF1C-7B4F-27B6-2D986D644D39}"/>
              </a:ext>
            </a:extLst>
          </p:cNvPr>
          <p:cNvSpPr>
            <a:spLocks noGrp="1"/>
          </p:cNvSpPr>
          <p:nvPr>
            <p:ph idx="1"/>
          </p:nvPr>
        </p:nvSpPr>
        <p:spPr>
          <a:xfrm>
            <a:off x="539750" y="1568450"/>
            <a:ext cx="17221200" cy="8229600"/>
          </a:xfrm>
          <a:solidFill>
            <a:schemeClr val="bg1">
              <a:lumMod val="95000"/>
              <a:lumOff val="5000"/>
            </a:schemeClr>
          </a:solidFill>
        </p:spPr>
        <p:txBody>
          <a:bodyPr>
            <a:noAutofit/>
          </a:bodyPr>
          <a:lstStyle/>
          <a:p>
            <a:r>
              <a:rPr lang="en-US" sz="3600" dirty="0"/>
              <a:t>NumPy is a fundamental Python library for numerical computing, renowned for its powerful array manipulation capabilities. It provides a high-performance multidimensional array object, called ndarray, along with a collection of functions for array manipulation, mathematical operations, linear algebra, and random number generation. NumPy's ndarray allows for efficient storage and manipulation of large datasets, enabling vectorized operations that significantly enhance computational performance compared to traditional Python lists. Its extensive mathematical functions facilitate complex calculations and statistical analysis. NumPy seamlessly integrates with other Python libraries, such as SciPy, Matplotlib, and Pandas, forming the backbone of many scientific and data analysis workflows. From basic array manipulation to advanced mathematical operations, NumPy is widely used in fields such as machine learning, scientific research, engineering, and finance. </a:t>
            </a:r>
          </a:p>
          <a:p>
            <a:endParaRPr lang="en-IN" sz="3600" dirty="0"/>
          </a:p>
        </p:txBody>
      </p:sp>
    </p:spTree>
    <p:extLst>
      <p:ext uri="{BB962C8B-B14F-4D97-AF65-F5344CB8AC3E}">
        <p14:creationId xmlns:p14="http://schemas.microsoft.com/office/powerpoint/2010/main" val="27457883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barn(inVertical)">
                                      <p:cBhvr>
                                        <p:cTn id="10" dur="5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390</TotalTime>
  <Words>1594</Words>
  <Application>Microsoft Office PowerPoint</Application>
  <PresentationFormat>Custom</PresentationFormat>
  <Paragraphs>77</Paragraphs>
  <Slides>19</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Lato</vt:lpstr>
      <vt:lpstr>Monotype Corsiva</vt:lpstr>
      <vt:lpstr>Roboto</vt:lpstr>
      <vt:lpstr>Verdana</vt:lpstr>
      <vt:lpstr>Wingdings 3</vt:lpstr>
      <vt:lpstr>Ion</vt:lpstr>
      <vt:lpstr>ELECTION  PREDICTION USING TWITTER SENTIMENTAL ANALYSIS</vt:lpstr>
      <vt:lpstr>PowerPoint Presentation</vt:lpstr>
      <vt:lpstr>ELECTION PREDICTION RESULTS</vt:lpstr>
      <vt:lpstr>WHAT IS SENTIMENT ANALYSIS ?</vt:lpstr>
      <vt:lpstr>PowerPoint Presentation</vt:lpstr>
      <vt:lpstr>Collecting Twitter Data</vt:lpstr>
      <vt:lpstr>REQUIREMENTS</vt:lpstr>
      <vt:lpstr>PANDAS LIBRARY:</vt:lpstr>
      <vt:lpstr>NUMPY LIBRARY:</vt:lpstr>
      <vt:lpstr>MATPLOTLIB LIBRARY:</vt:lpstr>
      <vt:lpstr>BAR GRAPH REPRESENTATION </vt:lpstr>
      <vt:lpstr>PowerPoint Presentation</vt:lpstr>
      <vt:lpstr>PIE DIAGRAM REPRESENTATION</vt:lpstr>
      <vt:lpstr>PowerPoint Presentation</vt:lpstr>
      <vt:lpstr>WORDCLOUD REPRESENTATION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FOR ELECTION PREDICTION</dc:title>
  <dc:creator>shadab ahmed khan</dc:creator>
  <cp:lastModifiedBy>JAIDEEP CHAUHAN</cp:lastModifiedBy>
  <cp:revision>4</cp:revision>
  <dcterms:created xsi:type="dcterms:W3CDTF">2023-10-28T08:07:52Z</dcterms:created>
  <dcterms:modified xsi:type="dcterms:W3CDTF">2024-05-02T05:23:16Z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2023-10-28T00:00:00Z</vt:filetime>
  </property>
</Properties>
</file>