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5B69D5D-86FC-4212-8B8F-52C0DF014AFD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8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0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2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01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9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3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7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37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0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7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3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9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1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69D5D-86FC-4212-8B8F-52C0DF014AFD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03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palK786/Coursera_Capstone/blob/master/Battle%20of%20Neighborhood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777" y="1749380"/>
            <a:ext cx="11730445" cy="198659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 of neighborhoods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TORONTO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8" y="4046175"/>
            <a:ext cx="9001462" cy="1655762"/>
          </a:xfrm>
        </p:spPr>
        <p:txBody>
          <a:bodyPr anchor="b"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Gopal KANNIAPPAN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52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413657"/>
            <a:ext cx="10353761" cy="748937"/>
          </a:xfrm>
        </p:spPr>
        <p:txBody>
          <a:bodyPr/>
          <a:lstStyle/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at hand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241" y="1162594"/>
            <a:ext cx="10353762" cy="1123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effectLst/>
              </a:rPr>
              <a:t>Identifying a suitable neighbourhood Toronto, to open </a:t>
            </a:r>
            <a:r>
              <a:rPr lang="en-IN" sz="2800" dirty="0" smtClean="0">
                <a:effectLst/>
              </a:rPr>
              <a:t>a South Indian Coffee-shop.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4241" y="3328850"/>
            <a:ext cx="10353762" cy="1922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>
                <a:effectLst/>
              </a:rPr>
              <a:t>Data Science team has zeroed in on </a:t>
            </a:r>
            <a:r>
              <a:rPr lang="en-IN" sz="2400" b="1" i="1" dirty="0">
                <a:effectLst/>
              </a:rPr>
              <a:t>Scarborough, Toronto</a:t>
            </a:r>
            <a:r>
              <a:rPr lang="en-IN" sz="2400" dirty="0">
                <a:effectLst/>
              </a:rPr>
              <a:t>; because as per the 2016 statistics available on Wikipedia, </a:t>
            </a:r>
            <a:r>
              <a:rPr lang="en-IN" sz="2400" dirty="0" smtClean="0">
                <a:effectLst/>
              </a:rPr>
              <a:t>Tamils are </a:t>
            </a:r>
            <a:r>
              <a:rPr lang="en-IN" sz="2400" dirty="0">
                <a:effectLst/>
              </a:rPr>
              <a:t>predominantly (around </a:t>
            </a:r>
            <a:r>
              <a:rPr lang="en-IN" sz="2400" dirty="0" smtClean="0">
                <a:effectLst/>
              </a:rPr>
              <a:t>43%) </a:t>
            </a:r>
            <a:r>
              <a:rPr lang="en-IN" sz="2400" dirty="0">
                <a:effectLst/>
              </a:rPr>
              <a:t>in Scarborough compared to the other Boroughs of </a:t>
            </a:r>
            <a:r>
              <a:rPr lang="en-IN" sz="2400" dirty="0" smtClean="0">
                <a:effectLst/>
              </a:rPr>
              <a:t>Toronto. 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3796" y="2579913"/>
            <a:ext cx="10353761" cy="748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Revelations of Initial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292" y="256904"/>
            <a:ext cx="10353761" cy="905691"/>
          </a:xfrm>
        </p:spPr>
        <p:txBody>
          <a:bodyPr/>
          <a:lstStyle/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RECOMMEND…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162595"/>
            <a:ext cx="8125097" cy="327877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b="1" dirty="0" smtClean="0"/>
              <a:t>First Cluster: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IN" sz="1400" b="1" dirty="0" smtClean="0">
                <a:effectLst/>
              </a:rPr>
              <a:t>Rouge, Malvern, Woburn, Highland Creek, Rouge Hill, Port Union.</a:t>
            </a:r>
          </a:p>
          <a:p>
            <a:pPr marL="457200" lvl="1" indent="0">
              <a:buNone/>
            </a:pPr>
            <a:r>
              <a:rPr lang="en-IN" sz="1400" b="1" dirty="0"/>
              <a:t>	</a:t>
            </a:r>
            <a:r>
              <a:rPr lang="en-IN" sz="1400" b="1" dirty="0" smtClean="0"/>
              <a:t>Highly Recommended</a:t>
            </a:r>
            <a:endParaRPr lang="en-IN" sz="1400" dirty="0" smtClean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1600" b="1" dirty="0" smtClean="0">
                <a:effectLst/>
              </a:rPr>
              <a:t>Second Cluster: </a:t>
            </a:r>
          </a:p>
          <a:p>
            <a:pPr marL="457200" lvl="1" indent="0">
              <a:buNone/>
            </a:pPr>
            <a:r>
              <a:rPr lang="en-IN" sz="1400" dirty="0">
                <a:effectLst/>
              </a:rPr>
              <a:t>	</a:t>
            </a:r>
            <a:r>
              <a:rPr lang="en-IN" sz="1400" b="1" dirty="0" smtClean="0">
                <a:effectLst/>
              </a:rPr>
              <a:t>Dorset </a:t>
            </a:r>
            <a:r>
              <a:rPr lang="en-IN" sz="1400" b="1" dirty="0">
                <a:effectLst/>
              </a:rPr>
              <a:t>Park, Scarborough Town Centre, </a:t>
            </a:r>
            <a:r>
              <a:rPr lang="en-IN" sz="1400" b="1" dirty="0" smtClean="0">
                <a:effectLst/>
              </a:rPr>
              <a:t>Wexford</a:t>
            </a:r>
            <a:endParaRPr lang="en-US" sz="1400" b="1" dirty="0" smtClean="0">
              <a:effectLst/>
            </a:endParaRPr>
          </a:p>
          <a:p>
            <a:pPr marL="457200" lvl="1" indent="0"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Recommended</a:t>
            </a: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1600" b="1" dirty="0" smtClean="0">
                <a:effectLst/>
              </a:rPr>
              <a:t>Third </a:t>
            </a:r>
            <a:r>
              <a:rPr lang="en-IN" sz="1600" b="1" dirty="0">
                <a:effectLst/>
              </a:rPr>
              <a:t>Cluster: </a:t>
            </a:r>
          </a:p>
          <a:p>
            <a:pPr marL="457200" lvl="1" indent="0">
              <a:buNone/>
            </a:pPr>
            <a:r>
              <a:rPr lang="en-IN" sz="1400" dirty="0">
                <a:effectLst/>
              </a:rPr>
              <a:t>	</a:t>
            </a:r>
            <a:r>
              <a:rPr lang="en-IN" sz="1400" b="1" dirty="0" smtClean="0">
                <a:effectLst/>
              </a:rPr>
              <a:t>Clarks Corners, Sullivan, Tam O’Shanter</a:t>
            </a:r>
          </a:p>
          <a:p>
            <a:pPr marL="457200" lvl="1" indent="0">
              <a:buNone/>
            </a:pPr>
            <a:r>
              <a:rPr lang="en-IN" sz="1400" b="1" dirty="0"/>
              <a:t>	</a:t>
            </a:r>
            <a:r>
              <a:rPr lang="en-IN" sz="1400" b="1" dirty="0" smtClean="0"/>
              <a:t>Not recommended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2298" y="1162595"/>
            <a:ext cx="5839702" cy="536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245" y="3129916"/>
            <a:ext cx="7324879" cy="3401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64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REPORT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access the complete report of this project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5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5418" y="2412274"/>
            <a:ext cx="10353761" cy="1326321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8585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</TotalTime>
  <Words>85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Battle of neighborhoods  TORONTO</vt:lpstr>
      <vt:lpstr>Problem at hand</vt:lpstr>
      <vt:lpstr>WE RECOMMEND…</vt:lpstr>
      <vt:lpstr>FINAL REPORT</vt:lpstr>
      <vt:lpstr>THANK YOU!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  TORONTO</dc:title>
  <dc:creator>Kanniappan, Gopal</dc:creator>
  <cp:lastModifiedBy>Kanniappan, Gopal</cp:lastModifiedBy>
  <cp:revision>14</cp:revision>
  <dcterms:created xsi:type="dcterms:W3CDTF">2019-01-05T16:52:03Z</dcterms:created>
  <dcterms:modified xsi:type="dcterms:W3CDTF">2019-01-08T03:37:58Z</dcterms:modified>
</cp:coreProperties>
</file>