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7"/>
  </p:notesMasterIdLst>
  <p:handoutMasterIdLst>
    <p:handoutMasterId r:id="rId38"/>
  </p:handoutMasterIdLst>
  <p:sldIdLst>
    <p:sldId id="270" r:id="rId5"/>
    <p:sldId id="256" r:id="rId6"/>
    <p:sldId id="271" r:id="rId7"/>
    <p:sldId id="273" r:id="rId8"/>
    <p:sldId id="261" r:id="rId9"/>
    <p:sldId id="289" r:id="rId10"/>
    <p:sldId id="290" r:id="rId11"/>
    <p:sldId id="291" r:id="rId12"/>
    <p:sldId id="274" r:id="rId13"/>
    <p:sldId id="259" r:id="rId14"/>
    <p:sldId id="260" r:id="rId15"/>
    <p:sldId id="287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88" r:id="rId24"/>
    <p:sldId id="269" r:id="rId25"/>
    <p:sldId id="276" r:id="rId26"/>
    <p:sldId id="278" r:id="rId27"/>
    <p:sldId id="293" r:id="rId28"/>
    <p:sldId id="279" r:id="rId29"/>
    <p:sldId id="280" r:id="rId30"/>
    <p:sldId id="281" r:id="rId31"/>
    <p:sldId id="282" r:id="rId32"/>
    <p:sldId id="292" r:id="rId33"/>
    <p:sldId id="283" r:id="rId34"/>
    <p:sldId id="284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4" autoAdjust="0"/>
  </p:normalViewPr>
  <p:slideViewPr>
    <p:cSldViewPr snapToGrid="0">
      <p:cViewPr>
        <p:scale>
          <a:sx n="66" d="100"/>
          <a:sy n="66" d="100"/>
        </p:scale>
        <p:origin x="-816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List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0" dirty="0" smtClean="0">
              <a:latin typeface="Times New Roman" pitchFamily="18" charset="0"/>
              <a:cs typeface="Times New Roman" pitchFamily="18" charset="0"/>
            </a:rPr>
            <a:t>speech_recognition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BEF68B8-1228-47BB-83B5-7B9CD1E3F84E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0" dirty="0" smtClean="0">
              <a:latin typeface="Times New Roman" pitchFamily="18" charset="0"/>
              <a:cs typeface="Times New Roman" pitchFamily="18" charset="0"/>
            </a:rPr>
            <a:t>pyttsx3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605D28D-2CE6-4513-8566-952984E21E14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datetime	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0256AEE-3B65-4A4A-9A2C-4929006F3E92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wikipedia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578C975E-6635-4415-9A6E-ABA77ED9126A}" type="parTrans" cxnId="{8B61F705-E57B-44D3-9CD7-2A9E0B0F3AA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0C9EE41-77C3-4F3B-8AA5-207308A7E7CD}" type="sibTrans" cxnId="{8B61F705-E57B-44D3-9CD7-2A9E0B0F3AA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83AD1FF-B2AD-426D-A01E-B020AE8F4ADD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webbrowser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9206C193-B070-4CA2-B880-AF61496C50E7}" type="parTrans" cxnId="{4D10F568-708D-40B2-B730-9D0D158C5F4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1241E3E-5C09-4235-AE3A-5032740D552E}" type="sibTrans" cxnId="{4D10F568-708D-40B2-B730-9D0D158C5F4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E80E63E-31AD-4468-AB42-83B2C9A6A770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pywhatkit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A160FE9F-2F69-47E0-A4D3-E60C6A2108A2}" type="parTrans" cxnId="{25DC2469-0343-4DEF-9E7F-1EE1C5768D0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5AC6BAC-E7A9-4F03-B350-8E26EB67FF5B}" type="sibTrans" cxnId="{25DC2469-0343-4DEF-9E7F-1EE1C5768D07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FD8820E-AA22-4A23-B618-6CAEC5161DFE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random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C2B25D43-0D13-4FC0-9DCF-13B320F72BC6}" type="parTrans" cxnId="{C95F7876-BE3D-4A97-B2C8-29092445A5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1FDB2E1-FC7C-4B44-9165-43AD4B4CACF6}" type="sibTrans" cxnId="{C95F7876-BE3D-4A97-B2C8-29092445A5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185833A-5E4F-43C5-A866-546CB48D621D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string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CCD44B0D-0DF3-40D3-AA8D-2ED1AD6C03A4}" type="parTrans" cxnId="{A2EA226D-C978-47C5-A02B-CA2BAAED9E6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2EDEB1E-DA19-4DEE-BD40-457E5C2AE2D0}" type="sibTrans" cxnId="{A2EA226D-C978-47C5-A02B-CA2BAAED9E6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C52314E-0924-4591-BE1D-C95E67A3DDBB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email.message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46C9C012-FFD9-4A79-9468-CED94132EAAC}" type="parTrans" cxnId="{649D26FD-4AE7-4C72-8675-41A09652CD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1BFC90E-7905-4E1F-9070-0B8EFB69872B}" type="sibTrans" cxnId="{649D26FD-4AE7-4C72-8675-41A09652CD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9B93A56-2B62-4458-B17C-1ABF60FA7A05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os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B3E8F290-0D1A-4397-92FF-803C7D7F9328}" type="parTrans" cxnId="{2BBF5FCE-5C0F-4E14-AC0F-16A3849724D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3E5F281-E908-4136-8E49-3525AC12C7B5}" type="sibTrans" cxnId="{2BBF5FCE-5C0F-4E14-AC0F-16A3849724D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A34E90C-B2C5-4A4B-ADF2-50DC1080517A}">
      <dgm:prSet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smtplib</a:t>
          </a:r>
          <a:endParaRPr lang="en-US" sz="500" dirty="0">
            <a:latin typeface="Times New Roman" pitchFamily="18" charset="0"/>
            <a:cs typeface="Times New Roman" pitchFamily="18" charset="0"/>
          </a:endParaRPr>
        </a:p>
      </dgm:t>
    </dgm:pt>
    <dgm:pt modelId="{036CB5A4-C909-4082-A37A-2B958349C27D}" type="parTrans" cxnId="{39BF2BBB-0793-4B07-90A9-AC75E5E3C65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67544D7-C924-44DE-B014-C294B0BC4EB4}" type="sibTrans" cxnId="{39BF2BBB-0793-4B07-90A9-AC75E5E3C65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01CFDCB-2D0C-4EF7-BD21-9E7726C6E4A2}" type="pres">
      <dgm:prSet presAssocID="{7E5AA53B-3EEE-4DE4-BB81-9044890C29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ABB525-13A2-4E59-A3E4-685284592F71}" type="pres">
      <dgm:prSet presAssocID="{4C52314E-0924-4591-BE1D-C95E67A3DDBB}" presName="parentText" presStyleLbl="node1" presStyleIdx="0" presStyleCnt="11" custLinFactY="-19695" custLinFactNeighborX="-10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EBD0D-6571-4AD5-84B4-44E380D95036}" type="pres">
      <dgm:prSet presAssocID="{31BFC90E-7905-4E1F-9070-0B8EFB69872B}" presName="spacer" presStyleCnt="0"/>
      <dgm:spPr/>
    </dgm:pt>
    <dgm:pt modelId="{04067AA8-421A-45BC-9C72-6F03D9E09775}" type="pres">
      <dgm:prSet presAssocID="{AA34E90C-B2C5-4A4B-ADF2-50DC1080517A}" presName="parentText" presStyleLbl="node1" presStyleIdx="1" presStyleCnt="11" custLinFactY="-611" custLinFactNeighborX="156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E2A39-C222-4F05-AD7E-D0F8378B65BF}" type="pres">
      <dgm:prSet presAssocID="{C67544D7-C924-44DE-B014-C294B0BC4EB4}" presName="spacer" presStyleCnt="0"/>
      <dgm:spPr/>
    </dgm:pt>
    <dgm:pt modelId="{97A9EDA6-08B1-4302-BCC1-75225F5755A0}" type="pres">
      <dgm:prSet presAssocID="{6750AC01-D39D-4F3A-9DC8-2A211EE986A2}" presName="parentText" presStyleLbl="node1" presStyleIdx="2" presStyleCnt="11" custLinFactY="-3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3096-6530-4D63-8D05-EE5F650E6062}" type="pres">
      <dgm:prSet presAssocID="{CA077D98-8478-47EA-B6A9-99ACE60C64D4}" presName="spacer" presStyleCnt="0"/>
      <dgm:spPr/>
      <dgm:t>
        <a:bodyPr/>
        <a:lstStyle/>
        <a:p>
          <a:endParaRPr lang="en-US"/>
        </a:p>
      </dgm:t>
    </dgm:pt>
    <dgm:pt modelId="{635B88DD-3696-469C-A4BF-B303C58AAAE0}" type="pres">
      <dgm:prSet presAssocID="{0BEF68B8-1228-47BB-83B5-7B9CD1E3F84E}" presName="parentText" presStyleLbl="node1" presStyleIdx="3" presStyleCnt="11" custLinFactY="-33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AC4B6-2DAB-41F8-9118-3DAC1A99261A}" type="pres">
      <dgm:prSet presAssocID="{FD949706-EDCC-4ADC-8EDF-8EDA49C92325}" presName="spacer" presStyleCnt="0"/>
      <dgm:spPr/>
      <dgm:t>
        <a:bodyPr/>
        <a:lstStyle/>
        <a:p>
          <a:endParaRPr lang="en-US"/>
        </a:p>
      </dgm:t>
    </dgm:pt>
    <dgm:pt modelId="{66F2484D-5D30-4A70-AC3F-362242EDD21F}" type="pres">
      <dgm:prSet presAssocID="{5605D28D-2CE6-4513-8566-952984E21E14}" presName="parentText" presStyleLbl="node1" presStyleIdx="4" presStyleCnt="11" custLinFactY="-312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59F81-DB6D-4F96-A76E-6011A65B60BC}" type="pres">
      <dgm:prSet presAssocID="{823D1971-2C4D-4EC5-A874-2F463DE37109}" presName="spacer" presStyleCnt="0"/>
      <dgm:spPr/>
      <dgm:t>
        <a:bodyPr/>
        <a:lstStyle/>
        <a:p>
          <a:endParaRPr lang="en-US"/>
        </a:p>
      </dgm:t>
    </dgm:pt>
    <dgm:pt modelId="{A52E3E8C-3238-48B6-923E-EB1B9330C168}" type="pres">
      <dgm:prSet presAssocID="{D0256AEE-3B65-4A4A-9A2C-4929006F3E92}" presName="parentText" presStyleLbl="node1" presStyleIdx="5" presStyleCnt="11" custLinFactY="-23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8A71-590B-4E02-B296-D8339800AE19}" type="pres">
      <dgm:prSet presAssocID="{50C9EE41-77C3-4F3B-8AA5-207308A7E7CD}" presName="spacer" presStyleCnt="0"/>
      <dgm:spPr/>
      <dgm:t>
        <a:bodyPr/>
        <a:lstStyle/>
        <a:p>
          <a:endParaRPr lang="en-US"/>
        </a:p>
      </dgm:t>
    </dgm:pt>
    <dgm:pt modelId="{76323A2E-CD8C-4E3F-850A-BF6511588DDC}" type="pres">
      <dgm:prSet presAssocID="{083AD1FF-B2AD-426D-A01E-B020AE8F4ADD}" presName="parentText" presStyleLbl="node1" presStyleIdx="6" presStyleCnt="11" custLinFactY="-29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27E6D-576D-40A8-815F-638AABBBF94F}" type="pres">
      <dgm:prSet presAssocID="{81241E3E-5C09-4235-AE3A-5032740D552E}" presName="spacer" presStyleCnt="0"/>
      <dgm:spPr/>
      <dgm:t>
        <a:bodyPr/>
        <a:lstStyle/>
        <a:p>
          <a:endParaRPr lang="en-US"/>
        </a:p>
      </dgm:t>
    </dgm:pt>
    <dgm:pt modelId="{8B0E9B5A-D8D5-4FE0-8050-EF6B7BBA8F0C}" type="pres">
      <dgm:prSet presAssocID="{EE80E63E-31AD-4468-AB42-83B2C9A6A770}" presName="parentText" presStyleLbl="node1" presStyleIdx="7" presStyleCnt="11" custLinFactY="-29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58E3C-15DD-4CEC-BBAB-C6AA580260D5}" type="pres">
      <dgm:prSet presAssocID="{55AC6BAC-E7A9-4F03-B350-8E26EB67FF5B}" presName="spacer" presStyleCnt="0"/>
      <dgm:spPr/>
      <dgm:t>
        <a:bodyPr/>
        <a:lstStyle/>
        <a:p>
          <a:endParaRPr lang="en-US"/>
        </a:p>
      </dgm:t>
    </dgm:pt>
    <dgm:pt modelId="{43048F53-323B-440E-8182-48B3D2B3A4A5}" type="pres">
      <dgm:prSet presAssocID="{4FD8820E-AA22-4A23-B618-6CAEC5161DFE}" presName="parentText" presStyleLbl="node1" presStyleIdx="8" presStyleCnt="11" custLinFactY="-279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1CC0A-4D9D-431A-81F5-07E70A441C1D}" type="pres">
      <dgm:prSet presAssocID="{B1FDB2E1-FC7C-4B44-9165-43AD4B4CACF6}" presName="spacer" presStyleCnt="0"/>
      <dgm:spPr/>
      <dgm:t>
        <a:bodyPr/>
        <a:lstStyle/>
        <a:p>
          <a:endParaRPr lang="en-US"/>
        </a:p>
      </dgm:t>
    </dgm:pt>
    <dgm:pt modelId="{5FEB8927-D920-42EB-ADE0-625AD120A395}" type="pres">
      <dgm:prSet presAssocID="{F185833A-5E4F-43C5-A866-546CB48D621D}" presName="parentText" presStyleLbl="node1" presStyleIdx="9" presStyleCnt="11" custLinFactY="-265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B72A0-9C42-4933-A3D9-2D5E4D65CE16}" type="pres">
      <dgm:prSet presAssocID="{72EDEB1E-DA19-4DEE-BD40-457E5C2AE2D0}" presName="spacer" presStyleCnt="0"/>
      <dgm:spPr/>
    </dgm:pt>
    <dgm:pt modelId="{CC01CCD3-272D-46C9-AC22-25F8A66267AE}" type="pres">
      <dgm:prSet presAssocID="{79B93A56-2B62-4458-B17C-1ABF60FA7A05}" presName="parentText" presStyleLbl="node1" presStyleIdx="10" presStyleCnt="11" custLinFactY="-222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C2476-66A5-419B-ACD9-413C086B28B7}" type="presOf" srcId="{AA34E90C-B2C5-4A4B-ADF2-50DC1080517A}" destId="{04067AA8-421A-45BC-9C72-6F03D9E09775}" srcOrd="0" destOrd="0" presId="urn:microsoft.com/office/officeart/2005/8/layout/vList2"/>
    <dgm:cxn modelId="{A29EC1FD-BE00-4474-9753-3E492922D7B9}" type="presOf" srcId="{6750AC01-D39D-4F3A-9DC8-2A211EE986A2}" destId="{97A9EDA6-08B1-4302-BCC1-75225F5755A0}" srcOrd="0" destOrd="0" presId="urn:microsoft.com/office/officeart/2005/8/layout/vList2"/>
    <dgm:cxn modelId="{FAF3F884-F0CF-440F-8CB1-B7648AB1B138}" srcId="{7E5AA53B-3EEE-4DE4-BB81-9044890C2946}" destId="{5605D28D-2CE6-4513-8566-952984E21E14}" srcOrd="4" destOrd="0" parTransId="{EB15AB98-362B-4E70-A3DA-995FC3E8BA79}" sibTransId="{823D1971-2C4D-4EC5-A874-2F463DE37109}"/>
    <dgm:cxn modelId="{76460095-A030-4745-8C8A-007A9D2EC273}" type="presOf" srcId="{D0256AEE-3B65-4A4A-9A2C-4929006F3E92}" destId="{A52E3E8C-3238-48B6-923E-EB1B9330C168}" srcOrd="0" destOrd="0" presId="urn:microsoft.com/office/officeart/2005/8/layout/vList2"/>
    <dgm:cxn modelId="{2BBF5FCE-5C0F-4E14-AC0F-16A3849724DB}" srcId="{7E5AA53B-3EEE-4DE4-BB81-9044890C2946}" destId="{79B93A56-2B62-4458-B17C-1ABF60FA7A05}" srcOrd="10" destOrd="0" parTransId="{B3E8F290-0D1A-4397-92FF-803C7D7F9328}" sibTransId="{03E5F281-E908-4136-8E49-3525AC12C7B5}"/>
    <dgm:cxn modelId="{CA43E910-58B2-42B2-86F8-7259D6F44A68}" type="presOf" srcId="{7E5AA53B-3EEE-4DE4-BB81-9044890C2946}" destId="{601CFDCB-2D0C-4EF7-BD21-9E7726C6E4A2}" srcOrd="0" destOrd="0" presId="urn:microsoft.com/office/officeart/2005/8/layout/vList2"/>
    <dgm:cxn modelId="{3F1FBC3E-AC6C-417C-A19E-19516F710721}" type="presOf" srcId="{EE80E63E-31AD-4468-AB42-83B2C9A6A770}" destId="{8B0E9B5A-D8D5-4FE0-8050-EF6B7BBA8F0C}" srcOrd="0" destOrd="0" presId="urn:microsoft.com/office/officeart/2005/8/layout/vList2"/>
    <dgm:cxn modelId="{25DC2469-0343-4DEF-9E7F-1EE1C5768D07}" srcId="{7E5AA53B-3EEE-4DE4-BB81-9044890C2946}" destId="{EE80E63E-31AD-4468-AB42-83B2C9A6A770}" srcOrd="7" destOrd="0" parTransId="{A160FE9F-2F69-47E0-A4D3-E60C6A2108A2}" sibTransId="{55AC6BAC-E7A9-4F03-B350-8E26EB67FF5B}"/>
    <dgm:cxn modelId="{39BF2BBB-0793-4B07-90A9-AC75E5E3C653}" srcId="{7E5AA53B-3EEE-4DE4-BB81-9044890C2946}" destId="{AA34E90C-B2C5-4A4B-ADF2-50DC1080517A}" srcOrd="1" destOrd="0" parTransId="{036CB5A4-C909-4082-A37A-2B958349C27D}" sibTransId="{C67544D7-C924-44DE-B014-C294B0BC4EB4}"/>
    <dgm:cxn modelId="{9B86D4BC-22B3-4954-9E3C-5AEA61367521}" type="presOf" srcId="{4FD8820E-AA22-4A23-B618-6CAEC5161DFE}" destId="{43048F53-323B-440E-8182-48B3D2B3A4A5}" srcOrd="0" destOrd="0" presId="urn:microsoft.com/office/officeart/2005/8/layout/vList2"/>
    <dgm:cxn modelId="{0B5DAE5F-BCDC-4BF7-A6E7-CF856886A64D}" srcId="{7E5AA53B-3EEE-4DE4-BB81-9044890C2946}" destId="{6750AC01-D39D-4F3A-9DC8-2A211EE986A2}" srcOrd="2" destOrd="0" parTransId="{720680DC-AAA4-4434-A582-60EBCC5BA355}" sibTransId="{CA077D98-8478-47EA-B6A9-99ACE60C64D4}"/>
    <dgm:cxn modelId="{05ADD563-9596-40A8-A734-A278E753C305}" type="presOf" srcId="{5605D28D-2CE6-4513-8566-952984E21E14}" destId="{66F2484D-5D30-4A70-AC3F-362242EDD21F}" srcOrd="0" destOrd="0" presId="urn:microsoft.com/office/officeart/2005/8/layout/vList2"/>
    <dgm:cxn modelId="{4789B2D1-2569-42F1-82AA-62CE96033517}" type="presOf" srcId="{F185833A-5E4F-43C5-A866-546CB48D621D}" destId="{5FEB8927-D920-42EB-ADE0-625AD120A395}" srcOrd="0" destOrd="0" presId="urn:microsoft.com/office/officeart/2005/8/layout/vList2"/>
    <dgm:cxn modelId="{99BB136F-FEE0-4793-B1FB-3BECDDF05D90}" type="presOf" srcId="{4C52314E-0924-4591-BE1D-C95E67A3DDBB}" destId="{66ABB525-13A2-4E59-A3E4-685284592F71}" srcOrd="0" destOrd="0" presId="urn:microsoft.com/office/officeart/2005/8/layout/vList2"/>
    <dgm:cxn modelId="{8B61F705-E57B-44D3-9CD7-2A9E0B0F3AA0}" srcId="{7E5AA53B-3EEE-4DE4-BB81-9044890C2946}" destId="{D0256AEE-3B65-4A4A-9A2C-4929006F3E92}" srcOrd="5" destOrd="0" parTransId="{578C975E-6635-4415-9A6E-ABA77ED9126A}" sibTransId="{50C9EE41-77C3-4F3B-8AA5-207308A7E7CD}"/>
    <dgm:cxn modelId="{649D26FD-4AE7-4C72-8675-41A09652CD50}" srcId="{7E5AA53B-3EEE-4DE4-BB81-9044890C2946}" destId="{4C52314E-0924-4591-BE1D-C95E67A3DDBB}" srcOrd="0" destOrd="0" parTransId="{46C9C012-FFD9-4A79-9468-CED94132EAAC}" sibTransId="{31BFC90E-7905-4E1F-9070-0B8EFB69872B}"/>
    <dgm:cxn modelId="{EDEF4F82-1237-4639-A0F7-385C1897CE66}" srcId="{7E5AA53B-3EEE-4DE4-BB81-9044890C2946}" destId="{0BEF68B8-1228-47BB-83B5-7B9CD1E3F84E}" srcOrd="3" destOrd="0" parTransId="{ED3A4BC2-B75A-4952-A38B-A42B5995DF05}" sibTransId="{FD949706-EDCC-4ADC-8EDF-8EDA49C92325}"/>
    <dgm:cxn modelId="{A2EA226D-C978-47C5-A02B-CA2BAAED9E66}" srcId="{7E5AA53B-3EEE-4DE4-BB81-9044890C2946}" destId="{F185833A-5E4F-43C5-A866-546CB48D621D}" srcOrd="9" destOrd="0" parTransId="{CCD44B0D-0DF3-40D3-AA8D-2ED1AD6C03A4}" sibTransId="{72EDEB1E-DA19-4DEE-BD40-457E5C2AE2D0}"/>
    <dgm:cxn modelId="{22C5B91B-9F65-4538-9D5C-4DE4FF9C8AF5}" type="presOf" srcId="{79B93A56-2B62-4458-B17C-1ABF60FA7A05}" destId="{CC01CCD3-272D-46C9-AC22-25F8A66267AE}" srcOrd="0" destOrd="0" presId="urn:microsoft.com/office/officeart/2005/8/layout/vList2"/>
    <dgm:cxn modelId="{4D10F568-708D-40B2-B730-9D0D158C5F48}" srcId="{7E5AA53B-3EEE-4DE4-BB81-9044890C2946}" destId="{083AD1FF-B2AD-426D-A01E-B020AE8F4ADD}" srcOrd="6" destOrd="0" parTransId="{9206C193-B070-4CA2-B880-AF61496C50E7}" sibTransId="{81241E3E-5C09-4235-AE3A-5032740D552E}"/>
    <dgm:cxn modelId="{40896026-4E8F-4607-AA32-BC5519BA4BB5}" type="presOf" srcId="{083AD1FF-B2AD-426D-A01E-B020AE8F4ADD}" destId="{76323A2E-CD8C-4E3F-850A-BF6511588DDC}" srcOrd="0" destOrd="0" presId="urn:microsoft.com/office/officeart/2005/8/layout/vList2"/>
    <dgm:cxn modelId="{B32BB5AC-D7CC-4489-9F34-31B9B0A9BE91}" type="presOf" srcId="{0BEF68B8-1228-47BB-83B5-7B9CD1E3F84E}" destId="{635B88DD-3696-469C-A4BF-B303C58AAAE0}" srcOrd="0" destOrd="0" presId="urn:microsoft.com/office/officeart/2005/8/layout/vList2"/>
    <dgm:cxn modelId="{C95F7876-BE3D-4A97-B2C8-29092445A550}" srcId="{7E5AA53B-3EEE-4DE4-BB81-9044890C2946}" destId="{4FD8820E-AA22-4A23-B618-6CAEC5161DFE}" srcOrd="8" destOrd="0" parTransId="{C2B25D43-0D13-4FC0-9DCF-13B320F72BC6}" sibTransId="{B1FDB2E1-FC7C-4B44-9165-43AD4B4CACF6}"/>
    <dgm:cxn modelId="{1B569171-FE3A-45A3-B3DD-3C5ABB459861}" type="presParOf" srcId="{601CFDCB-2D0C-4EF7-BD21-9E7726C6E4A2}" destId="{66ABB525-13A2-4E59-A3E4-685284592F71}" srcOrd="0" destOrd="0" presId="urn:microsoft.com/office/officeart/2005/8/layout/vList2"/>
    <dgm:cxn modelId="{CDA7E9E3-1EB9-4455-B381-0016AE109B83}" type="presParOf" srcId="{601CFDCB-2D0C-4EF7-BD21-9E7726C6E4A2}" destId="{32CEBD0D-6571-4AD5-84B4-44E380D95036}" srcOrd="1" destOrd="0" presId="urn:microsoft.com/office/officeart/2005/8/layout/vList2"/>
    <dgm:cxn modelId="{C1D803AC-398A-469A-B5B0-B002E61D76F4}" type="presParOf" srcId="{601CFDCB-2D0C-4EF7-BD21-9E7726C6E4A2}" destId="{04067AA8-421A-45BC-9C72-6F03D9E09775}" srcOrd="2" destOrd="0" presId="urn:microsoft.com/office/officeart/2005/8/layout/vList2"/>
    <dgm:cxn modelId="{7FB21854-8490-4437-B99D-F6592A57EEB9}" type="presParOf" srcId="{601CFDCB-2D0C-4EF7-BD21-9E7726C6E4A2}" destId="{40CE2A39-C222-4F05-AD7E-D0F8378B65BF}" srcOrd="3" destOrd="0" presId="urn:microsoft.com/office/officeart/2005/8/layout/vList2"/>
    <dgm:cxn modelId="{1CC13643-D1AB-4BDB-A0F0-F0CDA87C398B}" type="presParOf" srcId="{601CFDCB-2D0C-4EF7-BD21-9E7726C6E4A2}" destId="{97A9EDA6-08B1-4302-BCC1-75225F5755A0}" srcOrd="4" destOrd="0" presId="urn:microsoft.com/office/officeart/2005/8/layout/vList2"/>
    <dgm:cxn modelId="{950871E6-399E-410A-9195-AFE6630F4044}" type="presParOf" srcId="{601CFDCB-2D0C-4EF7-BD21-9E7726C6E4A2}" destId="{DDA53096-6530-4D63-8D05-EE5F650E6062}" srcOrd="5" destOrd="0" presId="urn:microsoft.com/office/officeart/2005/8/layout/vList2"/>
    <dgm:cxn modelId="{090942FB-2E2F-41BF-BE99-F98F2B8F8700}" type="presParOf" srcId="{601CFDCB-2D0C-4EF7-BD21-9E7726C6E4A2}" destId="{635B88DD-3696-469C-A4BF-B303C58AAAE0}" srcOrd="6" destOrd="0" presId="urn:microsoft.com/office/officeart/2005/8/layout/vList2"/>
    <dgm:cxn modelId="{4A6EDD81-69DA-47AA-B3E4-02A5A81315D4}" type="presParOf" srcId="{601CFDCB-2D0C-4EF7-BD21-9E7726C6E4A2}" destId="{10FAC4B6-2DAB-41F8-9118-3DAC1A99261A}" srcOrd="7" destOrd="0" presId="urn:microsoft.com/office/officeart/2005/8/layout/vList2"/>
    <dgm:cxn modelId="{498319B7-4231-40C9-8B86-DC7183924EB9}" type="presParOf" srcId="{601CFDCB-2D0C-4EF7-BD21-9E7726C6E4A2}" destId="{66F2484D-5D30-4A70-AC3F-362242EDD21F}" srcOrd="8" destOrd="0" presId="urn:microsoft.com/office/officeart/2005/8/layout/vList2"/>
    <dgm:cxn modelId="{7DB8FD6B-6F73-4402-8913-895337A80712}" type="presParOf" srcId="{601CFDCB-2D0C-4EF7-BD21-9E7726C6E4A2}" destId="{BC559F81-DB6D-4F96-A76E-6011A65B60BC}" srcOrd="9" destOrd="0" presId="urn:microsoft.com/office/officeart/2005/8/layout/vList2"/>
    <dgm:cxn modelId="{5939D128-6E34-4CBB-9A23-71B1985C67E2}" type="presParOf" srcId="{601CFDCB-2D0C-4EF7-BD21-9E7726C6E4A2}" destId="{A52E3E8C-3238-48B6-923E-EB1B9330C168}" srcOrd="10" destOrd="0" presId="urn:microsoft.com/office/officeart/2005/8/layout/vList2"/>
    <dgm:cxn modelId="{0B41FF30-446D-4666-9E6E-C89C907F97A9}" type="presParOf" srcId="{601CFDCB-2D0C-4EF7-BD21-9E7726C6E4A2}" destId="{2CAF8A71-590B-4E02-B296-D8339800AE19}" srcOrd="11" destOrd="0" presId="urn:microsoft.com/office/officeart/2005/8/layout/vList2"/>
    <dgm:cxn modelId="{B8607BFF-BFEE-45DF-9D1D-79A6E7390D3F}" type="presParOf" srcId="{601CFDCB-2D0C-4EF7-BD21-9E7726C6E4A2}" destId="{76323A2E-CD8C-4E3F-850A-BF6511588DDC}" srcOrd="12" destOrd="0" presId="urn:microsoft.com/office/officeart/2005/8/layout/vList2"/>
    <dgm:cxn modelId="{D10AE58B-87D8-4AF5-8A20-5E9B12FF0B40}" type="presParOf" srcId="{601CFDCB-2D0C-4EF7-BD21-9E7726C6E4A2}" destId="{CB727E6D-576D-40A8-815F-638AABBBF94F}" srcOrd="13" destOrd="0" presId="urn:microsoft.com/office/officeart/2005/8/layout/vList2"/>
    <dgm:cxn modelId="{4CF9F9CE-61CA-4983-98D4-02E296358E6B}" type="presParOf" srcId="{601CFDCB-2D0C-4EF7-BD21-9E7726C6E4A2}" destId="{8B0E9B5A-D8D5-4FE0-8050-EF6B7BBA8F0C}" srcOrd="14" destOrd="0" presId="urn:microsoft.com/office/officeart/2005/8/layout/vList2"/>
    <dgm:cxn modelId="{8F45F171-714A-44A2-98FB-49559F5B54FB}" type="presParOf" srcId="{601CFDCB-2D0C-4EF7-BD21-9E7726C6E4A2}" destId="{67858E3C-15DD-4CEC-BBAB-C6AA580260D5}" srcOrd="15" destOrd="0" presId="urn:microsoft.com/office/officeart/2005/8/layout/vList2"/>
    <dgm:cxn modelId="{2AF054F6-417D-43EA-9E87-3E66CE08FBB3}" type="presParOf" srcId="{601CFDCB-2D0C-4EF7-BD21-9E7726C6E4A2}" destId="{43048F53-323B-440E-8182-48B3D2B3A4A5}" srcOrd="16" destOrd="0" presId="urn:microsoft.com/office/officeart/2005/8/layout/vList2"/>
    <dgm:cxn modelId="{19E38CBB-79BD-4FFB-A410-F104AFFA0699}" type="presParOf" srcId="{601CFDCB-2D0C-4EF7-BD21-9E7726C6E4A2}" destId="{0921CC0A-4D9D-431A-81F5-07E70A441C1D}" srcOrd="17" destOrd="0" presId="urn:microsoft.com/office/officeart/2005/8/layout/vList2"/>
    <dgm:cxn modelId="{53287DFD-3471-414F-9F49-85AEAE98A0A7}" type="presParOf" srcId="{601CFDCB-2D0C-4EF7-BD21-9E7726C6E4A2}" destId="{5FEB8927-D920-42EB-ADE0-625AD120A395}" srcOrd="18" destOrd="0" presId="urn:microsoft.com/office/officeart/2005/8/layout/vList2"/>
    <dgm:cxn modelId="{5CF620C5-1F34-443A-A1DA-D81FE4905824}" type="presParOf" srcId="{601CFDCB-2D0C-4EF7-BD21-9E7726C6E4A2}" destId="{F45B72A0-9C42-4933-A3D9-2D5E4D65CE16}" srcOrd="19" destOrd="0" presId="urn:microsoft.com/office/officeart/2005/8/layout/vList2"/>
    <dgm:cxn modelId="{86C3BD19-6341-49BA-97FC-E6E59C00BCA3}" type="presParOf" srcId="{601CFDCB-2D0C-4EF7-BD21-9E7726C6E4A2}" destId="{CC01CCD3-272D-46C9-AC22-25F8A66267AE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chevron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D8820E-AA22-4A23-B618-6CAEC5161DFE}">
      <dgm:prSet custT="1"/>
      <dgm:spPr/>
      <dgm:t>
        <a:bodyPr/>
        <a:lstStyle/>
        <a:p>
          <a:endParaRPr lang="en-US" sz="240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Interpreter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C2B25D43-0D13-4FC0-9DCF-13B320F72BC6}" type="parTrans" cxnId="{C95F7876-BE3D-4A97-B2C8-29092445A5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1FDB2E1-FC7C-4B44-9165-43AD4B4CACF6}" type="sibTrans" cxnId="{C95F7876-BE3D-4A97-B2C8-29092445A5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185833A-5E4F-43C5-A866-546CB48D621D}">
      <dgm:prSet custT="1"/>
      <dgm:spPr/>
      <dgm:t>
        <a:bodyPr/>
        <a:lstStyle/>
        <a:p>
          <a:endParaRPr lang="en-US" sz="240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Internet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CCD44B0D-0DF3-40D3-AA8D-2ED1AD6C03A4}" type="parTrans" cxnId="{A2EA226D-C978-47C5-A02B-CA2BAAED9E6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2EDEB1E-DA19-4DEE-BD40-457E5C2AE2D0}" type="sibTrans" cxnId="{A2EA226D-C978-47C5-A02B-CA2BAAED9E6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C52314E-0924-4591-BE1D-C95E67A3DDBB}">
      <dgm:prSet custT="1"/>
      <dgm:spPr/>
      <dgm:t>
        <a:bodyPr/>
        <a:lstStyle/>
        <a:p>
          <a:endParaRPr lang="en-US" sz="2400" dirty="0" smtClean="0">
            <a:latin typeface="Times New Roman" pitchFamily="18" charset="0"/>
            <a:cs typeface="Times New Roman" pitchFamily="18" charset="0"/>
          </a:endParaRPr>
        </a:p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OS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46C9C012-FFD9-4A79-9468-CED94132EAAC}" type="parTrans" cxnId="{649D26FD-4AE7-4C72-8675-41A09652CD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1BFC90E-7905-4E1F-9070-0B8EFB69872B}" type="sibTrans" cxnId="{649D26FD-4AE7-4C72-8675-41A09652CD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BE3B260-FBB5-4A0F-B902-AE50993ABF3F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Any OS supporting Python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0E3C9734-A4DC-486E-9BC7-6124599E2F23}" type="parTrans" cxnId="{7AF1DE40-A37E-457D-A1BE-669FC4AC353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B097398-0943-483D-BCF2-CC1032662F3E}" type="sibTrans" cxnId="{7AF1DE40-A37E-457D-A1BE-669FC4AC353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F60630E-0AD0-4BC4-BD0A-57E0D0361091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Python 3.9.7 or above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DE39B4F-0D07-4463-88F7-003DF85050D6}" type="parTrans" cxnId="{B2727B74-30B3-4B6D-A84B-02CCAAE4B01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3315804-4D8D-4D68-9B49-43667AF55EFF}" type="sibTrans" cxnId="{B2727B74-30B3-4B6D-A84B-02CCAAE4B01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C298290-633B-4912-8B84-D6B75D8DAD7C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640Kbps or above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05FCC4A9-B9E1-499E-8D5E-022FE147F87D}" type="parTrans" cxnId="{D01FDBC3-7FC7-4701-9423-29BC855CAD2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4BD4997-8492-4CDE-8553-13931CD7DB01}" type="sibTrans" cxnId="{D01FDBC3-7FC7-4701-9423-29BC855CAD21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EFEA25C-E703-45FB-9C69-1F54F47D08E0}" type="pres">
      <dgm:prSet presAssocID="{7E5AA53B-3EEE-4DE4-BB81-9044890C294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0AB652-730D-4FE0-8B3A-B906D83E31D1}" type="pres">
      <dgm:prSet presAssocID="{4C52314E-0924-4591-BE1D-C95E67A3DDBB}" presName="composite" presStyleCnt="0"/>
      <dgm:spPr/>
      <dgm:t>
        <a:bodyPr/>
        <a:lstStyle/>
        <a:p>
          <a:endParaRPr lang="en-US"/>
        </a:p>
      </dgm:t>
    </dgm:pt>
    <dgm:pt modelId="{00BC37E0-1056-4C80-99CD-08D43B8B8300}" type="pres">
      <dgm:prSet presAssocID="{4C52314E-0924-4591-BE1D-C95E67A3DDBB}" presName="parentText" presStyleLbl="alignNode1" presStyleIdx="0" presStyleCnt="3" custScaleX="16829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437BA-A615-4DC5-A2EF-B978FB2B3EB9}" type="pres">
      <dgm:prSet presAssocID="{4C52314E-0924-4591-BE1D-C95E67A3DDBB}" presName="descendantText" presStyleLbl="alignAcc1" presStyleIdx="0" presStyleCnt="3" custScaleX="70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7DA36-DDC5-46D7-80E5-5B4B8C00DB63}" type="pres">
      <dgm:prSet presAssocID="{31BFC90E-7905-4E1F-9070-0B8EFB69872B}" presName="sp" presStyleCnt="0"/>
      <dgm:spPr/>
      <dgm:t>
        <a:bodyPr/>
        <a:lstStyle/>
        <a:p>
          <a:endParaRPr lang="en-US"/>
        </a:p>
      </dgm:t>
    </dgm:pt>
    <dgm:pt modelId="{0F55F180-683E-4644-8489-1278519466EA}" type="pres">
      <dgm:prSet presAssocID="{4FD8820E-AA22-4A23-B618-6CAEC5161DFE}" presName="composite" presStyleCnt="0"/>
      <dgm:spPr/>
      <dgm:t>
        <a:bodyPr/>
        <a:lstStyle/>
        <a:p>
          <a:endParaRPr lang="en-US"/>
        </a:p>
      </dgm:t>
    </dgm:pt>
    <dgm:pt modelId="{59C9BF4F-764D-4C52-8EC0-7C768485DC63}" type="pres">
      <dgm:prSet presAssocID="{4FD8820E-AA22-4A23-B618-6CAEC5161DFE}" presName="parentText" presStyleLbl="alignNode1" presStyleIdx="1" presStyleCnt="3" custScaleX="1637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770D7-3A71-476E-9CF5-12BB44F32DAC}" type="pres">
      <dgm:prSet presAssocID="{4FD8820E-AA22-4A23-B618-6CAEC5161DFE}" presName="descendantText" presStyleLbl="alignAcc1" presStyleIdx="1" presStyleCnt="3" custScaleX="700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4BE36-1A1F-4FD2-AE1B-831913481E87}" type="pres">
      <dgm:prSet presAssocID="{B1FDB2E1-FC7C-4B44-9165-43AD4B4CACF6}" presName="sp" presStyleCnt="0"/>
      <dgm:spPr/>
      <dgm:t>
        <a:bodyPr/>
        <a:lstStyle/>
        <a:p>
          <a:endParaRPr lang="en-US"/>
        </a:p>
      </dgm:t>
    </dgm:pt>
    <dgm:pt modelId="{6806F450-36A6-424C-A168-479120D86096}" type="pres">
      <dgm:prSet presAssocID="{F185833A-5E4F-43C5-A866-546CB48D621D}" presName="composite" presStyleCnt="0"/>
      <dgm:spPr/>
      <dgm:t>
        <a:bodyPr/>
        <a:lstStyle/>
        <a:p>
          <a:endParaRPr lang="en-US"/>
        </a:p>
      </dgm:t>
    </dgm:pt>
    <dgm:pt modelId="{12AEBC2B-5390-4CD6-AF74-3A074E404E19}" type="pres">
      <dgm:prSet presAssocID="{F185833A-5E4F-43C5-A866-546CB48D621D}" presName="parentText" presStyleLbl="alignNode1" presStyleIdx="2" presStyleCnt="3" custScaleX="1590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F4C9D-E3AF-4051-AED0-5ED9B6DEEB84}" type="pres">
      <dgm:prSet presAssocID="{F185833A-5E4F-43C5-A866-546CB48D621D}" presName="descendantText" presStyleLbl="alignAcc1" presStyleIdx="2" presStyleCnt="3" custScaleX="69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C4EB6D-1B02-4CD4-92B1-1D5108130F58}" type="presOf" srcId="{0BE3B260-FBB5-4A0F-B902-AE50993ABF3F}" destId="{E7F437BA-A615-4DC5-A2EF-B978FB2B3EB9}" srcOrd="0" destOrd="0" presId="urn:microsoft.com/office/officeart/2005/8/layout/chevron2"/>
    <dgm:cxn modelId="{AB4A48CF-9BB7-46A0-9767-C9BE30E6F646}" type="presOf" srcId="{F185833A-5E4F-43C5-A866-546CB48D621D}" destId="{12AEBC2B-5390-4CD6-AF74-3A074E404E19}" srcOrd="0" destOrd="0" presId="urn:microsoft.com/office/officeart/2005/8/layout/chevron2"/>
    <dgm:cxn modelId="{7AF1DE40-A37E-457D-A1BE-669FC4AC3532}" srcId="{4C52314E-0924-4591-BE1D-C95E67A3DDBB}" destId="{0BE3B260-FBB5-4A0F-B902-AE50993ABF3F}" srcOrd="0" destOrd="0" parTransId="{0E3C9734-A4DC-486E-9BC7-6124599E2F23}" sibTransId="{7B097398-0943-483D-BCF2-CC1032662F3E}"/>
    <dgm:cxn modelId="{767A4C8D-4BBA-4042-BDC1-652E3D326611}" type="presOf" srcId="{4C52314E-0924-4591-BE1D-C95E67A3DDBB}" destId="{00BC37E0-1056-4C80-99CD-08D43B8B8300}" srcOrd="0" destOrd="0" presId="urn:microsoft.com/office/officeart/2005/8/layout/chevron2"/>
    <dgm:cxn modelId="{D01FDBC3-7FC7-4701-9423-29BC855CAD21}" srcId="{F185833A-5E4F-43C5-A866-546CB48D621D}" destId="{3C298290-633B-4912-8B84-D6B75D8DAD7C}" srcOrd="0" destOrd="0" parTransId="{05FCC4A9-B9E1-499E-8D5E-022FE147F87D}" sibTransId="{84BD4997-8492-4CDE-8553-13931CD7DB01}"/>
    <dgm:cxn modelId="{C4CB538A-7DE9-4B5E-B39A-C67CC33103C9}" type="presOf" srcId="{4FD8820E-AA22-4A23-B618-6CAEC5161DFE}" destId="{59C9BF4F-764D-4C52-8EC0-7C768485DC63}" srcOrd="0" destOrd="0" presId="urn:microsoft.com/office/officeart/2005/8/layout/chevron2"/>
    <dgm:cxn modelId="{4F57A857-2623-42A5-B3C9-5ABAADB7606C}" type="presOf" srcId="{7E5AA53B-3EEE-4DE4-BB81-9044890C2946}" destId="{BEFEA25C-E703-45FB-9C69-1F54F47D08E0}" srcOrd="0" destOrd="0" presId="urn:microsoft.com/office/officeart/2005/8/layout/chevron2"/>
    <dgm:cxn modelId="{A6D7DE0D-F405-4745-B11D-EEA6C945D597}" type="presOf" srcId="{1F60630E-0AD0-4BC4-BD0A-57E0D0361091}" destId="{E9F770D7-3A71-476E-9CF5-12BB44F32DAC}" srcOrd="0" destOrd="0" presId="urn:microsoft.com/office/officeart/2005/8/layout/chevron2"/>
    <dgm:cxn modelId="{81FA5A51-4DB2-48BC-AADD-13034E4B68B9}" type="presOf" srcId="{3C298290-633B-4912-8B84-D6B75D8DAD7C}" destId="{870F4C9D-E3AF-4051-AED0-5ED9B6DEEB84}" srcOrd="0" destOrd="0" presId="urn:microsoft.com/office/officeart/2005/8/layout/chevron2"/>
    <dgm:cxn modelId="{B2727B74-30B3-4B6D-A84B-02CCAAE4B01C}" srcId="{4FD8820E-AA22-4A23-B618-6CAEC5161DFE}" destId="{1F60630E-0AD0-4BC4-BD0A-57E0D0361091}" srcOrd="0" destOrd="0" parTransId="{1DE39B4F-0D07-4463-88F7-003DF85050D6}" sibTransId="{F3315804-4D8D-4D68-9B49-43667AF55EFF}"/>
    <dgm:cxn modelId="{649D26FD-4AE7-4C72-8675-41A09652CD50}" srcId="{7E5AA53B-3EEE-4DE4-BB81-9044890C2946}" destId="{4C52314E-0924-4591-BE1D-C95E67A3DDBB}" srcOrd="0" destOrd="0" parTransId="{46C9C012-FFD9-4A79-9468-CED94132EAAC}" sibTransId="{31BFC90E-7905-4E1F-9070-0B8EFB69872B}"/>
    <dgm:cxn modelId="{A2EA226D-C978-47C5-A02B-CA2BAAED9E66}" srcId="{7E5AA53B-3EEE-4DE4-BB81-9044890C2946}" destId="{F185833A-5E4F-43C5-A866-546CB48D621D}" srcOrd="2" destOrd="0" parTransId="{CCD44B0D-0DF3-40D3-AA8D-2ED1AD6C03A4}" sibTransId="{72EDEB1E-DA19-4DEE-BD40-457E5C2AE2D0}"/>
    <dgm:cxn modelId="{C95F7876-BE3D-4A97-B2C8-29092445A550}" srcId="{7E5AA53B-3EEE-4DE4-BB81-9044890C2946}" destId="{4FD8820E-AA22-4A23-B618-6CAEC5161DFE}" srcOrd="1" destOrd="0" parTransId="{C2B25D43-0D13-4FC0-9DCF-13B320F72BC6}" sibTransId="{B1FDB2E1-FC7C-4B44-9165-43AD4B4CACF6}"/>
    <dgm:cxn modelId="{D9D388E7-079E-44C4-8159-786AD2BD7315}" type="presParOf" srcId="{BEFEA25C-E703-45FB-9C69-1F54F47D08E0}" destId="{420AB652-730D-4FE0-8B3A-B906D83E31D1}" srcOrd="0" destOrd="0" presId="urn:microsoft.com/office/officeart/2005/8/layout/chevron2"/>
    <dgm:cxn modelId="{4A7F7D17-ACCB-4A1C-99B0-857422DECC3F}" type="presParOf" srcId="{420AB652-730D-4FE0-8B3A-B906D83E31D1}" destId="{00BC37E0-1056-4C80-99CD-08D43B8B8300}" srcOrd="0" destOrd="0" presId="urn:microsoft.com/office/officeart/2005/8/layout/chevron2"/>
    <dgm:cxn modelId="{55DA0099-F093-475B-9326-416F2BF00399}" type="presParOf" srcId="{420AB652-730D-4FE0-8B3A-B906D83E31D1}" destId="{E7F437BA-A615-4DC5-A2EF-B978FB2B3EB9}" srcOrd="1" destOrd="0" presId="urn:microsoft.com/office/officeart/2005/8/layout/chevron2"/>
    <dgm:cxn modelId="{A832AC40-5C3D-4ED5-B497-639E222E485B}" type="presParOf" srcId="{BEFEA25C-E703-45FB-9C69-1F54F47D08E0}" destId="{3947DA36-DDC5-46D7-80E5-5B4B8C00DB63}" srcOrd="1" destOrd="0" presId="urn:microsoft.com/office/officeart/2005/8/layout/chevron2"/>
    <dgm:cxn modelId="{A832485D-03A0-494C-AC23-5B308C6826BD}" type="presParOf" srcId="{BEFEA25C-E703-45FB-9C69-1F54F47D08E0}" destId="{0F55F180-683E-4644-8489-1278519466EA}" srcOrd="2" destOrd="0" presId="urn:microsoft.com/office/officeart/2005/8/layout/chevron2"/>
    <dgm:cxn modelId="{2B3F9AFD-C169-4C13-BE55-3B2DD08914A3}" type="presParOf" srcId="{0F55F180-683E-4644-8489-1278519466EA}" destId="{59C9BF4F-764D-4C52-8EC0-7C768485DC63}" srcOrd="0" destOrd="0" presId="urn:microsoft.com/office/officeart/2005/8/layout/chevron2"/>
    <dgm:cxn modelId="{DBAE4F24-CED8-4664-B0E9-B703CC84D512}" type="presParOf" srcId="{0F55F180-683E-4644-8489-1278519466EA}" destId="{E9F770D7-3A71-476E-9CF5-12BB44F32DAC}" srcOrd="1" destOrd="0" presId="urn:microsoft.com/office/officeart/2005/8/layout/chevron2"/>
    <dgm:cxn modelId="{0F73E727-6A22-4FBB-B1B4-19640712BD5E}" type="presParOf" srcId="{BEFEA25C-E703-45FB-9C69-1F54F47D08E0}" destId="{4314BE36-1A1F-4FD2-AE1B-831913481E87}" srcOrd="3" destOrd="0" presId="urn:microsoft.com/office/officeart/2005/8/layout/chevron2"/>
    <dgm:cxn modelId="{BEFB68FA-EE1D-4403-93DA-90AB04024969}" type="presParOf" srcId="{BEFEA25C-E703-45FB-9C69-1F54F47D08E0}" destId="{6806F450-36A6-424C-A168-479120D86096}" srcOrd="4" destOrd="0" presId="urn:microsoft.com/office/officeart/2005/8/layout/chevron2"/>
    <dgm:cxn modelId="{A1D3FE54-7A64-45EE-884C-E2C5E4D29CF9}" type="presParOf" srcId="{6806F450-36A6-424C-A168-479120D86096}" destId="{12AEBC2B-5390-4CD6-AF74-3A074E404E19}" srcOrd="0" destOrd="0" presId="urn:microsoft.com/office/officeart/2005/8/layout/chevron2"/>
    <dgm:cxn modelId="{15536087-5049-48FC-9A78-BC9BB5839D3E}" type="presParOf" srcId="{6806F450-36A6-424C-A168-479120D86096}" destId="{870F4C9D-E3AF-4051-AED0-5ED9B6DEEB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pyramid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D8820E-AA22-4A23-B618-6CAEC5161DFE}">
      <dgm:prSet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50MB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or above RAM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C2B25D43-0D13-4FC0-9DCF-13B320F72BC6}" type="parTrans" cxnId="{C95F7876-BE3D-4A97-B2C8-29092445A5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1FDB2E1-FC7C-4B44-9165-43AD4B4CACF6}" type="sibTrans" cxnId="{C95F7876-BE3D-4A97-B2C8-29092445A5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185833A-5E4F-43C5-A866-546CB48D621D}">
      <dgm:prSet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Microphone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CCD44B0D-0DF3-40D3-AA8D-2ED1AD6C03A4}" type="parTrans" cxnId="{A2EA226D-C978-47C5-A02B-CA2BAAED9E6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2EDEB1E-DA19-4DEE-BD40-457E5C2AE2D0}" type="sibTrans" cxnId="{A2EA226D-C978-47C5-A02B-CA2BAAED9E66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C52314E-0924-4591-BE1D-C95E67A3DDBB}">
      <dgm:prSet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Intel Pentium P4 or Higher Processor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46C9C012-FFD9-4A79-9468-CED94132EAAC}" type="parTrans" cxnId="{649D26FD-4AE7-4C72-8675-41A09652CD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1BFC90E-7905-4E1F-9070-0B8EFB69872B}" type="sibTrans" cxnId="{649D26FD-4AE7-4C72-8675-41A09652CD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65D98E1-964B-4F13-9438-1148D5EB9AAF}">
      <dgm:prSet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Speaker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49D73160-5100-432B-A9AE-498F902676BF}" type="parTrans" cxnId="{371D5F14-D2D2-4ED8-BEC6-9CBEDE6671A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7B4199E-0B79-4940-BF46-08528643A52B}" type="sibTrans" cxnId="{371D5F14-D2D2-4ED8-BEC6-9CBEDE6671A3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2645E6D-A102-4275-8D86-889878B33B18}" type="pres">
      <dgm:prSet presAssocID="{7E5AA53B-3EEE-4DE4-BB81-9044890C294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24E44AC-4C68-44ED-93E8-568BF66F9D37}" type="pres">
      <dgm:prSet presAssocID="{7E5AA53B-3EEE-4DE4-BB81-9044890C2946}" presName="pyramid" presStyleLbl="node1" presStyleIdx="0" presStyleCnt="1"/>
      <dgm:spPr/>
      <dgm:t>
        <a:bodyPr/>
        <a:lstStyle/>
        <a:p>
          <a:endParaRPr lang="en-US"/>
        </a:p>
      </dgm:t>
    </dgm:pt>
    <dgm:pt modelId="{8333A495-30FA-48CB-B94A-0E59199DDD0A}" type="pres">
      <dgm:prSet presAssocID="{7E5AA53B-3EEE-4DE4-BB81-9044890C2946}" presName="theList" presStyleCnt="0"/>
      <dgm:spPr/>
      <dgm:t>
        <a:bodyPr/>
        <a:lstStyle/>
        <a:p>
          <a:endParaRPr lang="en-US"/>
        </a:p>
      </dgm:t>
    </dgm:pt>
    <dgm:pt modelId="{768DEEE2-4708-4EC8-B92E-4F88115CE9AA}" type="pres">
      <dgm:prSet presAssocID="{4C52314E-0924-4591-BE1D-C95E67A3DDBB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799F3-4BB0-4AC1-993D-DAA898C0AFF8}" type="pres">
      <dgm:prSet presAssocID="{4C52314E-0924-4591-BE1D-C95E67A3DDBB}" presName="aSpace" presStyleCnt="0"/>
      <dgm:spPr/>
      <dgm:t>
        <a:bodyPr/>
        <a:lstStyle/>
        <a:p>
          <a:endParaRPr lang="en-US"/>
        </a:p>
      </dgm:t>
    </dgm:pt>
    <dgm:pt modelId="{AED3C4C0-E7AE-4F56-86B0-69716F3391D0}" type="pres">
      <dgm:prSet presAssocID="{4FD8820E-AA22-4A23-B618-6CAEC5161DFE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5382E-C451-4D72-B98D-FACD117D5C21}" type="pres">
      <dgm:prSet presAssocID="{4FD8820E-AA22-4A23-B618-6CAEC5161DFE}" presName="aSpace" presStyleCnt="0"/>
      <dgm:spPr/>
      <dgm:t>
        <a:bodyPr/>
        <a:lstStyle/>
        <a:p>
          <a:endParaRPr lang="en-US"/>
        </a:p>
      </dgm:t>
    </dgm:pt>
    <dgm:pt modelId="{538E5F30-0C46-4A53-AC32-D27FF687A8B5}" type="pres">
      <dgm:prSet presAssocID="{F185833A-5E4F-43C5-A866-546CB48D621D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1DD4D-D451-45D1-B19E-BAE8C9F468AD}" type="pres">
      <dgm:prSet presAssocID="{F185833A-5E4F-43C5-A866-546CB48D621D}" presName="aSpace" presStyleCnt="0"/>
      <dgm:spPr/>
      <dgm:t>
        <a:bodyPr/>
        <a:lstStyle/>
        <a:p>
          <a:endParaRPr lang="en-US"/>
        </a:p>
      </dgm:t>
    </dgm:pt>
    <dgm:pt modelId="{39A41B39-8F15-4016-A5D4-B280EC2063D5}" type="pres">
      <dgm:prSet presAssocID="{265D98E1-964B-4F13-9438-1148D5EB9AA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A513B-A558-4F74-8478-8EE09CA7A8E1}" type="pres">
      <dgm:prSet presAssocID="{265D98E1-964B-4F13-9438-1148D5EB9AAF}" presName="aSpace" presStyleCnt="0"/>
      <dgm:spPr/>
    </dgm:pt>
  </dgm:ptLst>
  <dgm:cxnLst>
    <dgm:cxn modelId="{371D5F14-D2D2-4ED8-BEC6-9CBEDE6671A3}" srcId="{7E5AA53B-3EEE-4DE4-BB81-9044890C2946}" destId="{265D98E1-964B-4F13-9438-1148D5EB9AAF}" srcOrd="3" destOrd="0" parTransId="{49D73160-5100-432B-A9AE-498F902676BF}" sibTransId="{E7B4199E-0B79-4940-BF46-08528643A52B}"/>
    <dgm:cxn modelId="{F2D636F1-E9AC-4AFD-9F83-1C3B3247D0C4}" type="presOf" srcId="{7E5AA53B-3EEE-4DE4-BB81-9044890C2946}" destId="{52645E6D-A102-4275-8D86-889878B33B18}" srcOrd="0" destOrd="0" presId="urn:microsoft.com/office/officeart/2005/8/layout/pyramid2"/>
    <dgm:cxn modelId="{5D018F1A-1F5E-4983-979C-FD28FBB8968A}" type="presOf" srcId="{F185833A-5E4F-43C5-A866-546CB48D621D}" destId="{538E5F30-0C46-4A53-AC32-D27FF687A8B5}" srcOrd="0" destOrd="0" presId="urn:microsoft.com/office/officeart/2005/8/layout/pyramid2"/>
    <dgm:cxn modelId="{F6F0A68B-C85F-4737-8719-77522BBC0DEF}" type="presOf" srcId="{4C52314E-0924-4591-BE1D-C95E67A3DDBB}" destId="{768DEEE2-4708-4EC8-B92E-4F88115CE9AA}" srcOrd="0" destOrd="0" presId="urn:microsoft.com/office/officeart/2005/8/layout/pyramid2"/>
    <dgm:cxn modelId="{E166AB1B-1EB0-4BF4-9F56-570C03A2BD2D}" type="presOf" srcId="{4FD8820E-AA22-4A23-B618-6CAEC5161DFE}" destId="{AED3C4C0-E7AE-4F56-86B0-69716F3391D0}" srcOrd="0" destOrd="0" presId="urn:microsoft.com/office/officeart/2005/8/layout/pyramid2"/>
    <dgm:cxn modelId="{649D26FD-4AE7-4C72-8675-41A09652CD50}" srcId="{7E5AA53B-3EEE-4DE4-BB81-9044890C2946}" destId="{4C52314E-0924-4591-BE1D-C95E67A3DDBB}" srcOrd="0" destOrd="0" parTransId="{46C9C012-FFD9-4A79-9468-CED94132EAAC}" sibTransId="{31BFC90E-7905-4E1F-9070-0B8EFB69872B}"/>
    <dgm:cxn modelId="{E86E13E4-B45A-4A38-8248-189EA9589021}" type="presOf" srcId="{265D98E1-964B-4F13-9438-1148D5EB9AAF}" destId="{39A41B39-8F15-4016-A5D4-B280EC2063D5}" srcOrd="0" destOrd="0" presId="urn:microsoft.com/office/officeart/2005/8/layout/pyramid2"/>
    <dgm:cxn modelId="{A2EA226D-C978-47C5-A02B-CA2BAAED9E66}" srcId="{7E5AA53B-3EEE-4DE4-BB81-9044890C2946}" destId="{F185833A-5E4F-43C5-A866-546CB48D621D}" srcOrd="2" destOrd="0" parTransId="{CCD44B0D-0DF3-40D3-AA8D-2ED1AD6C03A4}" sibTransId="{72EDEB1E-DA19-4DEE-BD40-457E5C2AE2D0}"/>
    <dgm:cxn modelId="{C95F7876-BE3D-4A97-B2C8-29092445A550}" srcId="{7E5AA53B-3EEE-4DE4-BB81-9044890C2946}" destId="{4FD8820E-AA22-4A23-B618-6CAEC5161DFE}" srcOrd="1" destOrd="0" parTransId="{C2B25D43-0D13-4FC0-9DCF-13B320F72BC6}" sibTransId="{B1FDB2E1-FC7C-4B44-9165-43AD4B4CACF6}"/>
    <dgm:cxn modelId="{B05EE26D-A8F6-4836-ACE0-75778AA3C518}" type="presParOf" srcId="{52645E6D-A102-4275-8D86-889878B33B18}" destId="{F24E44AC-4C68-44ED-93E8-568BF66F9D37}" srcOrd="0" destOrd="0" presId="urn:microsoft.com/office/officeart/2005/8/layout/pyramid2"/>
    <dgm:cxn modelId="{2561E9A2-A8D8-4132-911A-9AA278795E85}" type="presParOf" srcId="{52645E6D-A102-4275-8D86-889878B33B18}" destId="{8333A495-30FA-48CB-B94A-0E59199DDD0A}" srcOrd="1" destOrd="0" presId="urn:microsoft.com/office/officeart/2005/8/layout/pyramid2"/>
    <dgm:cxn modelId="{3BD0708E-8194-47F3-804F-25B8828EAFF9}" type="presParOf" srcId="{8333A495-30FA-48CB-B94A-0E59199DDD0A}" destId="{768DEEE2-4708-4EC8-B92E-4F88115CE9AA}" srcOrd="0" destOrd="0" presId="urn:microsoft.com/office/officeart/2005/8/layout/pyramid2"/>
    <dgm:cxn modelId="{BEE91968-1AC9-46F9-BE2F-E28F4D838BD5}" type="presParOf" srcId="{8333A495-30FA-48CB-B94A-0E59199DDD0A}" destId="{776799F3-4BB0-4AC1-993D-DAA898C0AFF8}" srcOrd="1" destOrd="0" presId="urn:microsoft.com/office/officeart/2005/8/layout/pyramid2"/>
    <dgm:cxn modelId="{C92A591C-3327-494B-A3B2-28992AF89336}" type="presParOf" srcId="{8333A495-30FA-48CB-B94A-0E59199DDD0A}" destId="{AED3C4C0-E7AE-4F56-86B0-69716F3391D0}" srcOrd="2" destOrd="0" presId="urn:microsoft.com/office/officeart/2005/8/layout/pyramid2"/>
    <dgm:cxn modelId="{DB84CAE2-49BA-4BF9-A3C5-ADC94E3A2646}" type="presParOf" srcId="{8333A495-30FA-48CB-B94A-0E59199DDD0A}" destId="{5D95382E-C451-4D72-B98D-FACD117D5C21}" srcOrd="3" destOrd="0" presId="urn:microsoft.com/office/officeart/2005/8/layout/pyramid2"/>
    <dgm:cxn modelId="{2B3AD596-580C-488F-B029-AE3F64418840}" type="presParOf" srcId="{8333A495-30FA-48CB-B94A-0E59199DDD0A}" destId="{538E5F30-0C46-4A53-AC32-D27FF687A8B5}" srcOrd="4" destOrd="0" presId="urn:microsoft.com/office/officeart/2005/8/layout/pyramid2"/>
    <dgm:cxn modelId="{35306C3D-E8B8-43BD-A2E0-6E8939995616}" type="presParOf" srcId="{8333A495-30FA-48CB-B94A-0E59199DDD0A}" destId="{5511DD4D-D451-45D1-B19E-BAE8C9F468AD}" srcOrd="5" destOrd="0" presId="urn:microsoft.com/office/officeart/2005/8/layout/pyramid2"/>
    <dgm:cxn modelId="{2C5D5444-D5C6-4929-BF64-B21A0E9CA3FB}" type="presParOf" srcId="{8333A495-30FA-48CB-B94A-0E59199DDD0A}" destId="{39A41B39-8F15-4016-A5D4-B280EC2063D5}" srcOrd="6" destOrd="0" presId="urn:microsoft.com/office/officeart/2005/8/layout/pyramid2"/>
    <dgm:cxn modelId="{8B76DBF4-993E-4E09-B2FB-C520C2F59DA6}" type="presParOf" srcId="{8333A495-30FA-48CB-B94A-0E59199DDD0A}" destId="{CBFA513B-A558-4F74-8478-8EE09CA7A8E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BB525-13A2-4E59-A3E4-685284592F71}">
      <dsp:nvSpPr>
        <dsp:cNvPr id="0" name=""/>
        <dsp:cNvSpPr/>
      </dsp:nvSpPr>
      <dsp:spPr>
        <a:xfrm>
          <a:off x="0" y="0"/>
          <a:ext cx="7147172" cy="45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email.message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7147172" cy="451398"/>
      </dsp:txXfrm>
    </dsp:sp>
    <dsp:sp modelId="{04067AA8-421A-45BC-9C72-6F03D9E09775}">
      <dsp:nvSpPr>
        <dsp:cNvPr id="0" name=""/>
        <dsp:cNvSpPr/>
      </dsp:nvSpPr>
      <dsp:spPr>
        <a:xfrm>
          <a:off x="0" y="449237"/>
          <a:ext cx="7147172" cy="45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smtplib</a:t>
          </a:r>
          <a:endParaRPr lang="en-US" sz="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449237"/>
        <a:ext cx="7147172" cy="451398"/>
      </dsp:txXfrm>
    </dsp:sp>
    <dsp:sp modelId="{97A9EDA6-08B1-4302-BCC1-75225F5755A0}">
      <dsp:nvSpPr>
        <dsp:cNvPr id="0" name=""/>
        <dsp:cNvSpPr/>
      </dsp:nvSpPr>
      <dsp:spPr>
        <a:xfrm>
          <a:off x="0" y="901826"/>
          <a:ext cx="7147172" cy="45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speech_recognition</a:t>
          </a: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	</a:t>
          </a:r>
        </a:p>
      </dsp:txBody>
      <dsp:txXfrm>
        <a:off x="0" y="901826"/>
        <a:ext cx="7147172" cy="451398"/>
      </dsp:txXfrm>
    </dsp:sp>
    <dsp:sp modelId="{635B88DD-3696-469C-A4BF-B303C58AAAE0}">
      <dsp:nvSpPr>
        <dsp:cNvPr id="0" name=""/>
        <dsp:cNvSpPr/>
      </dsp:nvSpPr>
      <dsp:spPr>
        <a:xfrm>
          <a:off x="0" y="1368341"/>
          <a:ext cx="7147172" cy="45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latin typeface="Times New Roman" pitchFamily="18" charset="0"/>
              <a:cs typeface="Times New Roman" pitchFamily="18" charset="0"/>
            </a:rPr>
            <a:t>pyttsx3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368341"/>
        <a:ext cx="7147172" cy="451398"/>
      </dsp:txXfrm>
    </dsp:sp>
    <dsp:sp modelId="{66F2484D-5D30-4A70-AC3F-362242EDD21F}">
      <dsp:nvSpPr>
        <dsp:cNvPr id="0" name=""/>
        <dsp:cNvSpPr/>
      </dsp:nvSpPr>
      <dsp:spPr>
        <a:xfrm>
          <a:off x="0" y="1834820"/>
          <a:ext cx="7147172" cy="45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datetime	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834820"/>
        <a:ext cx="7147172" cy="451398"/>
      </dsp:txXfrm>
    </dsp:sp>
    <dsp:sp modelId="{A52E3E8C-3238-48B6-923E-EB1B9330C168}">
      <dsp:nvSpPr>
        <dsp:cNvPr id="0" name=""/>
        <dsp:cNvSpPr/>
      </dsp:nvSpPr>
      <dsp:spPr>
        <a:xfrm>
          <a:off x="0" y="2304102"/>
          <a:ext cx="7147172" cy="45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wikipedia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304102"/>
        <a:ext cx="7147172" cy="451398"/>
      </dsp:txXfrm>
    </dsp:sp>
    <dsp:sp modelId="{76323A2E-CD8C-4E3F-850A-BF6511588DDC}">
      <dsp:nvSpPr>
        <dsp:cNvPr id="0" name=""/>
        <dsp:cNvSpPr/>
      </dsp:nvSpPr>
      <dsp:spPr>
        <a:xfrm>
          <a:off x="0" y="2766956"/>
          <a:ext cx="7147172" cy="45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webbrowser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766956"/>
        <a:ext cx="7147172" cy="451398"/>
      </dsp:txXfrm>
    </dsp:sp>
    <dsp:sp modelId="{8B0E9B5A-D8D5-4FE0-8050-EF6B7BBA8F0C}">
      <dsp:nvSpPr>
        <dsp:cNvPr id="0" name=""/>
        <dsp:cNvSpPr/>
      </dsp:nvSpPr>
      <dsp:spPr>
        <a:xfrm>
          <a:off x="0" y="3232599"/>
          <a:ext cx="7147172" cy="45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pywhatkit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232599"/>
        <a:ext cx="7147172" cy="451398"/>
      </dsp:txXfrm>
    </dsp:sp>
    <dsp:sp modelId="{43048F53-323B-440E-8182-48B3D2B3A4A5}">
      <dsp:nvSpPr>
        <dsp:cNvPr id="0" name=""/>
        <dsp:cNvSpPr/>
      </dsp:nvSpPr>
      <dsp:spPr>
        <a:xfrm>
          <a:off x="0" y="3698888"/>
          <a:ext cx="7147172" cy="45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random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698888"/>
        <a:ext cx="7147172" cy="451398"/>
      </dsp:txXfrm>
    </dsp:sp>
    <dsp:sp modelId="{5FEB8927-D920-42EB-ADE0-625AD120A395}">
      <dsp:nvSpPr>
        <dsp:cNvPr id="0" name=""/>
        <dsp:cNvSpPr/>
      </dsp:nvSpPr>
      <dsp:spPr>
        <a:xfrm>
          <a:off x="0" y="4165182"/>
          <a:ext cx="7147172" cy="45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string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4165182"/>
        <a:ext cx="7147172" cy="451398"/>
      </dsp:txXfrm>
    </dsp:sp>
    <dsp:sp modelId="{CC01CCD3-272D-46C9-AC22-25F8A66267AE}">
      <dsp:nvSpPr>
        <dsp:cNvPr id="0" name=""/>
        <dsp:cNvSpPr/>
      </dsp:nvSpPr>
      <dsp:spPr>
        <a:xfrm>
          <a:off x="0" y="4632735"/>
          <a:ext cx="7147172" cy="45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os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4632735"/>
        <a:ext cx="7147172" cy="45139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BC37E0-1056-4C80-99CD-08D43B8B8300}">
      <dsp:nvSpPr>
        <dsp:cNvPr id="0" name=""/>
        <dsp:cNvSpPr/>
      </dsp:nvSpPr>
      <dsp:spPr>
        <a:xfrm rot="5400000">
          <a:off x="977346" y="-156740"/>
          <a:ext cx="1826787" cy="215201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OS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977346" y="-156740"/>
        <a:ext cx="1826787" cy="2152010"/>
      </dsp:txXfrm>
    </dsp:sp>
    <dsp:sp modelId="{E7F437BA-A615-4DC5-A2EF-B978FB2B3EB9}">
      <dsp:nvSpPr>
        <dsp:cNvPr id="0" name=""/>
        <dsp:cNvSpPr/>
      </dsp:nvSpPr>
      <dsp:spPr>
        <a:xfrm rot="5400000">
          <a:off x="4829759" y="-1426368"/>
          <a:ext cx="1188036" cy="40525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Any OS supporting Python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4829759" y="-1426368"/>
        <a:ext cx="1188036" cy="4052514"/>
      </dsp:txXfrm>
    </dsp:sp>
    <dsp:sp modelId="{59C9BF4F-764D-4C52-8EC0-7C768485DC63}">
      <dsp:nvSpPr>
        <dsp:cNvPr id="0" name=""/>
        <dsp:cNvSpPr/>
      </dsp:nvSpPr>
      <dsp:spPr>
        <a:xfrm rot="5400000">
          <a:off x="948203" y="1507651"/>
          <a:ext cx="1826787" cy="20937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Interpreter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948203" y="1507651"/>
        <a:ext cx="1826787" cy="2093725"/>
      </dsp:txXfrm>
    </dsp:sp>
    <dsp:sp modelId="{E9F770D7-3A71-476E-9CF5-12BB44F32DAC}">
      <dsp:nvSpPr>
        <dsp:cNvPr id="0" name=""/>
        <dsp:cNvSpPr/>
      </dsp:nvSpPr>
      <dsp:spPr>
        <a:xfrm rot="5400000">
          <a:off x="4800556" y="209090"/>
          <a:ext cx="1187411" cy="4051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Python 3.9.7 or above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4800556" y="209090"/>
        <a:ext cx="1187411" cy="4051473"/>
      </dsp:txXfrm>
    </dsp:sp>
    <dsp:sp modelId="{12AEBC2B-5390-4CD6-AF74-3A074E404E19}">
      <dsp:nvSpPr>
        <dsp:cNvPr id="0" name=""/>
        <dsp:cNvSpPr/>
      </dsp:nvSpPr>
      <dsp:spPr>
        <a:xfrm rot="5400000">
          <a:off x="918082" y="3173022"/>
          <a:ext cx="1826787" cy="20334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Times New Roman" pitchFamily="18" charset="0"/>
            <a:cs typeface="Times New Roman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Internet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918082" y="3173022"/>
        <a:ext cx="1826787" cy="2033483"/>
      </dsp:txXfrm>
    </dsp:sp>
    <dsp:sp modelId="{870F4C9D-E3AF-4051-AED0-5ED9B6DEEB84}">
      <dsp:nvSpPr>
        <dsp:cNvPr id="0" name=""/>
        <dsp:cNvSpPr/>
      </dsp:nvSpPr>
      <dsp:spPr>
        <a:xfrm rot="5400000">
          <a:off x="4737087" y="1890768"/>
          <a:ext cx="1187411" cy="39586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640Kbps or above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4737087" y="1890768"/>
        <a:ext cx="1187411" cy="395861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4E44AC-4C68-44ED-93E8-568BF66F9D37}">
      <dsp:nvSpPr>
        <dsp:cNvPr id="0" name=""/>
        <dsp:cNvSpPr/>
      </dsp:nvSpPr>
      <dsp:spPr>
        <a:xfrm>
          <a:off x="635894" y="0"/>
          <a:ext cx="5109029" cy="510902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DEEE2-4708-4EC8-B92E-4F88115CE9AA}">
      <dsp:nvSpPr>
        <dsp:cNvPr id="0" name=""/>
        <dsp:cNvSpPr/>
      </dsp:nvSpPr>
      <dsp:spPr>
        <a:xfrm>
          <a:off x="3190408" y="511401"/>
          <a:ext cx="3320868" cy="9080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Intel Pentium P4 or Higher Processor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90408" y="511401"/>
        <a:ext cx="3320868" cy="908050"/>
      </dsp:txXfrm>
    </dsp:sp>
    <dsp:sp modelId="{AED3C4C0-E7AE-4F56-86B0-69716F3391D0}">
      <dsp:nvSpPr>
        <dsp:cNvPr id="0" name=""/>
        <dsp:cNvSpPr/>
      </dsp:nvSpPr>
      <dsp:spPr>
        <a:xfrm>
          <a:off x="3190408" y="1532958"/>
          <a:ext cx="3320868" cy="9080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50MB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or above RAM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90408" y="1532958"/>
        <a:ext cx="3320868" cy="908050"/>
      </dsp:txXfrm>
    </dsp:sp>
    <dsp:sp modelId="{538E5F30-0C46-4A53-AC32-D27FF687A8B5}">
      <dsp:nvSpPr>
        <dsp:cNvPr id="0" name=""/>
        <dsp:cNvSpPr/>
      </dsp:nvSpPr>
      <dsp:spPr>
        <a:xfrm>
          <a:off x="3190408" y="2554514"/>
          <a:ext cx="3320868" cy="9080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Microphone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90408" y="2554514"/>
        <a:ext cx="3320868" cy="908050"/>
      </dsp:txXfrm>
    </dsp:sp>
    <dsp:sp modelId="{39A41B39-8F15-4016-A5D4-B280EC2063D5}">
      <dsp:nvSpPr>
        <dsp:cNvPr id="0" name=""/>
        <dsp:cNvSpPr/>
      </dsp:nvSpPr>
      <dsp:spPr>
        <a:xfrm>
          <a:off x="3190408" y="3576070"/>
          <a:ext cx="3320868" cy="9080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Speaker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90408" y="3576070"/>
        <a:ext cx="3320868" cy="908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71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115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11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04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71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92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9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71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3"/>
            <a:ext cx="10993548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0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02E20-7607-49E3-800F-C70194B4BA9A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3"/>
            <a:ext cx="691721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9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6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A5B2-3E29-45AE-A214-B16DCE983BA2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3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4" y="599725"/>
            <a:ext cx="2906818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7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7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8" y="5956139"/>
            <a:ext cx="13281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5AB37C-7F18-479F-AFB3-AF6B014A99C0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9"/>
            <a:ext cx="116419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9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8"/>
            <a:ext cx="11029614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D5E0-8FF2-418E-8C0E-A23EAB655EEB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3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20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3043912"/>
            <a:ext cx="11029614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11029614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DB8A30-94F7-423E-9883-A844C13C1144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3"/>
            <a:ext cx="691721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29659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8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6" y="2228003"/>
            <a:ext cx="5422393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1872-685F-4A50-8406-DE7FF30D7931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4" y="5951813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6" y="729659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3"/>
            <a:ext cx="508707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8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8" y="2250894"/>
            <a:ext cx="5087074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1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931A-4A77-45EB-B8FA-B30D004C823F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4" y="5951813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F34E-6DBA-4516-9B28-16AA410F5494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4" y="5951813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2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9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4C77-9171-48C9-82BD-2768B2DAE956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4" y="5951813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1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8" y="601200"/>
            <a:ext cx="11292841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8"/>
            <a:ext cx="586998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BC1DB2-ED15-4C86-8115-18AB83B5ABC3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4" y="5951813"/>
            <a:ext cx="691721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8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1319-1B2C-4BF6-8377-D1A7EE7BCC1F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4" y="5951813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6" y="705125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6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5" y="5956139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903F51B-B183-4004-8003-12290E8E51AB}" type="datetime1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3" y="457201"/>
            <a:ext cx="3703321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6" y="453644"/>
            <a:ext cx="3703321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29" y="457200"/>
            <a:ext cx="3703321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3218" y="3244333"/>
            <a:ext cx="316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218" y="3244333"/>
            <a:ext cx="316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218" y="3244333"/>
            <a:ext cx="316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218" y="3244333"/>
            <a:ext cx="316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3830" y="1913109"/>
            <a:ext cx="1371600" cy="11929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5500" y="4751452"/>
            <a:ext cx="1371600" cy="11123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9649" y="588274"/>
            <a:ext cx="11312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latin typeface="Baskerville Old Face" pitchFamily="18" charset="0"/>
                <a:cs typeface="Times New Roman" pitchFamily="18" charset="0"/>
              </a:rPr>
              <a:t>"Dr. Abdul Kalam Technical, Literary &amp; Management Fest, 2022-23"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36066" y="1038206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27575" y="1401056"/>
            <a:ext cx="63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Innovative Prototype/Project Exhibition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14081" y="3055285"/>
            <a:ext cx="50799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Submitted by: </a:t>
            </a:r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Gopal Sharma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Computer Science &amp; Engineering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Roll No. 2000650100035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24369" y="5820214"/>
            <a:ext cx="837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B.S.A College of Engineering &amp; Technology, Mathura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36680" y="6313692"/>
            <a:ext cx="7170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 Established &amp; Governed by Shri Agrawal Shiksha Mandal (Regd.),  Mathura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0681" r="9091" b="12711"/>
          <a:stretch/>
        </p:blipFill>
        <p:spPr>
          <a:xfrm>
            <a:off x="22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8" y="275775"/>
            <a:ext cx="7213600" cy="121919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libraries used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1337641"/>
              </p:ext>
            </p:extLst>
          </p:nvPr>
        </p:nvGraphicFramePr>
        <p:xfrm>
          <a:off x="603459" y="1175659"/>
          <a:ext cx="7147172" cy="510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9322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" y="1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189" r="9642" b="1"/>
          <a:stretch/>
        </p:blipFill>
        <p:spPr>
          <a:xfrm>
            <a:off x="446533" y="723900"/>
            <a:ext cx="7498617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6" y="723899"/>
            <a:ext cx="3703321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3" y="2380344"/>
            <a:ext cx="3701143" cy="91440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endParaRPr lang="en-US" sz="48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6" y="3505097"/>
            <a:ext cx="3556000" cy="776619"/>
          </a:xfrm>
        </p:spPr>
        <p:txBody>
          <a:bodyPr>
            <a:normAutofit/>
          </a:bodyPr>
          <a:lstStyle/>
          <a:p>
            <a:r>
              <a:rPr lang="en-US" sz="1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These are what actually the code does</a:t>
            </a:r>
            <a:endParaRPr lang="en-US" sz="1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5" y="453644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6" y="551558"/>
            <a:ext cx="1123405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Wish you according to the current time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Converts Speech to Text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Introduce itself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Responds to – </a:t>
            </a:r>
          </a:p>
          <a:p>
            <a:pPr marL="2171700" lvl="4" indent="-342900"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who are you</a:t>
            </a:r>
          </a:p>
          <a:p>
            <a:pPr marL="2171700" lvl="4" indent="-342900"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 are you </a:t>
            </a:r>
          </a:p>
          <a:p>
            <a:pPr marL="2171700" lvl="4" indent="-342900"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who is your owner</a:t>
            </a:r>
          </a:p>
          <a:p>
            <a:pPr marL="2171700" lvl="4" indent="-342900"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 do you live,</a:t>
            </a:r>
          </a:p>
          <a:p>
            <a:pPr marL="2171700" lvl="4" indent="-342900"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are you doing’ and </a:t>
            </a:r>
          </a:p>
          <a:p>
            <a:pPr marL="2171700" lvl="4" indent="-342900"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your complements like ‘nice’ and ‘thanks’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Open YouTube, Google, Notepad, MS Word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Send Whatsapp message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Play music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Tell Current Time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Search on internet for particular thing you say to it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Generate a super strong Password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Automate the email process.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2" y="5442857"/>
            <a:ext cx="11029614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def speak(audio):</a:t>
            </a:r>
            <a:endParaRPr lang="en-US" sz="4400" cap="none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084" y="2525463"/>
            <a:ext cx="11247948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enables BROTHER to speak or say(verbally),  whatever it gets as an string input in the parameter ‘audio’.</a:t>
            </a:r>
            <a:endParaRPr lang="en-US" sz="2800" cap="none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2" y="5442857"/>
            <a:ext cx="11029614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def wish():</a:t>
            </a:r>
            <a:endParaRPr lang="en-US" sz="4400" cap="none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189892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 function let BROTHER to wish the user or it’s owner according to real-time hours and minutes.</a:t>
            </a:r>
            <a:endParaRPr lang="en-US" sz="2800" cap="none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2" y="5442857"/>
            <a:ext cx="11029614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def get_command():</a:t>
            </a:r>
            <a:endParaRPr lang="en-US" sz="4400" cap="none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6" y="2510964"/>
            <a:ext cx="11218921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helps BROTHER to take command as a voice input from the user. It takes help of Google’s Speech Recognition system to get and recognize the input via system’s microphone.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2" y="5442857"/>
            <a:ext cx="11029614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def intro():</a:t>
            </a:r>
            <a:endParaRPr lang="en-US" sz="4400" cap="none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6" y="2510964"/>
            <a:ext cx="11218921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Who are you(BROTHER)?</a:t>
            </a:r>
          </a:p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Literally, this question is answered by this function which let BROTHER to introduce itself.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2" y="5080001"/>
            <a:ext cx="11320521" cy="101600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def messaging(</a:t>
            </a:r>
            <a:r>
              <a:rPr lang="en-US" sz="4400" cap="none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pnmbr</a:t>
            </a:r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mesg</a:t>
            </a:r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thr</a:t>
            </a:r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tmin</a:t>
            </a:r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en-US" sz="4400" cap="none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6" y="2510964"/>
            <a:ext cx="11218921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you want to send a text message using Whatsapp,  give a chance to BROTHER  make is so.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2" y="5442857"/>
            <a:ext cx="11029614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def integer(</a:t>
            </a:r>
            <a:r>
              <a:rPr lang="en-US" sz="4400" cap="none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en-US" sz="4400" cap="none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6" y="2510964"/>
            <a:ext cx="11218921" cy="17562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It’s quite simple. It just convert numbers which are of string type i.e. input by the user as a part of speech recognition,  into integer or int type.</a:t>
            </a:r>
          </a:p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							  OR</a:t>
            </a:r>
          </a:p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typecast the string typed numbers into integer type.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2" y="5442857"/>
            <a:ext cx="11029614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def password():</a:t>
            </a:r>
            <a:endParaRPr lang="en-US" sz="4400" cap="none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6" y="2510964"/>
            <a:ext cx="11218921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 you tired of thinking a super strong password for you accounts? Here’s the solution…</a:t>
            </a:r>
          </a:p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 function let BROTHER to generate a strong password for you.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3265" t="9091" r="3502" b="-1"/>
          <a:stretch/>
        </p:blipFill>
        <p:spPr>
          <a:xfrm>
            <a:off x="22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5" y="453644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5" y="4428069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16" y="4528456"/>
            <a:ext cx="11153826" cy="1025873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BROTHER</a:t>
            </a:r>
            <a:endParaRPr lang="en-US" sz="6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57" y="5380162"/>
            <a:ext cx="11248572" cy="87550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A.I.</a:t>
            </a:r>
            <a:r>
              <a:rPr lang="en-US" sz="2800" b="1" dirty="0" smtClean="0">
                <a:solidFill>
                  <a:srgbClr val="7CEBFF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Based on Cutting-Edge  Technology artificial intelligence </a:t>
            </a:r>
          </a:p>
          <a:p>
            <a:r>
              <a:rPr lang="en-US" sz="2800" dirty="0" smtClean="0">
                <a:solidFill>
                  <a:srgbClr val="7CEBFF"/>
                </a:solidFill>
                <a:latin typeface="Times New Roman" pitchFamily="18" charset="0"/>
                <a:cs typeface="Times New Roman" pitchFamily="18" charset="0"/>
              </a:rPr>
              <a:t>												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hp\Downloads\rob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5757" y="3"/>
            <a:ext cx="4231700" cy="4422927"/>
          </a:xfrm>
          <a:prstGeom prst="rect">
            <a:avLst/>
          </a:prstGeom>
          <a:noFill/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770071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2" y="5442857"/>
            <a:ext cx="11029614" cy="653144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6" y="2510964"/>
            <a:ext cx="11218921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you are busy enough that you can’t even send an email in your schedule, BROTHER may help you in this scenario.</a:t>
            </a:r>
          </a:p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can automate the whole email process and send email for you.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884" y="5341260"/>
            <a:ext cx="3802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def autoemail():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2" y="5442857"/>
            <a:ext cx="11029614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def calling_everything():</a:t>
            </a:r>
            <a:endParaRPr lang="en-US" sz="4400" cap="none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6" y="2510964"/>
            <a:ext cx="11218921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 function calls all other defined functions within itself whenever they are triggered by a speech input or needed.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0681" r="9091" b="12711"/>
          <a:stretch/>
        </p:blipFill>
        <p:spPr>
          <a:xfrm>
            <a:off x="22" y="10"/>
            <a:ext cx="12191980" cy="6857990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8" y="275775"/>
            <a:ext cx="7213600" cy="121919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1337641"/>
              </p:ext>
            </p:extLst>
          </p:nvPr>
        </p:nvGraphicFramePr>
        <p:xfrm>
          <a:off x="182547" y="1161143"/>
          <a:ext cx="8264770" cy="510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9322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0681" r="9091" b="12711"/>
          <a:stretch/>
        </p:blipFill>
        <p:spPr>
          <a:xfrm>
            <a:off x="22" y="10"/>
            <a:ext cx="12191980" cy="6857990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8" y="275775"/>
            <a:ext cx="7213600" cy="121919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1337641"/>
              </p:ext>
            </p:extLst>
          </p:nvPr>
        </p:nvGraphicFramePr>
        <p:xfrm>
          <a:off x="603459" y="1190172"/>
          <a:ext cx="7147172" cy="510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9322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Flowchart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hp\Desktop\flowch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1088" y="2"/>
            <a:ext cx="7053941" cy="7068457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161487" y="406400"/>
            <a:ext cx="595084" cy="142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works on the basis of Natural Language Processing.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Take audio as input and convert to string.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Checks if the task according to the input is coded or not.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Perform appropriate task accordingly.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Ultimately, it does your tasks on your one command.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Advantages						disadvantages		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00136" y="2510971"/>
            <a:ext cx="4933008" cy="161108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Saves your time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Increase your productivity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Keeps you fast as your internet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291514" y="2510961"/>
            <a:ext cx="5087074" cy="229325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May slower down your work if your internet connection is slow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 much accurate in listening as it depends on the chaos or disturbances in the environment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Usages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91" y="2336807"/>
            <a:ext cx="67425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Smart Virtual Assistant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Search results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Language translation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Speech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Text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Digital Messaging or Mailing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Automation of various tasks like</a:t>
            </a:r>
          </a:p>
          <a:p>
            <a:pPr lvl="8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Email</a:t>
            </a:r>
          </a:p>
          <a:p>
            <a:pPr lvl="8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Whatsapp messaging</a:t>
            </a:r>
          </a:p>
          <a:p>
            <a:pPr lvl="8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Web searching</a:t>
            </a:r>
          </a:p>
          <a:p>
            <a:pPr lvl="8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Opening of apps, etc.</a:t>
            </a:r>
          </a:p>
          <a:p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 many more…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hp\Desktop\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861" y="2039547"/>
            <a:ext cx="9100226" cy="450509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hp\Desktop\s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109" y="1971231"/>
            <a:ext cx="9129492" cy="4632769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1" y="78377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22406"/>
            <a:ext cx="10958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Introduction 																 04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Technology Used                                                                                        06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Libraries Used																09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Functions																	11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Software Requirements													22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Hardware Requirements													23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Flowchart																	24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Working																	25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Advantages/Disadvantages													26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Usages																		27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Screenshots																      28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Conclusion																	31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3581" y="957946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rnard MT Condensed" pitchFamily="18" charset="0"/>
              </a:rPr>
              <a:t>Slide No.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hp\Desktop\s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628" y="1961244"/>
            <a:ext cx="9231086" cy="4646894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>
          <a:xfrm rot="13155671">
            <a:off x="2139981" y="5309103"/>
            <a:ext cx="1567543" cy="3133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455" y="4165600"/>
            <a:ext cx="2104572" cy="798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087" y="2496461"/>
            <a:ext cx="10958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BROTHER The A.I. is a NLP based application which can help you to be more productive while doing your work on your PC.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can do many of your works which bother you while being hooked on your important tasks.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You only have to say BROTHER, do this and this, the next moment will be the execution of your command.</a:t>
            </a:r>
          </a:p>
          <a:p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get evolved, this application would be a very useful and advanced A.I. application. 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5" y="453644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" y="4760915"/>
            <a:ext cx="11153774" cy="1025525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BROTHER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hp\Downloads\rob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9543" y="532037"/>
            <a:ext cx="6052459" cy="632596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45340" y="2510957"/>
            <a:ext cx="59908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29000">
                      <a:schemeClr val="accent3">
                        <a:lumMod val="7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Mistral" pitchFamily="66" charset="0"/>
              </a:rPr>
              <a:t>THANK YOU</a:t>
            </a:r>
          </a:p>
          <a:p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29000">
                    <a:schemeClr val="accent3">
                      <a:lumMod val="7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770071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" y="1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189" r="9642" b="1"/>
          <a:stretch/>
        </p:blipFill>
        <p:spPr>
          <a:xfrm>
            <a:off x="446533" y="723900"/>
            <a:ext cx="7498617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6" y="723899"/>
            <a:ext cx="3703321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3" y="2467429"/>
            <a:ext cx="3701143" cy="82731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5" y="3505097"/>
            <a:ext cx="3686628" cy="776619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Let’s have an overview of what it is and how does it works</a:t>
            </a:r>
            <a:endParaRPr lang="en-US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5" y="453644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7820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6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  <a:latin typeface="Times New Roman" pitchFamily="18" charset="0"/>
                <a:cs typeface="Times New Roman" pitchFamily="18" charset="0"/>
              </a:rPr>
              <a:t>Base concepts</a:t>
            </a:r>
            <a:endParaRPr lang="en-US" dirty="0">
              <a:solidFill>
                <a:srgbClr val="FFFE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hp\Downloads\s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9204" y="1805424"/>
            <a:ext cx="2212398" cy="2212398"/>
          </a:xfrm>
          <a:prstGeom prst="rect">
            <a:avLst/>
          </a:prstGeom>
          <a:noFill/>
        </p:spPr>
      </p:pic>
      <p:pic>
        <p:nvPicPr>
          <p:cNvPr id="1029" name="Picture 5" descr="C:\Users\hp\Downloads\st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9464" y="1715250"/>
            <a:ext cx="2479380" cy="2479380"/>
          </a:xfrm>
          <a:prstGeom prst="rect">
            <a:avLst/>
          </a:prstGeom>
          <a:noFill/>
        </p:spPr>
      </p:pic>
      <p:pic>
        <p:nvPicPr>
          <p:cNvPr id="1031" name="Picture 7" descr="C:\Users\hp\Downloads\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89442" y="1994399"/>
            <a:ext cx="2367428" cy="214217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78979" y="4339772"/>
            <a:ext cx="391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Speech Recognition(NLP)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1301" y="4325258"/>
            <a:ext cx="25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Speech-to-Text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Text-to-Speech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98971" y="4325258"/>
            <a:ext cx="330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Applying Intelligence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(As defined in the code)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342593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" y="1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189" r="9642" b="1"/>
          <a:stretch/>
        </p:blipFill>
        <p:spPr>
          <a:xfrm>
            <a:off x="446533" y="723900"/>
            <a:ext cx="7498617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6" y="723899"/>
            <a:ext cx="3703321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3" y="2583541"/>
            <a:ext cx="3701143" cy="82731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Technology Used</a:t>
            </a:r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5" y="3621207"/>
            <a:ext cx="3686628" cy="776619"/>
          </a:xfrm>
        </p:spPr>
        <p:txBody>
          <a:bodyPr>
            <a:noAutofit/>
          </a:bodyPr>
          <a:lstStyle/>
          <a:p>
            <a:r>
              <a:rPr lang="en-US" sz="1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This section defines on what technology the project is based upon</a:t>
            </a:r>
            <a:endParaRPr lang="en-US" sz="1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5" y="453644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7820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6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en-US" dirty="0">
              <a:solidFill>
                <a:srgbClr val="FFFE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C:\Users\hp\Desktop\python 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974" y="1813246"/>
            <a:ext cx="11234055" cy="3339329"/>
          </a:xfrm>
          <a:prstGeom prst="rect">
            <a:avLst/>
          </a:prstGeom>
          <a:noFill/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342593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7820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6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Why PYTHON?</a:t>
            </a:r>
            <a:endParaRPr lang="en-US" dirty="0">
              <a:solidFill>
                <a:srgbClr val="FFFEFF"/>
              </a:solidFill>
            </a:endParaRPr>
          </a:p>
        </p:txBody>
      </p:sp>
      <p:pic>
        <p:nvPicPr>
          <p:cNvPr id="2050" name="Picture 2" descr="C:\Users\hp\Desktop\python logo 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0348" y="-566737"/>
            <a:ext cx="3440112" cy="34401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59549" y="2104571"/>
            <a:ext cx="42321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Free and open-source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Easy to code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Easy to read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Object oriented language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GUI programming support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3144" y="2104571"/>
            <a:ext cx="43200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High level language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Extensible language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Easy to debug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Interpreted language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Dynamically typed language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342593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" y="1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189" r="9642" b="1"/>
          <a:stretch/>
        </p:blipFill>
        <p:spPr>
          <a:xfrm>
            <a:off x="446533" y="723900"/>
            <a:ext cx="7498617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6" y="723899"/>
            <a:ext cx="3703321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3" y="2467429"/>
            <a:ext cx="3701143" cy="82731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Libraries used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5" y="3505097"/>
            <a:ext cx="3686628" cy="776619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Are it’s python modules used to write the code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5" y="453644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56390039_win32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784</Words>
  <Application>Microsoft Office PowerPoint</Application>
  <PresentationFormat>Custom</PresentationFormat>
  <Paragraphs>208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tf56390039_win32</vt:lpstr>
      <vt:lpstr>Slide 1</vt:lpstr>
      <vt:lpstr>BROTHER</vt:lpstr>
      <vt:lpstr>Slide 3</vt:lpstr>
      <vt:lpstr>introduction</vt:lpstr>
      <vt:lpstr>Base concepts</vt:lpstr>
      <vt:lpstr>Technology Used</vt:lpstr>
      <vt:lpstr>PYTHON</vt:lpstr>
      <vt:lpstr>Why PYTHON?</vt:lpstr>
      <vt:lpstr>Libraries used</vt:lpstr>
      <vt:lpstr>libraries used</vt:lpstr>
      <vt:lpstr>FUNCTIONS</vt:lpstr>
      <vt:lpstr>Slide 12</vt:lpstr>
      <vt:lpstr> def speak(audio):</vt:lpstr>
      <vt:lpstr> def wish():</vt:lpstr>
      <vt:lpstr> def get_command():</vt:lpstr>
      <vt:lpstr> def intro():</vt:lpstr>
      <vt:lpstr> def messaging(pnmbr,  mesg,  thr,  tmin):</vt:lpstr>
      <vt:lpstr> def integer(val):</vt:lpstr>
      <vt:lpstr> def password():</vt:lpstr>
      <vt:lpstr> </vt:lpstr>
      <vt:lpstr> def calling_everything():</vt:lpstr>
      <vt:lpstr>Software requirements</vt:lpstr>
      <vt:lpstr>hardware requirements</vt:lpstr>
      <vt:lpstr>Flowchart</vt:lpstr>
      <vt:lpstr>working</vt:lpstr>
      <vt:lpstr>Advantages      disadvantages  </vt:lpstr>
      <vt:lpstr>Usages</vt:lpstr>
      <vt:lpstr>Screenshots</vt:lpstr>
      <vt:lpstr>Screenshots</vt:lpstr>
      <vt:lpstr>Screenshots</vt:lpstr>
      <vt:lpstr>conclusion</vt:lpstr>
      <vt:lpstr>BROTHER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2021-09-26T15:55:32Z</dcterms:created>
  <dcterms:modified xsi:type="dcterms:W3CDTF">2022-12-08T13:26:47Z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