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270" r:id="rId5"/>
    <p:sldId id="271" r:id="rId6"/>
    <p:sldId id="256" r:id="rId7"/>
    <p:sldId id="273" r:id="rId8"/>
    <p:sldId id="261" r:id="rId9"/>
    <p:sldId id="274" r:id="rId10"/>
    <p:sldId id="259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4" autoAdjust="0"/>
  </p:normalViewPr>
  <p:slideViewPr>
    <p:cSldViewPr snapToGrid="0">
      <p:cViewPr>
        <p:scale>
          <a:sx n="66" d="100"/>
          <a:sy n="66" d="100"/>
        </p:scale>
        <p:origin x="-900" y="-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vList2" loCatId="list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b="0" dirty="0" smtClean="0"/>
            <a:t>speech_recognition</a:t>
          </a:r>
          <a:r>
            <a:rPr lang="en-US" sz="240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b="0" dirty="0" smtClean="0"/>
            <a:t>pyttsx3</a:t>
          </a:r>
          <a:endParaRPr lang="en-US" sz="2400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dirty="0" smtClean="0"/>
            <a:t>datetime	</a:t>
          </a:r>
          <a:endParaRPr lang="en-US" sz="2400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D0256AEE-3B65-4A4A-9A2C-4929006F3E92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wikipedia</a:t>
          </a:r>
          <a:endParaRPr lang="en-US" sz="2400" dirty="0"/>
        </a:p>
      </dgm:t>
    </dgm:pt>
    <dgm:pt modelId="{578C975E-6635-4415-9A6E-ABA77ED9126A}" type="parTrans" cxnId="{8B61F705-E57B-44D3-9CD7-2A9E0B0F3AA0}">
      <dgm:prSet/>
      <dgm:spPr/>
      <dgm:t>
        <a:bodyPr/>
        <a:lstStyle/>
        <a:p>
          <a:endParaRPr lang="en-US"/>
        </a:p>
      </dgm:t>
    </dgm:pt>
    <dgm:pt modelId="{50C9EE41-77C3-4F3B-8AA5-207308A7E7CD}" type="sibTrans" cxnId="{8B61F705-E57B-44D3-9CD7-2A9E0B0F3AA0}">
      <dgm:prSet/>
      <dgm:spPr/>
      <dgm:t>
        <a:bodyPr/>
        <a:lstStyle/>
        <a:p>
          <a:endParaRPr lang="en-US"/>
        </a:p>
      </dgm:t>
    </dgm:pt>
    <dgm:pt modelId="{083AD1FF-B2AD-426D-A01E-B020AE8F4ADD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webbrowser</a:t>
          </a:r>
          <a:endParaRPr lang="en-US" sz="2400" dirty="0"/>
        </a:p>
      </dgm:t>
    </dgm:pt>
    <dgm:pt modelId="{9206C193-B070-4CA2-B880-AF61496C50E7}" type="parTrans" cxnId="{4D10F568-708D-40B2-B730-9D0D158C5F48}">
      <dgm:prSet/>
      <dgm:spPr/>
      <dgm:t>
        <a:bodyPr/>
        <a:lstStyle/>
        <a:p>
          <a:endParaRPr lang="en-US"/>
        </a:p>
      </dgm:t>
    </dgm:pt>
    <dgm:pt modelId="{81241E3E-5C09-4235-AE3A-5032740D552E}" type="sibTrans" cxnId="{4D10F568-708D-40B2-B730-9D0D158C5F48}">
      <dgm:prSet/>
      <dgm:spPr/>
      <dgm:t>
        <a:bodyPr/>
        <a:lstStyle/>
        <a:p>
          <a:endParaRPr lang="en-US"/>
        </a:p>
      </dgm:t>
    </dgm:pt>
    <dgm:pt modelId="{EE80E63E-31AD-4468-AB42-83B2C9A6A770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pywhatkit</a:t>
          </a:r>
          <a:endParaRPr lang="en-US" sz="2400" dirty="0"/>
        </a:p>
      </dgm:t>
    </dgm:pt>
    <dgm:pt modelId="{A160FE9F-2F69-47E0-A4D3-E60C6A2108A2}" type="parTrans" cxnId="{25DC2469-0343-4DEF-9E7F-1EE1C5768D07}">
      <dgm:prSet/>
      <dgm:spPr/>
      <dgm:t>
        <a:bodyPr/>
        <a:lstStyle/>
        <a:p>
          <a:endParaRPr lang="en-US"/>
        </a:p>
      </dgm:t>
    </dgm:pt>
    <dgm:pt modelId="{55AC6BAC-E7A9-4F03-B350-8E26EB67FF5B}" type="sibTrans" cxnId="{25DC2469-0343-4DEF-9E7F-1EE1C5768D07}">
      <dgm:prSet/>
      <dgm:spPr/>
      <dgm:t>
        <a:bodyPr/>
        <a:lstStyle/>
        <a:p>
          <a:endParaRPr lang="en-US"/>
        </a:p>
      </dgm:t>
    </dgm:pt>
    <dgm:pt modelId="{4FD8820E-AA22-4A23-B618-6CAEC5161DFE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random</a:t>
          </a:r>
          <a:endParaRPr lang="en-US" sz="2400" dirty="0"/>
        </a:p>
      </dgm:t>
    </dgm:pt>
    <dgm:pt modelId="{C2B25D43-0D13-4FC0-9DCF-13B320F72BC6}" type="parTrans" cxnId="{C95F7876-BE3D-4A97-B2C8-29092445A550}">
      <dgm:prSet/>
      <dgm:spPr/>
      <dgm:t>
        <a:bodyPr/>
        <a:lstStyle/>
        <a:p>
          <a:endParaRPr lang="en-US"/>
        </a:p>
      </dgm:t>
    </dgm:pt>
    <dgm:pt modelId="{B1FDB2E1-FC7C-4B44-9165-43AD4B4CACF6}" type="sibTrans" cxnId="{C95F7876-BE3D-4A97-B2C8-29092445A550}">
      <dgm:prSet/>
      <dgm:spPr/>
      <dgm:t>
        <a:bodyPr/>
        <a:lstStyle/>
        <a:p>
          <a:endParaRPr lang="en-US"/>
        </a:p>
      </dgm:t>
    </dgm:pt>
    <dgm:pt modelId="{F185833A-5E4F-43C5-A866-546CB48D621D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string</a:t>
          </a:r>
          <a:endParaRPr lang="en-US" sz="2400" dirty="0"/>
        </a:p>
      </dgm:t>
    </dgm:pt>
    <dgm:pt modelId="{CCD44B0D-0DF3-40D3-AA8D-2ED1AD6C03A4}" type="parTrans" cxnId="{A2EA226D-C978-47C5-A02B-CA2BAAED9E66}">
      <dgm:prSet/>
      <dgm:spPr/>
      <dgm:t>
        <a:bodyPr/>
        <a:lstStyle/>
        <a:p>
          <a:endParaRPr lang="en-US"/>
        </a:p>
      </dgm:t>
    </dgm:pt>
    <dgm:pt modelId="{72EDEB1E-DA19-4DEE-BD40-457E5C2AE2D0}" type="sibTrans" cxnId="{A2EA226D-C978-47C5-A02B-CA2BAAED9E66}">
      <dgm:prSet/>
      <dgm:spPr/>
      <dgm:t>
        <a:bodyPr/>
        <a:lstStyle/>
        <a:p>
          <a:endParaRPr lang="en-US"/>
        </a:p>
      </dgm:t>
    </dgm:pt>
    <dgm:pt modelId="{4C52314E-0924-4591-BE1D-C95E67A3DDBB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tkinter</a:t>
          </a:r>
          <a:endParaRPr lang="en-US" sz="2400" dirty="0"/>
        </a:p>
      </dgm:t>
    </dgm:pt>
    <dgm:pt modelId="{46C9C012-FFD9-4A79-9468-CED94132EAAC}" type="parTrans" cxnId="{649D26FD-4AE7-4C72-8675-41A09652CD50}">
      <dgm:prSet/>
      <dgm:spPr/>
      <dgm:t>
        <a:bodyPr/>
        <a:lstStyle/>
        <a:p>
          <a:endParaRPr lang="en-US"/>
        </a:p>
      </dgm:t>
    </dgm:pt>
    <dgm:pt modelId="{31BFC90E-7905-4E1F-9070-0B8EFB69872B}" type="sibTrans" cxnId="{649D26FD-4AE7-4C72-8675-41A09652CD50}">
      <dgm:prSet/>
      <dgm:spPr/>
      <dgm:t>
        <a:bodyPr/>
        <a:lstStyle/>
        <a:p>
          <a:endParaRPr lang="en-US"/>
        </a:p>
      </dgm:t>
    </dgm:pt>
    <dgm:pt modelId="{79B93A56-2B62-4458-B17C-1ABF60FA7A05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os</a:t>
          </a:r>
          <a:endParaRPr lang="en-US" sz="2400" dirty="0"/>
        </a:p>
      </dgm:t>
    </dgm:pt>
    <dgm:pt modelId="{B3E8F290-0D1A-4397-92FF-803C7D7F9328}" type="parTrans" cxnId="{2BBF5FCE-5C0F-4E14-AC0F-16A3849724DB}">
      <dgm:prSet/>
      <dgm:spPr/>
      <dgm:t>
        <a:bodyPr/>
        <a:lstStyle/>
        <a:p>
          <a:endParaRPr lang="en-US"/>
        </a:p>
      </dgm:t>
    </dgm:pt>
    <dgm:pt modelId="{03E5F281-E908-4136-8E49-3525AC12C7B5}" type="sibTrans" cxnId="{2BBF5FCE-5C0F-4E14-AC0F-16A3849724DB}">
      <dgm:prSet/>
      <dgm:spPr/>
      <dgm:t>
        <a:bodyPr/>
        <a:lstStyle/>
        <a:p>
          <a:endParaRPr lang="en-US"/>
        </a:p>
      </dgm:t>
    </dgm:pt>
    <dgm:pt modelId="{601CFDCB-2D0C-4EF7-BD21-9E7726C6E4A2}" type="pres">
      <dgm:prSet presAssocID="{7E5AA53B-3EEE-4DE4-BB81-9044890C29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ABB525-13A2-4E59-A3E4-685284592F71}" type="pres">
      <dgm:prSet presAssocID="{4C52314E-0924-4591-BE1D-C95E67A3DDBB}" presName="parentText" presStyleLbl="node1" presStyleIdx="0" presStyleCnt="10" custLinFactY="-19695" custLinFactNeighborX="-10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EBD0D-6571-4AD5-84B4-44E380D95036}" type="pres">
      <dgm:prSet presAssocID="{31BFC90E-7905-4E1F-9070-0B8EFB69872B}" presName="spacer" presStyleCnt="0"/>
      <dgm:spPr/>
    </dgm:pt>
    <dgm:pt modelId="{97A9EDA6-08B1-4302-BCC1-75225F5755A0}" type="pres">
      <dgm:prSet presAssocID="{6750AC01-D39D-4F3A-9DC8-2A211EE986A2}" presName="parentText" presStyleLbl="node1" presStyleIdx="1" presStyleCnt="10" custLinFactY="-350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3096-6530-4D63-8D05-EE5F650E6062}" type="pres">
      <dgm:prSet presAssocID="{CA077D98-8478-47EA-B6A9-99ACE60C64D4}" presName="spacer" presStyleCnt="0"/>
      <dgm:spPr/>
      <dgm:t>
        <a:bodyPr/>
        <a:lstStyle/>
        <a:p>
          <a:endParaRPr lang="en-US"/>
        </a:p>
      </dgm:t>
    </dgm:pt>
    <dgm:pt modelId="{635B88DD-3696-469C-A4BF-B303C58AAAE0}" type="pres">
      <dgm:prSet presAssocID="{0BEF68B8-1228-47BB-83B5-7B9CD1E3F84E}" presName="parentText" presStyleLbl="node1" presStyleIdx="2" presStyleCnt="10" custLinFactY="-331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AC4B6-2DAB-41F8-9118-3DAC1A99261A}" type="pres">
      <dgm:prSet presAssocID="{FD949706-EDCC-4ADC-8EDF-8EDA49C92325}" presName="spacer" presStyleCnt="0"/>
      <dgm:spPr/>
      <dgm:t>
        <a:bodyPr/>
        <a:lstStyle/>
        <a:p>
          <a:endParaRPr lang="en-US"/>
        </a:p>
      </dgm:t>
    </dgm:pt>
    <dgm:pt modelId="{66F2484D-5D30-4A70-AC3F-362242EDD21F}" type="pres">
      <dgm:prSet presAssocID="{5605D28D-2CE6-4513-8566-952984E21E14}" presName="parentText" presStyleLbl="node1" presStyleIdx="3" presStyleCnt="10" custLinFactY="-312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59F81-DB6D-4F96-A76E-6011A65B60BC}" type="pres">
      <dgm:prSet presAssocID="{823D1971-2C4D-4EC5-A874-2F463DE37109}" presName="spacer" presStyleCnt="0"/>
      <dgm:spPr/>
      <dgm:t>
        <a:bodyPr/>
        <a:lstStyle/>
        <a:p>
          <a:endParaRPr lang="en-US"/>
        </a:p>
      </dgm:t>
    </dgm:pt>
    <dgm:pt modelId="{A52E3E8C-3238-48B6-923E-EB1B9330C168}" type="pres">
      <dgm:prSet presAssocID="{D0256AEE-3B65-4A4A-9A2C-4929006F3E92}" presName="parentText" presStyleLbl="node1" presStyleIdx="4" presStyleCnt="10" custLinFactY="-231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F8A71-590B-4E02-B296-D8339800AE19}" type="pres">
      <dgm:prSet presAssocID="{50C9EE41-77C3-4F3B-8AA5-207308A7E7CD}" presName="spacer" presStyleCnt="0"/>
      <dgm:spPr/>
      <dgm:t>
        <a:bodyPr/>
        <a:lstStyle/>
        <a:p>
          <a:endParaRPr lang="en-US"/>
        </a:p>
      </dgm:t>
    </dgm:pt>
    <dgm:pt modelId="{76323A2E-CD8C-4E3F-850A-BF6511588DDC}" type="pres">
      <dgm:prSet presAssocID="{083AD1FF-B2AD-426D-A01E-B020AE8F4ADD}" presName="parentText" presStyleLbl="node1" presStyleIdx="5" presStyleCnt="10" custLinFactY="-29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27E6D-576D-40A8-815F-638AABBBF94F}" type="pres">
      <dgm:prSet presAssocID="{81241E3E-5C09-4235-AE3A-5032740D552E}" presName="spacer" presStyleCnt="0"/>
      <dgm:spPr/>
      <dgm:t>
        <a:bodyPr/>
        <a:lstStyle/>
        <a:p>
          <a:endParaRPr lang="en-US"/>
        </a:p>
      </dgm:t>
    </dgm:pt>
    <dgm:pt modelId="{8B0E9B5A-D8D5-4FE0-8050-EF6B7BBA8F0C}" type="pres">
      <dgm:prSet presAssocID="{EE80E63E-31AD-4468-AB42-83B2C9A6A770}" presName="parentText" presStyleLbl="node1" presStyleIdx="6" presStyleCnt="10" custLinFactY="-29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58E3C-15DD-4CEC-BBAB-C6AA580260D5}" type="pres">
      <dgm:prSet presAssocID="{55AC6BAC-E7A9-4F03-B350-8E26EB67FF5B}" presName="spacer" presStyleCnt="0"/>
      <dgm:spPr/>
      <dgm:t>
        <a:bodyPr/>
        <a:lstStyle/>
        <a:p>
          <a:endParaRPr lang="en-US"/>
        </a:p>
      </dgm:t>
    </dgm:pt>
    <dgm:pt modelId="{43048F53-323B-440E-8182-48B3D2B3A4A5}" type="pres">
      <dgm:prSet presAssocID="{4FD8820E-AA22-4A23-B618-6CAEC5161DFE}" presName="parentText" presStyleLbl="node1" presStyleIdx="7" presStyleCnt="10" custLinFactY="-279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1CC0A-4D9D-431A-81F5-07E70A441C1D}" type="pres">
      <dgm:prSet presAssocID="{B1FDB2E1-FC7C-4B44-9165-43AD4B4CACF6}" presName="spacer" presStyleCnt="0"/>
      <dgm:spPr/>
      <dgm:t>
        <a:bodyPr/>
        <a:lstStyle/>
        <a:p>
          <a:endParaRPr lang="en-US"/>
        </a:p>
      </dgm:t>
    </dgm:pt>
    <dgm:pt modelId="{5FEB8927-D920-42EB-ADE0-625AD120A395}" type="pres">
      <dgm:prSet presAssocID="{F185833A-5E4F-43C5-A866-546CB48D621D}" presName="parentText" presStyleLbl="node1" presStyleIdx="8" presStyleCnt="10" custLinFactY="-265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B72A0-9C42-4933-A3D9-2D5E4D65CE16}" type="pres">
      <dgm:prSet presAssocID="{72EDEB1E-DA19-4DEE-BD40-457E5C2AE2D0}" presName="spacer" presStyleCnt="0"/>
      <dgm:spPr/>
    </dgm:pt>
    <dgm:pt modelId="{CC01CCD3-272D-46C9-AC22-25F8A66267AE}" type="pres">
      <dgm:prSet presAssocID="{79B93A56-2B62-4458-B17C-1ABF60FA7A05}" presName="parentText" presStyleLbl="node1" presStyleIdx="9" presStyleCnt="10" custLinFactY="-222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2BB5AC-D7CC-4489-9F34-31B9B0A9BE91}" type="presOf" srcId="{0BEF68B8-1228-47BB-83B5-7B9CD1E3F84E}" destId="{635B88DD-3696-469C-A4BF-B303C58AAAE0}" srcOrd="0" destOrd="0" presId="urn:microsoft.com/office/officeart/2005/8/layout/vList2"/>
    <dgm:cxn modelId="{99BB136F-FEE0-4793-B1FB-3BECDDF05D90}" type="presOf" srcId="{4C52314E-0924-4591-BE1D-C95E67A3DDBB}" destId="{66ABB525-13A2-4E59-A3E4-685284592F71}" srcOrd="0" destOrd="0" presId="urn:microsoft.com/office/officeart/2005/8/layout/vList2"/>
    <dgm:cxn modelId="{8B61F705-E57B-44D3-9CD7-2A9E0B0F3AA0}" srcId="{7E5AA53B-3EEE-4DE4-BB81-9044890C2946}" destId="{D0256AEE-3B65-4A4A-9A2C-4929006F3E92}" srcOrd="4" destOrd="0" parTransId="{578C975E-6635-4415-9A6E-ABA77ED9126A}" sibTransId="{50C9EE41-77C3-4F3B-8AA5-207308A7E7CD}"/>
    <dgm:cxn modelId="{05ADD563-9596-40A8-A734-A278E753C305}" type="presOf" srcId="{5605D28D-2CE6-4513-8566-952984E21E14}" destId="{66F2484D-5D30-4A70-AC3F-362242EDD21F}" srcOrd="0" destOrd="0" presId="urn:microsoft.com/office/officeart/2005/8/layout/vList2"/>
    <dgm:cxn modelId="{C95F7876-BE3D-4A97-B2C8-29092445A550}" srcId="{7E5AA53B-3EEE-4DE4-BB81-9044890C2946}" destId="{4FD8820E-AA22-4A23-B618-6CAEC5161DFE}" srcOrd="7" destOrd="0" parTransId="{C2B25D43-0D13-4FC0-9DCF-13B320F72BC6}" sibTransId="{B1FDB2E1-FC7C-4B44-9165-43AD4B4CACF6}"/>
    <dgm:cxn modelId="{4D10F568-708D-40B2-B730-9D0D158C5F48}" srcId="{7E5AA53B-3EEE-4DE4-BB81-9044890C2946}" destId="{083AD1FF-B2AD-426D-A01E-B020AE8F4ADD}" srcOrd="5" destOrd="0" parTransId="{9206C193-B070-4CA2-B880-AF61496C50E7}" sibTransId="{81241E3E-5C09-4235-AE3A-5032740D552E}"/>
    <dgm:cxn modelId="{25DC2469-0343-4DEF-9E7F-1EE1C5768D07}" srcId="{7E5AA53B-3EEE-4DE4-BB81-9044890C2946}" destId="{EE80E63E-31AD-4468-AB42-83B2C9A6A770}" srcOrd="6" destOrd="0" parTransId="{A160FE9F-2F69-47E0-A4D3-E60C6A2108A2}" sibTransId="{55AC6BAC-E7A9-4F03-B350-8E26EB67FF5B}"/>
    <dgm:cxn modelId="{4789B2D1-2569-42F1-82AA-62CE96033517}" type="presOf" srcId="{F185833A-5E4F-43C5-A866-546CB48D621D}" destId="{5FEB8927-D920-42EB-ADE0-625AD120A395}" srcOrd="0" destOrd="0" presId="urn:microsoft.com/office/officeart/2005/8/layout/vList2"/>
    <dgm:cxn modelId="{649D26FD-4AE7-4C72-8675-41A09652CD50}" srcId="{7E5AA53B-3EEE-4DE4-BB81-9044890C2946}" destId="{4C52314E-0924-4591-BE1D-C95E67A3DDBB}" srcOrd="0" destOrd="0" parTransId="{46C9C012-FFD9-4A79-9468-CED94132EAAC}" sibTransId="{31BFC90E-7905-4E1F-9070-0B8EFB69872B}"/>
    <dgm:cxn modelId="{76460095-A030-4745-8C8A-007A9D2EC273}" type="presOf" srcId="{D0256AEE-3B65-4A4A-9A2C-4929006F3E92}" destId="{A52E3E8C-3238-48B6-923E-EB1B9330C168}" srcOrd="0" destOrd="0" presId="urn:microsoft.com/office/officeart/2005/8/layout/vList2"/>
    <dgm:cxn modelId="{40896026-4E8F-4607-AA32-BC5519BA4BB5}" type="presOf" srcId="{083AD1FF-B2AD-426D-A01E-B020AE8F4ADD}" destId="{76323A2E-CD8C-4E3F-850A-BF6511588DDC}" srcOrd="0" destOrd="0" presId="urn:microsoft.com/office/officeart/2005/8/layout/vList2"/>
    <dgm:cxn modelId="{CA43E910-58B2-42B2-86F8-7259D6F44A68}" type="presOf" srcId="{7E5AA53B-3EEE-4DE4-BB81-9044890C2946}" destId="{601CFDCB-2D0C-4EF7-BD21-9E7726C6E4A2}" srcOrd="0" destOrd="0" presId="urn:microsoft.com/office/officeart/2005/8/layout/vList2"/>
    <dgm:cxn modelId="{22C5B91B-9F65-4538-9D5C-4DE4FF9C8AF5}" type="presOf" srcId="{79B93A56-2B62-4458-B17C-1ABF60FA7A05}" destId="{CC01CCD3-272D-46C9-AC22-25F8A66267AE}" srcOrd="0" destOrd="0" presId="urn:microsoft.com/office/officeart/2005/8/layout/vList2"/>
    <dgm:cxn modelId="{3F1FBC3E-AC6C-417C-A19E-19516F710721}" type="presOf" srcId="{EE80E63E-31AD-4468-AB42-83B2C9A6A770}" destId="{8B0E9B5A-D8D5-4FE0-8050-EF6B7BBA8F0C}" srcOrd="0" destOrd="0" presId="urn:microsoft.com/office/officeart/2005/8/layout/vList2"/>
    <dgm:cxn modelId="{9B86D4BC-22B3-4954-9E3C-5AEA61367521}" type="presOf" srcId="{4FD8820E-AA22-4A23-B618-6CAEC5161DFE}" destId="{43048F53-323B-440E-8182-48B3D2B3A4A5}" srcOrd="0" destOrd="0" presId="urn:microsoft.com/office/officeart/2005/8/layout/vList2"/>
    <dgm:cxn modelId="{A29EC1FD-BE00-4474-9753-3E492922D7B9}" type="presOf" srcId="{6750AC01-D39D-4F3A-9DC8-2A211EE986A2}" destId="{97A9EDA6-08B1-4302-BCC1-75225F5755A0}" srcOrd="0" destOrd="0" presId="urn:microsoft.com/office/officeart/2005/8/layout/vList2"/>
    <dgm:cxn modelId="{2BBF5FCE-5C0F-4E14-AC0F-16A3849724DB}" srcId="{7E5AA53B-3EEE-4DE4-BB81-9044890C2946}" destId="{79B93A56-2B62-4458-B17C-1ABF60FA7A05}" srcOrd="9" destOrd="0" parTransId="{B3E8F290-0D1A-4397-92FF-803C7D7F9328}" sibTransId="{03E5F281-E908-4136-8E49-3525AC12C7B5}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0B5DAE5F-BCDC-4BF7-A6E7-CF856886A64D}" srcId="{7E5AA53B-3EEE-4DE4-BB81-9044890C2946}" destId="{6750AC01-D39D-4F3A-9DC8-2A211EE986A2}" srcOrd="1" destOrd="0" parTransId="{720680DC-AAA4-4434-A582-60EBCC5BA355}" sibTransId="{CA077D98-8478-47EA-B6A9-99ACE60C64D4}"/>
    <dgm:cxn modelId="{A2EA226D-C978-47C5-A02B-CA2BAAED9E66}" srcId="{7E5AA53B-3EEE-4DE4-BB81-9044890C2946}" destId="{F185833A-5E4F-43C5-A866-546CB48D621D}" srcOrd="8" destOrd="0" parTransId="{CCD44B0D-0DF3-40D3-AA8D-2ED1AD6C03A4}" sibTransId="{72EDEB1E-DA19-4DEE-BD40-457E5C2AE2D0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1B569171-FE3A-45A3-B3DD-3C5ABB459861}" type="presParOf" srcId="{601CFDCB-2D0C-4EF7-BD21-9E7726C6E4A2}" destId="{66ABB525-13A2-4E59-A3E4-685284592F71}" srcOrd="0" destOrd="0" presId="urn:microsoft.com/office/officeart/2005/8/layout/vList2"/>
    <dgm:cxn modelId="{CDA7E9E3-1EB9-4455-B381-0016AE109B83}" type="presParOf" srcId="{601CFDCB-2D0C-4EF7-BD21-9E7726C6E4A2}" destId="{32CEBD0D-6571-4AD5-84B4-44E380D95036}" srcOrd="1" destOrd="0" presId="urn:microsoft.com/office/officeart/2005/8/layout/vList2"/>
    <dgm:cxn modelId="{1CC13643-D1AB-4BDB-A0F0-F0CDA87C398B}" type="presParOf" srcId="{601CFDCB-2D0C-4EF7-BD21-9E7726C6E4A2}" destId="{97A9EDA6-08B1-4302-BCC1-75225F5755A0}" srcOrd="2" destOrd="0" presId="urn:microsoft.com/office/officeart/2005/8/layout/vList2"/>
    <dgm:cxn modelId="{950871E6-399E-410A-9195-AFE6630F4044}" type="presParOf" srcId="{601CFDCB-2D0C-4EF7-BD21-9E7726C6E4A2}" destId="{DDA53096-6530-4D63-8D05-EE5F650E6062}" srcOrd="3" destOrd="0" presId="urn:microsoft.com/office/officeart/2005/8/layout/vList2"/>
    <dgm:cxn modelId="{090942FB-2E2F-41BF-BE99-F98F2B8F8700}" type="presParOf" srcId="{601CFDCB-2D0C-4EF7-BD21-9E7726C6E4A2}" destId="{635B88DD-3696-469C-A4BF-B303C58AAAE0}" srcOrd="4" destOrd="0" presId="urn:microsoft.com/office/officeart/2005/8/layout/vList2"/>
    <dgm:cxn modelId="{4A6EDD81-69DA-47AA-B3E4-02A5A81315D4}" type="presParOf" srcId="{601CFDCB-2D0C-4EF7-BD21-9E7726C6E4A2}" destId="{10FAC4B6-2DAB-41F8-9118-3DAC1A99261A}" srcOrd="5" destOrd="0" presId="urn:microsoft.com/office/officeart/2005/8/layout/vList2"/>
    <dgm:cxn modelId="{498319B7-4231-40C9-8B86-DC7183924EB9}" type="presParOf" srcId="{601CFDCB-2D0C-4EF7-BD21-9E7726C6E4A2}" destId="{66F2484D-5D30-4A70-AC3F-362242EDD21F}" srcOrd="6" destOrd="0" presId="urn:microsoft.com/office/officeart/2005/8/layout/vList2"/>
    <dgm:cxn modelId="{7DB8FD6B-6F73-4402-8913-895337A80712}" type="presParOf" srcId="{601CFDCB-2D0C-4EF7-BD21-9E7726C6E4A2}" destId="{BC559F81-DB6D-4F96-A76E-6011A65B60BC}" srcOrd="7" destOrd="0" presId="urn:microsoft.com/office/officeart/2005/8/layout/vList2"/>
    <dgm:cxn modelId="{5939D128-6E34-4CBB-9A23-71B1985C67E2}" type="presParOf" srcId="{601CFDCB-2D0C-4EF7-BD21-9E7726C6E4A2}" destId="{A52E3E8C-3238-48B6-923E-EB1B9330C168}" srcOrd="8" destOrd="0" presId="urn:microsoft.com/office/officeart/2005/8/layout/vList2"/>
    <dgm:cxn modelId="{0B41FF30-446D-4666-9E6E-C89C907F97A9}" type="presParOf" srcId="{601CFDCB-2D0C-4EF7-BD21-9E7726C6E4A2}" destId="{2CAF8A71-590B-4E02-B296-D8339800AE19}" srcOrd="9" destOrd="0" presId="urn:microsoft.com/office/officeart/2005/8/layout/vList2"/>
    <dgm:cxn modelId="{B8607BFF-BFEE-45DF-9D1D-79A6E7390D3F}" type="presParOf" srcId="{601CFDCB-2D0C-4EF7-BD21-9E7726C6E4A2}" destId="{76323A2E-CD8C-4E3F-850A-BF6511588DDC}" srcOrd="10" destOrd="0" presId="urn:microsoft.com/office/officeart/2005/8/layout/vList2"/>
    <dgm:cxn modelId="{D10AE58B-87D8-4AF5-8A20-5E9B12FF0B40}" type="presParOf" srcId="{601CFDCB-2D0C-4EF7-BD21-9E7726C6E4A2}" destId="{CB727E6D-576D-40A8-815F-638AABBBF94F}" srcOrd="11" destOrd="0" presId="urn:microsoft.com/office/officeart/2005/8/layout/vList2"/>
    <dgm:cxn modelId="{4CF9F9CE-61CA-4983-98D4-02E296358E6B}" type="presParOf" srcId="{601CFDCB-2D0C-4EF7-BD21-9E7726C6E4A2}" destId="{8B0E9B5A-D8D5-4FE0-8050-EF6B7BBA8F0C}" srcOrd="12" destOrd="0" presId="urn:microsoft.com/office/officeart/2005/8/layout/vList2"/>
    <dgm:cxn modelId="{8F45F171-714A-44A2-98FB-49559F5B54FB}" type="presParOf" srcId="{601CFDCB-2D0C-4EF7-BD21-9E7726C6E4A2}" destId="{67858E3C-15DD-4CEC-BBAB-C6AA580260D5}" srcOrd="13" destOrd="0" presId="urn:microsoft.com/office/officeart/2005/8/layout/vList2"/>
    <dgm:cxn modelId="{2AF054F6-417D-43EA-9E87-3E66CE08FBB3}" type="presParOf" srcId="{601CFDCB-2D0C-4EF7-BD21-9E7726C6E4A2}" destId="{43048F53-323B-440E-8182-48B3D2B3A4A5}" srcOrd="14" destOrd="0" presId="urn:microsoft.com/office/officeart/2005/8/layout/vList2"/>
    <dgm:cxn modelId="{19E38CBB-79BD-4FFB-A410-F104AFFA0699}" type="presParOf" srcId="{601CFDCB-2D0C-4EF7-BD21-9E7726C6E4A2}" destId="{0921CC0A-4D9D-431A-81F5-07E70A441C1D}" srcOrd="15" destOrd="0" presId="urn:microsoft.com/office/officeart/2005/8/layout/vList2"/>
    <dgm:cxn modelId="{53287DFD-3471-414F-9F49-85AEAE98A0A7}" type="presParOf" srcId="{601CFDCB-2D0C-4EF7-BD21-9E7726C6E4A2}" destId="{5FEB8927-D920-42EB-ADE0-625AD120A395}" srcOrd="16" destOrd="0" presId="urn:microsoft.com/office/officeart/2005/8/layout/vList2"/>
    <dgm:cxn modelId="{5CF620C5-1F34-443A-A1DA-D81FE4905824}" type="presParOf" srcId="{601CFDCB-2D0C-4EF7-BD21-9E7726C6E4A2}" destId="{F45B72A0-9C42-4933-A3D9-2D5E4D65CE16}" srcOrd="17" destOrd="0" presId="urn:microsoft.com/office/officeart/2005/8/layout/vList2"/>
    <dgm:cxn modelId="{86C3BD19-6341-49BA-97FC-E6E59C00BCA3}" type="presParOf" srcId="{601CFDCB-2D0C-4EF7-BD21-9E7726C6E4A2}" destId="{CC01CCD3-272D-46C9-AC22-25F8A66267A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chevron2" loCatId="list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D8820E-AA22-4A23-B618-6CAEC5161DFE}">
      <dgm:prSet custT="1"/>
      <dgm:spPr/>
      <dgm:t>
        <a:bodyPr/>
        <a:lstStyle/>
        <a:p>
          <a:r>
            <a:rPr lang="en-US" sz="2800" dirty="0" smtClean="0"/>
            <a:t>Interpreter</a:t>
          </a:r>
          <a:endParaRPr lang="en-US" sz="2800" dirty="0"/>
        </a:p>
      </dgm:t>
    </dgm:pt>
    <dgm:pt modelId="{C2B25D43-0D13-4FC0-9DCF-13B320F72BC6}" type="parTrans" cxnId="{C95F7876-BE3D-4A97-B2C8-29092445A550}">
      <dgm:prSet/>
      <dgm:spPr/>
      <dgm:t>
        <a:bodyPr/>
        <a:lstStyle/>
        <a:p>
          <a:endParaRPr lang="en-US"/>
        </a:p>
      </dgm:t>
    </dgm:pt>
    <dgm:pt modelId="{B1FDB2E1-FC7C-4B44-9165-43AD4B4CACF6}" type="sibTrans" cxnId="{C95F7876-BE3D-4A97-B2C8-29092445A550}">
      <dgm:prSet/>
      <dgm:spPr/>
      <dgm:t>
        <a:bodyPr/>
        <a:lstStyle/>
        <a:p>
          <a:endParaRPr lang="en-US"/>
        </a:p>
      </dgm:t>
    </dgm:pt>
    <dgm:pt modelId="{F185833A-5E4F-43C5-A866-546CB48D621D}">
      <dgm:prSet custT="1"/>
      <dgm:spPr/>
      <dgm:t>
        <a:bodyPr/>
        <a:lstStyle/>
        <a:p>
          <a:r>
            <a:rPr lang="en-US" sz="2800" dirty="0" smtClean="0"/>
            <a:t>Internet</a:t>
          </a:r>
          <a:endParaRPr lang="en-US" sz="2800" dirty="0"/>
        </a:p>
      </dgm:t>
    </dgm:pt>
    <dgm:pt modelId="{CCD44B0D-0DF3-40D3-AA8D-2ED1AD6C03A4}" type="parTrans" cxnId="{A2EA226D-C978-47C5-A02B-CA2BAAED9E66}">
      <dgm:prSet/>
      <dgm:spPr/>
      <dgm:t>
        <a:bodyPr/>
        <a:lstStyle/>
        <a:p>
          <a:endParaRPr lang="en-US"/>
        </a:p>
      </dgm:t>
    </dgm:pt>
    <dgm:pt modelId="{72EDEB1E-DA19-4DEE-BD40-457E5C2AE2D0}" type="sibTrans" cxnId="{A2EA226D-C978-47C5-A02B-CA2BAAED9E66}">
      <dgm:prSet/>
      <dgm:spPr/>
      <dgm:t>
        <a:bodyPr/>
        <a:lstStyle/>
        <a:p>
          <a:endParaRPr lang="en-US"/>
        </a:p>
      </dgm:t>
    </dgm:pt>
    <dgm:pt modelId="{4C52314E-0924-4591-BE1D-C95E67A3DDBB}">
      <dgm:prSet custT="1"/>
      <dgm:spPr/>
      <dgm:t>
        <a:bodyPr/>
        <a:lstStyle/>
        <a:p>
          <a:r>
            <a:rPr lang="en-US" sz="2800" dirty="0" smtClean="0"/>
            <a:t>OS</a:t>
          </a:r>
          <a:endParaRPr lang="en-US" sz="2800" dirty="0"/>
        </a:p>
      </dgm:t>
    </dgm:pt>
    <dgm:pt modelId="{46C9C012-FFD9-4A79-9468-CED94132EAAC}" type="parTrans" cxnId="{649D26FD-4AE7-4C72-8675-41A09652CD50}">
      <dgm:prSet/>
      <dgm:spPr/>
      <dgm:t>
        <a:bodyPr/>
        <a:lstStyle/>
        <a:p>
          <a:endParaRPr lang="en-US"/>
        </a:p>
      </dgm:t>
    </dgm:pt>
    <dgm:pt modelId="{31BFC90E-7905-4E1F-9070-0B8EFB69872B}" type="sibTrans" cxnId="{649D26FD-4AE7-4C72-8675-41A09652CD50}">
      <dgm:prSet/>
      <dgm:spPr/>
      <dgm:t>
        <a:bodyPr/>
        <a:lstStyle/>
        <a:p>
          <a:endParaRPr lang="en-US"/>
        </a:p>
      </dgm:t>
    </dgm:pt>
    <dgm:pt modelId="{0BE3B260-FBB5-4A0F-B902-AE50993ABF3F}">
      <dgm:prSet/>
      <dgm:spPr/>
      <dgm:t>
        <a:bodyPr/>
        <a:lstStyle/>
        <a:p>
          <a:r>
            <a:rPr lang="en-US" dirty="0" smtClean="0"/>
            <a:t>Win7 or Above</a:t>
          </a:r>
          <a:endParaRPr lang="en-US" dirty="0"/>
        </a:p>
      </dgm:t>
    </dgm:pt>
    <dgm:pt modelId="{0E3C9734-A4DC-486E-9BC7-6124599E2F23}" type="parTrans" cxnId="{7AF1DE40-A37E-457D-A1BE-669FC4AC3532}">
      <dgm:prSet/>
      <dgm:spPr/>
      <dgm:t>
        <a:bodyPr/>
        <a:lstStyle/>
        <a:p>
          <a:endParaRPr lang="en-US"/>
        </a:p>
      </dgm:t>
    </dgm:pt>
    <dgm:pt modelId="{7B097398-0943-483D-BCF2-CC1032662F3E}" type="sibTrans" cxnId="{7AF1DE40-A37E-457D-A1BE-669FC4AC3532}">
      <dgm:prSet/>
      <dgm:spPr/>
      <dgm:t>
        <a:bodyPr/>
        <a:lstStyle/>
        <a:p>
          <a:endParaRPr lang="en-US"/>
        </a:p>
      </dgm:t>
    </dgm:pt>
    <dgm:pt modelId="{1F60630E-0AD0-4BC4-BD0A-57E0D0361091}">
      <dgm:prSet/>
      <dgm:spPr/>
      <dgm:t>
        <a:bodyPr/>
        <a:lstStyle/>
        <a:p>
          <a:r>
            <a:rPr lang="en-US" dirty="0" smtClean="0"/>
            <a:t>Python 3.9.7 or Above</a:t>
          </a:r>
          <a:endParaRPr lang="en-US" dirty="0"/>
        </a:p>
      </dgm:t>
    </dgm:pt>
    <dgm:pt modelId="{1DE39B4F-0D07-4463-88F7-003DF85050D6}" type="parTrans" cxnId="{B2727B74-30B3-4B6D-A84B-02CCAAE4B01C}">
      <dgm:prSet/>
      <dgm:spPr/>
      <dgm:t>
        <a:bodyPr/>
        <a:lstStyle/>
        <a:p>
          <a:endParaRPr lang="en-US"/>
        </a:p>
      </dgm:t>
    </dgm:pt>
    <dgm:pt modelId="{F3315804-4D8D-4D68-9B49-43667AF55EFF}" type="sibTrans" cxnId="{B2727B74-30B3-4B6D-A84B-02CCAAE4B01C}">
      <dgm:prSet/>
      <dgm:spPr/>
      <dgm:t>
        <a:bodyPr/>
        <a:lstStyle/>
        <a:p>
          <a:endParaRPr lang="en-US"/>
        </a:p>
      </dgm:t>
    </dgm:pt>
    <dgm:pt modelId="{3C298290-633B-4912-8B84-D6B75D8DAD7C}">
      <dgm:prSet/>
      <dgm:spPr/>
      <dgm:t>
        <a:bodyPr/>
        <a:lstStyle/>
        <a:p>
          <a:r>
            <a:rPr lang="en-US" dirty="0" smtClean="0"/>
            <a:t>580KBps or Above</a:t>
          </a:r>
          <a:endParaRPr lang="en-US" dirty="0"/>
        </a:p>
      </dgm:t>
    </dgm:pt>
    <dgm:pt modelId="{05FCC4A9-B9E1-499E-8D5E-022FE147F87D}" type="parTrans" cxnId="{D01FDBC3-7FC7-4701-9423-29BC855CAD21}">
      <dgm:prSet/>
      <dgm:spPr/>
    </dgm:pt>
    <dgm:pt modelId="{84BD4997-8492-4CDE-8553-13931CD7DB01}" type="sibTrans" cxnId="{D01FDBC3-7FC7-4701-9423-29BC855CAD21}">
      <dgm:prSet/>
      <dgm:spPr/>
    </dgm:pt>
    <dgm:pt modelId="{BEFEA25C-E703-45FB-9C69-1F54F47D08E0}" type="pres">
      <dgm:prSet presAssocID="{7E5AA53B-3EEE-4DE4-BB81-9044890C294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0AB652-730D-4FE0-8B3A-B906D83E31D1}" type="pres">
      <dgm:prSet presAssocID="{4C52314E-0924-4591-BE1D-C95E67A3DDBB}" presName="composite" presStyleCnt="0"/>
      <dgm:spPr/>
      <dgm:t>
        <a:bodyPr/>
        <a:lstStyle/>
        <a:p>
          <a:endParaRPr lang="en-US"/>
        </a:p>
      </dgm:t>
    </dgm:pt>
    <dgm:pt modelId="{00BC37E0-1056-4C80-99CD-08D43B8B8300}" type="pres">
      <dgm:prSet presAssocID="{4C52314E-0924-4591-BE1D-C95E67A3DDB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437BA-A615-4DC5-A2EF-B978FB2B3EB9}" type="pres">
      <dgm:prSet presAssocID="{4C52314E-0924-4591-BE1D-C95E67A3DDB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7DA36-DDC5-46D7-80E5-5B4B8C00DB63}" type="pres">
      <dgm:prSet presAssocID="{31BFC90E-7905-4E1F-9070-0B8EFB69872B}" presName="sp" presStyleCnt="0"/>
      <dgm:spPr/>
      <dgm:t>
        <a:bodyPr/>
        <a:lstStyle/>
        <a:p>
          <a:endParaRPr lang="en-US"/>
        </a:p>
      </dgm:t>
    </dgm:pt>
    <dgm:pt modelId="{0F55F180-683E-4644-8489-1278519466EA}" type="pres">
      <dgm:prSet presAssocID="{4FD8820E-AA22-4A23-B618-6CAEC5161DFE}" presName="composite" presStyleCnt="0"/>
      <dgm:spPr/>
      <dgm:t>
        <a:bodyPr/>
        <a:lstStyle/>
        <a:p>
          <a:endParaRPr lang="en-US"/>
        </a:p>
      </dgm:t>
    </dgm:pt>
    <dgm:pt modelId="{59C9BF4F-764D-4C52-8EC0-7C768485DC63}" type="pres">
      <dgm:prSet presAssocID="{4FD8820E-AA22-4A23-B618-6CAEC5161DF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770D7-3A71-476E-9CF5-12BB44F32DAC}" type="pres">
      <dgm:prSet presAssocID="{4FD8820E-AA22-4A23-B618-6CAEC5161DF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4BE36-1A1F-4FD2-AE1B-831913481E87}" type="pres">
      <dgm:prSet presAssocID="{B1FDB2E1-FC7C-4B44-9165-43AD4B4CACF6}" presName="sp" presStyleCnt="0"/>
      <dgm:spPr/>
      <dgm:t>
        <a:bodyPr/>
        <a:lstStyle/>
        <a:p>
          <a:endParaRPr lang="en-US"/>
        </a:p>
      </dgm:t>
    </dgm:pt>
    <dgm:pt modelId="{6806F450-36A6-424C-A168-479120D86096}" type="pres">
      <dgm:prSet presAssocID="{F185833A-5E4F-43C5-A866-546CB48D621D}" presName="composite" presStyleCnt="0"/>
      <dgm:spPr/>
      <dgm:t>
        <a:bodyPr/>
        <a:lstStyle/>
        <a:p>
          <a:endParaRPr lang="en-US"/>
        </a:p>
      </dgm:t>
    </dgm:pt>
    <dgm:pt modelId="{12AEBC2B-5390-4CD6-AF74-3A074E404E19}" type="pres">
      <dgm:prSet presAssocID="{F185833A-5E4F-43C5-A866-546CB48D621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F4C9D-E3AF-4051-AED0-5ED9B6DEEB84}" type="pres">
      <dgm:prSet presAssocID="{F185833A-5E4F-43C5-A866-546CB48D621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C4EB6D-1B02-4CD4-92B1-1D5108130F58}" type="presOf" srcId="{0BE3B260-FBB5-4A0F-B902-AE50993ABF3F}" destId="{E7F437BA-A615-4DC5-A2EF-B978FB2B3EB9}" srcOrd="0" destOrd="0" presId="urn:microsoft.com/office/officeart/2005/8/layout/chevron2"/>
    <dgm:cxn modelId="{AB4A48CF-9BB7-46A0-9767-C9BE30E6F646}" type="presOf" srcId="{F185833A-5E4F-43C5-A866-546CB48D621D}" destId="{12AEBC2B-5390-4CD6-AF74-3A074E404E19}" srcOrd="0" destOrd="0" presId="urn:microsoft.com/office/officeart/2005/8/layout/chevron2"/>
    <dgm:cxn modelId="{7AF1DE40-A37E-457D-A1BE-669FC4AC3532}" srcId="{4C52314E-0924-4591-BE1D-C95E67A3DDBB}" destId="{0BE3B260-FBB5-4A0F-B902-AE50993ABF3F}" srcOrd="0" destOrd="0" parTransId="{0E3C9734-A4DC-486E-9BC7-6124599E2F23}" sibTransId="{7B097398-0943-483D-BCF2-CC1032662F3E}"/>
    <dgm:cxn modelId="{767A4C8D-4BBA-4042-BDC1-652E3D326611}" type="presOf" srcId="{4C52314E-0924-4591-BE1D-C95E67A3DDBB}" destId="{00BC37E0-1056-4C80-99CD-08D43B8B8300}" srcOrd="0" destOrd="0" presId="urn:microsoft.com/office/officeart/2005/8/layout/chevron2"/>
    <dgm:cxn modelId="{D01FDBC3-7FC7-4701-9423-29BC855CAD21}" srcId="{F185833A-5E4F-43C5-A866-546CB48D621D}" destId="{3C298290-633B-4912-8B84-D6B75D8DAD7C}" srcOrd="0" destOrd="0" parTransId="{05FCC4A9-B9E1-499E-8D5E-022FE147F87D}" sibTransId="{84BD4997-8492-4CDE-8553-13931CD7DB01}"/>
    <dgm:cxn modelId="{C4CB538A-7DE9-4B5E-B39A-C67CC33103C9}" type="presOf" srcId="{4FD8820E-AA22-4A23-B618-6CAEC5161DFE}" destId="{59C9BF4F-764D-4C52-8EC0-7C768485DC63}" srcOrd="0" destOrd="0" presId="urn:microsoft.com/office/officeart/2005/8/layout/chevron2"/>
    <dgm:cxn modelId="{4F57A857-2623-42A5-B3C9-5ABAADB7606C}" type="presOf" srcId="{7E5AA53B-3EEE-4DE4-BB81-9044890C2946}" destId="{BEFEA25C-E703-45FB-9C69-1F54F47D08E0}" srcOrd="0" destOrd="0" presId="urn:microsoft.com/office/officeart/2005/8/layout/chevron2"/>
    <dgm:cxn modelId="{A6D7DE0D-F405-4745-B11D-EEA6C945D597}" type="presOf" srcId="{1F60630E-0AD0-4BC4-BD0A-57E0D0361091}" destId="{E9F770D7-3A71-476E-9CF5-12BB44F32DAC}" srcOrd="0" destOrd="0" presId="urn:microsoft.com/office/officeart/2005/8/layout/chevron2"/>
    <dgm:cxn modelId="{81FA5A51-4DB2-48BC-AADD-13034E4B68B9}" type="presOf" srcId="{3C298290-633B-4912-8B84-D6B75D8DAD7C}" destId="{870F4C9D-E3AF-4051-AED0-5ED9B6DEEB84}" srcOrd="0" destOrd="0" presId="urn:microsoft.com/office/officeart/2005/8/layout/chevron2"/>
    <dgm:cxn modelId="{B2727B74-30B3-4B6D-A84B-02CCAAE4B01C}" srcId="{4FD8820E-AA22-4A23-B618-6CAEC5161DFE}" destId="{1F60630E-0AD0-4BC4-BD0A-57E0D0361091}" srcOrd="0" destOrd="0" parTransId="{1DE39B4F-0D07-4463-88F7-003DF85050D6}" sibTransId="{F3315804-4D8D-4D68-9B49-43667AF55EFF}"/>
    <dgm:cxn modelId="{649D26FD-4AE7-4C72-8675-41A09652CD50}" srcId="{7E5AA53B-3EEE-4DE4-BB81-9044890C2946}" destId="{4C52314E-0924-4591-BE1D-C95E67A3DDBB}" srcOrd="0" destOrd="0" parTransId="{46C9C012-FFD9-4A79-9468-CED94132EAAC}" sibTransId="{31BFC90E-7905-4E1F-9070-0B8EFB69872B}"/>
    <dgm:cxn modelId="{A2EA226D-C978-47C5-A02B-CA2BAAED9E66}" srcId="{7E5AA53B-3EEE-4DE4-BB81-9044890C2946}" destId="{F185833A-5E4F-43C5-A866-546CB48D621D}" srcOrd="2" destOrd="0" parTransId="{CCD44B0D-0DF3-40D3-AA8D-2ED1AD6C03A4}" sibTransId="{72EDEB1E-DA19-4DEE-BD40-457E5C2AE2D0}"/>
    <dgm:cxn modelId="{C95F7876-BE3D-4A97-B2C8-29092445A550}" srcId="{7E5AA53B-3EEE-4DE4-BB81-9044890C2946}" destId="{4FD8820E-AA22-4A23-B618-6CAEC5161DFE}" srcOrd="1" destOrd="0" parTransId="{C2B25D43-0D13-4FC0-9DCF-13B320F72BC6}" sibTransId="{B1FDB2E1-FC7C-4B44-9165-43AD4B4CACF6}"/>
    <dgm:cxn modelId="{D9D388E7-079E-44C4-8159-786AD2BD7315}" type="presParOf" srcId="{BEFEA25C-E703-45FB-9C69-1F54F47D08E0}" destId="{420AB652-730D-4FE0-8B3A-B906D83E31D1}" srcOrd="0" destOrd="0" presId="urn:microsoft.com/office/officeart/2005/8/layout/chevron2"/>
    <dgm:cxn modelId="{4A7F7D17-ACCB-4A1C-99B0-857422DECC3F}" type="presParOf" srcId="{420AB652-730D-4FE0-8B3A-B906D83E31D1}" destId="{00BC37E0-1056-4C80-99CD-08D43B8B8300}" srcOrd="0" destOrd="0" presId="urn:microsoft.com/office/officeart/2005/8/layout/chevron2"/>
    <dgm:cxn modelId="{55DA0099-F093-475B-9326-416F2BF00399}" type="presParOf" srcId="{420AB652-730D-4FE0-8B3A-B906D83E31D1}" destId="{E7F437BA-A615-4DC5-A2EF-B978FB2B3EB9}" srcOrd="1" destOrd="0" presId="urn:microsoft.com/office/officeart/2005/8/layout/chevron2"/>
    <dgm:cxn modelId="{A832AC40-5C3D-4ED5-B497-639E222E485B}" type="presParOf" srcId="{BEFEA25C-E703-45FB-9C69-1F54F47D08E0}" destId="{3947DA36-DDC5-46D7-80E5-5B4B8C00DB63}" srcOrd="1" destOrd="0" presId="urn:microsoft.com/office/officeart/2005/8/layout/chevron2"/>
    <dgm:cxn modelId="{A832485D-03A0-494C-AC23-5B308C6826BD}" type="presParOf" srcId="{BEFEA25C-E703-45FB-9C69-1F54F47D08E0}" destId="{0F55F180-683E-4644-8489-1278519466EA}" srcOrd="2" destOrd="0" presId="urn:microsoft.com/office/officeart/2005/8/layout/chevron2"/>
    <dgm:cxn modelId="{2B3F9AFD-C169-4C13-BE55-3B2DD08914A3}" type="presParOf" srcId="{0F55F180-683E-4644-8489-1278519466EA}" destId="{59C9BF4F-764D-4C52-8EC0-7C768485DC63}" srcOrd="0" destOrd="0" presId="urn:microsoft.com/office/officeart/2005/8/layout/chevron2"/>
    <dgm:cxn modelId="{DBAE4F24-CED8-4664-B0E9-B703CC84D512}" type="presParOf" srcId="{0F55F180-683E-4644-8489-1278519466EA}" destId="{E9F770D7-3A71-476E-9CF5-12BB44F32DAC}" srcOrd="1" destOrd="0" presId="urn:microsoft.com/office/officeart/2005/8/layout/chevron2"/>
    <dgm:cxn modelId="{0F73E727-6A22-4FBB-B1B4-19640712BD5E}" type="presParOf" srcId="{BEFEA25C-E703-45FB-9C69-1F54F47D08E0}" destId="{4314BE36-1A1F-4FD2-AE1B-831913481E87}" srcOrd="3" destOrd="0" presId="urn:microsoft.com/office/officeart/2005/8/layout/chevron2"/>
    <dgm:cxn modelId="{BEFB68FA-EE1D-4403-93DA-90AB04024969}" type="presParOf" srcId="{BEFEA25C-E703-45FB-9C69-1F54F47D08E0}" destId="{6806F450-36A6-424C-A168-479120D86096}" srcOrd="4" destOrd="0" presId="urn:microsoft.com/office/officeart/2005/8/layout/chevron2"/>
    <dgm:cxn modelId="{A1D3FE54-7A64-45EE-884C-E2C5E4D29CF9}" type="presParOf" srcId="{6806F450-36A6-424C-A168-479120D86096}" destId="{12AEBC2B-5390-4CD6-AF74-3A074E404E19}" srcOrd="0" destOrd="0" presId="urn:microsoft.com/office/officeart/2005/8/layout/chevron2"/>
    <dgm:cxn modelId="{15536087-5049-48FC-9A78-BC9BB5839D3E}" type="presParOf" srcId="{6806F450-36A6-424C-A168-479120D86096}" destId="{870F4C9D-E3AF-4051-AED0-5ED9B6DEEB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pyramid2" loCatId="list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D8820E-AA22-4A23-B618-6CAEC5161DFE}">
      <dgm:prSet custT="1"/>
      <dgm:spPr/>
      <dgm:t>
        <a:bodyPr/>
        <a:lstStyle/>
        <a:p>
          <a:r>
            <a:rPr lang="en-US" sz="3200" dirty="0" smtClean="0"/>
            <a:t>2GB or Above RAM</a:t>
          </a:r>
          <a:endParaRPr lang="en-US" sz="3200" dirty="0"/>
        </a:p>
      </dgm:t>
    </dgm:pt>
    <dgm:pt modelId="{C2B25D43-0D13-4FC0-9DCF-13B320F72BC6}" type="parTrans" cxnId="{C95F7876-BE3D-4A97-B2C8-29092445A550}">
      <dgm:prSet/>
      <dgm:spPr/>
      <dgm:t>
        <a:bodyPr/>
        <a:lstStyle/>
        <a:p>
          <a:endParaRPr lang="en-US"/>
        </a:p>
      </dgm:t>
    </dgm:pt>
    <dgm:pt modelId="{B1FDB2E1-FC7C-4B44-9165-43AD4B4CACF6}" type="sibTrans" cxnId="{C95F7876-BE3D-4A97-B2C8-29092445A550}">
      <dgm:prSet/>
      <dgm:spPr/>
      <dgm:t>
        <a:bodyPr/>
        <a:lstStyle/>
        <a:p>
          <a:endParaRPr lang="en-US"/>
        </a:p>
      </dgm:t>
    </dgm:pt>
    <dgm:pt modelId="{F185833A-5E4F-43C5-A866-546CB48D621D}">
      <dgm:prSet custT="1"/>
      <dgm:spPr/>
      <dgm:t>
        <a:bodyPr/>
        <a:lstStyle/>
        <a:p>
          <a:r>
            <a:rPr lang="en-US" dirty="0" smtClean="0"/>
            <a:t>Microphone</a:t>
          </a:r>
          <a:endParaRPr lang="en-US" dirty="0"/>
        </a:p>
      </dgm:t>
    </dgm:pt>
    <dgm:pt modelId="{CCD44B0D-0DF3-40D3-AA8D-2ED1AD6C03A4}" type="parTrans" cxnId="{A2EA226D-C978-47C5-A02B-CA2BAAED9E66}">
      <dgm:prSet/>
      <dgm:spPr/>
      <dgm:t>
        <a:bodyPr/>
        <a:lstStyle/>
        <a:p>
          <a:endParaRPr lang="en-US"/>
        </a:p>
      </dgm:t>
    </dgm:pt>
    <dgm:pt modelId="{72EDEB1E-DA19-4DEE-BD40-457E5C2AE2D0}" type="sibTrans" cxnId="{A2EA226D-C978-47C5-A02B-CA2BAAED9E66}">
      <dgm:prSet/>
      <dgm:spPr/>
      <dgm:t>
        <a:bodyPr/>
        <a:lstStyle/>
        <a:p>
          <a:endParaRPr lang="en-US"/>
        </a:p>
      </dgm:t>
    </dgm:pt>
    <dgm:pt modelId="{4C52314E-0924-4591-BE1D-C95E67A3DDBB}">
      <dgm:prSet custT="1"/>
      <dgm:spPr/>
      <dgm:t>
        <a:bodyPr/>
        <a:lstStyle/>
        <a:p>
          <a:r>
            <a:rPr lang="en-US" sz="2800" dirty="0" smtClean="0"/>
            <a:t>Intel Pentium P4 or Higher Processor</a:t>
          </a:r>
          <a:endParaRPr lang="en-US" sz="2800" dirty="0"/>
        </a:p>
      </dgm:t>
    </dgm:pt>
    <dgm:pt modelId="{46C9C012-FFD9-4A79-9468-CED94132EAAC}" type="parTrans" cxnId="{649D26FD-4AE7-4C72-8675-41A09652CD50}">
      <dgm:prSet/>
      <dgm:spPr/>
      <dgm:t>
        <a:bodyPr/>
        <a:lstStyle/>
        <a:p>
          <a:endParaRPr lang="en-US"/>
        </a:p>
      </dgm:t>
    </dgm:pt>
    <dgm:pt modelId="{31BFC90E-7905-4E1F-9070-0B8EFB69872B}" type="sibTrans" cxnId="{649D26FD-4AE7-4C72-8675-41A09652CD50}">
      <dgm:prSet/>
      <dgm:spPr/>
      <dgm:t>
        <a:bodyPr/>
        <a:lstStyle/>
        <a:p>
          <a:endParaRPr lang="en-US"/>
        </a:p>
      </dgm:t>
    </dgm:pt>
    <dgm:pt modelId="{265D98E1-964B-4F13-9438-1148D5EB9AAF}">
      <dgm:prSet/>
      <dgm:spPr/>
      <dgm:t>
        <a:bodyPr/>
        <a:lstStyle/>
        <a:p>
          <a:r>
            <a:rPr lang="en-US" dirty="0" smtClean="0"/>
            <a:t>Speaker</a:t>
          </a:r>
          <a:endParaRPr lang="en-US" dirty="0"/>
        </a:p>
      </dgm:t>
    </dgm:pt>
    <dgm:pt modelId="{49D73160-5100-432B-A9AE-498F902676BF}" type="parTrans" cxnId="{371D5F14-D2D2-4ED8-BEC6-9CBEDE6671A3}">
      <dgm:prSet/>
      <dgm:spPr/>
    </dgm:pt>
    <dgm:pt modelId="{E7B4199E-0B79-4940-BF46-08528643A52B}" type="sibTrans" cxnId="{371D5F14-D2D2-4ED8-BEC6-9CBEDE6671A3}">
      <dgm:prSet/>
      <dgm:spPr/>
    </dgm:pt>
    <dgm:pt modelId="{52645E6D-A102-4275-8D86-889878B33B18}" type="pres">
      <dgm:prSet presAssocID="{7E5AA53B-3EEE-4DE4-BB81-9044890C294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24E44AC-4C68-44ED-93E8-568BF66F9D37}" type="pres">
      <dgm:prSet presAssocID="{7E5AA53B-3EEE-4DE4-BB81-9044890C2946}" presName="pyramid" presStyleLbl="node1" presStyleIdx="0" presStyleCnt="1"/>
      <dgm:spPr/>
      <dgm:t>
        <a:bodyPr/>
        <a:lstStyle/>
        <a:p>
          <a:endParaRPr lang="en-US"/>
        </a:p>
      </dgm:t>
    </dgm:pt>
    <dgm:pt modelId="{8333A495-30FA-48CB-B94A-0E59199DDD0A}" type="pres">
      <dgm:prSet presAssocID="{7E5AA53B-3EEE-4DE4-BB81-9044890C2946}" presName="theList" presStyleCnt="0"/>
      <dgm:spPr/>
      <dgm:t>
        <a:bodyPr/>
        <a:lstStyle/>
        <a:p>
          <a:endParaRPr lang="en-US"/>
        </a:p>
      </dgm:t>
    </dgm:pt>
    <dgm:pt modelId="{768DEEE2-4708-4EC8-B92E-4F88115CE9AA}" type="pres">
      <dgm:prSet presAssocID="{4C52314E-0924-4591-BE1D-C95E67A3DDBB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799F3-4BB0-4AC1-993D-DAA898C0AFF8}" type="pres">
      <dgm:prSet presAssocID="{4C52314E-0924-4591-BE1D-C95E67A3DDBB}" presName="aSpace" presStyleCnt="0"/>
      <dgm:spPr/>
      <dgm:t>
        <a:bodyPr/>
        <a:lstStyle/>
        <a:p>
          <a:endParaRPr lang="en-US"/>
        </a:p>
      </dgm:t>
    </dgm:pt>
    <dgm:pt modelId="{AED3C4C0-E7AE-4F56-86B0-69716F3391D0}" type="pres">
      <dgm:prSet presAssocID="{4FD8820E-AA22-4A23-B618-6CAEC5161DFE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5382E-C451-4D72-B98D-FACD117D5C21}" type="pres">
      <dgm:prSet presAssocID="{4FD8820E-AA22-4A23-B618-6CAEC5161DFE}" presName="aSpace" presStyleCnt="0"/>
      <dgm:spPr/>
      <dgm:t>
        <a:bodyPr/>
        <a:lstStyle/>
        <a:p>
          <a:endParaRPr lang="en-US"/>
        </a:p>
      </dgm:t>
    </dgm:pt>
    <dgm:pt modelId="{538E5F30-0C46-4A53-AC32-D27FF687A8B5}" type="pres">
      <dgm:prSet presAssocID="{F185833A-5E4F-43C5-A866-546CB48D621D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1DD4D-D451-45D1-B19E-BAE8C9F468AD}" type="pres">
      <dgm:prSet presAssocID="{F185833A-5E4F-43C5-A866-546CB48D621D}" presName="aSpace" presStyleCnt="0"/>
      <dgm:spPr/>
      <dgm:t>
        <a:bodyPr/>
        <a:lstStyle/>
        <a:p>
          <a:endParaRPr lang="en-US"/>
        </a:p>
      </dgm:t>
    </dgm:pt>
    <dgm:pt modelId="{39A41B39-8F15-4016-A5D4-B280EC2063D5}" type="pres">
      <dgm:prSet presAssocID="{265D98E1-964B-4F13-9438-1148D5EB9AAF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A513B-A558-4F74-8478-8EE09CA7A8E1}" type="pres">
      <dgm:prSet presAssocID="{265D98E1-964B-4F13-9438-1148D5EB9AAF}" presName="aSpace" presStyleCnt="0"/>
      <dgm:spPr/>
    </dgm:pt>
  </dgm:ptLst>
  <dgm:cxnLst>
    <dgm:cxn modelId="{371D5F14-D2D2-4ED8-BEC6-9CBEDE6671A3}" srcId="{7E5AA53B-3EEE-4DE4-BB81-9044890C2946}" destId="{265D98E1-964B-4F13-9438-1148D5EB9AAF}" srcOrd="3" destOrd="0" parTransId="{49D73160-5100-432B-A9AE-498F902676BF}" sibTransId="{E7B4199E-0B79-4940-BF46-08528643A52B}"/>
    <dgm:cxn modelId="{F2D636F1-E9AC-4AFD-9F83-1C3B3247D0C4}" type="presOf" srcId="{7E5AA53B-3EEE-4DE4-BB81-9044890C2946}" destId="{52645E6D-A102-4275-8D86-889878B33B18}" srcOrd="0" destOrd="0" presId="urn:microsoft.com/office/officeart/2005/8/layout/pyramid2"/>
    <dgm:cxn modelId="{5D018F1A-1F5E-4983-979C-FD28FBB8968A}" type="presOf" srcId="{F185833A-5E4F-43C5-A866-546CB48D621D}" destId="{538E5F30-0C46-4A53-AC32-D27FF687A8B5}" srcOrd="0" destOrd="0" presId="urn:microsoft.com/office/officeart/2005/8/layout/pyramid2"/>
    <dgm:cxn modelId="{F6F0A68B-C85F-4737-8719-77522BBC0DEF}" type="presOf" srcId="{4C52314E-0924-4591-BE1D-C95E67A3DDBB}" destId="{768DEEE2-4708-4EC8-B92E-4F88115CE9AA}" srcOrd="0" destOrd="0" presId="urn:microsoft.com/office/officeart/2005/8/layout/pyramid2"/>
    <dgm:cxn modelId="{E166AB1B-1EB0-4BF4-9F56-570C03A2BD2D}" type="presOf" srcId="{4FD8820E-AA22-4A23-B618-6CAEC5161DFE}" destId="{AED3C4C0-E7AE-4F56-86B0-69716F3391D0}" srcOrd="0" destOrd="0" presId="urn:microsoft.com/office/officeart/2005/8/layout/pyramid2"/>
    <dgm:cxn modelId="{649D26FD-4AE7-4C72-8675-41A09652CD50}" srcId="{7E5AA53B-3EEE-4DE4-BB81-9044890C2946}" destId="{4C52314E-0924-4591-BE1D-C95E67A3DDBB}" srcOrd="0" destOrd="0" parTransId="{46C9C012-FFD9-4A79-9468-CED94132EAAC}" sibTransId="{31BFC90E-7905-4E1F-9070-0B8EFB69872B}"/>
    <dgm:cxn modelId="{E86E13E4-B45A-4A38-8248-189EA9589021}" type="presOf" srcId="{265D98E1-964B-4F13-9438-1148D5EB9AAF}" destId="{39A41B39-8F15-4016-A5D4-B280EC2063D5}" srcOrd="0" destOrd="0" presId="urn:microsoft.com/office/officeart/2005/8/layout/pyramid2"/>
    <dgm:cxn modelId="{A2EA226D-C978-47C5-A02B-CA2BAAED9E66}" srcId="{7E5AA53B-3EEE-4DE4-BB81-9044890C2946}" destId="{F185833A-5E4F-43C5-A866-546CB48D621D}" srcOrd="2" destOrd="0" parTransId="{CCD44B0D-0DF3-40D3-AA8D-2ED1AD6C03A4}" sibTransId="{72EDEB1E-DA19-4DEE-BD40-457E5C2AE2D0}"/>
    <dgm:cxn modelId="{C95F7876-BE3D-4A97-B2C8-29092445A550}" srcId="{7E5AA53B-3EEE-4DE4-BB81-9044890C2946}" destId="{4FD8820E-AA22-4A23-B618-6CAEC5161DFE}" srcOrd="1" destOrd="0" parTransId="{C2B25D43-0D13-4FC0-9DCF-13B320F72BC6}" sibTransId="{B1FDB2E1-FC7C-4B44-9165-43AD4B4CACF6}"/>
    <dgm:cxn modelId="{B05EE26D-A8F6-4836-ACE0-75778AA3C518}" type="presParOf" srcId="{52645E6D-A102-4275-8D86-889878B33B18}" destId="{F24E44AC-4C68-44ED-93E8-568BF66F9D37}" srcOrd="0" destOrd="0" presId="urn:microsoft.com/office/officeart/2005/8/layout/pyramid2"/>
    <dgm:cxn modelId="{2561E9A2-A8D8-4132-911A-9AA278795E85}" type="presParOf" srcId="{52645E6D-A102-4275-8D86-889878B33B18}" destId="{8333A495-30FA-48CB-B94A-0E59199DDD0A}" srcOrd="1" destOrd="0" presId="urn:microsoft.com/office/officeart/2005/8/layout/pyramid2"/>
    <dgm:cxn modelId="{3BD0708E-8194-47F3-804F-25B8828EAFF9}" type="presParOf" srcId="{8333A495-30FA-48CB-B94A-0E59199DDD0A}" destId="{768DEEE2-4708-4EC8-B92E-4F88115CE9AA}" srcOrd="0" destOrd="0" presId="urn:microsoft.com/office/officeart/2005/8/layout/pyramid2"/>
    <dgm:cxn modelId="{BEE91968-1AC9-46F9-BE2F-E28F4D838BD5}" type="presParOf" srcId="{8333A495-30FA-48CB-B94A-0E59199DDD0A}" destId="{776799F3-4BB0-4AC1-993D-DAA898C0AFF8}" srcOrd="1" destOrd="0" presId="urn:microsoft.com/office/officeart/2005/8/layout/pyramid2"/>
    <dgm:cxn modelId="{C92A591C-3327-494B-A3B2-28992AF89336}" type="presParOf" srcId="{8333A495-30FA-48CB-B94A-0E59199DDD0A}" destId="{AED3C4C0-E7AE-4F56-86B0-69716F3391D0}" srcOrd="2" destOrd="0" presId="urn:microsoft.com/office/officeart/2005/8/layout/pyramid2"/>
    <dgm:cxn modelId="{DB84CAE2-49BA-4BF9-A3C5-ADC94E3A2646}" type="presParOf" srcId="{8333A495-30FA-48CB-B94A-0E59199DDD0A}" destId="{5D95382E-C451-4D72-B98D-FACD117D5C21}" srcOrd="3" destOrd="0" presId="urn:microsoft.com/office/officeart/2005/8/layout/pyramid2"/>
    <dgm:cxn modelId="{2B3AD596-580C-488F-B029-AE3F64418840}" type="presParOf" srcId="{8333A495-30FA-48CB-B94A-0E59199DDD0A}" destId="{538E5F30-0C46-4A53-AC32-D27FF687A8B5}" srcOrd="4" destOrd="0" presId="urn:microsoft.com/office/officeart/2005/8/layout/pyramid2"/>
    <dgm:cxn modelId="{35306C3D-E8B8-43BD-A2E0-6E8939995616}" type="presParOf" srcId="{8333A495-30FA-48CB-B94A-0E59199DDD0A}" destId="{5511DD4D-D451-45D1-B19E-BAE8C9F468AD}" srcOrd="5" destOrd="0" presId="urn:microsoft.com/office/officeart/2005/8/layout/pyramid2"/>
    <dgm:cxn modelId="{2C5D5444-D5C6-4929-BF64-B21A0E9CA3FB}" type="presParOf" srcId="{8333A495-30FA-48CB-B94A-0E59199DDD0A}" destId="{39A41B39-8F15-4016-A5D4-B280EC2063D5}" srcOrd="6" destOrd="0" presId="urn:microsoft.com/office/officeart/2005/8/layout/pyramid2"/>
    <dgm:cxn modelId="{8B76DBF4-993E-4E09-B2FB-C520C2F59DA6}" type="presParOf" srcId="{8333A495-30FA-48CB-B94A-0E59199DDD0A}" destId="{CBFA513B-A558-4F74-8478-8EE09CA7A8E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ABB525-13A2-4E59-A3E4-685284592F71}">
      <dsp:nvSpPr>
        <dsp:cNvPr id="0" name=""/>
        <dsp:cNvSpPr/>
      </dsp:nvSpPr>
      <dsp:spPr>
        <a:xfrm>
          <a:off x="0" y="0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tkinter</a:t>
          </a:r>
          <a:endParaRPr lang="en-US" sz="2400" kern="1200" dirty="0"/>
        </a:p>
      </dsp:txBody>
      <dsp:txXfrm>
        <a:off x="0" y="0"/>
        <a:ext cx="7147172" cy="499969"/>
      </dsp:txXfrm>
    </dsp:sp>
    <dsp:sp modelId="{97A9EDA6-08B1-4302-BCC1-75225F5755A0}">
      <dsp:nvSpPr>
        <dsp:cNvPr id="0" name=""/>
        <dsp:cNvSpPr/>
      </dsp:nvSpPr>
      <dsp:spPr>
        <a:xfrm>
          <a:off x="0" y="482827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speech_recognition</a:t>
          </a:r>
          <a:r>
            <a:rPr lang="en-US" sz="2400" kern="1200" dirty="0"/>
            <a:t>	</a:t>
          </a:r>
        </a:p>
      </dsp:txBody>
      <dsp:txXfrm>
        <a:off x="0" y="482827"/>
        <a:ext cx="7147172" cy="499969"/>
      </dsp:txXfrm>
    </dsp:sp>
    <dsp:sp modelId="{635B88DD-3696-469C-A4BF-B303C58AAAE0}">
      <dsp:nvSpPr>
        <dsp:cNvPr id="0" name=""/>
        <dsp:cNvSpPr/>
      </dsp:nvSpPr>
      <dsp:spPr>
        <a:xfrm>
          <a:off x="0" y="995827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pyttsx3</a:t>
          </a:r>
          <a:endParaRPr lang="en-US" sz="2400" kern="1200" dirty="0"/>
        </a:p>
      </dsp:txBody>
      <dsp:txXfrm>
        <a:off x="0" y="995827"/>
        <a:ext cx="7147172" cy="499969"/>
      </dsp:txXfrm>
    </dsp:sp>
    <dsp:sp modelId="{66F2484D-5D30-4A70-AC3F-362242EDD21F}">
      <dsp:nvSpPr>
        <dsp:cNvPr id="0" name=""/>
        <dsp:cNvSpPr/>
      </dsp:nvSpPr>
      <dsp:spPr>
        <a:xfrm>
          <a:off x="0" y="1508787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datetime	</a:t>
          </a:r>
          <a:endParaRPr lang="en-US" sz="2400" kern="1200" dirty="0"/>
        </a:p>
      </dsp:txBody>
      <dsp:txXfrm>
        <a:off x="0" y="1508787"/>
        <a:ext cx="7147172" cy="499969"/>
      </dsp:txXfrm>
    </dsp:sp>
    <dsp:sp modelId="{A52E3E8C-3238-48B6-923E-EB1B9330C168}">
      <dsp:nvSpPr>
        <dsp:cNvPr id="0" name=""/>
        <dsp:cNvSpPr/>
      </dsp:nvSpPr>
      <dsp:spPr>
        <a:xfrm>
          <a:off x="0" y="2024852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wikipedia</a:t>
          </a:r>
          <a:endParaRPr lang="en-US" sz="2400" kern="1200" dirty="0"/>
        </a:p>
      </dsp:txBody>
      <dsp:txXfrm>
        <a:off x="0" y="2024852"/>
        <a:ext cx="7147172" cy="499969"/>
      </dsp:txXfrm>
    </dsp:sp>
    <dsp:sp modelId="{76323A2E-CD8C-4E3F-850A-BF6511588DDC}">
      <dsp:nvSpPr>
        <dsp:cNvPr id="0" name=""/>
        <dsp:cNvSpPr/>
      </dsp:nvSpPr>
      <dsp:spPr>
        <a:xfrm>
          <a:off x="0" y="2533797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webbrowser</a:t>
          </a:r>
          <a:endParaRPr lang="en-US" sz="2400" kern="1200" dirty="0"/>
        </a:p>
      </dsp:txBody>
      <dsp:txXfrm>
        <a:off x="0" y="2533797"/>
        <a:ext cx="7147172" cy="499969"/>
      </dsp:txXfrm>
    </dsp:sp>
    <dsp:sp modelId="{8B0E9B5A-D8D5-4FE0-8050-EF6B7BBA8F0C}">
      <dsp:nvSpPr>
        <dsp:cNvPr id="0" name=""/>
        <dsp:cNvSpPr/>
      </dsp:nvSpPr>
      <dsp:spPr>
        <a:xfrm>
          <a:off x="0" y="3045832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pywhatkit</a:t>
          </a:r>
          <a:endParaRPr lang="en-US" sz="2400" kern="1200" dirty="0"/>
        </a:p>
      </dsp:txBody>
      <dsp:txXfrm>
        <a:off x="0" y="3045832"/>
        <a:ext cx="7147172" cy="499969"/>
      </dsp:txXfrm>
    </dsp:sp>
    <dsp:sp modelId="{43048F53-323B-440E-8182-48B3D2B3A4A5}">
      <dsp:nvSpPr>
        <dsp:cNvPr id="0" name=""/>
        <dsp:cNvSpPr/>
      </dsp:nvSpPr>
      <dsp:spPr>
        <a:xfrm>
          <a:off x="0" y="3558582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random</a:t>
          </a:r>
          <a:endParaRPr lang="en-US" sz="2400" kern="1200" dirty="0"/>
        </a:p>
      </dsp:txBody>
      <dsp:txXfrm>
        <a:off x="0" y="3558582"/>
        <a:ext cx="7147172" cy="499969"/>
      </dsp:txXfrm>
    </dsp:sp>
    <dsp:sp modelId="{5FEB8927-D920-42EB-ADE0-625AD120A395}">
      <dsp:nvSpPr>
        <dsp:cNvPr id="0" name=""/>
        <dsp:cNvSpPr/>
      </dsp:nvSpPr>
      <dsp:spPr>
        <a:xfrm>
          <a:off x="0" y="4071337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string</a:t>
          </a:r>
          <a:endParaRPr lang="en-US" sz="2400" kern="1200" dirty="0"/>
        </a:p>
      </dsp:txBody>
      <dsp:txXfrm>
        <a:off x="0" y="4071337"/>
        <a:ext cx="7147172" cy="499969"/>
      </dsp:txXfrm>
    </dsp:sp>
    <dsp:sp modelId="{CC01CCD3-272D-46C9-AC22-25F8A66267AE}">
      <dsp:nvSpPr>
        <dsp:cNvPr id="0" name=""/>
        <dsp:cNvSpPr/>
      </dsp:nvSpPr>
      <dsp:spPr>
        <a:xfrm>
          <a:off x="0" y="4585487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os</a:t>
          </a:r>
          <a:endParaRPr lang="en-US" sz="2400" kern="1200" dirty="0"/>
        </a:p>
      </dsp:txBody>
      <dsp:txXfrm>
        <a:off x="0" y="4585487"/>
        <a:ext cx="7147172" cy="49996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71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511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71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511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511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3216" y="3244333"/>
            <a:ext cx="31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216" y="3244333"/>
            <a:ext cx="31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216" y="3244333"/>
            <a:ext cx="31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216" y="3244333"/>
            <a:ext cx="31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3487" y="563273"/>
            <a:ext cx="1371600" cy="1086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240" y="556824"/>
            <a:ext cx="1371600" cy="111232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80826" y="682158"/>
            <a:ext cx="837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B.S.A College of Engineering &amp; Technology, Mathura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0977" y="1204662"/>
            <a:ext cx="7170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Established &amp; Governed by Shri Agrawal Shiksha Mandal (Regd.),  Mathura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91786" y="2126756"/>
            <a:ext cx="7608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Baskerville Old Face" pitchFamily="18" charset="0"/>
                <a:cs typeface="Times New Roman" pitchFamily="18" charset="0"/>
              </a:rPr>
              <a:t>An  Industrial Training / Internship Assessment Presentation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36066" y="259120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gency FB" pitchFamily="34" charset="0"/>
              </a:rPr>
              <a:t>On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8643" y="2997596"/>
            <a:ext cx="6734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Elephant" pitchFamily="18" charset="0"/>
              </a:rPr>
              <a:t> “Computer Based Speech Interface”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587" y="4325260"/>
            <a:ext cx="3512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atura MT Script Capitals" pitchFamily="66" charset="0"/>
              </a:rPr>
              <a:t>Under the guidance of: </a:t>
            </a:r>
          </a:p>
          <a:p>
            <a:r>
              <a:rPr lang="en-US" sz="2000" dirty="0" smtClean="0">
                <a:latin typeface="Matura MT Script Capitals" pitchFamily="66" charset="0"/>
              </a:rPr>
              <a:t>Mrs. Shilpi </a:t>
            </a:r>
            <a:r>
              <a:rPr lang="en-US" sz="2000" dirty="0" smtClean="0">
                <a:latin typeface="Matura MT Script Capitals" pitchFamily="66" charset="0"/>
              </a:rPr>
              <a:t>Bansal</a:t>
            </a:r>
            <a:endParaRPr lang="en-US" sz="2000" dirty="0" smtClean="0">
              <a:latin typeface="Matura MT Script Capitals" pitchFamily="66" charset="0"/>
            </a:endParaRPr>
          </a:p>
          <a:p>
            <a:endParaRPr lang="en-US" sz="2000" dirty="0" smtClean="0">
              <a:latin typeface="Matura MT Script Capital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1311" y="4332517"/>
            <a:ext cx="41365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atura MT Script Capitals" pitchFamily="66" charset="0"/>
              </a:rPr>
              <a:t>Submitted by: </a:t>
            </a:r>
          </a:p>
          <a:p>
            <a:r>
              <a:rPr lang="en-US" sz="2400" dirty="0" smtClean="0">
                <a:latin typeface="Matura MT Script Capitals" pitchFamily="66" charset="0"/>
              </a:rPr>
              <a:t>Gopal Sharma</a:t>
            </a:r>
          </a:p>
          <a:p>
            <a:r>
              <a:rPr lang="en-US" sz="2000" dirty="0" smtClean="0">
                <a:latin typeface="Matura MT Script Capitals" pitchFamily="66" charset="0"/>
              </a:rPr>
              <a:t>B.tech. CSE 2</a:t>
            </a:r>
            <a:r>
              <a:rPr lang="en-US" sz="2000" baseline="30000" dirty="0" smtClean="0">
                <a:latin typeface="Matura MT Script Capitals" pitchFamily="66" charset="0"/>
              </a:rPr>
              <a:t>nd</a:t>
            </a:r>
            <a:r>
              <a:rPr lang="en-US" sz="2000" dirty="0" smtClean="0">
                <a:latin typeface="Matura MT Script Capitals" pitchFamily="66" charset="0"/>
              </a:rPr>
              <a:t> year 3</a:t>
            </a:r>
            <a:r>
              <a:rPr lang="en-US" sz="2000" baseline="30000" dirty="0" smtClean="0">
                <a:latin typeface="Matura MT Script Capitals" pitchFamily="66" charset="0"/>
              </a:rPr>
              <a:t>rd</a:t>
            </a:r>
            <a:r>
              <a:rPr lang="en-US" sz="2000" dirty="0" smtClean="0">
                <a:latin typeface="Matura MT Script Capitals" pitchFamily="66" charset="0"/>
              </a:rPr>
              <a:t> Semester</a:t>
            </a:r>
          </a:p>
          <a:p>
            <a:r>
              <a:rPr lang="en-US" sz="2000" dirty="0" smtClean="0">
                <a:latin typeface="Matura MT Script Capitals" pitchFamily="66" charset="0"/>
              </a:rPr>
              <a:t>Roll No. 2000650100035 </a:t>
            </a:r>
          </a:p>
          <a:p>
            <a:endParaRPr lang="en-US" sz="2000" dirty="0">
              <a:latin typeface="Matura MT Script Capitals" pitchFamily="66" charset="0"/>
            </a:endParaRPr>
          </a:p>
        </p:txBody>
      </p:sp>
      <p:sp>
        <p:nvSpPr>
          <p:cNvPr id="19" name="Rectangle 18"/>
          <p:cNvSpPr/>
          <p:nvPr/>
        </p:nvSpPr>
        <p:spPr bwMode="blackGray">
          <a:xfrm>
            <a:off x="3694811" y="6161707"/>
            <a:ext cx="4769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skerville Old Face" pitchFamily="18" charset="0"/>
              </a:rPr>
              <a:t>Department of Computer Science &amp; Applications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wish():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189892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This function let BROTHER to wish the user or it’s owner according to real-time hours and minutes.</a:t>
            </a:r>
            <a:endParaRPr lang="en-US" sz="2800" cap="none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get_command():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It helps BROTHER to take command as a voice input from the user. It takes help of Google’s Speech Recognition system to get and recognize the input via system’s microphone.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intro():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Who are you(BROTHER)?</a:t>
            </a:r>
          </a:p>
          <a:p>
            <a:pPr algn="just"/>
            <a:r>
              <a:rPr lang="en-US" sz="2800" cap="none" dirty="0" smtClean="0"/>
              <a:t>Literally, this question is answered by this function which let BROTHER to introduce itself.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080001"/>
            <a:ext cx="11320520" cy="101600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messaging(</a:t>
            </a:r>
            <a:r>
              <a:rPr lang="en-US" sz="4400" cap="none" dirty="0" err="1" smtClean="0">
                <a:solidFill>
                  <a:schemeClr val="bg1"/>
                </a:solidFill>
              </a:rPr>
              <a:t>pnmbr</a:t>
            </a:r>
            <a:r>
              <a:rPr lang="en-US" sz="4400" cap="none" dirty="0" smtClean="0">
                <a:solidFill>
                  <a:schemeClr val="bg1"/>
                </a:solidFill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</a:rPr>
              <a:t>mesg</a:t>
            </a:r>
            <a:r>
              <a:rPr lang="en-US" sz="4400" cap="none" dirty="0" smtClean="0">
                <a:solidFill>
                  <a:schemeClr val="bg1"/>
                </a:solidFill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</a:rPr>
              <a:t>thr</a:t>
            </a:r>
            <a:r>
              <a:rPr lang="en-US" sz="4400" cap="none" dirty="0" smtClean="0">
                <a:solidFill>
                  <a:schemeClr val="bg1"/>
                </a:solidFill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</a:rPr>
              <a:t>tmin</a:t>
            </a:r>
            <a:r>
              <a:rPr lang="en-US" sz="4400" cap="none" dirty="0" smtClean="0">
                <a:solidFill>
                  <a:schemeClr val="bg1"/>
                </a:solidFill>
              </a:rPr>
              <a:t>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If you want to send a text message using Whatsapp,  give a chance to BROTHER  make is so.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integer(</a:t>
            </a:r>
            <a:r>
              <a:rPr lang="en-US" sz="4400" cap="none" dirty="0" err="1" smtClean="0">
                <a:solidFill>
                  <a:schemeClr val="bg1"/>
                </a:solidFill>
              </a:rPr>
              <a:t>val</a:t>
            </a:r>
            <a:r>
              <a:rPr lang="en-US" sz="4400" cap="none" dirty="0" smtClean="0">
                <a:solidFill>
                  <a:schemeClr val="bg1"/>
                </a:solidFill>
              </a:rPr>
              <a:t>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cap="none" dirty="0" smtClean="0"/>
              <a:t>It’s quite simple. It just convert numbers which are of string type i.e. input by the user as a part of speech recognition,  into integer or int type.</a:t>
            </a:r>
          </a:p>
          <a:p>
            <a:pPr algn="just"/>
            <a:r>
              <a:rPr lang="en-US" sz="2800" cap="none" dirty="0" smtClean="0"/>
              <a:t>											  OR</a:t>
            </a:r>
          </a:p>
          <a:p>
            <a:pPr algn="just"/>
            <a:r>
              <a:rPr lang="en-US" sz="2800" cap="none" dirty="0" smtClean="0"/>
              <a:t>It typecast the string typed numbers into integer type.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password():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Are you tired of thinking a super strong password for you accounts? Here’s the solution…</a:t>
            </a:r>
          </a:p>
          <a:p>
            <a:pPr algn="just"/>
            <a:r>
              <a:rPr lang="en-US" sz="2800" cap="none" dirty="0" smtClean="0"/>
              <a:t>This function let BROTHER to generate a strong password for you.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calling_everything():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This function calls all other defined functions within itself whenever they are triggered by a speech input or needed.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57" y="275773"/>
            <a:ext cx="7213600" cy="12191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Software requirements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61337641"/>
              </p:ext>
            </p:extLst>
          </p:nvPr>
        </p:nvGraphicFramePr>
        <p:xfrm>
          <a:off x="603459" y="1175657"/>
          <a:ext cx="7147172" cy="5109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420932200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57" y="275773"/>
            <a:ext cx="7213600" cy="12191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hardware requirements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61337641"/>
              </p:ext>
            </p:extLst>
          </p:nvPr>
        </p:nvGraphicFramePr>
        <p:xfrm>
          <a:off x="603459" y="1175657"/>
          <a:ext cx="7147172" cy="5109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420932200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It works on the basis of Natural Language Understanding and Natural Language Generation. In short, we can say that it works on NLP i.e. Natural Language Processing.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 ‘get_command()’ function takes input from the user as and audio input and converts it into a string(datatype), then search for the conditions which is to be evaluated TRUE among all the defined conditionals.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It then either calls the specified function mentioned there or speak the string given within itself.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Ultimately, it does your tasks on your one command.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7" y="696686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nard MT Condensed" pitchFamily="18" charset="0"/>
              </a:rPr>
              <a:t>CONTENTS</a:t>
            </a:r>
            <a:endParaRPr lang="en-US" sz="3600" dirty="0">
              <a:latin typeface="Bernard MT Condense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599" y="1219210"/>
            <a:ext cx="109582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Introduction 																4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Libraries Used																6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Functions																	8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Software Requirements													17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Hardware Requirements													18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Working																	19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Advantages/Disadvantages													20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Applications																21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Screenshots																22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Conclusion																	24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53579" y="957946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rnard MT Condensed" pitchFamily="18" charset="0"/>
              </a:rPr>
              <a:t>Slide No.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lang="en-US" sz="3600" dirty="0" smtClean="0"/>
              <a:t>Advantages						disadvantages		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00136" y="2510971"/>
            <a:ext cx="4933008" cy="161108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Saves your time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Increase your productivity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Keeps you fast as your internet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291511" y="2510959"/>
            <a:ext cx="5087073" cy="229325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May slower down your work if your internet connection is slow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Not much accurate in listening as it depends on the chaos or disturbances in the environment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applications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95088" y="2496459"/>
            <a:ext cx="463550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 Smart Virtual Assistant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 Search results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 Language translation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 Speech</a:t>
            </a:r>
            <a:r>
              <a:rPr lang="en-US" sz="2800" dirty="0" smtClean="0">
                <a:solidFill>
                  <a:srgbClr val="0070C0"/>
                </a:solidFill>
                <a:sym typeface="Wingdings" pitchFamily="2" charset="2"/>
              </a:rPr>
              <a:t>Text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sym typeface="Wingdings" pitchFamily="2" charset="2"/>
              </a:rPr>
              <a:t> Digital Messaging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 Automation of various tasks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And many more…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Screenshots</a:t>
            </a:r>
            <a:endParaRPr lang="en-US" sz="3600" dirty="0"/>
          </a:p>
        </p:txBody>
      </p:sp>
      <p:pic>
        <p:nvPicPr>
          <p:cNvPr id="3" name="Picture 2" descr="Screenshot (3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3" y="2041654"/>
            <a:ext cx="9139143" cy="4550229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Screenshots</a:t>
            </a:r>
            <a:endParaRPr lang="en-US" sz="3600" dirty="0"/>
          </a:p>
        </p:txBody>
      </p:sp>
      <p:pic>
        <p:nvPicPr>
          <p:cNvPr id="4" name="Picture 3" descr="Screenshot (3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43" y="2046514"/>
            <a:ext cx="9139143" cy="45502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99943" y="4582886"/>
            <a:ext cx="913914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14394" y="4321629"/>
            <a:ext cx="4857" cy="2267857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586679" y="4314372"/>
            <a:ext cx="4857" cy="2267857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7200" y="6230258"/>
            <a:ext cx="913914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95086" y="2496461"/>
            <a:ext cx="109582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BROTHER The A.I. is a NLP based application which can help you to be more productive while doing your work on your PC.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It can do many of your works which bother you while being hooked on your important tasks.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You only have to say BROTHER, do this and this, the next moment will be the execution of your command.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When get evolved, this application would be a very useful and advanced A.I. application.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4760913"/>
            <a:ext cx="11153775" cy="1025525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BROTHER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hp\Downloads\rob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9543" y="532036"/>
            <a:ext cx="6052458" cy="632596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45339" y="2510957"/>
            <a:ext cx="599089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29000">
                      <a:schemeClr val="accent3">
                        <a:lumMod val="7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Mistral" pitchFamily="66" charset="0"/>
              </a:rPr>
              <a:t>THANK YOU</a:t>
            </a:r>
          </a:p>
          <a:p>
            <a:endParaRPr lang="en-US" sz="2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29000">
                    <a:schemeClr val="accent3">
                      <a:lumMod val="7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Mistral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770071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915" y="4760679"/>
            <a:ext cx="11153826" cy="1025873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BROTHER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57" y="5655928"/>
            <a:ext cx="11248572" cy="48482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7CEBFF"/>
                </a:solidFill>
              </a:rPr>
              <a:t>THE A.I.</a:t>
            </a:r>
            <a:r>
              <a:rPr lang="en-US" sz="2800" dirty="0" smtClean="0">
                <a:solidFill>
                  <a:srgbClr val="7CEBFF"/>
                </a:solidFill>
              </a:rPr>
              <a:t>													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2051" name="Picture 3" descr="C:\Users\hp\Downloads\rob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5757" y="1"/>
            <a:ext cx="4231699" cy="442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8770071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0" y="2467429"/>
            <a:ext cx="3701143" cy="82731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915" y="3505095"/>
            <a:ext cx="3686628" cy="776619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Let’s have an overview of what it is and how does it works</a:t>
            </a:r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xmlns="" val="35013474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2C05506-42A1-49C0-9D87-081CCD902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Base concepts</a:t>
            </a:r>
            <a:endParaRPr lang="en-US" dirty="0">
              <a:solidFill>
                <a:srgbClr val="FFFEFF"/>
              </a:solidFill>
            </a:endParaRPr>
          </a:p>
        </p:txBody>
      </p:sp>
      <p:pic>
        <p:nvPicPr>
          <p:cNvPr id="1028" name="Picture 4" descr="C:\Users\hp\Downloads\s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9204" y="1805424"/>
            <a:ext cx="2212398" cy="2212398"/>
          </a:xfrm>
          <a:prstGeom prst="rect">
            <a:avLst/>
          </a:prstGeom>
          <a:noFill/>
        </p:spPr>
      </p:pic>
      <p:pic>
        <p:nvPicPr>
          <p:cNvPr id="1029" name="Picture 5" descr="C:\Users\hp\Downloads\st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9461" y="1715250"/>
            <a:ext cx="2479380" cy="2479380"/>
          </a:xfrm>
          <a:prstGeom prst="rect">
            <a:avLst/>
          </a:prstGeom>
          <a:noFill/>
        </p:spPr>
      </p:pic>
      <p:pic>
        <p:nvPicPr>
          <p:cNvPr id="1031" name="Picture 7" descr="C:\Users\hp\Downloads\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89441" y="1994399"/>
            <a:ext cx="2367428" cy="214217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78979" y="4339770"/>
            <a:ext cx="3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Speech Recognition(NLP)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18732" y="4325257"/>
            <a:ext cx="25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Text-to-Speech</a:t>
            </a:r>
          </a:p>
          <a:p>
            <a:r>
              <a:rPr lang="en-US" sz="2400" b="1" dirty="0" smtClean="0"/>
              <a:t>Speech-to-Text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57021" y="4325258"/>
            <a:ext cx="317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Applying Intelligence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703342593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0" y="2467429"/>
            <a:ext cx="3701143" cy="82731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Libraries used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915" y="3505095"/>
            <a:ext cx="3686628" cy="776619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Are it’s python modules used to write the code</a:t>
            </a:r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xmlns="" val="35013474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57" y="275773"/>
            <a:ext cx="7213600" cy="12191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libraries used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61337641"/>
              </p:ext>
            </p:extLst>
          </p:nvPr>
        </p:nvGraphicFramePr>
        <p:xfrm>
          <a:off x="603459" y="1175657"/>
          <a:ext cx="7147172" cy="5109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420932200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0" y="2380342"/>
            <a:ext cx="3701143" cy="91440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FF"/>
                </a:solidFill>
              </a:rPr>
              <a:t>FUNCTIONS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915" y="3505095"/>
            <a:ext cx="3556000" cy="776619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These are what actually the code is</a:t>
            </a:r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xmlns="" val="35013474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speak(audio):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080" y="2510949"/>
            <a:ext cx="11247949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It enables BROTHER to speak or say(verbally),  whatever it gets as an string input in the parameter ‘audio’.</a:t>
            </a:r>
            <a:endParaRPr lang="en-US" sz="2800" cap="none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56390039_win32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609</Words>
  <Application>Microsoft Office PowerPoint</Application>
  <PresentationFormat>Custom</PresentationFormat>
  <Paragraphs>123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tf56390039_win32</vt:lpstr>
      <vt:lpstr>Slide 1</vt:lpstr>
      <vt:lpstr>Slide 2</vt:lpstr>
      <vt:lpstr>BROTHER</vt:lpstr>
      <vt:lpstr>introduction</vt:lpstr>
      <vt:lpstr>Base concepts</vt:lpstr>
      <vt:lpstr>Libraries used</vt:lpstr>
      <vt:lpstr>libraries used</vt:lpstr>
      <vt:lpstr>FUNCTIONS</vt:lpstr>
      <vt:lpstr> def speak(audio):</vt:lpstr>
      <vt:lpstr> def wish():</vt:lpstr>
      <vt:lpstr> def get_command():</vt:lpstr>
      <vt:lpstr> def intro():</vt:lpstr>
      <vt:lpstr> def messaging(pnmbr,  mesg,  thr,  tmin):</vt:lpstr>
      <vt:lpstr> def integer(val):</vt:lpstr>
      <vt:lpstr> def password():</vt:lpstr>
      <vt:lpstr> def calling_everything():</vt:lpstr>
      <vt:lpstr>Software requirements</vt:lpstr>
      <vt:lpstr>hardware requirements</vt:lpstr>
      <vt:lpstr>working</vt:lpstr>
      <vt:lpstr>Advantages      disadvantages  </vt:lpstr>
      <vt:lpstr>applications</vt:lpstr>
      <vt:lpstr>Screenshots</vt:lpstr>
      <vt:lpstr>Screenshots</vt:lpstr>
      <vt:lpstr>conclusion</vt:lpstr>
      <vt:lpstr>BROTHER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2021-09-26T15:55:32Z</dcterms:created>
  <dcterms:modified xsi:type="dcterms:W3CDTF">2021-11-28T11:12:09Z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