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paltiwari7.github.io/OC_Tanner_Assignment/cricketAcadem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paltiwari7.github.io/OC_Tanner_Assignment/cricketAcadem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Cricket Academy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2771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Aim: Help the new talent to reach there right position/place.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4572000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Website that </a:t>
            </a:r>
            <a:r>
              <a:rPr lang="en-US" dirty="0"/>
              <a:t>help the youngsters to find the best </a:t>
            </a:r>
            <a:r>
              <a:rPr lang="en-US" dirty="0" smtClean="0"/>
              <a:t>coach</a:t>
            </a:r>
            <a:r>
              <a:rPr lang="en-US" dirty="0"/>
              <a:t> </a:t>
            </a:r>
            <a:r>
              <a:rPr lang="en-US" dirty="0" smtClean="0"/>
              <a:t>and to achieve their goals.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512511" cy="1143000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3474720"/>
          </a:xfrm>
        </p:spPr>
        <p:txBody>
          <a:bodyPr/>
          <a:lstStyle/>
          <a:p>
            <a:r>
              <a:rPr lang="en-US" dirty="0" smtClean="0"/>
              <a:t>Help to find best mentor.</a:t>
            </a:r>
          </a:p>
          <a:p>
            <a:r>
              <a:rPr lang="en-US" dirty="0" smtClean="0"/>
              <a:t>Help to achieve the goals.</a:t>
            </a:r>
          </a:p>
          <a:p>
            <a:r>
              <a:rPr lang="en-US" dirty="0" smtClean="0"/>
              <a:t>Experienced Mentors.</a:t>
            </a:r>
          </a:p>
          <a:p>
            <a:r>
              <a:rPr lang="en-US" dirty="0" smtClean="0"/>
              <a:t>Try to give the best from the whole Academy.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12511" cy="1143000"/>
          </a:xfrm>
        </p:spPr>
        <p:txBody>
          <a:bodyPr/>
          <a:lstStyle/>
          <a:p>
            <a:r>
              <a:rPr lang="en-US" dirty="0" smtClean="0"/>
              <a:t>Registration: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3048000"/>
            <a:ext cx="6400800" cy="3474720"/>
          </a:xfrm>
        </p:spPr>
        <p:txBody>
          <a:bodyPr/>
          <a:lstStyle/>
          <a:p>
            <a:r>
              <a:rPr lang="en-US" dirty="0" smtClean="0"/>
              <a:t>Simply you have to registered yourself at the below given link</a:t>
            </a:r>
          </a:p>
          <a:p>
            <a:r>
              <a:rPr lang="en-US" dirty="0" smtClean="0"/>
              <a:t>Link : </a:t>
            </a:r>
            <a:r>
              <a:rPr lang="en-US" dirty="0" smtClean="0">
                <a:hlinkClick r:id="rId2"/>
              </a:rPr>
              <a:t>https://gopaltiwari7.github.io/OC_Tanner_Assignment/cricketAcademy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82000" cy="3764280"/>
          </a:xfrm>
        </p:spPr>
        <p:txBody>
          <a:bodyPr/>
          <a:lstStyle/>
          <a:p>
            <a:r>
              <a:rPr lang="en-US" dirty="0" smtClean="0"/>
              <a:t>Project Link : </a:t>
            </a:r>
            <a:r>
              <a:rPr lang="en-US" dirty="0" smtClean="0">
                <a:hlinkClick r:id="rId2"/>
              </a:rPr>
              <a:t>https://gopaltiwari7.github.io/OC_Tanner_Assignment/cricketAcademy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81400"/>
            <a:ext cx="6512511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</TotalTime>
  <Words>84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Cricket Academy Website</vt:lpstr>
      <vt:lpstr>Aim: Help the new talent to reach there right position/place. </vt:lpstr>
      <vt:lpstr>Advantages:</vt:lpstr>
      <vt:lpstr>Registration: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Academy Website</dc:title>
  <dc:creator>Gopal Tiwari</dc:creator>
  <cp:lastModifiedBy>Gopal Tiwari</cp:lastModifiedBy>
  <cp:revision>2</cp:revision>
  <dcterms:created xsi:type="dcterms:W3CDTF">2021-08-20T06:09:38Z</dcterms:created>
  <dcterms:modified xsi:type="dcterms:W3CDTF">2021-08-20T06:29:17Z</dcterms:modified>
</cp:coreProperties>
</file>