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7C3B"/>
    <a:srgbClr val="FF6600"/>
    <a:srgbClr val="00206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B91266-ED3C-45F3-9C70-8975D88321E7}" type="datetimeFigureOut">
              <a:rPr lang="en-US" smtClean="0"/>
              <a:pPr/>
              <a:t>9/26/2020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88D3A2-59F2-4B39-9D4F-29B802047BB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88D3A2-59F2-4B39-9D4F-29B802047BB3}"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F9A180C-0F76-4A28-AAB7-3987EEF0DD3A}" type="datetimeFigureOut">
              <a:rPr lang="en-US" smtClean="0"/>
              <a:pPr/>
              <a:t>9/26/2020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7D7B445-2135-47E1-83F2-0C2582EDCDF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9A180C-0F76-4A28-AAB7-3987EEF0DD3A}"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7B445-2135-47E1-83F2-0C2582EDCD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9A180C-0F76-4A28-AAB7-3987EEF0DD3A}"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7B445-2135-47E1-83F2-0C2582EDCD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9A180C-0F76-4A28-AAB7-3987EEF0DD3A}"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7B445-2135-47E1-83F2-0C2582EDCD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F9A180C-0F76-4A28-AAB7-3987EEF0DD3A}"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97D7B445-2135-47E1-83F2-0C2582EDCDF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9A180C-0F76-4A28-AAB7-3987EEF0DD3A}"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7B445-2135-47E1-83F2-0C2582EDCD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F9A180C-0F76-4A28-AAB7-3987EEF0DD3A}" type="datetimeFigureOut">
              <a:rPr lang="en-US" smtClean="0"/>
              <a:pPr/>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7B445-2135-47E1-83F2-0C2582EDCD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F9A180C-0F76-4A28-AAB7-3987EEF0DD3A}" type="datetimeFigureOut">
              <a:rPr lang="en-US" smtClean="0"/>
              <a:pPr/>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7B445-2135-47E1-83F2-0C2582EDCD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A180C-0F76-4A28-AAB7-3987EEF0DD3A}" type="datetimeFigureOut">
              <a:rPr lang="en-US" smtClean="0"/>
              <a:pPr/>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7B445-2135-47E1-83F2-0C2582EDCD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9A180C-0F76-4A28-AAB7-3987EEF0DD3A}"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7B445-2135-47E1-83F2-0C2582EDCD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F9A180C-0F76-4A28-AAB7-3987EEF0DD3A}"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7B445-2135-47E1-83F2-0C2582EDCD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F9A180C-0F76-4A28-AAB7-3987EEF0DD3A}" type="datetimeFigureOut">
              <a:rPr lang="en-US" smtClean="0"/>
              <a:pPr/>
              <a:t>9/26/2020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7D7B445-2135-47E1-83F2-0C2582EDCDF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AUTOMOBILE SYSTEM</a:t>
            </a:r>
            <a:endParaRPr lang="en-US" dirty="0"/>
          </a:p>
        </p:txBody>
      </p:sp>
      <p:sp>
        <p:nvSpPr>
          <p:cNvPr id="10" name="Content Placeholder 9"/>
          <p:cNvSpPr>
            <a:spLocks noGrp="1"/>
          </p:cNvSpPr>
          <p:nvPr>
            <p:ph idx="1"/>
          </p:nvPr>
        </p:nvSpPr>
        <p:spPr/>
        <p:txBody>
          <a:bodyPr/>
          <a:lstStyle/>
          <a:p>
            <a:endParaRPr lang="en-US" dirty="0" smtClean="0"/>
          </a:p>
          <a:p>
            <a:endParaRPr lang="en-US" dirty="0"/>
          </a:p>
        </p:txBody>
      </p:sp>
      <p:pic>
        <p:nvPicPr>
          <p:cNvPr id="11266" name="Picture 2" descr="automobile chassis system | Automobile, Toy car, System"/>
          <p:cNvPicPr>
            <a:picLocks noChangeAspect="1" noChangeArrowheads="1"/>
          </p:cNvPicPr>
          <p:nvPr/>
        </p:nvPicPr>
        <p:blipFill>
          <a:blip r:embed="rId2"/>
          <a:srcRect/>
          <a:stretch>
            <a:fillRect/>
          </a:stretch>
        </p:blipFill>
        <p:spPr bwMode="auto">
          <a:xfrm>
            <a:off x="990600" y="1752600"/>
            <a:ext cx="7010400" cy="451485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solidFill>
              <a:schemeClr val="accent1"/>
            </a:solidFill>
          </a:ln>
        </p:spPr>
        <p:txBody>
          <a:bodyPr/>
          <a:lstStyle/>
          <a:p>
            <a:r>
              <a:rPr lang="en-US" dirty="0" smtClean="0">
                <a:solidFill>
                  <a:srgbClr val="FF0000"/>
                </a:solidFill>
              </a:rPr>
              <a:t>W</a:t>
            </a:r>
            <a:r>
              <a:rPr lang="en-US" dirty="0" smtClean="0">
                <a:solidFill>
                  <a:srgbClr val="0070C0"/>
                </a:solidFill>
              </a:rPr>
              <a:t>hat</a:t>
            </a:r>
            <a:r>
              <a:rPr lang="en-US" dirty="0" smtClean="0"/>
              <a:t> </a:t>
            </a:r>
            <a:r>
              <a:rPr lang="en-US" dirty="0" smtClean="0">
                <a:solidFill>
                  <a:srgbClr val="00B050"/>
                </a:solidFill>
              </a:rPr>
              <a:t>I</a:t>
            </a:r>
            <a:r>
              <a:rPr lang="en-US" dirty="0" smtClean="0">
                <a:solidFill>
                  <a:srgbClr val="FFFF00"/>
                </a:solidFill>
              </a:rPr>
              <a:t>s</a:t>
            </a:r>
            <a:r>
              <a:rPr lang="en-US" dirty="0" smtClean="0"/>
              <a:t> </a:t>
            </a:r>
            <a:r>
              <a:rPr lang="en-US" dirty="0" smtClean="0">
                <a:solidFill>
                  <a:schemeClr val="accent6">
                    <a:lumMod val="75000"/>
                  </a:schemeClr>
                </a:solidFill>
              </a:rPr>
              <a:t>A</a:t>
            </a:r>
            <a:r>
              <a:rPr lang="en-US" dirty="0" smtClean="0">
                <a:solidFill>
                  <a:srgbClr val="7030A0"/>
                </a:solidFill>
              </a:rPr>
              <a:t>utomobile</a:t>
            </a:r>
            <a:r>
              <a:rPr lang="en-US" dirty="0" smtClean="0"/>
              <a:t> </a:t>
            </a:r>
            <a:r>
              <a:rPr lang="en-US" dirty="0" smtClean="0">
                <a:solidFill>
                  <a:srgbClr val="92D050"/>
                </a:solidFill>
              </a:rPr>
              <a:t>S</a:t>
            </a:r>
            <a:r>
              <a:rPr lang="en-US" dirty="0" smtClean="0">
                <a:solidFill>
                  <a:srgbClr val="00B0F0"/>
                </a:solidFill>
              </a:rPr>
              <a:t>ystem</a:t>
            </a:r>
            <a:r>
              <a:rPr lang="en-US" dirty="0" smtClean="0">
                <a:solidFill>
                  <a:srgbClr val="002060"/>
                </a:solidFill>
              </a:rPr>
              <a:t> </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002060"/>
                </a:solidFill>
              </a:rPr>
              <a:t>Thousands of individual parts make up the modern </a:t>
            </a:r>
            <a:r>
              <a:rPr lang="en-US" b="1" dirty="0" smtClean="0">
                <a:solidFill>
                  <a:srgbClr val="002060"/>
                </a:solidFill>
              </a:rPr>
              <a:t>automobile</a:t>
            </a:r>
            <a:r>
              <a:rPr lang="en-US" dirty="0" smtClean="0">
                <a:solidFill>
                  <a:srgbClr val="002060"/>
                </a:solidFill>
              </a:rPr>
              <a:t>. ... </a:t>
            </a:r>
            <a:endParaRPr lang="en-US" dirty="0">
              <a:solidFill>
                <a:srgbClr val="002060"/>
              </a:solidFill>
            </a:endParaRPr>
          </a:p>
          <a:p>
            <a:r>
              <a:rPr lang="en-US" dirty="0" smtClean="0">
                <a:solidFill>
                  <a:srgbClr val="002060"/>
                </a:solidFill>
              </a:rPr>
              <a:t>The major systems of an automobile are the </a:t>
            </a:r>
          </a:p>
          <a:p>
            <a:r>
              <a:rPr lang="en-US" dirty="0" smtClean="0">
                <a:solidFill>
                  <a:srgbClr val="FF0000"/>
                </a:solidFill>
              </a:rPr>
              <a:t>engine</a:t>
            </a:r>
          </a:p>
          <a:p>
            <a:r>
              <a:rPr lang="en-US" dirty="0" smtClean="0">
                <a:solidFill>
                  <a:srgbClr val="FFFF00"/>
                </a:solidFill>
              </a:rPr>
              <a:t>fuel system</a:t>
            </a:r>
          </a:p>
          <a:p>
            <a:r>
              <a:rPr lang="en-US" dirty="0" smtClean="0">
                <a:solidFill>
                  <a:srgbClr val="92D050"/>
                </a:solidFill>
              </a:rPr>
              <a:t>transmission</a:t>
            </a:r>
          </a:p>
          <a:p>
            <a:r>
              <a:rPr lang="en-US" dirty="0" smtClean="0">
                <a:solidFill>
                  <a:srgbClr val="00B0F0"/>
                </a:solidFill>
              </a:rPr>
              <a:t>electrical system</a:t>
            </a:r>
          </a:p>
          <a:p>
            <a:r>
              <a:rPr lang="en-US" dirty="0" smtClean="0">
                <a:solidFill>
                  <a:srgbClr val="FF6600"/>
                </a:solidFill>
              </a:rPr>
              <a:t>cooling and lubrication system </a:t>
            </a:r>
          </a:p>
          <a:p>
            <a:r>
              <a:rPr lang="en-US" dirty="0" smtClean="0">
                <a:solidFill>
                  <a:srgbClr val="00B050"/>
                </a:solidFill>
              </a:rPr>
              <a:t>and the chassis, which includes the suspension system</a:t>
            </a:r>
          </a:p>
          <a:p>
            <a:r>
              <a:rPr lang="en-US" dirty="0" smtClean="0">
                <a:solidFill>
                  <a:srgbClr val="002060"/>
                </a:solidFill>
              </a:rPr>
              <a:t>braking system</a:t>
            </a:r>
          </a:p>
          <a:p>
            <a:r>
              <a:rPr lang="en-US" dirty="0" smtClean="0">
                <a:solidFill>
                  <a:srgbClr val="7030A0"/>
                </a:solidFill>
              </a:rPr>
              <a:t>wheels and tires and the body. </a:t>
            </a:r>
          </a:p>
          <a:p>
            <a:r>
              <a:rPr lang="en-US" dirty="0" smtClean="0">
                <a:solidFill>
                  <a:srgbClr val="C00000"/>
                </a:solidFill>
              </a:rPr>
              <a:t>These systems will be found in every form of motor vehicle and are designed to interact with and support each other.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What</a:t>
            </a:r>
            <a:r>
              <a:rPr lang="en-US" dirty="0" smtClean="0"/>
              <a:t> </a:t>
            </a:r>
            <a:r>
              <a:rPr lang="en-US" dirty="0" smtClean="0">
                <a:solidFill>
                  <a:srgbClr val="92D050"/>
                </a:solidFill>
              </a:rPr>
              <a:t>is</a:t>
            </a:r>
            <a:r>
              <a:rPr lang="en-US" dirty="0" smtClean="0"/>
              <a:t> </a:t>
            </a:r>
            <a:r>
              <a:rPr lang="en-US" dirty="0" smtClean="0">
                <a:solidFill>
                  <a:srgbClr val="FF0000"/>
                </a:solidFill>
              </a:rPr>
              <a:t>Automobile</a:t>
            </a:r>
            <a:r>
              <a:rPr lang="en-US" dirty="0" smtClean="0"/>
              <a:t> </a:t>
            </a:r>
            <a:r>
              <a:rPr lang="en-US" dirty="0" smtClean="0">
                <a:solidFill>
                  <a:srgbClr val="FFC000"/>
                </a:solidFill>
              </a:rPr>
              <a:t>And</a:t>
            </a:r>
            <a:r>
              <a:rPr lang="en-US" dirty="0" smtClean="0"/>
              <a:t> </a:t>
            </a:r>
            <a:r>
              <a:rPr lang="en-US" dirty="0" smtClean="0">
                <a:solidFill>
                  <a:srgbClr val="0070C0"/>
                </a:solidFill>
              </a:rPr>
              <a:t>Their</a:t>
            </a:r>
            <a:r>
              <a:rPr lang="en-US" dirty="0" smtClean="0"/>
              <a:t> </a:t>
            </a:r>
            <a:r>
              <a:rPr lang="en-US" dirty="0" smtClean="0">
                <a:solidFill>
                  <a:srgbClr val="7030A0"/>
                </a:solidFill>
              </a:rPr>
              <a:t>Types?</a:t>
            </a:r>
            <a:endParaRPr lang="en-US" dirty="0">
              <a:solidFill>
                <a:srgbClr val="7030A0"/>
              </a:solidFill>
            </a:endParaRPr>
          </a:p>
        </p:txBody>
      </p:sp>
      <p:sp>
        <p:nvSpPr>
          <p:cNvPr id="3" name="Content Placeholder 2"/>
          <p:cNvSpPr>
            <a:spLocks noGrp="1"/>
          </p:cNvSpPr>
          <p:nvPr>
            <p:ph idx="1"/>
          </p:nvPr>
        </p:nvSpPr>
        <p:spPr/>
        <p:txBody>
          <a:bodyPr/>
          <a:lstStyle/>
          <a:p>
            <a:r>
              <a:rPr lang="en-US" dirty="0" smtClean="0">
                <a:solidFill>
                  <a:srgbClr val="FFFF00"/>
                </a:solidFill>
              </a:rPr>
              <a:t>Automobile (car) – wheeled passenger vehicle that carries its own motor. </a:t>
            </a:r>
          </a:p>
          <a:p>
            <a:r>
              <a:rPr lang="en-US" dirty="0" smtClean="0">
                <a:solidFill>
                  <a:srgbClr val="92D050"/>
                </a:solidFill>
              </a:rPr>
              <a:t>Most definitions of the term specify that automobiles are designed to run primarily on roads, to have seating for one to six people, typically have four wheels and be constructed principally for the transport of people rather than goods.</a:t>
            </a:r>
            <a:endParaRPr lang="en-US" dirty="0">
              <a:solidFill>
                <a:srgbClr val="92D05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Vehicle Safety System?</a:t>
            </a:r>
            <a:endParaRPr lang="en-US" dirty="0"/>
          </a:p>
        </p:txBody>
      </p:sp>
      <p:sp>
        <p:nvSpPr>
          <p:cNvPr id="3" name="Content Placeholder 2"/>
          <p:cNvSpPr>
            <a:spLocks noGrp="1"/>
          </p:cNvSpPr>
          <p:nvPr>
            <p:ph idx="1"/>
          </p:nvPr>
        </p:nvSpPr>
        <p:spPr/>
        <p:txBody>
          <a:bodyPr/>
          <a:lstStyle/>
          <a:p>
            <a:r>
              <a:rPr lang="en-US" dirty="0" smtClean="0">
                <a:solidFill>
                  <a:srgbClr val="00B0F0"/>
                </a:solidFill>
              </a:rPr>
              <a:t>Automotive safety is the study and practice of design, construction, equipment and regulation to minimize the occurrence and consequences of traffic collisions involving motor vehicles. </a:t>
            </a:r>
          </a:p>
          <a:p>
            <a:r>
              <a:rPr lang="en-US" dirty="0" smtClean="0">
                <a:solidFill>
                  <a:srgbClr val="FFFF00"/>
                </a:solidFill>
              </a:rPr>
              <a:t>Road traffic safety more broadly includes roadway design.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What is the function of automobile?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92D050"/>
                </a:solidFill>
              </a:rPr>
              <a:t>Automobile, byname auto, also called motorcar or car, a usually four-wheeled vehicle designed primarily for passenger </a:t>
            </a:r>
            <a:r>
              <a:rPr lang="en-US" b="1" dirty="0" smtClean="0">
                <a:solidFill>
                  <a:srgbClr val="92D050"/>
                </a:solidFill>
              </a:rPr>
              <a:t>transportation</a:t>
            </a:r>
            <a:r>
              <a:rPr lang="en-US" dirty="0" smtClean="0">
                <a:solidFill>
                  <a:srgbClr val="92D050"/>
                </a:solidFill>
              </a:rPr>
              <a:t> and commonly propelled by an internal-combustion engine using a volatile fuel.</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DELL\Desktop\BMW-5-SERIES-Safety.jpg"/>
          <p:cNvPicPr>
            <a:picLocks noChangeAspect="1" noChangeArrowheads="1"/>
          </p:cNvPicPr>
          <p:nvPr/>
        </p:nvPicPr>
        <p:blipFill>
          <a:blip r:embed="rId2"/>
          <a:srcRect/>
          <a:stretch>
            <a:fillRect/>
          </a:stretch>
        </p:blipFill>
        <p:spPr bwMode="auto">
          <a:xfrm>
            <a:off x="228600" y="990600"/>
            <a:ext cx="8674101" cy="4876800"/>
          </a:xfrm>
          <a:prstGeom prst="rect">
            <a:avLst/>
          </a:prstGeom>
          <a:noFill/>
        </p:spPr>
      </p:pic>
    </p:spTree>
  </p:cSld>
  <p:clrMapOvr>
    <a:masterClrMapping/>
  </p:clrMapOvr>
  <p:transition>
    <p:newsfla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Some </a:t>
            </a:r>
            <a:r>
              <a:rPr lang="en-US" dirty="0" err="1" smtClean="0"/>
              <a:t>techinacal</a:t>
            </a:r>
            <a:r>
              <a:rPr lang="en-US" dirty="0" smtClean="0"/>
              <a:t> stuff </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solidFill>
                  <a:srgbClr val="FF0000"/>
                </a:solidFill>
              </a:rPr>
              <a:t>AI</a:t>
            </a:r>
          </a:p>
          <a:p>
            <a:r>
              <a:rPr lang="en-US" dirty="0" err="1" smtClean="0">
                <a:solidFill>
                  <a:srgbClr val="00B050"/>
                </a:solidFill>
              </a:rPr>
              <a:t>MongoDB</a:t>
            </a:r>
            <a:endParaRPr lang="en-US" dirty="0" smtClean="0">
              <a:solidFill>
                <a:srgbClr val="00B050"/>
              </a:solidFill>
            </a:endParaRPr>
          </a:p>
          <a:p>
            <a:r>
              <a:rPr lang="en-US" dirty="0" err="1" smtClean="0">
                <a:solidFill>
                  <a:srgbClr val="0070C0"/>
                </a:solidFill>
              </a:rPr>
              <a:t>TerraER</a:t>
            </a:r>
            <a:endParaRPr lang="en-US" dirty="0" smtClean="0">
              <a:solidFill>
                <a:srgbClr val="0070C0"/>
              </a:solidFill>
            </a:endParaRPr>
          </a:p>
          <a:p>
            <a:r>
              <a:rPr lang="en-US" dirty="0" err="1" smtClean="0">
                <a:solidFill>
                  <a:srgbClr val="FFFF00"/>
                </a:solidFill>
              </a:rPr>
              <a:t>My_SQL</a:t>
            </a:r>
            <a:endParaRPr lang="en-US" dirty="0" smtClean="0">
              <a:solidFill>
                <a:srgbClr val="FFFF00"/>
              </a:solidFill>
            </a:endParaRPr>
          </a:p>
          <a:p>
            <a:r>
              <a:rPr lang="en-US" dirty="0" err="1" smtClean="0">
                <a:solidFill>
                  <a:srgbClr val="FFC000"/>
                </a:solidFill>
              </a:rPr>
              <a:t>MathematicalProgramming</a:t>
            </a:r>
            <a:endParaRPr lang="en-US" dirty="0">
              <a:solidFill>
                <a:srgbClr val="FFC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DELL\Desktop\images.jpg"/>
          <p:cNvPicPr>
            <a:picLocks noChangeAspect="1" noChangeArrowheads="1"/>
          </p:cNvPicPr>
          <p:nvPr/>
        </p:nvPicPr>
        <p:blipFill>
          <a:blip r:embed="rId2"/>
          <a:srcRect/>
          <a:stretch>
            <a:fillRect/>
          </a:stretch>
        </p:blipFill>
        <p:spPr bwMode="auto">
          <a:xfrm>
            <a:off x="680730" y="618082"/>
            <a:ext cx="7842895" cy="5411164"/>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145</TotalTime>
  <Words>65</Words>
  <Application>Microsoft Office PowerPoint</Application>
  <PresentationFormat>On-screen Show (4:3)</PresentationFormat>
  <Paragraphs>28</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AUTOMOBILE SYSTEM</vt:lpstr>
      <vt:lpstr>What Is Automobile System ?</vt:lpstr>
      <vt:lpstr>What is Automobile And Their Types?</vt:lpstr>
      <vt:lpstr>What is Vehicle Safety System?</vt:lpstr>
      <vt:lpstr>What is the function of automobile?</vt:lpstr>
      <vt:lpstr>Slide 6</vt:lpstr>
      <vt:lpstr>Some techinacal stuff </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 SYSTEM</dc:title>
  <dc:creator>Windows User</dc:creator>
  <cp:lastModifiedBy>Windows User</cp:lastModifiedBy>
  <cp:revision>18</cp:revision>
  <dcterms:created xsi:type="dcterms:W3CDTF">2020-09-26T15:01:07Z</dcterms:created>
  <dcterms:modified xsi:type="dcterms:W3CDTF">2020-09-26T22:06:49Z</dcterms:modified>
</cp:coreProperties>
</file>