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88E6-5499-443B-9EE0-3DC8F9BF890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7529-4462-492F-B588-5DDE24237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mGhKu8P4GX2Kqe4jWfNzhR7AH3CaUIB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DeepProteinSeq</a:t>
            </a:r>
            <a:r>
              <a:rPr lang="en-US" dirty="0" smtClean="0"/>
              <a:t>: A Deep Learning Approach to Protein Sequence Modeling and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</a:t>
            </a:r>
          </a:p>
          <a:p>
            <a:r>
              <a:rPr lang="en-US" dirty="0" smtClean="0"/>
              <a:t>Certified Data Science Consultant, GLV Data Solutions</a:t>
            </a:r>
          </a:p>
          <a:p>
            <a:r>
              <a:rPr lang="en-US" dirty="0"/>
              <a:t>LinkedIn: Profile Link : </a:t>
            </a:r>
            <a:r>
              <a:rPr lang="en-US" dirty="0" smtClean="0"/>
              <a:t>https</a:t>
            </a:r>
            <a:r>
              <a:rPr lang="en-US" dirty="0"/>
              <a:t>://www.linkedin.com/in/gopalakrishnankumar-a73301110/</a:t>
            </a:r>
          </a:p>
          <a:p>
            <a:r>
              <a:rPr lang="en-US" dirty="0" err="1" smtClean="0"/>
              <a:t>Github:https</a:t>
            </a:r>
            <a:r>
              <a:rPr lang="en-US" dirty="0"/>
              <a:t>://www.github.com/Gopalakrishnan-Kumar/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054" y="3606945"/>
            <a:ext cx="10557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Modeling and Generating Protein Sequences with </a:t>
            </a:r>
            <a:r>
              <a:rPr lang="en-US" sz="2800" dirty="0" err="1" smtClean="0"/>
              <a:t>BiLSTM</a:t>
            </a:r>
            <a:r>
              <a:rPr lang="en-US" sz="2800" dirty="0" smtClean="0"/>
              <a:t>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7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Strengths</a:t>
            </a:r>
            <a:r>
              <a:rPr lang="en-US" b="1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Ability </a:t>
            </a:r>
            <a:r>
              <a:rPr lang="en-US" altLang="en-US" sz="2400" dirty="0">
                <a:latin typeface="Arial" panose="020B0604020202020204" pitchFamily="34" charset="0"/>
              </a:rPr>
              <a:t>to capture sequential patterns in proteins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Potential </a:t>
            </a:r>
            <a:r>
              <a:rPr lang="en-US" altLang="en-US" sz="2400" dirty="0">
                <a:latin typeface="Arial" panose="020B0604020202020204" pitchFamily="34" charset="0"/>
              </a:rPr>
              <a:t>for generating novel sequences </a:t>
            </a:r>
          </a:p>
          <a:p>
            <a:endParaRPr lang="en-US" dirty="0" smtClean="0"/>
          </a:p>
          <a:p>
            <a:r>
              <a:rPr lang="en-US" b="1" dirty="0"/>
              <a:t>Limitations</a:t>
            </a:r>
            <a:r>
              <a:rPr lang="en-US" b="1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Model performance depends on the quality and length of the training sequence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BiLSTM</a:t>
            </a:r>
            <a:r>
              <a:rPr lang="en-US" altLang="en-US" sz="2400" dirty="0">
                <a:latin typeface="Arial" panose="020B0604020202020204" pitchFamily="34" charset="0"/>
              </a:rPr>
              <a:t> may have limitations compared to newer transformer-based architectures 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1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Opportunities for Improvement</a:t>
            </a:r>
            <a:r>
              <a:rPr lang="en-US" b="1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Experiment with deeper networks or transformer models (e.g.,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ProtTrans</a:t>
            </a:r>
            <a:r>
              <a:rPr lang="en-US" altLang="en-US" sz="2400" dirty="0" smtClean="0">
                <a:latin typeface="Arial" panose="020B0604020202020204" pitchFamily="34" charset="0"/>
              </a:rPr>
              <a:t>, ESM-2)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 Incorporate </a:t>
            </a:r>
            <a:r>
              <a:rPr lang="en-US" altLang="en-US" sz="2400" dirty="0">
                <a:latin typeface="Arial" panose="020B0604020202020204" pitchFamily="34" charset="0"/>
              </a:rPr>
              <a:t>additional biological context or multiple sequences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b="1" dirty="0"/>
              <a:t>Future Work</a:t>
            </a:r>
            <a:r>
              <a:rPr lang="en-US" b="1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Explore pre-trained protein language models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Apply the model to diverse protein families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Integrate structural and functional prediction capabilities 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0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List key references (e.g., </a:t>
            </a:r>
            <a:r>
              <a:rPr lang="en-US" dirty="0" err="1"/>
              <a:t>AlphaFold</a:t>
            </a:r>
            <a:r>
              <a:rPr lang="en-US" dirty="0"/>
              <a:t>, recent research on protein DL models, etc.)</a:t>
            </a:r>
            <a:br>
              <a:rPr lang="en-US" dirty="0"/>
            </a:br>
            <a:r>
              <a:rPr lang="en-US" dirty="0"/>
              <a:t>• Acknowledge any </a:t>
            </a:r>
            <a:r>
              <a:rPr lang="en-US" dirty="0" smtClean="0"/>
              <a:t>collaborators </a:t>
            </a:r>
            <a:r>
              <a:rPr lang="en-US" dirty="0"/>
              <a:t>or funding sources</a:t>
            </a:r>
          </a:p>
        </p:txBody>
      </p:sp>
    </p:spTree>
    <p:extLst>
      <p:ext uri="{BB962C8B-B14F-4D97-AF65-F5344CB8AC3E}">
        <p14:creationId xmlns:p14="http://schemas.microsoft.com/office/powerpoint/2010/main" val="11092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colab.research.google.com/drive/1emGhKu8P4GX2Kqe4jWfNzhR7AH3CaUIB?usp=sharing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protein sequence analysis in bioinformatics</a:t>
            </a:r>
          </a:p>
          <a:p>
            <a:r>
              <a:rPr lang="en-US" dirty="0" smtClean="0"/>
              <a:t>Importance of understanding protein structures and functions</a:t>
            </a:r>
          </a:p>
          <a:p>
            <a:r>
              <a:rPr lang="en-US" dirty="0" smtClean="0"/>
              <a:t>How deep learning (DL) is transforming biological sequence analysis</a:t>
            </a:r>
          </a:p>
          <a:p>
            <a:r>
              <a:rPr lang="en-US" dirty="0" smtClean="0"/>
              <a:t>Brief context: Focus on modeling sequences (e.g., ACE2/SARS-CoV-2 proteins)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843088"/>
            <a:ext cx="10515600" cy="4351338"/>
          </a:xfrm>
        </p:spPr>
        <p:txBody>
          <a:bodyPr/>
          <a:lstStyle/>
          <a:p>
            <a:r>
              <a:rPr lang="en-US" b="1" dirty="0" smtClean="0"/>
              <a:t>Motivation: </a:t>
            </a:r>
          </a:p>
          <a:p>
            <a:r>
              <a:rPr lang="en-US" dirty="0" smtClean="0"/>
              <a:t>Challenges in deciphering protein sequence patterns</a:t>
            </a:r>
          </a:p>
          <a:p>
            <a:r>
              <a:rPr lang="en-US" dirty="0" smtClean="0"/>
              <a:t>Need for predictive models in protein function and structure prediction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Objectives:</a:t>
            </a:r>
          </a:p>
          <a:p>
            <a:r>
              <a:rPr lang="en-US" dirty="0" smtClean="0"/>
              <a:t>Develop a DL-based model to learn protein sequence patterns</a:t>
            </a:r>
          </a:p>
          <a:p>
            <a:r>
              <a:rPr lang="en-US" dirty="0" smtClean="0"/>
              <a:t>Use the model to generate new protein sequences</a:t>
            </a:r>
          </a:p>
          <a:p>
            <a:r>
              <a:rPr lang="en-US" dirty="0" smtClean="0"/>
              <a:t>Explore the potential of sequence prediction in biological research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853334"/>
            <a:ext cx="10515600" cy="4351338"/>
          </a:xfrm>
        </p:spPr>
        <p:txBody>
          <a:bodyPr/>
          <a:lstStyle/>
          <a:p>
            <a:r>
              <a:rPr lang="en-US" b="1" dirty="0" smtClean="0"/>
              <a:t>Dataset:</a:t>
            </a:r>
            <a:endParaRPr lang="en-US" dirty="0" smtClean="0"/>
          </a:p>
          <a:p>
            <a:r>
              <a:rPr lang="en-US" dirty="0" smtClean="0"/>
              <a:t>Protein sequence obtained from the uploaded file (e.g., ACE2_HUMAN/SARS2 </a:t>
            </a:r>
            <a:r>
              <a:rPr lang="en-US" dirty="0" err="1" smtClean="0"/>
              <a:t>replicase</a:t>
            </a:r>
            <a:r>
              <a:rPr lang="en-US" dirty="0" smtClean="0"/>
              <a:t> polyprotein)</a:t>
            </a:r>
          </a:p>
          <a:p>
            <a:r>
              <a:rPr lang="en-US" b="1" dirty="0" smtClean="0"/>
              <a:t>Preprocessing Steps: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Tokenizing </a:t>
            </a:r>
            <a:r>
              <a:rPr lang="en-US" altLang="en-US" dirty="0">
                <a:latin typeface="Arial" panose="020B0604020202020204" pitchFamily="34" charset="0"/>
              </a:rPr>
              <a:t>the protein sequence into individual amino acids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Converting characters into numerical tokens using a </a:t>
            </a:r>
            <a:r>
              <a:rPr lang="en-US" altLang="en-US" dirty="0" err="1" smtClean="0">
                <a:latin typeface="Arial" panose="020B0604020202020204" pitchFamily="34" charset="0"/>
              </a:rPr>
              <a:t>Keras</a:t>
            </a:r>
            <a:r>
              <a:rPr lang="en-US" altLang="en-US" dirty="0" smtClean="0">
                <a:latin typeface="Arial" panose="020B0604020202020204" pitchFamily="34" charset="0"/>
              </a:rPr>
              <a:t> Tokenizer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Creating </a:t>
            </a:r>
            <a:r>
              <a:rPr lang="en-US" altLang="en-US" dirty="0">
                <a:latin typeface="Arial" panose="020B0604020202020204" pitchFamily="34" charset="0"/>
              </a:rPr>
              <a:t>input-output pairs from sequence windows (e.g., 20 amino acids as input, next amino acid as target) 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37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Embedding Layer:</a:t>
            </a:r>
          </a:p>
          <a:p>
            <a:r>
              <a:rPr lang="en-US" dirty="0" smtClean="0"/>
              <a:t>Transforms amino acid tokens into dense vector representations</a:t>
            </a:r>
          </a:p>
          <a:p>
            <a:r>
              <a:rPr lang="en-US" b="1" dirty="0" err="1" smtClean="0"/>
              <a:t>BiLSTM</a:t>
            </a:r>
            <a:r>
              <a:rPr lang="en-US" b="1" dirty="0" smtClean="0"/>
              <a:t> Layers:</a:t>
            </a:r>
          </a:p>
          <a:p>
            <a:r>
              <a:rPr lang="en-US" dirty="0" smtClean="0"/>
              <a:t>Two stacked Bidirectional LSTM layers capture both forward and backward sequence context</a:t>
            </a:r>
          </a:p>
          <a:p>
            <a:r>
              <a:rPr lang="en-US" b="1" dirty="0" smtClean="0"/>
              <a:t>Dense Layers:</a:t>
            </a:r>
          </a:p>
          <a:p>
            <a:r>
              <a:rPr lang="en-US" dirty="0" smtClean="0"/>
              <a:t>Fully connected layers to predict the next amino acid</a:t>
            </a:r>
          </a:p>
          <a:p>
            <a:r>
              <a:rPr lang="en-US" b="1" dirty="0" smtClean="0"/>
              <a:t>Activation Functions: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in hidden layers and </a:t>
            </a:r>
            <a:r>
              <a:rPr lang="en-US" dirty="0" err="1" smtClean="0"/>
              <a:t>softmax</a:t>
            </a:r>
            <a:r>
              <a:rPr lang="en-US" dirty="0" smtClean="0"/>
              <a:t> for output prediction</a:t>
            </a: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Overview (Python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Components: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 smtClean="0">
                <a:latin typeface="Arial" panose="020B0604020202020204" pitchFamily="34" charset="0"/>
              </a:rPr>
              <a:t> </a:t>
            </a:r>
            <a:r>
              <a:rPr lang="en-US" altLang="en-US" sz="2600" dirty="0" smtClean="0"/>
              <a:t>Data loading and tokenization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/>
              <a:t> </a:t>
            </a:r>
            <a:r>
              <a:rPr lang="en-US" altLang="en-US" sz="2600" dirty="0" smtClean="0"/>
              <a:t>Model definition using </a:t>
            </a:r>
            <a:r>
              <a:rPr lang="en-US" altLang="en-US" sz="2600" dirty="0" err="1" smtClean="0"/>
              <a:t>TensorFlow</a:t>
            </a:r>
            <a:r>
              <a:rPr lang="en-US" altLang="en-US" sz="2600" dirty="0" smtClean="0"/>
              <a:t>/</a:t>
            </a:r>
            <a:r>
              <a:rPr lang="en-US" altLang="en-US" sz="2600" dirty="0" err="1" smtClean="0"/>
              <a:t>Keras</a:t>
            </a:r>
            <a:endParaRPr lang="en-US" altLang="en-US" sz="26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 smtClean="0"/>
              <a:t> Training using sparse categorical cross-entropy loss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 smtClean="0"/>
              <a:t> Sequence generation from a seed sequen</a:t>
            </a:r>
            <a:r>
              <a:rPr lang="en-US" sz="2600" dirty="0" smtClean="0"/>
              <a:t>ce</a:t>
            </a:r>
            <a:r>
              <a:rPr lang="en-US" altLang="en-US" sz="2600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/>
              <a:t>Training Setup: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cs typeface="Calibri Light" panose="020F0302020204030204" pitchFamily="34" charset="0"/>
              </a:rPr>
              <a:t>Number </a:t>
            </a:r>
            <a:r>
              <a:rPr lang="en-US" altLang="en-US" dirty="0">
                <a:cs typeface="Calibri Light" panose="020F0302020204030204" pitchFamily="34" charset="0"/>
              </a:rPr>
              <a:t>of epochs, batch size, optimizer (Adam)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cs typeface="Calibri Light" panose="020F0302020204030204" pitchFamily="34" charset="0"/>
              </a:rPr>
              <a:t>Loss function: Sparse Categorical Cross-Entropy </a:t>
            </a:r>
            <a:endParaRPr lang="en-US" altLang="en-US" dirty="0" smtClean="0">
              <a:cs typeface="Calibri Light" panose="020F03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cs typeface="Calibri Light" panose="020F03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/>
              <a:t>Evaluation Metrics: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Training accuracy and loss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cs typeface="Calibri Light" panose="020F03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Results: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Example output: Generated protein sequence based on a seed input</a:t>
            </a:r>
            <a:endParaRPr lang="en-US" altLang="en-US" dirty="0" smtClean="0">
              <a:cs typeface="Calibri Light" panose="020F03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Generated Sequence: </a:t>
            </a:r>
            <a:r>
              <a:rPr lang="en-US" dirty="0" err="1"/>
              <a:t>MESLVPGFNEKTHVQLSLPVlqvrdvlvrgfgdsveevlsearqhlkdgtcglvevekgv</a:t>
            </a:r>
            <a:r>
              <a:rPr lang="en-US" dirty="0"/>
              <a:t> </a:t>
            </a:r>
            <a:r>
              <a:rPr lang="en-US" dirty="0" err="1"/>
              <a:t>lpqleqpyv</a:t>
            </a:r>
            <a:endParaRPr lang="en-US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8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Generated Sequence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Show a sample generated sequence from the model</a:t>
            </a:r>
            <a:br>
              <a:rPr lang="en-US" dirty="0"/>
            </a:br>
            <a:r>
              <a:rPr lang="en-US" dirty="0"/>
              <a:t>• Discuss how the generated sequence aligns with known protein patterns</a:t>
            </a:r>
            <a:br>
              <a:rPr lang="en-US" dirty="0"/>
            </a:br>
            <a:r>
              <a:rPr lang="en-US" dirty="0"/>
              <a:t>• Address potential applications (e.g., protein design, mutation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319505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460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DeepProteinSeq: A Deep Learning Approach to Protein Sequence Modeling and Generation</vt:lpstr>
      <vt:lpstr>Google URL</vt:lpstr>
      <vt:lpstr>Introduction</vt:lpstr>
      <vt:lpstr>Motivation &amp; Objectives</vt:lpstr>
      <vt:lpstr>Dataset &amp; Preprocessing</vt:lpstr>
      <vt:lpstr>Model Architecture</vt:lpstr>
      <vt:lpstr>Implementation Overview (Python Code)</vt:lpstr>
      <vt:lpstr>Training &amp; Evaluation</vt:lpstr>
      <vt:lpstr>Generated Sequence Example </vt:lpstr>
      <vt:lpstr>Discussion</vt:lpstr>
      <vt:lpstr>Discussion</vt:lpstr>
      <vt:lpstr>References &amp; 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DeepProteinSeq: A Deep Learning Approach to Protein Sequence Modeling and Generation</dc:title>
  <dc:creator>KUMAR</dc:creator>
  <cp:lastModifiedBy>KUMAR</cp:lastModifiedBy>
  <cp:revision>36</cp:revision>
  <dcterms:created xsi:type="dcterms:W3CDTF">2025-02-15T04:28:47Z</dcterms:created>
  <dcterms:modified xsi:type="dcterms:W3CDTF">2025-02-16T01:41:00Z</dcterms:modified>
</cp:coreProperties>
</file>