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41" autoAdjust="0"/>
    <p:restoredTop sz="94660"/>
  </p:normalViewPr>
  <p:slideViewPr>
    <p:cSldViewPr snapToGrid="0">
      <p:cViewPr varScale="1">
        <p:scale>
          <a:sx n="66" d="100"/>
          <a:sy n="66" d="100"/>
        </p:scale>
        <p:origin x="7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23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998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41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4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44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7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82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3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20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85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1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776984-2D43-4D49-AEB1-2C966EE0C7D5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D3E07-B0C2-4BDD-8E2F-3B8061B60C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082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gp2W3WJf-tEfKDnTK4T5NbdU-PaWfz03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Campus Information </a:t>
            </a:r>
            <a:r>
              <a:rPr lang="en-US" b="1" dirty="0" err="1" smtClean="0"/>
              <a:t>Chatbot</a:t>
            </a:r>
            <a:r>
              <a:rPr lang="en-US" b="1" dirty="0" smtClean="0"/>
              <a:t> Using Streamlit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87443" y="6062121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491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355" y="1825625"/>
            <a:ext cx="8223290" cy="4351338"/>
          </a:xfrm>
        </p:spPr>
      </p:pic>
    </p:spTree>
    <p:extLst>
      <p:ext uri="{BB962C8B-B14F-4D97-AF65-F5344CB8AC3E}">
        <p14:creationId xmlns:p14="http://schemas.microsoft.com/office/powerpoint/2010/main" val="3333812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How to Run</a:t>
            </a:r>
          </a:p>
        </p:txBody>
      </p:sp>
      <p:sp>
        <p:nvSpPr>
          <p:cNvPr id="5" name="Rectangle 4"/>
          <p:cNvSpPr/>
          <p:nvPr/>
        </p:nvSpPr>
        <p:spPr>
          <a:xfrm>
            <a:off x="1538513" y="1690688"/>
            <a:ext cx="875211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Unzip the </a:t>
            </a:r>
            <a:r>
              <a:rPr lang="en-US" altLang="en-US" sz="2400" dirty="0">
                <a:latin typeface="Arial Unicode MS"/>
              </a:rPr>
              <a:t>campus_chatbot_package.zip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In terminal or command prompt, run:</a:t>
            </a:r>
            <a:endParaRPr lang="en-US" altLang="en-US" sz="2400" dirty="0">
              <a:latin typeface="Arial Unicode MS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bash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 Unicode MS"/>
              </a:rPr>
              <a:t>streamlit run campus_chatbot.py </a:t>
            </a:r>
            <a:endParaRPr lang="en-US" altLang="en-US" sz="24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dirty="0" smtClean="0">
                <a:latin typeface="Arial" panose="020B0604020202020204" pitchFamily="34" charset="0"/>
              </a:rPr>
              <a:t>Chabot </a:t>
            </a:r>
            <a:r>
              <a:rPr lang="en-US" altLang="en-US" sz="2400" dirty="0">
                <a:latin typeface="Arial" panose="020B0604020202020204" pitchFamily="34" charset="0"/>
              </a:rPr>
              <a:t>interface will appear in your browser.</a:t>
            </a:r>
          </a:p>
        </p:txBody>
      </p:sp>
    </p:spTree>
    <p:extLst>
      <p:ext uri="{BB962C8B-B14F-4D97-AF65-F5344CB8AC3E}">
        <p14:creationId xmlns:p14="http://schemas.microsoft.com/office/powerpoint/2010/main" val="393544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94153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Advantages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53028" y="1719716"/>
            <a:ext cx="106389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Fast, accessible help for students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Minimal development effort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Easy to update (just add new rows to the CSV)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Open-source and low-cost tech stack</a:t>
            </a:r>
          </a:p>
        </p:txBody>
      </p:sp>
    </p:spTree>
    <p:extLst>
      <p:ext uri="{BB962C8B-B14F-4D97-AF65-F5344CB8AC3E}">
        <p14:creationId xmlns:p14="http://schemas.microsoft.com/office/powerpoint/2010/main" val="1234572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Future Enhancements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84943" y="1413689"/>
            <a:ext cx="1030448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🔍 </a:t>
            </a:r>
            <a:r>
              <a:rPr lang="en-US" altLang="en-US" sz="2400" b="1" dirty="0">
                <a:latin typeface="Arial" panose="020B0604020202020204" pitchFamily="34" charset="0"/>
              </a:rPr>
              <a:t>Fuzzy Matching</a:t>
            </a:r>
            <a:r>
              <a:rPr lang="en-US" altLang="en-US" sz="2400" dirty="0">
                <a:latin typeface="Arial" panose="020B0604020202020204" pitchFamily="34" charset="0"/>
              </a:rPr>
              <a:t>: Improve response matching for vague questions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💬 </a:t>
            </a:r>
            <a:r>
              <a:rPr lang="en-US" altLang="en-US" sz="2400" b="1" dirty="0">
                <a:latin typeface="Arial" panose="020B0604020202020204" pitchFamily="34" charset="0"/>
              </a:rPr>
              <a:t>Chat Memory</a:t>
            </a:r>
            <a:r>
              <a:rPr lang="en-US" altLang="en-US" sz="2400" dirty="0">
                <a:latin typeface="Arial" panose="020B0604020202020204" pitchFamily="34" charset="0"/>
              </a:rPr>
              <a:t>: Store user interaction history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🌐 </a:t>
            </a:r>
            <a:r>
              <a:rPr lang="en-US" altLang="en-US" sz="2400" b="1" dirty="0">
                <a:latin typeface="Arial" panose="020B0604020202020204" pitchFamily="34" charset="0"/>
              </a:rPr>
              <a:t>Multilingual Support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🤖 </a:t>
            </a:r>
            <a:r>
              <a:rPr lang="en-US" altLang="en-US" sz="2400" b="1" dirty="0">
                <a:latin typeface="Arial" panose="020B0604020202020204" pitchFamily="34" charset="0"/>
              </a:rPr>
              <a:t>LLM Integration</a:t>
            </a:r>
            <a:r>
              <a:rPr lang="en-US" altLang="en-US" sz="2400" dirty="0">
                <a:latin typeface="Arial" panose="020B0604020202020204" pitchFamily="34" charset="0"/>
              </a:rPr>
              <a:t>: Integrate OpenAI or BERT for natural conversations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📈 </a:t>
            </a:r>
            <a:r>
              <a:rPr lang="en-US" altLang="en-US" sz="2400" b="1" dirty="0">
                <a:latin typeface="Arial" panose="020B0604020202020204" pitchFamily="34" charset="0"/>
              </a:rPr>
              <a:t>Admin Dashboard</a:t>
            </a:r>
            <a:r>
              <a:rPr lang="en-US" altLang="en-US" sz="2400" dirty="0">
                <a:latin typeface="Arial" panose="020B0604020202020204" pitchFamily="34" charset="0"/>
              </a:rPr>
              <a:t>: Track usage and query analytics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828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Campus </a:t>
            </a:r>
            <a:r>
              <a:rPr lang="en-US" dirty="0" err="1"/>
              <a:t>Chatbot</a:t>
            </a:r>
            <a:r>
              <a:rPr lang="en-US" dirty="0"/>
              <a:t> demonstrates how simple tools like Streamlit and CSV datasets can be leveraged to build efficient and informative tools for educational institutions. It's scalable, easily customizable, and serves as a solid foundation for more advanced AI-based virtual assistants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62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https://colab.research.google.com/drive/1gp2W3WJf-tEfKDnTK4T5NbdU-PaWfz03?usp=sharing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3446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Project Objectives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goal of this project is to build a </a:t>
            </a:r>
            <a:r>
              <a:rPr lang="en-US" b="1" dirty="0" smtClean="0"/>
              <a:t>Campus Information </a:t>
            </a:r>
            <a:r>
              <a:rPr lang="en-US" b="1" dirty="0" err="1" smtClean="0"/>
              <a:t>Chatbot</a:t>
            </a:r>
            <a:r>
              <a:rPr lang="en-US" dirty="0" smtClean="0"/>
              <a:t> using Python and Streamlit. This </a:t>
            </a:r>
            <a:r>
              <a:rPr lang="en-US" dirty="0" err="1" smtClean="0"/>
              <a:t>chatbot</a:t>
            </a:r>
            <a:r>
              <a:rPr lang="en-US" dirty="0" smtClean="0"/>
              <a:t> assists students and visitors by answering common campus-related queries such as library hours, admissions, hostel details, and event schedules. It provides quick access to information in a user-friendly, conversational format.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900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Tools and Technologies Used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074057" y="1550352"/>
            <a:ext cx="91439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Python</a:t>
            </a:r>
            <a:r>
              <a:rPr lang="en-US" altLang="en-US" sz="2400" dirty="0">
                <a:latin typeface="Arial" panose="020B0604020202020204" pitchFamily="34" charset="0"/>
              </a:rPr>
              <a:t>: Programming language used for development.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Streamlit</a:t>
            </a:r>
            <a:r>
              <a:rPr lang="en-US" altLang="en-US" sz="2400" dirty="0">
                <a:latin typeface="Arial" panose="020B0604020202020204" pitchFamily="34" charset="0"/>
              </a:rPr>
              <a:t>: Lightweight web framework for building interactive apps.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Pandas</a:t>
            </a:r>
            <a:r>
              <a:rPr lang="en-US" altLang="en-US" sz="2400" dirty="0">
                <a:latin typeface="Arial" panose="020B0604020202020204" pitchFamily="34" charset="0"/>
              </a:rPr>
              <a:t>: For data handling and manipulation.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 err="1">
                <a:latin typeface="Arial" panose="020B0604020202020204" pitchFamily="34" charset="0"/>
              </a:rPr>
              <a:t>Matplotlib</a:t>
            </a:r>
            <a:r>
              <a:rPr lang="en-US" altLang="en-US" sz="2400" dirty="0">
                <a:latin typeface="Arial" panose="020B0604020202020204" pitchFamily="34" charset="0"/>
              </a:rPr>
              <a:t>: For plotting histograms and visualizations.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CSV Dataset</a:t>
            </a:r>
            <a:r>
              <a:rPr lang="en-US" altLang="en-US" sz="2400" dirty="0">
                <a:latin typeface="Arial" panose="020B0604020202020204" pitchFamily="34" charset="0"/>
              </a:rPr>
              <a:t>: Used to store questions and answers.</a:t>
            </a:r>
          </a:p>
        </p:txBody>
      </p:sp>
    </p:spTree>
    <p:extLst>
      <p:ext uri="{BB962C8B-B14F-4D97-AF65-F5344CB8AC3E}">
        <p14:creationId xmlns:p14="http://schemas.microsoft.com/office/powerpoint/2010/main" val="309852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Dataset Description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204686" y="1690688"/>
            <a:ext cx="95649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File Name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campus_faq.csv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Structure</a:t>
            </a:r>
            <a:r>
              <a:rPr lang="en-US" altLang="en-US" sz="2400" dirty="0">
                <a:latin typeface="Arial" panose="020B0604020202020204" pitchFamily="34" charset="0"/>
              </a:rPr>
              <a:t>: Two columns –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Question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Answer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b="1" dirty="0">
                <a:latin typeface="Arial" panose="020B0604020202020204" pitchFamily="34" charset="0"/>
              </a:rPr>
              <a:t>Sample Entries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i="1" dirty="0">
                <a:latin typeface="Arial" panose="020B0604020202020204" pitchFamily="34" charset="0"/>
              </a:rPr>
              <a:t>What are the library hours?</a:t>
            </a:r>
            <a:r>
              <a:rPr lang="en-US" altLang="en-US" sz="2400" dirty="0">
                <a:latin typeface="Arial" panose="020B0604020202020204" pitchFamily="34" charset="0"/>
              </a:rPr>
              <a:t> → </a:t>
            </a:r>
            <a:r>
              <a:rPr lang="en-US" altLang="en-US" sz="2400" i="1" dirty="0">
                <a:latin typeface="Arial" panose="020B0604020202020204" pitchFamily="34" charset="0"/>
              </a:rPr>
              <a:t>The library is open from 8 AM to 10 PM on weekdays.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i="1" dirty="0">
                <a:latin typeface="Arial" panose="020B0604020202020204" pitchFamily="34" charset="0"/>
              </a:rPr>
              <a:t>How to apply for a hostel room?</a:t>
            </a:r>
            <a:r>
              <a:rPr lang="en-US" altLang="en-US" sz="2400" dirty="0">
                <a:latin typeface="Arial" panose="020B0604020202020204" pitchFamily="34" charset="0"/>
              </a:rPr>
              <a:t> → </a:t>
            </a:r>
            <a:r>
              <a:rPr lang="en-US" altLang="en-US" sz="2400" i="1" dirty="0">
                <a:latin typeface="Arial" panose="020B0604020202020204" pitchFamily="34" charset="0"/>
              </a:rPr>
              <a:t>Apply online via the Student Portal.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This dataset can be easily extended with more question-answer pairs for broader coverage.</a:t>
            </a:r>
          </a:p>
        </p:txBody>
      </p:sp>
    </p:spTree>
    <p:extLst>
      <p:ext uri="{BB962C8B-B14F-4D97-AF65-F5344CB8AC3E}">
        <p14:creationId xmlns:p14="http://schemas.microsoft.com/office/powerpoint/2010/main" val="4257640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err="1" smtClean="0"/>
              <a:t>Chatbot</a:t>
            </a:r>
            <a:r>
              <a:rPr lang="en-US" b="1" dirty="0" smtClean="0"/>
              <a:t> Functionality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407885" y="1558222"/>
            <a:ext cx="8781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Accepts natural language queries from users.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Searches the dataset for a matching or partially matching question.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If a match is found, it displays the corresponding answer.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If no match is found, it suggests alternative support.</a:t>
            </a:r>
          </a:p>
        </p:txBody>
      </p:sp>
    </p:spTree>
    <p:extLst>
      <p:ext uri="{BB962C8B-B14F-4D97-AF65-F5344CB8AC3E}">
        <p14:creationId xmlns:p14="http://schemas.microsoft.com/office/powerpoint/2010/main" val="4219959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38573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989" y="1825625"/>
            <a:ext cx="7294022" cy="4351338"/>
          </a:xfrm>
        </p:spPr>
      </p:pic>
    </p:spTree>
    <p:extLst>
      <p:ext uri="{BB962C8B-B14F-4D97-AF65-F5344CB8AC3E}">
        <p14:creationId xmlns:p14="http://schemas.microsoft.com/office/powerpoint/2010/main" val="126849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87" y="1825625"/>
            <a:ext cx="9957626" cy="4351338"/>
          </a:xfrm>
        </p:spPr>
      </p:pic>
    </p:spTree>
    <p:extLst>
      <p:ext uri="{BB962C8B-B14F-4D97-AF65-F5344CB8AC3E}">
        <p14:creationId xmlns:p14="http://schemas.microsoft.com/office/powerpoint/2010/main" val="18905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405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CIDFont+F1</vt:lpstr>
      <vt:lpstr>Office Theme</vt:lpstr>
      <vt:lpstr>Campus Information Chatbot Using Streamlit</vt:lpstr>
      <vt:lpstr>Google Colab URL</vt:lpstr>
      <vt:lpstr>Project Objectives</vt:lpstr>
      <vt:lpstr>Tools and Technologies Used</vt:lpstr>
      <vt:lpstr>Dataset Description</vt:lpstr>
      <vt:lpstr>Chatbot Functionality</vt:lpstr>
      <vt:lpstr>Data Visualization</vt:lpstr>
      <vt:lpstr>Data Visualization </vt:lpstr>
      <vt:lpstr>Data Visualization </vt:lpstr>
      <vt:lpstr>Data Visualization </vt:lpstr>
      <vt:lpstr>How to Run</vt:lpstr>
      <vt:lpstr>Advantages</vt:lpstr>
      <vt:lpstr>Future Enhancements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Information Chatbot Using Streamlit</dc:title>
  <dc:creator>KUMAR</dc:creator>
  <cp:lastModifiedBy>KUMAR</cp:lastModifiedBy>
  <cp:revision>19</cp:revision>
  <dcterms:created xsi:type="dcterms:W3CDTF">2025-07-30T00:54:36Z</dcterms:created>
  <dcterms:modified xsi:type="dcterms:W3CDTF">2025-07-30T08:32:31Z</dcterms:modified>
</cp:coreProperties>
</file>