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C802-3117-4740-906D-8DF7ADA7A61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839D-27E3-4333-B6E6-B877E595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7839D-27E3-4333-B6E6-B877E59556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1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1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38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527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1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1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54B8-9163-4E81-BCD7-AB81D16AB999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58306E4-B263-42E8-B92C-3A57F15B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gopalkk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2oYPh43ef_2DHgzFeyyjcaR3H2LO3X0s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Analyze the nucleotide composition (GC content, AT ratio, etc.)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Certified Data Science Consultant, GLV Data Solutions.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8003" y="50508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https://www.linkedin.com/in/gopalakrishnankumar-a73301110/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78003" y="5778368"/>
            <a:ext cx="542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https://www.github.com/Gopalakrishnan-Kumar/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64555" y="6228933"/>
            <a:ext cx="4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hlinkClick r:id="rId3"/>
              </a:rPr>
              <a:t>https://www.kaggle.com/gopalkk2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4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provides foundational insights into the </a:t>
            </a:r>
            <a:r>
              <a:rPr lang="en-US" b="1" dirty="0"/>
              <a:t>genomic composition</a:t>
            </a:r>
            <a:r>
              <a:rPr lang="en-US" dirty="0"/>
              <a:t> of DNA sequences. GC and AT content are vital for:</a:t>
            </a:r>
          </a:p>
          <a:p>
            <a:r>
              <a:rPr lang="en-US" dirty="0"/>
              <a:t>Understanding thermodynamic stability of DNA</a:t>
            </a:r>
          </a:p>
          <a:p>
            <a:r>
              <a:rPr lang="en-US" dirty="0"/>
              <a:t>Predicting gene regions</a:t>
            </a:r>
          </a:p>
          <a:p>
            <a:r>
              <a:rPr lang="en-US" dirty="0"/>
              <a:t>Designing primers and probes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 smtClean="0"/>
              <a:t>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03109"/>
            <a:ext cx="8596668" cy="388077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colab.research.google.com/drive/12oYPh43ef_2DHgzFeyyjcaR3H2LO3X0s?usp=sharing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the nucleotide makeup of DNA sequences provided in FASTA format. This includes:</a:t>
            </a:r>
          </a:p>
          <a:p>
            <a:r>
              <a:rPr lang="en-US" dirty="0"/>
              <a:t>Counting each nucleotide base (A, T, G, C)</a:t>
            </a:r>
          </a:p>
          <a:p>
            <a:r>
              <a:rPr lang="en-US" dirty="0"/>
              <a:t>Calculating GC and AT content percentages</a:t>
            </a:r>
          </a:p>
          <a:p>
            <a:r>
              <a:rPr lang="en-US" dirty="0"/>
              <a:t>Determining the AT/GC ratio</a:t>
            </a:r>
          </a:p>
          <a:p>
            <a:r>
              <a:rPr lang="en-US" dirty="0"/>
              <a:t>Interpreting the genomic characteristics based on base composition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Input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8334" y="1268680"/>
            <a:ext cx="71712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Name: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sequence.fasta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FASTA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DNA sequences </a:t>
            </a:r>
          </a:p>
        </p:txBody>
      </p:sp>
    </p:spTree>
    <p:extLst>
      <p:ext uri="{BB962C8B-B14F-4D97-AF65-F5344CB8AC3E}">
        <p14:creationId xmlns:p14="http://schemas.microsoft.com/office/powerpoint/2010/main" val="23678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93343" y="609600"/>
            <a:ext cx="31646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Methods Used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90694" y="654130"/>
            <a:ext cx="1024974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Parsing Sequences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Biopython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read sequences from the FASTA file.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Nucleotide Counting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counts of A, T, G, and C per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Percentage Calculation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 Content (%)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(G+C)/Total(G + C) / Total(G+C)/Total ×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Content (%)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(A+T)/Total(A + T) / Total(A+T)/Total ×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AT/GC Ratio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(A+T)/(G+C)(A + T) / (G + C)(A+T)/(G+C)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of GC content per sequence.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altLang="en-US" b="1" dirty="0">
                <a:latin typeface="Arial" panose="020B0604020202020204" pitchFamily="34" charset="0"/>
              </a:rPr>
              <a:t>Results Summary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014746"/>
              </p:ext>
            </p:extLst>
          </p:nvPr>
        </p:nvGraphicFramePr>
        <p:xfrm>
          <a:off x="952184" y="1463039"/>
          <a:ext cx="10016315" cy="4967741"/>
        </p:xfrm>
        <a:graphic>
          <a:graphicData uri="http://schemas.openxmlformats.org/drawingml/2006/table">
            <a:tbl>
              <a:tblPr/>
              <a:tblGrid>
                <a:gridCol w="985298">
                  <a:extLst>
                    <a:ext uri="{9D8B030D-6E8A-4147-A177-3AD203B41FA5}">
                      <a16:colId xmlns:a16="http://schemas.microsoft.com/office/drawing/2014/main" val="1603076290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3384031024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3841763594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2369469776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2594976916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161967565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1841001064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1640761837"/>
                    </a:ext>
                  </a:extLst>
                </a:gridCol>
                <a:gridCol w="985298">
                  <a:extLst>
                    <a:ext uri="{9D8B030D-6E8A-4147-A177-3AD203B41FA5}">
                      <a16:colId xmlns:a16="http://schemas.microsoft.com/office/drawing/2014/main" val="1161135242"/>
                    </a:ext>
                  </a:extLst>
                </a:gridCol>
                <a:gridCol w="1148633">
                  <a:extLst>
                    <a:ext uri="{9D8B030D-6E8A-4147-A177-3AD203B41FA5}">
                      <a16:colId xmlns:a16="http://schemas.microsoft.com/office/drawing/2014/main" val="3280185744"/>
                    </a:ext>
                  </a:extLst>
                </a:gridCol>
              </a:tblGrid>
              <a:tr h="45083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GC_Content(%)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AT_Content(%)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AT/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GC_Ratio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46090"/>
                  </a:ext>
                </a:extLst>
              </a:tr>
              <a:tr h="111792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lcl|NC_060956.1_cds_XP_046838653.1_1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33.88581952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66.11418048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1.951086957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172978"/>
                  </a:ext>
                </a:extLst>
              </a:tr>
              <a:tr h="111792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lcl|NC_060956.1_cds_XP_046838654.1_2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34.30515063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65.69484937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1.915014164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79061"/>
                  </a:ext>
                </a:extLst>
              </a:tr>
              <a:tr h="111792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lcl|NC_060956.1_cds_XP_046838655.1_3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34.30515063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65.69484937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1.915014164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71945"/>
                  </a:ext>
                </a:extLst>
              </a:tr>
              <a:tr h="111792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lcl|NC_060956.1_cds_XP_046838656.1_4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1029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34.30515063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65.69484937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1.915014164</a:t>
                      </a:r>
                    </a:p>
                  </a:txBody>
                  <a:tcPr marL="8373" marR="8373" marT="837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53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2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Interpretation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7294" y="1871226"/>
            <a:ext cx="1088982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sequences had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and GC content,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which implies genomic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AT/GC Ratio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indicates bias towards AT-rich sequences.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biological terms: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AT-rich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sequences often indicate structural elements like origins of replication.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21" y="2160588"/>
            <a:ext cx="7770795" cy="3881437"/>
          </a:xfrm>
        </p:spPr>
      </p:pic>
    </p:spTree>
    <p:extLst>
      <p:ext uri="{BB962C8B-B14F-4D97-AF65-F5344CB8AC3E}">
        <p14:creationId xmlns:p14="http://schemas.microsoft.com/office/powerpoint/2010/main" val="7151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bar chart</a:t>
            </a:r>
            <a:r>
              <a:rPr lang="en-US" dirty="0"/>
              <a:t> was generated showing GC content for each sequence. This helps identify:</a:t>
            </a:r>
          </a:p>
          <a:p>
            <a:r>
              <a:rPr lang="en-US" dirty="0"/>
              <a:t>Sequence diversity</a:t>
            </a:r>
          </a:p>
          <a:p>
            <a:r>
              <a:rPr lang="en-US" dirty="0"/>
              <a:t>Genomic balance or skew</a:t>
            </a:r>
          </a:p>
          <a:p>
            <a:r>
              <a:rPr lang="en-US" dirty="0"/>
              <a:t>Targets for further study in gene regulation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9556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362</Words>
  <Application>Microsoft Office PowerPoint</Application>
  <PresentationFormat>Widescreen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Trebuchet MS</vt:lpstr>
      <vt:lpstr>Wingdings 3</vt:lpstr>
      <vt:lpstr>Facet</vt:lpstr>
      <vt:lpstr>Analyze the nucleotide composition (GC content, AT ratio, etc.)</vt:lpstr>
      <vt:lpstr>Google Colab URL</vt:lpstr>
      <vt:lpstr>Objective</vt:lpstr>
      <vt:lpstr>Input</vt:lpstr>
      <vt:lpstr>Methods Used</vt:lpstr>
      <vt:lpstr>Results Summary </vt:lpstr>
      <vt:lpstr>Interpretation</vt:lpstr>
      <vt:lpstr>Visualization</vt:lpstr>
      <vt:lpstr>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nucleotide composition (GC content, AT ratio, etc.)</dc:title>
  <dc:creator>ADMIN</dc:creator>
  <cp:lastModifiedBy>ADMIN</cp:lastModifiedBy>
  <cp:revision>15</cp:revision>
  <dcterms:created xsi:type="dcterms:W3CDTF">2025-04-16T13:45:40Z</dcterms:created>
  <dcterms:modified xsi:type="dcterms:W3CDTF">2025-04-17T11:55:38Z</dcterms:modified>
</cp:coreProperties>
</file>