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6" r:id="rId8"/>
    <p:sldId id="261" r:id="rId9"/>
    <p:sldId id="267" r:id="rId10"/>
    <p:sldId id="262" r:id="rId11"/>
    <p:sldId id="268" r:id="rId12"/>
    <p:sldId id="263" r:id="rId13"/>
    <p:sldId id="269" r:id="rId14"/>
    <p:sldId id="264"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94660"/>
  </p:normalViewPr>
  <p:slideViewPr>
    <p:cSldViewPr snapToGrid="0">
      <p:cViewPr varScale="1">
        <p:scale>
          <a:sx n="66" d="100"/>
          <a:sy n="66" d="100"/>
        </p:scale>
        <p:origin x="8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39CAD9-3397-43EE-A1C2-6842F2F1AE2A}"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233308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9CAD9-3397-43EE-A1C2-6842F2F1AE2A}"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304695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9CAD9-3397-43EE-A1C2-6842F2F1AE2A}"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131250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39CAD9-3397-43EE-A1C2-6842F2F1AE2A}"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04984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739CAD9-3397-43EE-A1C2-6842F2F1AE2A}"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486831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39CAD9-3397-43EE-A1C2-6842F2F1AE2A}"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2850119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39CAD9-3397-43EE-A1C2-6842F2F1AE2A}"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22747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39CAD9-3397-43EE-A1C2-6842F2F1AE2A}"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917586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39CAD9-3397-43EE-A1C2-6842F2F1AE2A}"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97835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9CAD9-3397-43EE-A1C2-6842F2F1AE2A}"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425489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739CAD9-3397-43EE-A1C2-6842F2F1AE2A}"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1F7F72-7866-48FC-BD77-2A90DBB2B2E9}" type="slidenum">
              <a:rPr lang="en-US" smtClean="0"/>
              <a:t>‹#›</a:t>
            </a:fld>
            <a:endParaRPr lang="en-US"/>
          </a:p>
        </p:txBody>
      </p:sp>
    </p:spTree>
    <p:extLst>
      <p:ext uri="{BB962C8B-B14F-4D97-AF65-F5344CB8AC3E}">
        <p14:creationId xmlns:p14="http://schemas.microsoft.com/office/powerpoint/2010/main" val="3977067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9CAD9-3397-43EE-A1C2-6842F2F1AE2A}" type="datetimeFigureOut">
              <a:rPr lang="en-US" smtClean="0"/>
              <a:t>8/2/2025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F7F72-7866-48FC-BD77-2A90DBB2B2E9}" type="slidenum">
              <a:rPr lang="en-US" smtClean="0"/>
              <a:t>‹#›</a:t>
            </a:fld>
            <a:endParaRPr lang="en-US"/>
          </a:p>
        </p:txBody>
      </p:sp>
    </p:spTree>
    <p:extLst>
      <p:ext uri="{BB962C8B-B14F-4D97-AF65-F5344CB8AC3E}">
        <p14:creationId xmlns:p14="http://schemas.microsoft.com/office/powerpoint/2010/main" val="270920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LZLV2NpAUz2e_FO7kEIlCy1ImiUcbNCg?usp=sha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Weather Pattern Analysis Using Visualizations</a:t>
            </a:r>
          </a:p>
        </p:txBody>
      </p:sp>
      <p:sp>
        <p:nvSpPr>
          <p:cNvPr id="5" name="Subtitle 2"/>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b="1" dirty="0"/>
          </a:p>
        </p:txBody>
      </p:sp>
      <p:sp>
        <p:nvSpPr>
          <p:cNvPr id="6" name="Rectangle 5"/>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7" name="TextBox 6"/>
          <p:cNvSpPr txBox="1"/>
          <p:nvPr/>
        </p:nvSpPr>
        <p:spPr>
          <a:xfrm>
            <a:off x="1787443" y="6062121"/>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3873036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5634" y="1852449"/>
            <a:ext cx="5760731" cy="4297689"/>
          </a:xfrm>
        </p:spPr>
      </p:pic>
    </p:spTree>
    <p:extLst>
      <p:ext uri="{BB962C8B-B14F-4D97-AF65-F5344CB8AC3E}">
        <p14:creationId xmlns:p14="http://schemas.microsoft.com/office/powerpoint/2010/main" val="31778130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Key Insights</a:t>
            </a:r>
            <a:endParaRPr lang="en-US" b="1" dirty="0"/>
          </a:p>
        </p:txBody>
      </p:sp>
      <p:sp>
        <p:nvSpPr>
          <p:cNvPr id="3" name="Content Placeholder 2"/>
          <p:cNvSpPr>
            <a:spLocks noGrp="1"/>
          </p:cNvSpPr>
          <p:nvPr>
            <p:ph idx="1"/>
          </p:nvPr>
        </p:nvSpPr>
        <p:spPr/>
        <p:txBody>
          <a:bodyPr/>
          <a:lstStyle/>
          <a:p>
            <a:r>
              <a:rPr lang="en-US" b="1" dirty="0"/>
              <a:t>Line Plot – Temperature Trend Over Time</a:t>
            </a:r>
          </a:p>
          <a:p>
            <a:pPr marL="0" indent="0">
              <a:buNone/>
            </a:pPr>
            <a:endParaRPr lang="en-US" b="1" dirty="0"/>
          </a:p>
          <a:p>
            <a:pPr marL="0" indent="0">
              <a:buNone/>
            </a:pPr>
            <a:endParaRPr lang="en-US" dirty="0"/>
          </a:p>
        </p:txBody>
      </p:sp>
      <p:sp>
        <p:nvSpPr>
          <p:cNvPr id="7" name="Rectangle 2"/>
          <p:cNvSpPr>
            <a:spLocks noChangeArrowheads="1"/>
          </p:cNvSpPr>
          <p:nvPr/>
        </p:nvSpPr>
        <p:spPr bwMode="auto">
          <a:xfrm>
            <a:off x="1026886" y="2431634"/>
            <a:ext cx="774442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Displays how temperature varies over 5 days for each city</a:t>
            </a:r>
            <a:r>
              <a:rPr lang="en-US" sz="2400" dirty="0"/>
              <a:t>.</a:t>
            </a:r>
          </a:p>
          <a:p>
            <a:pPr marL="342900" indent="-342900">
              <a:buFont typeface="Arial" panose="020B0604020202020204" pitchFamily="34" charset="0"/>
              <a:buChar char="•"/>
            </a:pPr>
            <a:r>
              <a:rPr lang="en-US" sz="2400" dirty="0"/>
              <a:t>Helps detect warming/cooling trends.</a:t>
            </a:r>
          </a:p>
          <a:p>
            <a:pPr marL="342900" indent="-342900">
              <a:buFont typeface="Arial" panose="020B0604020202020204" pitchFamily="34" charset="0"/>
              <a:buChar char="•"/>
            </a:pPr>
            <a:r>
              <a:rPr lang="en-US" sz="2400" dirty="0"/>
              <a:t>Cities compared: Mumbai, Tokyo, New York.</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854103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2629" y="1825625"/>
            <a:ext cx="4506742" cy="4351338"/>
          </a:xfrm>
        </p:spPr>
      </p:pic>
    </p:spTree>
    <p:extLst>
      <p:ext uri="{BB962C8B-B14F-4D97-AF65-F5344CB8AC3E}">
        <p14:creationId xmlns:p14="http://schemas.microsoft.com/office/powerpoint/2010/main" val="3337449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Insights</a:t>
            </a:r>
          </a:p>
        </p:txBody>
      </p:sp>
      <p:sp>
        <p:nvSpPr>
          <p:cNvPr id="3" name="Content Placeholder 2"/>
          <p:cNvSpPr>
            <a:spLocks noGrp="1"/>
          </p:cNvSpPr>
          <p:nvPr>
            <p:ph idx="1"/>
          </p:nvPr>
        </p:nvSpPr>
        <p:spPr/>
        <p:txBody>
          <a:bodyPr/>
          <a:lstStyle/>
          <a:p>
            <a:r>
              <a:rPr lang="en-US" b="1" dirty="0"/>
              <a:t>Pie Chart – Weather Conditions Distribution</a:t>
            </a:r>
          </a:p>
          <a:p>
            <a:r>
              <a:rPr lang="en-US" dirty="0"/>
              <a:t>Quantifies proportion of Sunny, Rainy, Cloudy days.</a:t>
            </a:r>
          </a:p>
          <a:p>
            <a:r>
              <a:rPr lang="en-US" dirty="0"/>
              <a:t>For example: 50% Sunny, 30% Cloudy, 20% Rainy.</a:t>
            </a:r>
          </a:p>
          <a:p>
            <a:endParaRPr lang="en-US" dirty="0"/>
          </a:p>
        </p:txBody>
      </p:sp>
    </p:spTree>
    <p:extLst>
      <p:ext uri="{BB962C8B-B14F-4D97-AF65-F5344CB8AC3E}">
        <p14:creationId xmlns:p14="http://schemas.microsoft.com/office/powerpoint/2010/main" val="3372398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Tree>
    <p:extLst>
      <p:ext uri="{BB962C8B-B14F-4D97-AF65-F5344CB8AC3E}">
        <p14:creationId xmlns:p14="http://schemas.microsoft.com/office/powerpoint/2010/main" val="1895076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Insights</a:t>
            </a:r>
          </a:p>
        </p:txBody>
      </p:sp>
      <p:sp>
        <p:nvSpPr>
          <p:cNvPr id="3" name="Content Placeholder 2"/>
          <p:cNvSpPr>
            <a:spLocks noGrp="1"/>
          </p:cNvSpPr>
          <p:nvPr>
            <p:ph idx="1"/>
          </p:nvPr>
        </p:nvSpPr>
        <p:spPr/>
        <p:txBody>
          <a:bodyPr/>
          <a:lstStyle/>
          <a:p>
            <a:r>
              <a:rPr lang="en-US" b="1" dirty="0" smtClean="0"/>
              <a:t>Stacked </a:t>
            </a:r>
            <a:r>
              <a:rPr lang="en-US" b="1" dirty="0"/>
              <a:t>Bar Chart – Weather Types by City</a:t>
            </a:r>
          </a:p>
          <a:p>
            <a:r>
              <a:rPr lang="en-US" dirty="0"/>
              <a:t>Each bar represents one city.</a:t>
            </a:r>
          </a:p>
          <a:p>
            <a:r>
              <a:rPr lang="en-US" dirty="0"/>
              <a:t>Segments show counts of Sunny, Rainy, Cloudy days stacked.</a:t>
            </a:r>
          </a:p>
          <a:p>
            <a:r>
              <a:rPr lang="en-US" dirty="0"/>
              <a:t>Ideal for comparing weather variability between cities.</a:t>
            </a:r>
          </a:p>
          <a:p>
            <a:endParaRPr lang="en-US" dirty="0"/>
          </a:p>
        </p:txBody>
      </p:sp>
    </p:spTree>
    <p:extLst>
      <p:ext uri="{BB962C8B-B14F-4D97-AF65-F5344CB8AC3E}">
        <p14:creationId xmlns:p14="http://schemas.microsoft.com/office/powerpoint/2010/main" val="3153861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Findings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Mumbai</a:t>
            </a:r>
            <a:r>
              <a:rPr lang="en-US" altLang="en-US" dirty="0">
                <a:latin typeface="Arial" panose="020B0604020202020204" pitchFamily="34" charset="0"/>
              </a:rPr>
              <a:t> and </a:t>
            </a:r>
            <a:r>
              <a:rPr lang="en-US" altLang="en-US" b="1" dirty="0">
                <a:latin typeface="Arial" panose="020B0604020202020204" pitchFamily="34" charset="0"/>
              </a:rPr>
              <a:t>Tokyo</a:t>
            </a:r>
            <a:r>
              <a:rPr lang="en-US" altLang="en-US" dirty="0">
                <a:latin typeface="Arial" panose="020B0604020202020204" pitchFamily="34" charset="0"/>
              </a:rPr>
              <a:t> had more </a:t>
            </a:r>
            <a:r>
              <a:rPr lang="en-US" altLang="en-US" b="1" dirty="0">
                <a:latin typeface="Arial" panose="020B0604020202020204" pitchFamily="34" charset="0"/>
              </a:rPr>
              <a:t>Sunny</a:t>
            </a:r>
            <a:r>
              <a:rPr lang="en-US" altLang="en-US" dirty="0">
                <a:latin typeface="Arial" panose="020B0604020202020204" pitchFamily="34" charset="0"/>
              </a:rPr>
              <a:t> days, indicating coastal stability.</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London</a:t>
            </a:r>
            <a:r>
              <a:rPr lang="en-US" altLang="en-US" dirty="0">
                <a:latin typeface="Arial" panose="020B0604020202020204" pitchFamily="34" charset="0"/>
              </a:rPr>
              <a:t> and </a:t>
            </a:r>
            <a:r>
              <a:rPr lang="en-US" altLang="en-US" b="1" dirty="0">
                <a:latin typeface="Arial" panose="020B0604020202020204" pitchFamily="34" charset="0"/>
              </a:rPr>
              <a:t>New York</a:t>
            </a:r>
            <a:r>
              <a:rPr lang="en-US" altLang="en-US" dirty="0">
                <a:latin typeface="Arial" panose="020B0604020202020204" pitchFamily="34" charset="0"/>
              </a:rPr>
              <a:t> showed more </a:t>
            </a:r>
            <a:r>
              <a:rPr lang="en-US" altLang="en-US" b="1" dirty="0">
                <a:latin typeface="Arial" panose="020B0604020202020204" pitchFamily="34" charset="0"/>
              </a:rPr>
              <a:t>Cloudy/Rainy</a:t>
            </a:r>
            <a:r>
              <a:rPr lang="en-US" altLang="en-US" dirty="0">
                <a:latin typeface="Arial" panose="020B0604020202020204" pitchFamily="34" charset="0"/>
              </a:rPr>
              <a:t> conditions.</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Delhi</a:t>
            </a:r>
            <a:r>
              <a:rPr lang="en-US" altLang="en-US" dirty="0">
                <a:latin typeface="Arial" panose="020B0604020202020204" pitchFamily="34" charset="0"/>
              </a:rPr>
              <a:t> experienced the highest temperature variability.</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Sunny</a:t>
            </a:r>
            <a:r>
              <a:rPr lang="en-US" altLang="en-US" dirty="0">
                <a:latin typeface="Arial" panose="020B0604020202020204" pitchFamily="34" charset="0"/>
              </a:rPr>
              <a:t> weather dominates most cities during the observed period.</a:t>
            </a:r>
          </a:p>
          <a:p>
            <a:endParaRPr lang="en-US" dirty="0"/>
          </a:p>
        </p:txBody>
      </p:sp>
    </p:spTree>
    <p:extLst>
      <p:ext uri="{BB962C8B-B14F-4D97-AF65-F5344CB8AC3E}">
        <p14:creationId xmlns:p14="http://schemas.microsoft.com/office/powerpoint/2010/main" val="1393283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 &amp; Recommendations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Cities with consistently high temperatures (like Delhi) may require better cooling infrastructure.</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Cities with more rain (New York, London) might need enhanced drainage systems.</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Understanding daily temperature patterns can help in energy load forecasting.</a:t>
            </a:r>
          </a:p>
          <a:p>
            <a:pPr marL="0" lvl="0" indent="0" eaLnBrk="0" fontAlgn="base" hangingPunct="0">
              <a:lnSpc>
                <a:spcPct val="100000"/>
              </a:lnSpc>
              <a:spcBef>
                <a:spcPct val="0"/>
              </a:spcBef>
              <a:spcAft>
                <a:spcPct val="0"/>
              </a:spcAft>
              <a:buNone/>
            </a:pPr>
            <a:endParaRPr lang="en-US" dirty="0"/>
          </a:p>
        </p:txBody>
      </p:sp>
    </p:spTree>
    <p:extLst>
      <p:ext uri="{BB962C8B-B14F-4D97-AF65-F5344CB8AC3E}">
        <p14:creationId xmlns:p14="http://schemas.microsoft.com/office/powerpoint/2010/main" val="2407308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Technologies Used</a:t>
            </a:r>
          </a:p>
        </p:txBody>
      </p:sp>
      <p:sp>
        <p:nvSpPr>
          <p:cNvPr id="3" name="Content Placeholder 2"/>
          <p:cNvSpPr>
            <a:spLocks noGrp="1"/>
          </p:cNvSpPr>
          <p:nvPr>
            <p:ph idx="1"/>
          </p:nvPr>
        </p:nvSpPr>
        <p:spPr/>
        <p:txBody>
          <a:bodyPr/>
          <a:lstStyle/>
          <a:p>
            <a:r>
              <a:rPr lang="en-US" b="1" dirty="0"/>
              <a:t>Language:</a:t>
            </a:r>
            <a:r>
              <a:rPr lang="en-US" dirty="0"/>
              <a:t> Python</a:t>
            </a:r>
          </a:p>
          <a:p>
            <a:r>
              <a:rPr lang="en-US" b="1" dirty="0"/>
              <a:t>Libraries:</a:t>
            </a:r>
            <a:r>
              <a:rPr lang="en-US" dirty="0"/>
              <a:t> Pandas, </a:t>
            </a:r>
            <a:r>
              <a:rPr lang="en-US" dirty="0" err="1"/>
              <a:t>Matplotlib</a:t>
            </a:r>
            <a:r>
              <a:rPr lang="en-US" dirty="0"/>
              <a:t>, </a:t>
            </a:r>
            <a:r>
              <a:rPr lang="en-US" dirty="0" err="1"/>
              <a:t>Seaborn</a:t>
            </a:r>
            <a:endParaRPr lang="en-US" dirty="0"/>
          </a:p>
          <a:p>
            <a:r>
              <a:rPr lang="en-US" b="1" dirty="0"/>
              <a:t>Platform:</a:t>
            </a:r>
            <a:r>
              <a:rPr lang="en-US" dirty="0"/>
              <a:t> Jupyter Notebook / Google Colab</a:t>
            </a:r>
          </a:p>
          <a:p>
            <a:endParaRPr lang="en-US" dirty="0"/>
          </a:p>
        </p:txBody>
      </p:sp>
    </p:spTree>
    <p:extLst>
      <p:ext uri="{BB962C8B-B14F-4D97-AF65-F5344CB8AC3E}">
        <p14:creationId xmlns:p14="http://schemas.microsoft.com/office/powerpoint/2010/main" val="3659073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Technologies Used</a:t>
            </a:r>
          </a:p>
        </p:txBody>
      </p:sp>
      <p:sp>
        <p:nvSpPr>
          <p:cNvPr id="3" name="Content Placeholder 2"/>
          <p:cNvSpPr>
            <a:spLocks noGrp="1"/>
          </p:cNvSpPr>
          <p:nvPr>
            <p:ph idx="1"/>
          </p:nvPr>
        </p:nvSpPr>
        <p:spPr/>
        <p:txBody>
          <a:bodyPr/>
          <a:lstStyle/>
          <a:p>
            <a:r>
              <a:rPr lang="en-US" b="1" dirty="0"/>
              <a:t>Language:</a:t>
            </a:r>
            <a:r>
              <a:rPr lang="en-US" dirty="0"/>
              <a:t> Python</a:t>
            </a:r>
          </a:p>
          <a:p>
            <a:r>
              <a:rPr lang="en-US" b="1" dirty="0"/>
              <a:t>Libraries:</a:t>
            </a:r>
            <a:r>
              <a:rPr lang="en-US" dirty="0"/>
              <a:t> Pandas, </a:t>
            </a:r>
            <a:r>
              <a:rPr lang="en-US" dirty="0" err="1"/>
              <a:t>Matplotlib</a:t>
            </a:r>
            <a:r>
              <a:rPr lang="en-US" dirty="0"/>
              <a:t>, </a:t>
            </a:r>
            <a:r>
              <a:rPr lang="en-US" dirty="0" err="1"/>
              <a:t>Seaborn</a:t>
            </a:r>
            <a:endParaRPr lang="en-US" dirty="0"/>
          </a:p>
          <a:p>
            <a:r>
              <a:rPr lang="en-US" b="1" dirty="0"/>
              <a:t>Platform:</a:t>
            </a:r>
            <a:r>
              <a:rPr lang="en-US" dirty="0"/>
              <a:t> Jupyter Notebook / Google Colab</a:t>
            </a:r>
          </a:p>
          <a:p>
            <a:endParaRPr lang="en-US" dirty="0"/>
          </a:p>
        </p:txBody>
      </p:sp>
    </p:spTree>
    <p:extLst>
      <p:ext uri="{BB962C8B-B14F-4D97-AF65-F5344CB8AC3E}">
        <p14:creationId xmlns:p14="http://schemas.microsoft.com/office/powerpoint/2010/main" val="173299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a:t>
            </a:r>
            <a:endParaRPr lang="en-US" b="1" dirty="0"/>
          </a:p>
        </p:txBody>
      </p:sp>
      <p:sp>
        <p:nvSpPr>
          <p:cNvPr id="5" name="Content Placeholder 4"/>
          <p:cNvSpPr>
            <a:spLocks noGrp="1"/>
          </p:cNvSpPr>
          <p:nvPr>
            <p:ph idx="1"/>
          </p:nvPr>
        </p:nvSpPr>
        <p:spPr>
          <a:xfrm>
            <a:off x="838200" y="1825625"/>
            <a:ext cx="10515600" cy="1383969"/>
          </a:xfrm>
          <a:prstGeom prst="rect">
            <a:avLst/>
          </a:prstGeom>
        </p:spPr>
        <p:txBody>
          <a:bodyPr>
            <a:spAutoFit/>
          </a:bodyPr>
          <a:lstStyle/>
          <a:p>
            <a:r>
              <a:rPr lang="en-US" dirty="0">
                <a:hlinkClick r:id="rId2"/>
              </a:rPr>
              <a:t>https://</a:t>
            </a:r>
            <a:r>
              <a:rPr lang="en-US" dirty="0" smtClean="0">
                <a:hlinkClick r:id="rId2"/>
              </a:rPr>
              <a:t>colab.research.google.com/drive/1LZLV2NpAUz2e_FO7kEIlCy1ImiUcbNCg?usp=sharing</a:t>
            </a:r>
            <a:endParaRPr lang="en-US" dirty="0" smtClean="0"/>
          </a:p>
          <a:p>
            <a:endParaRPr lang="en-US" dirty="0"/>
          </a:p>
        </p:txBody>
      </p:sp>
    </p:spTree>
    <p:extLst>
      <p:ext uri="{BB962C8B-B14F-4D97-AF65-F5344CB8AC3E}">
        <p14:creationId xmlns:p14="http://schemas.microsoft.com/office/powerpoint/2010/main" val="40536044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Deliverables</a:t>
            </a:r>
            <a:endParaRPr lang="en-US" b="1"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Weather dataset (CSV format)</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Python scripts for data preprocessing and visualization</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Visual charts: PNG/inline outputs</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Report in PDF/Word format (optional)</a:t>
            </a:r>
          </a:p>
          <a:p>
            <a:endParaRPr lang="en-US" dirty="0"/>
          </a:p>
        </p:txBody>
      </p:sp>
    </p:spTree>
    <p:extLst>
      <p:ext uri="{BB962C8B-B14F-4D97-AF65-F5344CB8AC3E}">
        <p14:creationId xmlns:p14="http://schemas.microsoft.com/office/powerpoint/2010/main" val="3645204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r>
              <a:rPr lang="en-US" dirty="0"/>
              <a:t>The aim of this project is to analyze temperature and weather condition trends across multiple cities using various data visualization techniques, including histograms, bar charts, line plots, box plots, pie charts, and stacked bar charts. This analysis provides insights into climate patterns, anomalies, and regional weather behavior.</a:t>
            </a:r>
          </a:p>
        </p:txBody>
      </p:sp>
    </p:spTree>
    <p:extLst>
      <p:ext uri="{BB962C8B-B14F-4D97-AF65-F5344CB8AC3E}">
        <p14:creationId xmlns:p14="http://schemas.microsoft.com/office/powerpoint/2010/main" val="27460188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729" y="1825625"/>
            <a:ext cx="7006541" cy="4351338"/>
          </a:xfrm>
        </p:spPr>
      </p:pic>
    </p:spTree>
    <p:extLst>
      <p:ext uri="{BB962C8B-B14F-4D97-AF65-F5344CB8AC3E}">
        <p14:creationId xmlns:p14="http://schemas.microsoft.com/office/powerpoint/2010/main" val="16630130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Key Insights</a:t>
            </a:r>
            <a:endParaRPr lang="en-US" b="1" dirty="0"/>
          </a:p>
        </p:txBody>
      </p:sp>
      <p:sp>
        <p:nvSpPr>
          <p:cNvPr id="3" name="Content Placeholder 2"/>
          <p:cNvSpPr>
            <a:spLocks noGrp="1"/>
          </p:cNvSpPr>
          <p:nvPr>
            <p:ph idx="1"/>
          </p:nvPr>
        </p:nvSpPr>
        <p:spPr/>
        <p:txBody>
          <a:bodyPr/>
          <a:lstStyle/>
          <a:p>
            <a:r>
              <a:rPr lang="en-US" b="1" dirty="0"/>
              <a:t>Histogram – Frequency of </a:t>
            </a:r>
            <a:r>
              <a:rPr lang="en-US" b="1" dirty="0" smtClean="0"/>
              <a:t>Temperatures</a:t>
            </a:r>
          </a:p>
          <a:p>
            <a:pPr marL="0" indent="0">
              <a:buNone/>
            </a:pPr>
            <a:endParaRPr lang="en-US" dirty="0"/>
          </a:p>
        </p:txBody>
      </p:sp>
      <p:sp>
        <p:nvSpPr>
          <p:cNvPr id="7" name="Rectangle 2"/>
          <p:cNvSpPr>
            <a:spLocks noChangeArrowheads="1"/>
          </p:cNvSpPr>
          <p:nvPr/>
        </p:nvSpPr>
        <p:spPr bwMode="auto">
          <a:xfrm>
            <a:off x="1016000" y="2298674"/>
            <a:ext cx="101345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Illustrates distribution of temperature values across 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Reveals whether the temperatures are centered, skewed, or multimodal.</a:t>
            </a:r>
          </a:p>
        </p:txBody>
      </p:sp>
    </p:spTree>
    <p:extLst>
      <p:ext uri="{BB962C8B-B14F-4D97-AF65-F5344CB8AC3E}">
        <p14:creationId xmlns:p14="http://schemas.microsoft.com/office/powerpoint/2010/main" val="2696600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Tree>
    <p:extLst>
      <p:ext uri="{BB962C8B-B14F-4D97-AF65-F5344CB8AC3E}">
        <p14:creationId xmlns:p14="http://schemas.microsoft.com/office/powerpoint/2010/main" val="2037727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Key Insights</a:t>
            </a:r>
            <a:endParaRPr lang="en-US" b="1" dirty="0"/>
          </a:p>
        </p:txBody>
      </p:sp>
      <p:sp>
        <p:nvSpPr>
          <p:cNvPr id="3" name="Content Placeholder 2"/>
          <p:cNvSpPr>
            <a:spLocks noGrp="1"/>
          </p:cNvSpPr>
          <p:nvPr>
            <p:ph idx="1"/>
          </p:nvPr>
        </p:nvSpPr>
        <p:spPr/>
        <p:txBody>
          <a:bodyPr/>
          <a:lstStyle/>
          <a:p>
            <a:r>
              <a:rPr lang="en-US" b="1" dirty="0" smtClean="0"/>
              <a:t>Bar Plot </a:t>
            </a:r>
            <a:r>
              <a:rPr lang="en-US" b="1" dirty="0"/>
              <a:t>– </a:t>
            </a:r>
            <a:r>
              <a:rPr lang="en-US" b="1" dirty="0" smtClean="0"/>
              <a:t>Plot of Temperature by City</a:t>
            </a:r>
          </a:p>
          <a:p>
            <a:pPr marL="0" indent="0">
              <a:buNone/>
            </a:pPr>
            <a:endParaRPr lang="en-US" dirty="0"/>
          </a:p>
        </p:txBody>
      </p:sp>
      <p:sp>
        <p:nvSpPr>
          <p:cNvPr id="7" name="Rectangle 2"/>
          <p:cNvSpPr>
            <a:spLocks noChangeArrowheads="1"/>
          </p:cNvSpPr>
          <p:nvPr/>
        </p:nvSpPr>
        <p:spPr bwMode="auto">
          <a:xfrm>
            <a:off x="1016000" y="2298674"/>
            <a:ext cx="101345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Illustrates distribution of temperature values across cities.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Reveals whether the temperatures are centered, skewed, or multimodal.</a:t>
            </a:r>
          </a:p>
        </p:txBody>
      </p:sp>
    </p:spTree>
    <p:extLst>
      <p:ext uri="{BB962C8B-B14F-4D97-AF65-F5344CB8AC3E}">
        <p14:creationId xmlns:p14="http://schemas.microsoft.com/office/powerpoint/2010/main" val="1213276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76317" y="1825625"/>
            <a:ext cx="5239366" cy="4351338"/>
          </a:xfrm>
        </p:spPr>
      </p:pic>
    </p:spTree>
    <p:extLst>
      <p:ext uri="{BB962C8B-B14F-4D97-AF65-F5344CB8AC3E}">
        <p14:creationId xmlns:p14="http://schemas.microsoft.com/office/powerpoint/2010/main" val="249180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Key Insights</a:t>
            </a:r>
            <a:endParaRPr lang="en-US" b="1" dirty="0"/>
          </a:p>
        </p:txBody>
      </p:sp>
      <p:sp>
        <p:nvSpPr>
          <p:cNvPr id="3" name="Content Placeholder 2"/>
          <p:cNvSpPr>
            <a:spLocks noGrp="1"/>
          </p:cNvSpPr>
          <p:nvPr>
            <p:ph idx="1"/>
          </p:nvPr>
        </p:nvSpPr>
        <p:spPr/>
        <p:txBody>
          <a:bodyPr/>
          <a:lstStyle/>
          <a:p>
            <a:r>
              <a:rPr lang="en-US" b="1" dirty="0"/>
              <a:t>Box Plot – Temperature Range Analysis</a:t>
            </a:r>
          </a:p>
          <a:p>
            <a:pPr marL="0" indent="0">
              <a:buNone/>
            </a:pPr>
            <a:endParaRPr lang="en-US" dirty="0"/>
          </a:p>
        </p:txBody>
      </p:sp>
      <p:sp>
        <p:nvSpPr>
          <p:cNvPr id="7" name="Rectangle 2"/>
          <p:cNvSpPr>
            <a:spLocks noChangeArrowheads="1"/>
          </p:cNvSpPr>
          <p:nvPr/>
        </p:nvSpPr>
        <p:spPr bwMode="auto">
          <a:xfrm>
            <a:off x="1016000" y="2298675"/>
            <a:ext cx="783246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smtClean="0"/>
              <a:t>Highlights </a:t>
            </a:r>
            <a:r>
              <a:rPr lang="en-US" sz="2400" dirty="0"/>
              <a:t>median, quartiles, and outliers.</a:t>
            </a:r>
          </a:p>
          <a:p>
            <a:pPr marL="342900" indent="-342900">
              <a:buFont typeface="Arial" panose="020B0604020202020204" pitchFamily="34" charset="0"/>
              <a:buChar char="•"/>
            </a:pPr>
            <a:r>
              <a:rPr lang="en-US" sz="2400" dirty="0"/>
              <a:t>Cities like Delhi may show high variability due to extremes.</a:t>
            </a:r>
          </a:p>
        </p:txBody>
      </p:sp>
    </p:spTree>
    <p:extLst>
      <p:ext uri="{BB962C8B-B14F-4D97-AF65-F5344CB8AC3E}">
        <p14:creationId xmlns:p14="http://schemas.microsoft.com/office/powerpoint/2010/main" val="3902739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445</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CIDFont+F1</vt:lpstr>
      <vt:lpstr>Office Theme</vt:lpstr>
      <vt:lpstr>Weather Pattern Analysis Using Visualizations</vt:lpstr>
      <vt:lpstr>Google Colab</vt:lpstr>
      <vt:lpstr>Objectives</vt:lpstr>
      <vt:lpstr>Data Visualization</vt:lpstr>
      <vt:lpstr>Key Insights</vt:lpstr>
      <vt:lpstr>Data Visualization </vt:lpstr>
      <vt:lpstr>Key Insights</vt:lpstr>
      <vt:lpstr>Data Visualization</vt:lpstr>
      <vt:lpstr>Key Insights</vt:lpstr>
      <vt:lpstr>Data Visualization</vt:lpstr>
      <vt:lpstr>Key Insights</vt:lpstr>
      <vt:lpstr>Data Visualization</vt:lpstr>
      <vt:lpstr>Key Insights</vt:lpstr>
      <vt:lpstr>Data Visualization </vt:lpstr>
      <vt:lpstr>Key Insights</vt:lpstr>
      <vt:lpstr>Findings</vt:lpstr>
      <vt:lpstr>Insights &amp; Recommendations</vt:lpstr>
      <vt:lpstr>Technologies Used</vt:lpstr>
      <vt:lpstr>Technologies Used</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KUMAR</dc:creator>
  <cp:lastModifiedBy>KUMAR</cp:lastModifiedBy>
  <cp:revision>20</cp:revision>
  <dcterms:created xsi:type="dcterms:W3CDTF">2025-08-02T01:45:41Z</dcterms:created>
  <dcterms:modified xsi:type="dcterms:W3CDTF">2025-08-02T16:43:10Z</dcterms:modified>
</cp:coreProperties>
</file>