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14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9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8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8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5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3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1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5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2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1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66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alesAnalysis_16887812686920/CategoryAnalysi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6206" y="1595735"/>
            <a:ext cx="10162903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SALES, </a:t>
            </a:r>
            <a:r>
              <a:rPr lang="en-US" sz="5400" b="1" dirty="0" smtClean="0">
                <a:ln/>
                <a:solidFill>
                  <a:schemeClr val="accent3"/>
                </a:solidFill>
              </a:rPr>
              <a:t>INVENTORY AND </a:t>
            </a:r>
          </a:p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RETAILER </a:t>
            </a:r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 ANALYSIS </a:t>
            </a:r>
          </a:p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By </a:t>
            </a:r>
          </a:p>
          <a:p>
            <a:pPr algn="ctr"/>
            <a:r>
              <a:rPr lang="en-US" sz="5400" b="1" dirty="0" err="1" smtClean="0">
                <a:ln/>
                <a:solidFill>
                  <a:schemeClr val="accent3"/>
                </a:solidFill>
              </a:rPr>
              <a:t>Gopalakrishnan</a:t>
            </a:r>
            <a:r>
              <a:rPr lang="en-US" sz="5400" b="1" dirty="0" smtClean="0">
                <a:ln/>
                <a:solidFill>
                  <a:schemeClr val="accent3"/>
                </a:solidFill>
              </a:rPr>
              <a:t> Kumar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7" name="slide1">
            <a:extLst>
              <a:ext uri="{FF2B5EF4-FFF2-40B4-BE49-F238E27FC236}">
                <a16:creationId xmlns:a16="http://schemas.microsoft.com/office/drawing/2014/main" id="{3611B3D7-6CA6-454A-8723-12C0574B1FD4}"/>
              </a:ext>
            </a:extLst>
          </p:cNvPr>
          <p:cNvSpPr txBox="1">
            <a:spLocks/>
          </p:cNvSpPr>
          <p:nvPr/>
        </p:nvSpPr>
        <p:spPr>
          <a:xfrm>
            <a:off x="2690948" y="5012055"/>
            <a:ext cx="9144000" cy="4480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File created on: 7/12/2023 5:03:54 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Retailer Analysis Dashboard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slide2" descr="Dashboard 2">
            <a:extLst>
              <a:ext uri="{FF2B5EF4-FFF2-40B4-BE49-F238E27FC236}">
                <a16:creationId xmlns:a16="http://schemas.microsoft.com/office/drawing/2014/main" id="{99B96845-AEE9-42CB-BD51-B10557CB8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" y="1882259"/>
            <a:ext cx="11627556" cy="423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Top 10 Customers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slide2" descr="Top Customers">
            <a:extLst>
              <a:ext uri="{FF2B5EF4-FFF2-40B4-BE49-F238E27FC236}">
                <a16:creationId xmlns:a16="http://schemas.microsoft.com/office/drawing/2014/main" id="{23FC5940-5CC6-4C87-941D-35D615C31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859273"/>
            <a:ext cx="10058400" cy="199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1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Customer Acquisition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slide3" descr="Customer Aquisition">
            <a:extLst>
              <a:ext uri="{FF2B5EF4-FFF2-40B4-BE49-F238E27FC236}">
                <a16:creationId xmlns:a16="http://schemas.microsoft.com/office/drawing/2014/main" id="{DFC99289-FBE5-4CEE-854E-528079904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986" y="1846263"/>
            <a:ext cx="236035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7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Order Frequency">
            <a:extLst>
              <a:ext uri="{FF2B5EF4-FFF2-40B4-BE49-F238E27FC236}">
                <a16:creationId xmlns:a16="http://schemas.microsoft.com/office/drawing/2014/main" id="{A7C09974-75E6-4250-9EE0-9D057A359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55" y="1220811"/>
            <a:ext cx="7502287" cy="510290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Order Frequency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99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1C868B9-FF55-472F-9C9B-178383FD8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8354" y="667010"/>
            <a:ext cx="9144000" cy="797877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Aim and </a:t>
            </a:r>
            <a:r>
              <a:rPr lang="en-US" sz="2800" b="1" dirty="0" smtClean="0">
                <a:solidFill>
                  <a:srgbClr val="FF0000"/>
                </a:solidFill>
              </a:rPr>
              <a:t>Objectives </a:t>
            </a:r>
            <a:r>
              <a:rPr lang="en-US" sz="2800" b="1" dirty="0">
                <a:solidFill>
                  <a:srgbClr val="FF0000"/>
                </a:solidFill>
              </a:rPr>
              <a:t/>
            </a:r>
            <a:br>
              <a:rPr lang="en-US" sz="2800" b="1" dirty="0">
                <a:solidFill>
                  <a:srgbClr val="FF0000"/>
                </a:solidFill>
              </a:rPr>
            </a:br>
            <a:endParaRPr lang="en-us" sz="2800" dirty="0">
              <a:solidFill>
                <a:srgbClr val="FF0000"/>
              </a:solidFill>
              <a:hlinkClick r:id="rId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0971" y="1464887"/>
            <a:ext cx="103588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 smtClean="0"/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To </a:t>
            </a:r>
            <a:r>
              <a:rPr lang="en-US" b="1" dirty="0" smtClean="0"/>
              <a:t>understand </a:t>
            </a:r>
            <a:r>
              <a:rPr lang="en-US" b="1" dirty="0"/>
              <a:t>the sales </a:t>
            </a:r>
            <a:r>
              <a:rPr lang="en-US" b="1" dirty="0" smtClean="0"/>
              <a:t>numbers of a </a:t>
            </a:r>
            <a:r>
              <a:rPr lang="en-US" b="1" dirty="0"/>
              <a:t>multi-national retail </a:t>
            </a:r>
            <a:r>
              <a:rPr lang="en-US" b="1" dirty="0" smtClean="0"/>
              <a:t>company and </a:t>
            </a:r>
            <a:r>
              <a:rPr lang="en-US" b="1" dirty="0"/>
              <a:t>to make them </a:t>
            </a:r>
            <a:r>
              <a:rPr lang="en-US" b="1" dirty="0" smtClean="0"/>
              <a:t>grow by </a:t>
            </a:r>
            <a:r>
              <a:rPr lang="en-US" b="1" dirty="0"/>
              <a:t>analyzing the stock, price, number of items sold and quality rating for various </a:t>
            </a:r>
            <a:r>
              <a:rPr lang="en-US" b="1" dirty="0" smtClean="0"/>
              <a:t>categories and </a:t>
            </a:r>
            <a:r>
              <a:rPr lang="en-US" b="1" dirty="0"/>
              <a:t>for various products, retailed by various </a:t>
            </a:r>
            <a:r>
              <a:rPr lang="en-US" b="1" dirty="0" smtClean="0"/>
              <a:t>vendors and to </a:t>
            </a:r>
            <a:r>
              <a:rPr lang="en-US" b="1" dirty="0"/>
              <a:t>find the sales trends</a:t>
            </a:r>
            <a:r>
              <a:rPr lang="en-US" b="1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/>
              <a:t>To </a:t>
            </a:r>
            <a:r>
              <a:rPr lang="en-US" b="1" dirty="0"/>
              <a:t>gauge and execute suitable sales techniques, to scale up the sales </a:t>
            </a:r>
            <a:r>
              <a:rPr lang="en-US" b="1" dirty="0" smtClean="0"/>
              <a:t>numbers.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/>
              <a:t>To analyze and evaluate </a:t>
            </a:r>
            <a:r>
              <a:rPr lang="en-US" b="1" dirty="0"/>
              <a:t>the inventory status for various categories, subcategories, and items. </a:t>
            </a: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/>
              <a:t>To carry out </a:t>
            </a:r>
            <a:r>
              <a:rPr lang="en-US" b="1" dirty="0"/>
              <a:t>meticulous exploration of vendor sales and inventory </a:t>
            </a:r>
            <a:r>
              <a:rPr lang="en-US" b="1" dirty="0" smtClean="0"/>
              <a:t>stocks, which will enable the management to formulate </a:t>
            </a:r>
            <a:r>
              <a:rPr lang="en-US" b="1" dirty="0"/>
              <a:t>schemes to improvise sales in low profit periods and confirm that the inventory has enough stock to meet the customer requirements.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1528354" y="4178889"/>
            <a:ext cx="89828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Methodology Adopted – Creation of Various  Dashboards: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/>
              <a:t>Dashboard 1 :Inventory Performance Dashboard.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/>
              <a:t>Dashboard 2 :Retailer Analysis Dashboard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ategory Analysis">
            <a:extLst>
              <a:ext uri="{FF2B5EF4-FFF2-40B4-BE49-F238E27FC236}">
                <a16:creationId xmlns:a16="http://schemas.microsoft.com/office/drawing/2014/main" id="{1D72FEB6-992B-4D33-B41F-9877CF789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50" y="2024062"/>
            <a:ext cx="4686300" cy="280987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sz="3600" b="1" smtClean="0">
                <a:solidFill>
                  <a:srgbClr val="FF0000"/>
                </a:solidFill>
              </a:rPr>
              <a:t>CATEGORICAL ANALYSIS</a:t>
            </a:r>
            <a:endParaRPr lang="en-IN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ub Category Analysis">
            <a:extLst>
              <a:ext uri="{FF2B5EF4-FFF2-40B4-BE49-F238E27FC236}">
                <a16:creationId xmlns:a16="http://schemas.microsoft.com/office/drawing/2014/main" id="{4F994D80-591D-4104-8FE0-8543AD660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4" y="2265720"/>
            <a:ext cx="10429402" cy="302328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FF0000"/>
                </a:solidFill>
              </a:rPr>
              <a:t>SUB-CATEGORICAL ANALYSIS</a:t>
            </a:r>
            <a:endParaRPr lang="en-IN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Monthly Analysis">
            <a:extLst>
              <a:ext uri="{FF2B5EF4-FFF2-40B4-BE49-F238E27FC236}">
                <a16:creationId xmlns:a16="http://schemas.microsoft.com/office/drawing/2014/main" id="{FEDC4662-0B67-4C16-AB82-5FFDBD8A6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89" y="1072445"/>
            <a:ext cx="9098844" cy="6007624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FF0000"/>
                </a:solidFill>
              </a:rPr>
              <a:t>MONTHLY ANALYSIS</a:t>
            </a:r>
            <a:endParaRPr lang="en-IN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ashboard 1">
            <a:extLst>
              <a:ext uri="{FF2B5EF4-FFF2-40B4-BE49-F238E27FC236}">
                <a16:creationId xmlns:a16="http://schemas.microsoft.com/office/drawing/2014/main" id="{FA3A1FEC-D502-4D82-B1A9-0B1987445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147"/>
            <a:ext cx="12192000" cy="588585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69244" y="203201"/>
            <a:ext cx="10484556" cy="6660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sz="3900" b="1" dirty="0" smtClean="0">
                <a:solidFill>
                  <a:srgbClr val="FF0000"/>
                </a:solidFill>
              </a:rPr>
              <a:t>INVENTORY PERFORMANCE</a:t>
            </a:r>
          </a:p>
          <a:p>
            <a:r>
              <a:rPr lang="en-US" sz="3900" b="1" dirty="0" smtClean="0">
                <a:solidFill>
                  <a:srgbClr val="FF0000"/>
                </a:solidFill>
              </a:rPr>
              <a:t>DASHBOARD</a:t>
            </a:r>
            <a:endParaRPr lang="en-IN" sz="3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Quality Rating  Analysis">
            <a:extLst>
              <a:ext uri="{FF2B5EF4-FFF2-40B4-BE49-F238E27FC236}">
                <a16:creationId xmlns:a16="http://schemas.microsoft.com/office/drawing/2014/main" id="{877253DE-60E2-415D-988D-75B8BDE1E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3768"/>
            <a:ext cx="12192000" cy="5954232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-2108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FF0000"/>
                </a:solidFill>
              </a:rPr>
              <a:t>QUALITY RATING ANALYSIS</a:t>
            </a:r>
            <a:endParaRPr lang="en-IN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Category Analysis-1">
            <a:extLst>
              <a:ext uri="{FF2B5EF4-FFF2-40B4-BE49-F238E27FC236}">
                <a16:creationId xmlns:a16="http://schemas.microsoft.com/office/drawing/2014/main" id="{647D65C5-7FCE-46B0-8DEB-5F3FA8220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1" y="1377244"/>
            <a:ext cx="11985802" cy="410915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90600" y="212725"/>
            <a:ext cx="10515600" cy="882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CATEGORICAL ANLYSIS</a:t>
            </a:r>
            <a:endParaRPr lang="en-IN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85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6" y="214490"/>
            <a:ext cx="10405533" cy="733778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Top and Bottom Products View</a:t>
            </a:r>
            <a:endParaRPr lang="en-IN" sz="3600" dirty="0">
              <a:solidFill>
                <a:srgbClr val="FF0000"/>
              </a:solidFill>
            </a:endParaRPr>
          </a:p>
        </p:txBody>
      </p:sp>
      <p:pic>
        <p:nvPicPr>
          <p:cNvPr id="4" name="slide2" descr="Top and Bottom Products View">
            <a:extLst>
              <a:ext uri="{FF2B5EF4-FFF2-40B4-BE49-F238E27FC236}">
                <a16:creationId xmlns:a16="http://schemas.microsoft.com/office/drawing/2014/main" id="{FC7729E9-AA07-4C79-BE82-75BBF21AB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12" y="1648178"/>
            <a:ext cx="9475266" cy="52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0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288</TotalTime>
  <Words>192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</vt:lpstr>
      <vt:lpstr>PowerPoint Presentation</vt:lpstr>
      <vt:lpstr>Aim and Objectives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 and Bottom Products View</vt:lpstr>
      <vt:lpstr>Retailer Analysis Dashboard</vt:lpstr>
      <vt:lpstr>Top 10 Customers</vt:lpstr>
      <vt:lpstr>Customer Acquisition</vt:lpstr>
      <vt:lpstr>Order Frequency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</dc:title>
  <dc:creator>ADMIN</dc:creator>
  <cp:lastModifiedBy>ADMIN</cp:lastModifiedBy>
  <cp:revision>33</cp:revision>
  <dcterms:created xsi:type="dcterms:W3CDTF">2023-07-12T05:03:54Z</dcterms:created>
  <dcterms:modified xsi:type="dcterms:W3CDTF">2023-08-16T01:16:25Z</dcterms:modified>
</cp:coreProperties>
</file>