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UKBankCustomerData_1692419610659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74F50D1-51DC-4484-A575-04035050B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British </a:t>
            </a:r>
            <a:r>
              <a:rPr lang="en-us" dirty="0">
                <a:hlinkClick r:id="rId2"/>
              </a:rPr>
              <a:t>Bank Customer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F70AF75-CD8B-4D23-9879-6EDB9DE62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11/3/2023 5:58:20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id="{48D499DC-AACD-4F92-818F-1214B2ADF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39" y="0"/>
            <a:ext cx="606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10">
            <a:extLst>
              <a:ext uri="{FF2B5EF4-FFF2-40B4-BE49-F238E27FC236}">
                <a16:creationId xmlns:a16="http://schemas.microsoft.com/office/drawing/2014/main" id="{7374CAD0-A26A-48D0-9CC5-791B1CD4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2" y="0"/>
            <a:ext cx="1148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heet 11">
            <a:extLst>
              <a:ext uri="{FF2B5EF4-FFF2-40B4-BE49-F238E27FC236}">
                <a16:creationId xmlns:a16="http://schemas.microsoft.com/office/drawing/2014/main" id="{46D5580A-8B75-41E7-A0F7-F1E46FA5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39"/>
            <a:ext cx="12192000" cy="67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277A3E10-0720-40F7-AA75-F9A83D6AF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30" y="0"/>
            <a:ext cx="3827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F202FF09-59CB-46B1-9D9B-0E301E078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30" y="0"/>
            <a:ext cx="3827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0322C48A-0853-4183-9E47-7386BDC1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462212"/>
            <a:ext cx="29527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3F469FCD-5A73-43C7-B2EB-3EDD922E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42" y="0"/>
            <a:ext cx="5059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12FEDD5B-EF56-409F-9D7D-5597C8FE2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90" y="0"/>
            <a:ext cx="3753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03602798-2746-4418-B3A3-28446B4B8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17"/>
            <a:ext cx="12192000" cy="67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2762E59C-C41A-4277-87DB-4DA8E63C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536"/>
            <a:ext cx="12192000" cy="45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FA2016BD-3F44-45D6-B7F6-028EB9E1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42" y="0"/>
            <a:ext cx="5059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British Bank Customer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Bank Customer Data</dc:title>
  <dc:creator/>
  <cp:lastModifiedBy>LENOVO</cp:lastModifiedBy>
  <cp:revision>2</cp:revision>
  <dcterms:created xsi:type="dcterms:W3CDTF">2023-11-03T05:58:20Z</dcterms:created>
  <dcterms:modified xsi:type="dcterms:W3CDTF">2023-11-03T05:38:49Z</dcterms:modified>
</cp:coreProperties>
</file>