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3" r:id="rId5"/>
    <p:sldId id="284" r:id="rId6"/>
    <p:sldId id="285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70" r:id="rId17"/>
    <p:sldId id="259" r:id="rId18"/>
    <p:sldId id="271" r:id="rId19"/>
    <p:sldId id="272" r:id="rId20"/>
    <p:sldId id="273" r:id="rId21"/>
    <p:sldId id="266" r:id="rId22"/>
    <p:sldId id="267" r:id="rId23"/>
    <p:sldId id="268" r:id="rId24"/>
    <p:sldId id="269" r:id="rId25"/>
    <p:sldId id="286" r:id="rId26"/>
    <p:sldId id="261" r:id="rId27"/>
    <p:sldId id="262" r:id="rId28"/>
    <p:sldId id="264" r:id="rId29"/>
    <p:sldId id="263" r:id="rId30"/>
    <p:sldId id="265" r:id="rId31"/>
    <p:sldId id="26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7E3F-7B1F-499E-A26E-31F5C2773A15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68EF-D198-41F5-AF0E-80081E7FA05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13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7E3F-7B1F-499E-A26E-31F5C2773A15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68EF-D198-41F5-AF0E-80081E7FA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53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7E3F-7B1F-499E-A26E-31F5C2773A15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68EF-D198-41F5-AF0E-80081E7FA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3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7E3F-7B1F-499E-A26E-31F5C2773A15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68EF-D198-41F5-AF0E-80081E7FA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44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7E3F-7B1F-499E-A26E-31F5C2773A15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68EF-D198-41F5-AF0E-80081E7FA05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337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7E3F-7B1F-499E-A26E-31F5C2773A15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68EF-D198-41F5-AF0E-80081E7FA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83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7E3F-7B1F-499E-A26E-31F5C2773A15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68EF-D198-41F5-AF0E-80081E7FA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5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7E3F-7B1F-499E-A26E-31F5C2773A15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68EF-D198-41F5-AF0E-80081E7FA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86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7E3F-7B1F-499E-A26E-31F5C2773A15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68EF-D198-41F5-AF0E-80081E7FA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395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7DF7E3F-7B1F-499E-A26E-31F5C2773A15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5E68EF-D198-41F5-AF0E-80081E7FA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02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F7E3F-7B1F-499E-A26E-31F5C2773A15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E68EF-D198-41F5-AF0E-80081E7FA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4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DF7E3F-7B1F-499E-A26E-31F5C2773A15}" type="datetimeFigureOut">
              <a:rPr lang="en-IN" smtClean="0"/>
              <a:t>16-08-2023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5E68EF-D198-41F5-AF0E-80081E7FA05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53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540111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Census Income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2757449"/>
            <a:ext cx="10058400" cy="114300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By </a:t>
            </a:r>
          </a:p>
          <a:p>
            <a:pPr algn="ctr"/>
            <a:r>
              <a:rPr lang="en-US" b="1" dirty="0" smtClean="0">
                <a:solidFill>
                  <a:srgbClr val="002060"/>
                </a:solidFill>
              </a:rPr>
              <a:t>Gopalakrishnan Kumar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75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Bar Graph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43" y="2014281"/>
            <a:ext cx="5839640" cy="3686689"/>
          </a:xfrm>
        </p:spPr>
      </p:pic>
    </p:spTree>
    <p:extLst>
      <p:ext uri="{BB962C8B-B14F-4D97-AF65-F5344CB8AC3E}">
        <p14:creationId xmlns:p14="http://schemas.microsoft.com/office/powerpoint/2010/main" val="178330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Bar Graph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43" y="2014281"/>
            <a:ext cx="5839640" cy="3686689"/>
          </a:xfrm>
        </p:spPr>
      </p:pic>
    </p:spTree>
    <p:extLst>
      <p:ext uri="{BB962C8B-B14F-4D97-AF65-F5344CB8AC3E}">
        <p14:creationId xmlns:p14="http://schemas.microsoft.com/office/powerpoint/2010/main" val="268250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Histogram 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43" y="2014281"/>
            <a:ext cx="5839640" cy="3686689"/>
          </a:xfrm>
        </p:spPr>
      </p:pic>
    </p:spTree>
    <p:extLst>
      <p:ext uri="{BB962C8B-B14F-4D97-AF65-F5344CB8AC3E}">
        <p14:creationId xmlns:p14="http://schemas.microsoft.com/office/powerpoint/2010/main" val="157805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Histogram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43" y="2014281"/>
            <a:ext cx="5839640" cy="3686689"/>
          </a:xfrm>
        </p:spPr>
      </p:pic>
    </p:spTree>
    <p:extLst>
      <p:ext uri="{BB962C8B-B14F-4D97-AF65-F5344CB8AC3E}">
        <p14:creationId xmlns:p14="http://schemas.microsoft.com/office/powerpoint/2010/main" val="204573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Histogram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43" y="2014281"/>
            <a:ext cx="5839640" cy="3686689"/>
          </a:xfrm>
        </p:spPr>
      </p:pic>
    </p:spTree>
    <p:extLst>
      <p:ext uri="{BB962C8B-B14F-4D97-AF65-F5344CB8AC3E}">
        <p14:creationId xmlns:p14="http://schemas.microsoft.com/office/powerpoint/2010/main" val="264011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47414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Histogram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43" y="2014281"/>
            <a:ext cx="5839640" cy="3686689"/>
          </a:xfrm>
        </p:spPr>
      </p:pic>
    </p:spTree>
    <p:extLst>
      <p:ext uri="{BB962C8B-B14F-4D97-AF65-F5344CB8AC3E}">
        <p14:creationId xmlns:p14="http://schemas.microsoft.com/office/powerpoint/2010/main" val="216637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Scatterplot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43" y="2014281"/>
            <a:ext cx="5839640" cy="3686689"/>
          </a:xfrm>
        </p:spPr>
      </p:pic>
    </p:spTree>
    <p:extLst>
      <p:ext uri="{BB962C8B-B14F-4D97-AF65-F5344CB8AC3E}">
        <p14:creationId xmlns:p14="http://schemas.microsoft.com/office/powerpoint/2010/main" val="254501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Scatterplot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43" y="2014281"/>
            <a:ext cx="5839640" cy="3686689"/>
          </a:xfrm>
        </p:spPr>
      </p:pic>
    </p:spTree>
    <p:extLst>
      <p:ext uri="{BB962C8B-B14F-4D97-AF65-F5344CB8AC3E}">
        <p14:creationId xmlns:p14="http://schemas.microsoft.com/office/powerpoint/2010/main" val="19174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Scatterplot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43" y="2014281"/>
            <a:ext cx="5839640" cy="3686689"/>
          </a:xfrm>
        </p:spPr>
      </p:pic>
    </p:spTree>
    <p:extLst>
      <p:ext uri="{BB962C8B-B14F-4D97-AF65-F5344CB8AC3E}">
        <p14:creationId xmlns:p14="http://schemas.microsoft.com/office/powerpoint/2010/main" val="319308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Scatterplot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43" y="2014281"/>
            <a:ext cx="5839640" cy="3686689"/>
          </a:xfrm>
        </p:spPr>
      </p:pic>
    </p:spTree>
    <p:extLst>
      <p:ext uri="{BB962C8B-B14F-4D97-AF65-F5344CB8AC3E}">
        <p14:creationId xmlns:p14="http://schemas.microsoft.com/office/powerpoint/2010/main" val="365444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Objectives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perform a predictive task of classification to predict whether an individual makes over 50K a year or less using machine learning algorithms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567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Scatterplot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43" y="2014281"/>
            <a:ext cx="5839640" cy="3686689"/>
          </a:xfrm>
        </p:spPr>
      </p:pic>
    </p:spTree>
    <p:extLst>
      <p:ext uri="{BB962C8B-B14F-4D97-AF65-F5344CB8AC3E}">
        <p14:creationId xmlns:p14="http://schemas.microsoft.com/office/powerpoint/2010/main" val="79369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Boxplot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43" y="2014281"/>
            <a:ext cx="5839640" cy="3686689"/>
          </a:xfrm>
        </p:spPr>
      </p:pic>
    </p:spTree>
    <p:extLst>
      <p:ext uri="{BB962C8B-B14F-4D97-AF65-F5344CB8AC3E}">
        <p14:creationId xmlns:p14="http://schemas.microsoft.com/office/powerpoint/2010/main" val="26882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47415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Boxplot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43" y="2014281"/>
            <a:ext cx="5839640" cy="3686689"/>
          </a:xfrm>
        </p:spPr>
      </p:pic>
    </p:spTree>
    <p:extLst>
      <p:ext uri="{BB962C8B-B14F-4D97-AF65-F5344CB8AC3E}">
        <p14:creationId xmlns:p14="http://schemas.microsoft.com/office/powerpoint/2010/main" val="312119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Boxplot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43" y="2014281"/>
            <a:ext cx="5839640" cy="3686689"/>
          </a:xfrm>
        </p:spPr>
      </p:pic>
    </p:spTree>
    <p:extLst>
      <p:ext uri="{BB962C8B-B14F-4D97-AF65-F5344CB8AC3E}">
        <p14:creationId xmlns:p14="http://schemas.microsoft.com/office/powerpoint/2010/main" val="297330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47414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Boxplot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43" y="2014281"/>
            <a:ext cx="5839640" cy="3686689"/>
          </a:xfrm>
        </p:spPr>
      </p:pic>
    </p:spTree>
    <p:extLst>
      <p:ext uri="{BB962C8B-B14F-4D97-AF65-F5344CB8AC3E}">
        <p14:creationId xmlns:p14="http://schemas.microsoft.com/office/powerpoint/2010/main" val="57412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Model Building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 model has been applied to predictive task of classification to predict whether an individual makes over 50K a year or less</a:t>
            </a:r>
            <a:endParaRPr lang="en-IN" dirty="0" smtClean="0"/>
          </a:p>
          <a:p>
            <a:r>
              <a:rPr lang="en-US" dirty="0" smtClean="0"/>
              <a:t>Dataset has been divided into training and testing sets in 70:30</a:t>
            </a:r>
          </a:p>
          <a:p>
            <a:r>
              <a:rPr lang="en-US" dirty="0" smtClean="0"/>
              <a:t>A Decision Tree model was built with dependent variable as yearly income (X-axis) and the rest of variables as independent variables</a:t>
            </a:r>
          </a:p>
          <a:p>
            <a:r>
              <a:rPr lang="en-US" dirty="0" smtClean="0"/>
              <a:t>The values are predicted on the test set</a:t>
            </a:r>
          </a:p>
          <a:p>
            <a:r>
              <a:rPr lang="en-US" dirty="0" smtClean="0"/>
              <a:t>Confusion has been built to calculate the accuracy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762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63485"/>
            <a:ext cx="9144000" cy="174647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80" y="1585655"/>
            <a:ext cx="5839640" cy="3686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51314" y="888274"/>
            <a:ext cx="7576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FF0000"/>
                </a:solidFill>
              </a:rPr>
              <a:t>Decision Tree</a:t>
            </a:r>
            <a:endParaRPr lang="en-IN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7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Confusion Matrix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43" y="2014281"/>
            <a:ext cx="5839640" cy="3686689"/>
          </a:xfrm>
        </p:spPr>
      </p:pic>
    </p:spTree>
    <p:extLst>
      <p:ext uri="{BB962C8B-B14F-4D97-AF65-F5344CB8AC3E}">
        <p14:creationId xmlns:p14="http://schemas.microsoft.com/office/powerpoint/2010/main" val="173675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55974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Confusion Matrix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43" y="2014281"/>
            <a:ext cx="5839640" cy="3686689"/>
          </a:xfrm>
        </p:spPr>
      </p:pic>
    </p:spTree>
    <p:extLst>
      <p:ext uri="{BB962C8B-B14F-4D97-AF65-F5344CB8AC3E}">
        <p14:creationId xmlns:p14="http://schemas.microsoft.com/office/powerpoint/2010/main" val="873289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Confusion Matrix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43" y="2014281"/>
            <a:ext cx="5839640" cy="3686689"/>
          </a:xfrm>
        </p:spPr>
      </p:pic>
    </p:spTree>
    <p:extLst>
      <p:ext uri="{BB962C8B-B14F-4D97-AF65-F5344CB8AC3E}">
        <p14:creationId xmlns:p14="http://schemas.microsoft.com/office/powerpoint/2010/main" val="215831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4366" y="416969"/>
            <a:ext cx="9144000" cy="510494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Data Preparation</a:t>
            </a:r>
            <a:endParaRPr lang="en-IN" sz="40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80160"/>
            <a:ext cx="9144000" cy="397764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Census Dataset was provided with variables such as age, work-class, education, no of years of education, marital status, occupation and relationship.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Lab environment- R Studio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Domain Social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14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Confusion Matrix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43" y="2014281"/>
            <a:ext cx="5839640" cy="3686689"/>
          </a:xfrm>
        </p:spPr>
      </p:pic>
    </p:spTree>
    <p:extLst>
      <p:ext uri="{BB962C8B-B14F-4D97-AF65-F5344CB8AC3E}">
        <p14:creationId xmlns:p14="http://schemas.microsoft.com/office/powerpoint/2010/main" val="263409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Confusion Matrix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43" y="2014281"/>
            <a:ext cx="5839640" cy="3686689"/>
          </a:xfrm>
        </p:spPr>
      </p:pic>
    </p:spTree>
    <p:extLst>
      <p:ext uri="{BB962C8B-B14F-4D97-AF65-F5344CB8AC3E}">
        <p14:creationId xmlns:p14="http://schemas.microsoft.com/office/powerpoint/2010/main" val="16351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Data Preprocessing		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missing values are replaced with NA.</a:t>
            </a:r>
          </a:p>
          <a:p>
            <a:r>
              <a:rPr lang="en-US" dirty="0" smtClean="0"/>
              <a:t>All the rows that contains NA values are removed </a:t>
            </a:r>
          </a:p>
          <a:p>
            <a:r>
              <a:rPr lang="en-US" dirty="0" smtClean="0"/>
              <a:t>All whitespaces from the columns are removed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061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Data Manipulation	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analyze the dataset, various functions from the </a:t>
            </a:r>
            <a:r>
              <a:rPr lang="en-US" b="1" dirty="0" err="1" smtClean="0"/>
              <a:t>dplyr</a:t>
            </a:r>
            <a:r>
              <a:rPr lang="en-US" b="1" dirty="0" smtClean="0"/>
              <a:t> </a:t>
            </a:r>
            <a:r>
              <a:rPr lang="en-US" dirty="0" smtClean="0"/>
              <a:t>package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112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Data Visualization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to understand patterns, trends and outliers in dataset.</a:t>
            </a:r>
          </a:p>
          <a:p>
            <a:r>
              <a:rPr lang="en-US" dirty="0" smtClean="0"/>
              <a:t>In this project, data visualization has been performed in the form of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Bar graph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Histogram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Scatterplot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Boxplot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688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Bar Graph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43" y="2014281"/>
            <a:ext cx="5839640" cy="3686689"/>
          </a:xfrm>
        </p:spPr>
      </p:pic>
    </p:spTree>
    <p:extLst>
      <p:ext uri="{BB962C8B-B14F-4D97-AF65-F5344CB8AC3E}">
        <p14:creationId xmlns:p14="http://schemas.microsoft.com/office/powerpoint/2010/main" val="96444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Bar Graph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43" y="2014281"/>
            <a:ext cx="5839640" cy="3686689"/>
          </a:xfrm>
        </p:spPr>
      </p:pic>
    </p:spTree>
    <p:extLst>
      <p:ext uri="{BB962C8B-B14F-4D97-AF65-F5344CB8AC3E}">
        <p14:creationId xmlns:p14="http://schemas.microsoft.com/office/powerpoint/2010/main" val="232708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Bar Graph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43" y="2014281"/>
            <a:ext cx="5839640" cy="3686689"/>
          </a:xfrm>
        </p:spPr>
      </p:pic>
    </p:spTree>
    <p:extLst>
      <p:ext uri="{BB962C8B-B14F-4D97-AF65-F5344CB8AC3E}">
        <p14:creationId xmlns:p14="http://schemas.microsoft.com/office/powerpoint/2010/main" val="136139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</TotalTime>
  <Words>245</Words>
  <Application>Microsoft Office PowerPoint</Application>
  <PresentationFormat>Widescreen</PresentationFormat>
  <Paragraphs>52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Retrospect</vt:lpstr>
      <vt:lpstr>Census Income </vt:lpstr>
      <vt:lpstr>Objectives</vt:lpstr>
      <vt:lpstr>Data Preparation</vt:lpstr>
      <vt:lpstr>Data Preprocessing  </vt:lpstr>
      <vt:lpstr>Data Manipulation </vt:lpstr>
      <vt:lpstr>Data Visualization </vt:lpstr>
      <vt:lpstr>Bar Graph</vt:lpstr>
      <vt:lpstr>Bar Graph</vt:lpstr>
      <vt:lpstr>Bar Graph</vt:lpstr>
      <vt:lpstr>Bar Graph</vt:lpstr>
      <vt:lpstr>Bar Graph</vt:lpstr>
      <vt:lpstr>Histogram </vt:lpstr>
      <vt:lpstr>Histogram</vt:lpstr>
      <vt:lpstr>Histogram</vt:lpstr>
      <vt:lpstr>Histogram</vt:lpstr>
      <vt:lpstr>Scatterplot</vt:lpstr>
      <vt:lpstr>Scatterplot</vt:lpstr>
      <vt:lpstr>Scatterplot</vt:lpstr>
      <vt:lpstr>Scatterplot</vt:lpstr>
      <vt:lpstr>Scatterplot</vt:lpstr>
      <vt:lpstr>Boxplot</vt:lpstr>
      <vt:lpstr>Boxplot</vt:lpstr>
      <vt:lpstr>Boxplot</vt:lpstr>
      <vt:lpstr>Boxplot</vt:lpstr>
      <vt:lpstr>Model Building</vt:lpstr>
      <vt:lpstr>PowerPoint Presentation</vt:lpstr>
      <vt:lpstr>Confusion Matrix</vt:lpstr>
      <vt:lpstr>Confusion Matrix</vt:lpstr>
      <vt:lpstr>Confusion Matrix</vt:lpstr>
      <vt:lpstr>Confusion Matrix</vt:lpstr>
      <vt:lpstr>Confusion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14</cp:revision>
  <dcterms:created xsi:type="dcterms:W3CDTF">2023-08-16T03:19:38Z</dcterms:created>
  <dcterms:modified xsi:type="dcterms:W3CDTF">2023-08-16T12:38:52Z</dcterms:modified>
</cp:coreProperties>
</file>