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0A7BD-AC40-4B9E-9461-A4B8AB6A4E76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75F48-FB9A-494D-8E06-0F3D14ED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75F48-FB9A-494D-8E06-0F3D14EDA8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72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E7CA-475A-4E60-9991-87F87E8B4996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44E7-D5D1-4FB2-A5FB-6B2824F6F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6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E7CA-475A-4E60-9991-87F87E8B4996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44E7-D5D1-4FB2-A5FB-6B2824F6F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3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E7CA-475A-4E60-9991-87F87E8B4996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44E7-D5D1-4FB2-A5FB-6B2824F6F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5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E7CA-475A-4E60-9991-87F87E8B4996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44E7-D5D1-4FB2-A5FB-6B2824F6F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5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E7CA-475A-4E60-9991-87F87E8B4996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44E7-D5D1-4FB2-A5FB-6B2824F6F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5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E7CA-475A-4E60-9991-87F87E8B4996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44E7-D5D1-4FB2-A5FB-6B2824F6F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6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E7CA-475A-4E60-9991-87F87E8B4996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44E7-D5D1-4FB2-A5FB-6B2824F6F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5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E7CA-475A-4E60-9991-87F87E8B4996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44E7-D5D1-4FB2-A5FB-6B2824F6F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E7CA-475A-4E60-9991-87F87E8B4996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44E7-D5D1-4FB2-A5FB-6B2824F6F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3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E7CA-475A-4E60-9991-87F87E8B4996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44E7-D5D1-4FB2-A5FB-6B2824F6F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8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E7CA-475A-4E60-9991-87F87E8B4996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44E7-D5D1-4FB2-A5FB-6B2824F6F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8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1E7CA-475A-4E60-9991-87F87E8B4996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844E7-D5D1-4FB2-A5FB-6B2824F6F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7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gopalakrishnankumar-a7330111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kaggle.com/gopalkk2" TargetMode="External"/><Relationship Id="rId4" Type="http://schemas.openxmlformats.org/officeDocument/2006/relationships/hyperlink" Target="https://www.github.com/Gopalakrishnan-Kumar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i-VmuIRYlOEEM7BTq1_rvRiw18keJ2Ps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Pneumonia Detection from Chest X-ray Images Using CNN</a:t>
            </a:r>
            <a:endParaRPr lang="en-US" b="1" dirty="0"/>
          </a:p>
        </p:txBody>
      </p:sp>
      <p:sp>
        <p:nvSpPr>
          <p:cNvPr id="4" name="Subtitle 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 </a:t>
            </a:r>
            <a:r>
              <a:rPr lang="en-US" dirty="0" err="1" smtClean="0"/>
              <a:t>Gopalakrishnan</a:t>
            </a:r>
            <a:r>
              <a:rPr lang="en-US" dirty="0" smtClean="0"/>
              <a:t> Kumar, </a:t>
            </a:r>
            <a:r>
              <a:rPr lang="en-US" dirty="0" err="1" smtClean="0"/>
              <a:t>MTech</a:t>
            </a:r>
            <a:r>
              <a:rPr lang="en-US" dirty="0" smtClean="0"/>
              <a:t> IIT-Bombay,</a:t>
            </a:r>
          </a:p>
          <a:p>
            <a:r>
              <a:rPr lang="en-US" dirty="0" smtClean="0"/>
              <a:t>Math AI Trainer, Outlier AI , Freelance Data Science Consultant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45501" y="474971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D0D0D"/>
                </a:solidFill>
                <a:latin typeface="CIDFont+F1"/>
              </a:rPr>
              <a:t>LinkedIn: Profile Link : 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https://www.linkedin.com/in/gopalakrishnankumar-a73301110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3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>
              <a:solidFill>
                <a:srgbClr val="0D0D0D"/>
              </a:solidFill>
              <a:latin typeface="CIDFont+F1"/>
            </a:endParaRPr>
          </a:p>
          <a:p>
            <a:r>
              <a:rPr lang="en-US" dirty="0">
                <a:solidFill>
                  <a:srgbClr val="0D0D0D"/>
                </a:solidFill>
                <a:latin typeface="CIDFont+F1"/>
              </a:rPr>
              <a:t>Github: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4"/>
              </a:rPr>
              <a:t>https://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4"/>
              </a:rPr>
              <a:t>www.github.com/Gopalakrishnan-Kumar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4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45501" y="6270910"/>
            <a:ext cx="615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Kaggle</a:t>
            </a:r>
            <a:r>
              <a:rPr lang="en-US" sz="2000" dirty="0" smtClean="0"/>
              <a:t> URL- </a:t>
            </a:r>
            <a:r>
              <a:rPr lang="en-US" sz="2000" dirty="0" smtClean="0">
                <a:hlinkClick r:id="rId5"/>
              </a:rPr>
              <a:t>https://www.kaggle.com/gopalkk2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185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Visualization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58091" y="1536800"/>
            <a:ext cx="919033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image plots from both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NORMAL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PNEUMONIA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classes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 curves: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vs Epoch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vs Epoch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Predicted mask vs actual for test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35579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34" y="1852449"/>
            <a:ext cx="5760731" cy="4297689"/>
          </a:xfrm>
        </p:spPr>
      </p:pic>
    </p:spTree>
    <p:extLst>
      <p:ext uri="{BB962C8B-B14F-4D97-AF65-F5344CB8AC3E}">
        <p14:creationId xmlns:p14="http://schemas.microsoft.com/office/powerpoint/2010/main" val="28894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Visualization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18" y="4391519"/>
            <a:ext cx="10515600" cy="19350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9341"/>
            <a:ext cx="12192000" cy="22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1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4835" y="1498845"/>
            <a:ext cx="107926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Model reached </a:t>
            </a:r>
            <a:r>
              <a:rPr lang="en-US" altLang="en-US" sz="2400" b="1" dirty="0">
                <a:latin typeface="Arial" panose="020B0604020202020204" pitchFamily="34" charset="0"/>
              </a:rPr>
              <a:t>91–93% accuracy</a:t>
            </a:r>
            <a:r>
              <a:rPr lang="en-US" altLang="en-US" sz="2400" dirty="0">
                <a:latin typeface="Arial" panose="020B0604020202020204" pitchFamily="34" charset="0"/>
              </a:rPr>
              <a:t> on test data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Learned to distinguish pneumonia from normal with high confidence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Achieved real-time prediction capabilities in &lt;1s per image</a:t>
            </a:r>
          </a:p>
        </p:txBody>
      </p:sp>
    </p:spTree>
    <p:extLst>
      <p:ext uri="{BB962C8B-B14F-4D97-AF65-F5344CB8AC3E}">
        <p14:creationId xmlns:p14="http://schemas.microsoft.com/office/powerpoint/2010/main" val="36402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Key Insights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88472" y="1554263"/>
            <a:ext cx="102385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CNNs are highly effective for chest X-ray binary classification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Simple 3-layer CNN performs well on this dataset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Overfitting can be mitigated using dropout and image augmentation</a:t>
            </a:r>
          </a:p>
        </p:txBody>
      </p:sp>
    </p:spTree>
    <p:extLst>
      <p:ext uri="{BB962C8B-B14F-4D97-AF65-F5344CB8AC3E}">
        <p14:creationId xmlns:p14="http://schemas.microsoft.com/office/powerpoint/2010/main" val="410783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demonstrates a practical and effective application of deep learning in healthcare. It automates pneumonia detection using chest X-rays and reduces radiologist workload. The CNN model delivers high accuracy and can be extended into mobile or clinical tools for real-world deployment.</a:t>
            </a:r>
          </a:p>
        </p:txBody>
      </p:sp>
    </p:spTree>
    <p:extLst>
      <p:ext uri="{BB962C8B-B14F-4D97-AF65-F5344CB8AC3E}">
        <p14:creationId xmlns:p14="http://schemas.microsoft.com/office/powerpoint/2010/main" val="265999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Future Work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9927" y="1626295"/>
            <a:ext cx="892232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Train deeper CNN models (e.g.,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ResNet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DenseNet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Add multi-class classification (e.g., viral vs bacterial pneumonia)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Improve interpretability using Grad-CAM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Deploy via web or mobile app</a:t>
            </a:r>
          </a:p>
        </p:txBody>
      </p:sp>
    </p:spTree>
    <p:extLst>
      <p:ext uri="{BB962C8B-B14F-4D97-AF65-F5344CB8AC3E}">
        <p14:creationId xmlns:p14="http://schemas.microsoft.com/office/powerpoint/2010/main" val="29660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Google Colab URL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1886634"/>
            <a:ext cx="1203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hlinkClick r:id="rId2"/>
              </a:rPr>
              <a:t>https://colab.research.google.com/drive/1i-VmuIRYlOEEM7BTq1_rvRiw18keJ2Ps?usp=sharing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430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Pneumonia is a life-threatening lung infection and one of the leading causes of death in children and the elderly worldwide. Chest X-rays are commonly used for its diagnosis, but interpreting them accurately requires expertise and time. This project explores how </a:t>
            </a:r>
            <a:r>
              <a:rPr lang="en-US" b="1" dirty="0" smtClean="0"/>
              <a:t>Convolutional Neural Networks (CNNs)</a:t>
            </a:r>
            <a:r>
              <a:rPr lang="en-US" dirty="0" smtClean="0"/>
              <a:t> can be used to automate the classification of chest X-ray images into </a:t>
            </a:r>
            <a:r>
              <a:rPr lang="en-US" b="1" dirty="0" smtClean="0"/>
              <a:t>pneumonia-positive</a:t>
            </a:r>
            <a:r>
              <a:rPr lang="en-US" dirty="0" smtClean="0"/>
              <a:t> and </a:t>
            </a:r>
            <a:r>
              <a:rPr lang="en-US" b="1" dirty="0" smtClean="0"/>
              <a:t>normal</a:t>
            </a:r>
            <a:r>
              <a:rPr lang="en-US" dirty="0" smtClean="0"/>
              <a:t> classes, enhancing early detection and reducing diagnostic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1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Objective</a:t>
            </a:r>
          </a:p>
        </p:txBody>
      </p:sp>
      <p:sp>
        <p:nvSpPr>
          <p:cNvPr id="5" name="Rectangle 4"/>
          <p:cNvSpPr/>
          <p:nvPr/>
        </p:nvSpPr>
        <p:spPr>
          <a:xfrm>
            <a:off x="526473" y="1443474"/>
            <a:ext cx="110420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Train a deep learning model to distinguish between normal and pneumonia chest X-rays.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Evaluate the model's performance using accuracy and visualization.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Provide a scalable solution that can support radiologists and clinics.</a:t>
            </a:r>
          </a:p>
        </p:txBody>
      </p:sp>
    </p:spTree>
    <p:extLst>
      <p:ext uri="{BB962C8B-B14F-4D97-AF65-F5344CB8AC3E}">
        <p14:creationId xmlns:p14="http://schemas.microsoft.com/office/powerpoint/2010/main" val="359119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Dataset Description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199" y="1683833"/>
            <a:ext cx="1313410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Source: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Kaggle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Chest X-ray Pneumonia Dataset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Classes: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NORMAL, PNEUMONIA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Image Size: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Varied (resized to 150×150)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Split: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train/: ~5,000 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val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/: ~600 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test/: ~600 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11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Methodology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a. Preprocessing</a:t>
            </a:r>
          </a:p>
          <a:p>
            <a:r>
              <a:rPr lang="en-US" dirty="0"/>
              <a:t>Images resized to 150×150 pixels</a:t>
            </a:r>
          </a:p>
          <a:p>
            <a:r>
              <a:rPr lang="en-US" dirty="0"/>
              <a:t>Normalization of pixel values to [0, 1]</a:t>
            </a:r>
          </a:p>
          <a:p>
            <a:r>
              <a:rPr lang="en-US" dirty="0"/>
              <a:t>Real-time augmentation using zoom and horizontal flip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1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2993"/>
          </a:xfrm>
        </p:spPr>
        <p:txBody>
          <a:bodyPr>
            <a:normAutofit fontScale="70000" lnSpcReduction="20000"/>
          </a:bodyPr>
          <a:lstStyle/>
          <a:p>
            <a:r>
              <a:rPr lang="en-US" sz="3100" b="1" dirty="0"/>
              <a:t>b. Model Architecture (CNN)</a:t>
            </a:r>
          </a:p>
          <a:p>
            <a:r>
              <a:rPr lang="en-US" sz="3100" dirty="0"/>
              <a:t>Input: 150×150 RGB image</a:t>
            </a:r>
          </a:p>
          <a:p>
            <a:r>
              <a:rPr lang="en-US" sz="3100" dirty="0"/>
              <a:t>Layers:</a:t>
            </a:r>
          </a:p>
          <a:p>
            <a:pPr lvl="1"/>
            <a:r>
              <a:rPr lang="en-US" sz="3100" dirty="0"/>
              <a:t>3 Convolutional layers with </a:t>
            </a:r>
            <a:r>
              <a:rPr lang="en-US" sz="3100" dirty="0" err="1"/>
              <a:t>ReLU</a:t>
            </a:r>
            <a:r>
              <a:rPr lang="en-US" sz="3100" dirty="0"/>
              <a:t> activation</a:t>
            </a:r>
          </a:p>
          <a:p>
            <a:pPr lvl="1"/>
            <a:r>
              <a:rPr lang="en-US" sz="3100" dirty="0"/>
              <a:t>Max Pooling for </a:t>
            </a:r>
            <a:r>
              <a:rPr lang="en-US" sz="3100" dirty="0" err="1"/>
              <a:t>downsampling</a:t>
            </a:r>
            <a:endParaRPr lang="en-US" sz="3100" dirty="0"/>
          </a:p>
          <a:p>
            <a:pPr lvl="1"/>
            <a:r>
              <a:rPr lang="en-US" sz="3100" dirty="0"/>
              <a:t>Dropout for regularization</a:t>
            </a:r>
          </a:p>
          <a:p>
            <a:pPr lvl="1"/>
            <a:r>
              <a:rPr lang="en-US" sz="3100" dirty="0"/>
              <a:t>Flatten + Dense layers</a:t>
            </a:r>
          </a:p>
          <a:p>
            <a:pPr lvl="1"/>
            <a:r>
              <a:rPr lang="en-US" sz="3100" dirty="0"/>
              <a:t>Final sigmoid activation for binary classification</a:t>
            </a:r>
          </a:p>
          <a:p>
            <a:endParaRPr lang="en-US" sz="3100" b="1" dirty="0" smtClean="0"/>
          </a:p>
          <a:p>
            <a:r>
              <a:rPr lang="en-US" sz="3100" b="1" dirty="0" smtClean="0"/>
              <a:t>c</a:t>
            </a:r>
            <a:r>
              <a:rPr lang="en-US" sz="3100" b="1" dirty="0"/>
              <a:t>. Training Setup</a:t>
            </a:r>
          </a:p>
          <a:p>
            <a:r>
              <a:rPr lang="en-US" sz="3100" dirty="0"/>
              <a:t>Optimizer: Adam</a:t>
            </a:r>
          </a:p>
          <a:p>
            <a:r>
              <a:rPr lang="en-US" sz="3100" dirty="0"/>
              <a:t>Loss Function: Binary Cross-Entropy</a:t>
            </a:r>
          </a:p>
          <a:p>
            <a:r>
              <a:rPr lang="en-US" sz="3100" dirty="0"/>
              <a:t>Epochs: 5–10</a:t>
            </a:r>
          </a:p>
          <a:p>
            <a:r>
              <a:rPr lang="en-US" sz="3100" dirty="0"/>
              <a:t>Batch Size: 32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7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Visualization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919033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image plots from both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NORMAL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PNEUMONIA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classes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 curves: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vs Epoch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vs Epoch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Predicted mask vs actual for test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59927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Evaluation Metrics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239746"/>
              </p:ext>
            </p:extLst>
          </p:nvPr>
        </p:nvGraphicFramePr>
        <p:xfrm>
          <a:off x="838200" y="2103221"/>
          <a:ext cx="10515600" cy="25908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70324956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34016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Value (Example)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761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~91%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508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High (Pneumonia is well detected)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326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Recall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Slight drop in borderline cases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753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Confusion Matrix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Analyzed post-predictions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92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94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477</Words>
  <Application>Microsoft Office PowerPoint</Application>
  <PresentationFormat>Widescreen</PresentationFormat>
  <Paragraphs>81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CIDFont+F1</vt:lpstr>
      <vt:lpstr>Office Theme</vt:lpstr>
      <vt:lpstr>Pneumonia Detection from Chest X-ray Images Using CNN</vt:lpstr>
      <vt:lpstr>Google Colab URL</vt:lpstr>
      <vt:lpstr>Introduction</vt:lpstr>
      <vt:lpstr>Objective</vt:lpstr>
      <vt:lpstr>Dataset Description</vt:lpstr>
      <vt:lpstr>Methodology</vt:lpstr>
      <vt:lpstr>Methodology</vt:lpstr>
      <vt:lpstr>Data Visualization</vt:lpstr>
      <vt:lpstr>Evaluation Metrics</vt:lpstr>
      <vt:lpstr>Data Visualization</vt:lpstr>
      <vt:lpstr>Data Visualization</vt:lpstr>
      <vt:lpstr>Data Visualization</vt:lpstr>
      <vt:lpstr>Results</vt:lpstr>
      <vt:lpstr>Key Insights</vt:lpstr>
      <vt:lpstr>Conclusion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Pneumonia Detection from Chest X-ray Images Using CNN</dc:title>
  <dc:creator>KUMAR</dc:creator>
  <cp:lastModifiedBy>KUMAR</cp:lastModifiedBy>
  <cp:revision>20</cp:revision>
  <dcterms:created xsi:type="dcterms:W3CDTF">2025-06-26T04:37:02Z</dcterms:created>
  <dcterms:modified xsi:type="dcterms:W3CDTF">2025-06-27T03:10:04Z</dcterms:modified>
</cp:coreProperties>
</file>