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559D-76F9-453C-9289-67F5481702C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2F26-B204-44F2-AEEE-2A23011E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tjCvziY5MsjckPZ0Y3ViS7eNEWlmsaP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Customer Support </a:t>
            </a:r>
            <a:r>
              <a:rPr lang="en-US" b="1" dirty="0" err="1" smtClean="0"/>
              <a:t>Chatbot</a:t>
            </a:r>
            <a:r>
              <a:rPr lang="en-US" b="1" dirty="0" smtClean="0"/>
              <a:t> for a Retail Store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3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56" y="1825625"/>
            <a:ext cx="6192288" cy="4351338"/>
          </a:xfrm>
        </p:spPr>
      </p:pic>
    </p:spTree>
    <p:extLst>
      <p:ext uri="{BB962C8B-B14F-4D97-AF65-F5344CB8AC3E}">
        <p14:creationId xmlns:p14="http://schemas.microsoft.com/office/powerpoint/2010/main" val="7143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2149630"/>
            <a:ext cx="7223774" cy="3703327"/>
          </a:xfrm>
        </p:spPr>
      </p:pic>
    </p:spTree>
    <p:extLst>
      <p:ext uri="{BB962C8B-B14F-4D97-AF65-F5344CB8AC3E}">
        <p14:creationId xmlns:p14="http://schemas.microsoft.com/office/powerpoint/2010/main" val="968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2108"/>
            <a:ext cx="9002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chatbot</a:t>
            </a:r>
            <a:r>
              <a:rPr lang="en-US" altLang="en-US" sz="2400" dirty="0"/>
              <a:t> correctly returned relevant responses for over </a:t>
            </a:r>
            <a:r>
              <a:rPr lang="en-US" altLang="en-US" sz="2400" b="1" dirty="0"/>
              <a:t>92%</a:t>
            </a:r>
            <a:r>
              <a:rPr lang="en-US" altLang="en-US" sz="2400" dirty="0"/>
              <a:t> of user inputs in controlled testing.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Average query resolution time: </a:t>
            </a:r>
            <a:r>
              <a:rPr lang="en-US" altLang="en-US" sz="2400" b="1" dirty="0"/>
              <a:t>&lt; 2 seconds</a:t>
            </a:r>
            <a:r>
              <a:rPr lang="en-US" altLang="en-US" sz="24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The similarity engine performed well even on paraphrased queries.</a:t>
            </a:r>
          </a:p>
        </p:txBody>
      </p:sp>
    </p:spTree>
    <p:extLst>
      <p:ext uri="{BB962C8B-B14F-4D97-AF65-F5344CB8AC3E}">
        <p14:creationId xmlns:p14="http://schemas.microsoft.com/office/powerpoint/2010/main" val="8884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Enhancements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4057" y="1529194"/>
            <a:ext cx="9303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Integrate with a knowledge base or FAQ system.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Add contextual understanding using models like BERT.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Support multi-turn conversations.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Connect with live human agents for fallback.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Add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597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456" y="1384050"/>
            <a:ext cx="8577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Developed using </a:t>
            </a:r>
            <a:r>
              <a:rPr lang="en-US" altLang="en-US" sz="2400" b="1" dirty="0"/>
              <a:t>Streamlit</a:t>
            </a:r>
            <a:r>
              <a:rPr lang="en-US" altLang="en-US" sz="2400" dirty="0"/>
              <a:t> for local and web deployment.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Can be containerized using Docker.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Easily integrated with e-commerce platforms or CRM systems.</a:t>
            </a:r>
          </a:p>
        </p:txBody>
      </p:sp>
    </p:spTree>
    <p:extLst>
      <p:ext uri="{BB962C8B-B14F-4D97-AF65-F5344CB8AC3E}">
        <p14:creationId xmlns:p14="http://schemas.microsoft.com/office/powerpoint/2010/main" val="1673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Chatbot</a:t>
            </a:r>
            <a:r>
              <a:rPr lang="en-US" b="1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user queries in natural language.</a:t>
            </a:r>
          </a:p>
          <a:p>
            <a:r>
              <a:rPr lang="en-US" dirty="0"/>
              <a:t>Matches queries using vector similarity.</a:t>
            </a:r>
          </a:p>
          <a:p>
            <a:r>
              <a:rPr lang="en-US" dirty="0"/>
              <a:t>Returns pre-written, relevant responses.</a:t>
            </a:r>
          </a:p>
          <a:p>
            <a:r>
              <a:rPr lang="en-US" dirty="0"/>
              <a:t>Includes suggested questions for guidance.</a:t>
            </a:r>
          </a:p>
          <a:p>
            <a:r>
              <a:rPr lang="en-US" dirty="0"/>
              <a:t>Can be extended with dynamic backend support (APIs or DB).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how a rule-based and ML-enhanced </a:t>
            </a:r>
            <a:r>
              <a:rPr lang="en-US" dirty="0" err="1"/>
              <a:t>chatbot</a:t>
            </a:r>
            <a:r>
              <a:rPr lang="en-US" dirty="0"/>
              <a:t> can be deployed quickly and effectively to automate customer support. The system is scalable, customizable, and highly relevant for businesses aiming to improve customer service through technology.</a:t>
            </a:r>
          </a:p>
        </p:txBody>
      </p:sp>
    </p:spTree>
    <p:extLst>
      <p:ext uri="{BB962C8B-B14F-4D97-AF65-F5344CB8AC3E}">
        <p14:creationId xmlns:p14="http://schemas.microsoft.com/office/powerpoint/2010/main" val="18127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colab.research.google.com/drive/1HtjCvziY5MsjckPZ0Y3ViS7eNEWlmsaP?usp=sharing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smart customer support </a:t>
            </a:r>
            <a:r>
              <a:rPr lang="en-US" dirty="0" err="1"/>
              <a:t>chatbot</a:t>
            </a:r>
            <a:r>
              <a:rPr lang="en-US" dirty="0"/>
              <a:t> that can respond to frequently asked customer queries using machine learning techniques. The </a:t>
            </a:r>
            <a:r>
              <a:rPr lang="en-US" dirty="0" err="1"/>
              <a:t>chatbot</a:t>
            </a:r>
            <a:r>
              <a:rPr lang="en-US" dirty="0"/>
              <a:t> aims to reduce manual support load, enhance user satisfaction, and improve query resolution speed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stores often receive repeated customer queries such as order tracking, return policies, and store hours. Addressing these manually is time-consuming and inefficient. An automated </a:t>
            </a:r>
            <a:r>
              <a:rPr lang="en-US" dirty="0" err="1"/>
              <a:t>chatbot</a:t>
            </a:r>
            <a:r>
              <a:rPr lang="en-US" dirty="0"/>
              <a:t> can efficiently handle these repetitive queries with minimal human intervention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690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was trained using a </a:t>
            </a:r>
            <a:r>
              <a:rPr lang="en-US" b="1" dirty="0"/>
              <a:t>custom dataset</a:t>
            </a:r>
            <a:r>
              <a:rPr lang="en-US" dirty="0"/>
              <a:t> containing:</a:t>
            </a:r>
          </a:p>
          <a:p>
            <a:r>
              <a:rPr lang="en-US" b="1" dirty="0"/>
              <a:t>Query</a:t>
            </a:r>
            <a:r>
              <a:rPr lang="en-US" dirty="0"/>
              <a:t>: Common customer support questions.</a:t>
            </a:r>
          </a:p>
          <a:p>
            <a:r>
              <a:rPr lang="en-US" b="1" dirty="0"/>
              <a:t>Response</a:t>
            </a:r>
            <a:r>
              <a:rPr lang="en-US" dirty="0"/>
              <a:t>: Human-curated response text.</a:t>
            </a:r>
          </a:p>
          <a:p>
            <a:r>
              <a:rPr lang="en-US" b="1" dirty="0"/>
              <a:t>Category</a:t>
            </a:r>
            <a:r>
              <a:rPr lang="en-US" dirty="0"/>
              <a:t>: Type of inquiry (e.g., Orders, Returns, Discounts).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508581"/>
            <a:ext cx="231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 entries: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15768"/>
              </p:ext>
            </p:extLst>
          </p:nvPr>
        </p:nvGraphicFramePr>
        <p:xfrm>
          <a:off x="838200" y="3925252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839362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816293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3195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Query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610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Order 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Where is my order?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You can track your order in your Orders section.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7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Returns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How do I return a product?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Visit the returns page to submit your request.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6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Store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When does the store open?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We open at 10:00 AM daily.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9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2743" y="1690688"/>
            <a:ext cx="9434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Preprocessing</a:t>
            </a:r>
            <a:r>
              <a:rPr lang="en-US" altLang="en-US" sz="2400" dirty="0">
                <a:latin typeface="Arial" panose="020B0604020202020204" pitchFamily="34" charset="0"/>
              </a:rPr>
              <a:t>: Text normalization and TF-IDF vectorization.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Similarity Matching</a:t>
            </a:r>
            <a:r>
              <a:rPr lang="en-US" altLang="en-US" sz="2400" dirty="0">
                <a:latin typeface="Arial" panose="020B0604020202020204" pitchFamily="34" charset="0"/>
              </a:rPr>
              <a:t>: Cosine similarity used to match input queries to closest predefined queries.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Response Generation</a:t>
            </a:r>
            <a:r>
              <a:rPr lang="en-US" altLang="en-US" sz="2400" dirty="0">
                <a:latin typeface="Arial" panose="020B0604020202020204" pitchFamily="34" charset="0"/>
              </a:rPr>
              <a:t>: The best-matched response is selected and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37873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7" y="16906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Python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Pandas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scikit-learn (TF-IDF &amp; similarity)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Streamlit (Web Interface)</a:t>
            </a:r>
          </a:p>
        </p:txBody>
      </p:sp>
    </p:spTree>
    <p:extLst>
      <p:ext uri="{BB962C8B-B14F-4D97-AF65-F5344CB8AC3E}">
        <p14:creationId xmlns:p14="http://schemas.microsoft.com/office/powerpoint/2010/main" val="40971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39214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13586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CIDFont+F1</vt:lpstr>
      <vt:lpstr>Office Theme</vt:lpstr>
      <vt:lpstr>Customer Support Chatbot for a Retail Store</vt:lpstr>
      <vt:lpstr>Google Colab URL</vt:lpstr>
      <vt:lpstr>Objective</vt:lpstr>
      <vt:lpstr>Problem Statement</vt:lpstr>
      <vt:lpstr>Dataset</vt:lpstr>
      <vt:lpstr>Methodology</vt:lpstr>
      <vt:lpstr>Technologies Used</vt:lpstr>
      <vt:lpstr>Data Visualization</vt:lpstr>
      <vt:lpstr>Data Visualization </vt:lpstr>
      <vt:lpstr>Data Visualization </vt:lpstr>
      <vt:lpstr>Data Visualization </vt:lpstr>
      <vt:lpstr>Results</vt:lpstr>
      <vt:lpstr>Future Enhancements</vt:lpstr>
      <vt:lpstr>Deployment</vt:lpstr>
      <vt:lpstr>Chatbot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Support Chatbot for a Retail Store</dc:title>
  <dc:creator>KUMAR</dc:creator>
  <cp:lastModifiedBy>KUMAR</cp:lastModifiedBy>
  <cp:revision>23</cp:revision>
  <dcterms:created xsi:type="dcterms:W3CDTF">2025-07-27T07:07:29Z</dcterms:created>
  <dcterms:modified xsi:type="dcterms:W3CDTF">2025-07-27T22:58:00Z</dcterms:modified>
</cp:coreProperties>
</file>