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Analysis_1688781268692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0CF1512-BF10-452A-B9DB-B272F8CC7D9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A8954E7-3000-4045-BCB0-8DD46214C65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7/9/2023 3:06:21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0D470A2-69C6-487D-B2C6-5B41A86365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829"/>
            <a:ext cx="12192000" cy="514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2023-07-09T03:06:22Z</dcterms:created>
  <dcterms:modified xsi:type="dcterms:W3CDTF">2023-07-09T03:06:22Z</dcterms:modified>
</cp:coreProperties>
</file>