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10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8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90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771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32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0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8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08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0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9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F1BB-7A25-45F2-9F72-C5CBFC5186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CA5BF8-19A8-4AF4-AA44-546B57A48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1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qyxK7OzrFEIrf9LHmOdBYSTuA3iA_sE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8876-2F3D-C43C-3386-5073081D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68499"/>
            <a:ext cx="7766936" cy="1646302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Employee Payroll Management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AC1EB-AC5B-1C89-C0F5-5AD7250A2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149685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By Gopalakrishnan Kumar</a:t>
            </a:r>
            <a:r>
              <a:rPr lang="en-IN" dirty="0"/>
              <a:t>, MTech IIT-Bombay</a:t>
            </a:r>
          </a:p>
          <a:p>
            <a:r>
              <a:rPr lang="en-IN" dirty="0"/>
              <a:t>Freelance Data Science Consultant, GLV Data Solutions Consultancy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1D217-6797-CA58-BAAE-7410D2DD97F0}"/>
              </a:ext>
            </a:extLst>
          </p:cNvPr>
          <p:cNvSpPr txBox="1"/>
          <p:nvPr/>
        </p:nvSpPr>
        <p:spPr>
          <a:xfrm>
            <a:off x="3115269" y="4327415"/>
            <a:ext cx="610262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IN" sz="1800" b="0" i="0" u="none" strike="noStrike" baseline="0" dirty="0">
                <a:solidFill>
                  <a:schemeClr val="accent2"/>
                </a:solidFill>
                <a:latin typeface="CIDFont+F1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https://www.linkedin.com/in/gopalakrishnankumar-a73301110/</a:t>
            </a:r>
            <a:endParaRPr lang="en-IN" sz="1800" b="0" i="0" u="none" strike="noStrike" baseline="0" dirty="0">
              <a:solidFill>
                <a:schemeClr val="accent2"/>
              </a:solidFill>
              <a:latin typeface="CIDFont+F1"/>
            </a:endParaRPr>
          </a:p>
          <a:p>
            <a:pPr algn="l"/>
            <a:r>
              <a:rPr lang="en-IN" sz="1800" b="0" i="0" u="none" strike="noStrike" baseline="0" dirty="0" err="1">
                <a:solidFill>
                  <a:srgbClr val="0D0D0D"/>
                </a:solidFill>
                <a:latin typeface="CIDFont+F1"/>
              </a:rPr>
              <a:t>Github</a:t>
            </a:r>
            <a:r>
              <a:rPr lang="en-IN" sz="1800" b="0" i="0" u="none" strike="noStrike" baseline="0" dirty="0">
                <a:solidFill>
                  <a:srgbClr val="0D0D0D"/>
                </a:solidFill>
                <a:latin typeface="CIDFont+F1"/>
              </a:rPr>
              <a:t>:</a:t>
            </a:r>
          </a:p>
          <a:p>
            <a:pPr algn="l"/>
            <a:r>
              <a:rPr lang="en-IN" sz="1800" b="0" i="0" u="none" strike="noStrike" baseline="0" dirty="0">
                <a:solidFill>
                  <a:schemeClr val="accent2"/>
                </a:solidFill>
                <a:latin typeface="CIDFont+F1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https://www.github.com/Gopalakrishnan-Kumar/</a:t>
            </a:r>
            <a:endParaRPr lang="en-IN" sz="1800" b="0" i="0" u="none" strike="noStrike" baseline="0" dirty="0">
              <a:solidFill>
                <a:schemeClr val="accent2"/>
              </a:solidFill>
              <a:latin typeface="CIDFont+F1"/>
            </a:endParaRPr>
          </a:p>
          <a:p>
            <a:pPr algn="l"/>
            <a:r>
              <a:rPr lang="da-DK" sz="2000" b="0" i="0" u="none" strike="noStrike" baseline="0" dirty="0">
                <a:solidFill>
                  <a:srgbClr val="0D0D0D"/>
                </a:solidFill>
                <a:latin typeface="CIDFont+F3"/>
              </a:rPr>
              <a:t>Kaggle: </a:t>
            </a:r>
            <a:r>
              <a:rPr lang="da-DK" sz="2000" b="0" i="0" u="none" strike="noStrike" baseline="0" dirty="0">
                <a:solidFill>
                  <a:schemeClr val="accent2"/>
                </a:solidFill>
                <a:latin typeface="CIDFont+F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https://www.kaggle.com/gopalkk1</a:t>
            </a:r>
            <a:endParaRPr lang="da-DK" sz="2000" b="0" i="0" u="none" strike="noStrike" baseline="0" dirty="0">
              <a:solidFill>
                <a:schemeClr val="accent2"/>
              </a:solidFill>
              <a:latin typeface="CIDFont+F3"/>
            </a:endParaRPr>
          </a:p>
          <a:p>
            <a:pPr algn="l"/>
            <a:endParaRPr lang="da-DK" sz="2000" b="0" i="0" u="none" strike="noStrike" baseline="0" dirty="0">
              <a:solidFill>
                <a:schemeClr val="accent2"/>
              </a:solidFill>
              <a:latin typeface="CIDFont+F3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DEA2-94EE-2676-F9F4-DD4517B5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URL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14BB-151D-B5A7-92FF-C379AD71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https://colab.research.google.com/drive/1gqyxK7OzrFEIrf9LHmOdBYSTuA3iA_sE?usp=sharing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71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E646-40AC-942F-9DB8-A7472202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Bar Plot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B1A79-6794-D93E-808B-51B49776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49" y="2160588"/>
            <a:ext cx="6506340" cy="3881437"/>
          </a:xfrm>
        </p:spPr>
      </p:pic>
    </p:spTree>
    <p:extLst>
      <p:ext uri="{BB962C8B-B14F-4D97-AF65-F5344CB8AC3E}">
        <p14:creationId xmlns:p14="http://schemas.microsoft.com/office/powerpoint/2010/main" val="195587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A24F-D81F-9435-7A1E-8DDCD4A9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8051-83A9-5D26-1882-71DFF8BE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were successfully analyzed.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66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90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CIDFont+F1</vt:lpstr>
      <vt:lpstr>CIDFont+F3</vt:lpstr>
      <vt:lpstr>Trebuchet MS</vt:lpstr>
      <vt:lpstr>Wingdings 3</vt:lpstr>
      <vt:lpstr>Facet</vt:lpstr>
      <vt:lpstr>Employee Payroll Management System</vt:lpstr>
      <vt:lpstr>Google Colab URL</vt:lpstr>
      <vt:lpstr>Bar Plot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Payroll Management System</dc:title>
  <dc:creator>ADMIN</dc:creator>
  <cp:lastModifiedBy>ADMIN</cp:lastModifiedBy>
  <cp:revision>8</cp:revision>
  <dcterms:created xsi:type="dcterms:W3CDTF">2025-04-07T10:43:40Z</dcterms:created>
  <dcterms:modified xsi:type="dcterms:W3CDTF">2025-04-08T05:18:22Z</dcterms:modified>
</cp:coreProperties>
</file>